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61" r:id="rId7"/>
    <p:sldId id="262" r:id="rId8"/>
    <p:sldId id="263" r:id="rId9"/>
    <p:sldId id="266" r:id="rId10"/>
    <p:sldId id="264" r:id="rId11"/>
    <p:sldId id="265" r:id="rId12"/>
    <p:sldId id="260" r:id="rId1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>
        <p:scale>
          <a:sx n="66" d="100"/>
          <a:sy n="66" d="100"/>
        </p:scale>
        <p:origin x="130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27041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88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09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5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1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97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0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59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79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33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Attendance Management System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Presented By:    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Krishna Gupta       (21107024)</a:t>
            </a:r>
          </a:p>
          <a:p>
            <a:pPr marL="0" marR="0" lvl="0" indent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Himanshu Maurya (21107038)</a:t>
            </a:r>
          </a:p>
          <a:p>
            <a:pPr marL="0" marR="0" lvl="0" indent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Meris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Gada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           (21107041)</a:t>
            </a:r>
          </a:p>
          <a:p>
            <a:pPr marL="0" marR="0" lvl="0" indent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Tushar Goud          (21107027)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Poonam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Pangarkar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15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JDK 19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 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183775"/>
            <a:ext cx="9070975" cy="10334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BED286-A06A-1AEC-D58B-AC95EEDEA75D}"/>
              </a:ext>
            </a:extLst>
          </p:cNvPr>
          <p:cNvSpPr/>
          <p:nvPr/>
        </p:nvSpPr>
        <p:spPr>
          <a:xfrm>
            <a:off x="4103191" y="1217238"/>
            <a:ext cx="864096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F0A116-053E-5942-15F4-84746741F0B7}"/>
              </a:ext>
            </a:extLst>
          </p:cNvPr>
          <p:cNvSpPr/>
          <p:nvPr/>
        </p:nvSpPr>
        <p:spPr>
          <a:xfrm>
            <a:off x="5040311" y="2391941"/>
            <a:ext cx="1513185" cy="45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6387D5-5422-5A66-A99D-D041ECA9B1EE}"/>
              </a:ext>
            </a:extLst>
          </p:cNvPr>
          <p:cNvSpPr/>
          <p:nvPr/>
        </p:nvSpPr>
        <p:spPr>
          <a:xfrm>
            <a:off x="6939272" y="3608154"/>
            <a:ext cx="2160240" cy="453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New Student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C07847-1801-866E-7FE8-CE2D73AF087F}"/>
              </a:ext>
            </a:extLst>
          </p:cNvPr>
          <p:cNvSpPr/>
          <p:nvPr/>
        </p:nvSpPr>
        <p:spPr>
          <a:xfrm>
            <a:off x="6939272" y="4356500"/>
            <a:ext cx="2160240" cy="453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Mark Attendance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324BCF-1D6E-E19A-8259-B3437FCA0910}"/>
              </a:ext>
            </a:extLst>
          </p:cNvPr>
          <p:cNvSpPr/>
          <p:nvPr/>
        </p:nvSpPr>
        <p:spPr>
          <a:xfrm>
            <a:off x="6935423" y="5104846"/>
            <a:ext cx="2160240" cy="453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Details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149F6D-7AED-1DAB-D460-F4766C1CC4DE}"/>
              </a:ext>
            </a:extLst>
          </p:cNvPr>
          <p:cNvSpPr/>
          <p:nvPr/>
        </p:nvSpPr>
        <p:spPr>
          <a:xfrm>
            <a:off x="6938394" y="5894991"/>
            <a:ext cx="2160240" cy="453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 Student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A68F1E-40DF-58A0-178F-6E4A040CA573}"/>
              </a:ext>
            </a:extLst>
          </p:cNvPr>
          <p:cNvCxnSpPr>
            <a:stCxn id="2" idx="2"/>
            <a:endCxn id="2" idx="2"/>
          </p:cNvCxnSpPr>
          <p:nvPr/>
        </p:nvCxnSpPr>
        <p:spPr>
          <a:xfrm>
            <a:off x="4535239" y="167443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7AE212-9FF1-86AB-DD0A-5A4990B12AB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535239" y="1674437"/>
            <a:ext cx="1261665" cy="7175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03B1-BF1C-D75E-657A-95FA29DD19F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96904" y="2844946"/>
            <a:ext cx="0" cy="32616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D88F38-0B97-CBC3-C115-CD42DE681C5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96903" y="5331348"/>
            <a:ext cx="113852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D09D8D-E2B9-15E7-DEA7-F1169C50EE7D}"/>
              </a:ext>
            </a:extLst>
          </p:cNvPr>
          <p:cNvCxnSpPr>
            <a:cxnSpLocks/>
          </p:cNvCxnSpPr>
          <p:nvPr/>
        </p:nvCxnSpPr>
        <p:spPr>
          <a:xfrm>
            <a:off x="5796903" y="3824385"/>
            <a:ext cx="113852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607899-DDB6-3FD8-B7F1-37F6DB1257EB}"/>
              </a:ext>
            </a:extLst>
          </p:cNvPr>
          <p:cNvCxnSpPr>
            <a:cxnSpLocks/>
          </p:cNvCxnSpPr>
          <p:nvPr/>
        </p:nvCxnSpPr>
        <p:spPr>
          <a:xfrm>
            <a:off x="5796903" y="4557283"/>
            <a:ext cx="113852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18C16B-48A0-E696-C40F-8E20961E7886}"/>
              </a:ext>
            </a:extLst>
          </p:cNvPr>
          <p:cNvCxnSpPr>
            <a:cxnSpLocks/>
          </p:cNvCxnSpPr>
          <p:nvPr/>
        </p:nvCxnSpPr>
        <p:spPr>
          <a:xfrm>
            <a:off x="5825480" y="6121493"/>
            <a:ext cx="11385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07566C6-BC51-6866-733C-0B3B6512DB1C}"/>
              </a:ext>
            </a:extLst>
          </p:cNvPr>
          <p:cNvSpPr/>
          <p:nvPr/>
        </p:nvSpPr>
        <p:spPr>
          <a:xfrm>
            <a:off x="3150556" y="2391940"/>
            <a:ext cx="1513185" cy="45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01EA636-E39F-EEB6-363F-218B6C00D05D}"/>
              </a:ext>
            </a:extLst>
          </p:cNvPr>
          <p:cNvSpPr/>
          <p:nvPr/>
        </p:nvSpPr>
        <p:spPr>
          <a:xfrm>
            <a:off x="3083937" y="3233981"/>
            <a:ext cx="1646422" cy="74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New Account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277745-445A-281A-3C1A-7758E4350238}"/>
              </a:ext>
            </a:extLst>
          </p:cNvPr>
          <p:cNvCxnSpPr>
            <a:cxnSpLocks/>
            <a:stCxn id="2" idx="2"/>
            <a:endCxn id="39" idx="0"/>
          </p:cNvCxnSpPr>
          <p:nvPr/>
        </p:nvCxnSpPr>
        <p:spPr>
          <a:xfrm flipH="1">
            <a:off x="3907149" y="1674437"/>
            <a:ext cx="628090" cy="717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A25105-3039-2B87-7F41-F50840F955A5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907149" y="2844945"/>
            <a:ext cx="0" cy="506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FB6033-AF65-486B-0EA1-2888EE9CD348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1639406" y="1674437"/>
            <a:ext cx="2895833" cy="717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1BB7672-56C2-1964-00E8-E671AD57F070}"/>
              </a:ext>
            </a:extLst>
          </p:cNvPr>
          <p:cNvSpPr/>
          <p:nvPr/>
        </p:nvSpPr>
        <p:spPr>
          <a:xfrm>
            <a:off x="504824" y="2391940"/>
            <a:ext cx="2269163" cy="45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Forgot Password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6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</a:rPr>
              <a:t>Attendance management system is a software developed to mark the daily attendance of students in schools and colleges.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</a:rPr>
              <a:t>It keeps the record of the students attendance in database</a:t>
            </a:r>
            <a:r>
              <a:rPr lang="en-US" sz="28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  <a:cs typeface="Times New Roman"/>
              </a:rPr>
              <a:t>from the data provided by the teacher(i.e. present or absent).</a:t>
            </a:r>
            <a:endParaRPr lang="en-US" sz="2800" dirty="0"/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800" spc="-1" dirty="0">
                <a:latin typeface="Times New Roman"/>
                <a:cs typeface="Times New Roman"/>
              </a:rPr>
              <a:t>It is a simple program by which any staff member can take attendance of students and also keeps track of students attendance.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691604"/>
            <a:ext cx="8905304" cy="49679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Marking attendance is a time consuming work for teachers as it contains a lot of paper work.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proxies.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data(attendance) of student is inaccurate   and can’t be stored for long time.</a:t>
            </a:r>
          </a:p>
        </p:txBody>
      </p:sp>
    </p:spTree>
    <p:extLst>
      <p:ext uri="{BB962C8B-B14F-4D97-AF65-F5344CB8AC3E}">
        <p14:creationId xmlns:p14="http://schemas.microsoft.com/office/powerpoint/2010/main" val="4387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763614"/>
            <a:ext cx="8905304" cy="489595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digitalized system.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takes care that no proxies has been marked.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data(attendance) of student with accuracy and can be stored for long time.</a:t>
            </a:r>
          </a:p>
        </p:txBody>
      </p:sp>
    </p:spTree>
    <p:extLst>
      <p:ext uri="{BB962C8B-B14F-4D97-AF65-F5344CB8AC3E}">
        <p14:creationId xmlns:p14="http://schemas.microsoft.com/office/powerpoint/2010/main" val="408087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user-friendly attendance management system application for teachers &amp; other faculty members.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digitalize the traditional attendance management system.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paper work.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process of marking attendance easy, effortless and convenient.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false attendance/proxies marked by the students.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 useful  to manage attendance in schools, colleges, offices, etc.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for faculties and management.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7"/>
            <a:ext cx="9070975" cy="552851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efficient and effective result.</a:t>
            </a:r>
          </a:p>
          <a:p>
            <a:pPr marL="565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chances of false attendance is almost negligible .</a:t>
            </a:r>
          </a:p>
          <a:p>
            <a:pPr marL="565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the regular attendance and stores the data(attendance) of individual students.</a:t>
            </a:r>
          </a:p>
          <a:p>
            <a:pPr marL="565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perform CRUD operation.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login with their respective ID and Password.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his/her new account if not registered.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add new student.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mark the attendance of the individual student.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the previous record of the attendance.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the details of the students.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delete the student from the existing database.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</TotalTime>
  <Words>440</Words>
  <Application>Microsoft Office PowerPoint</Application>
  <PresentationFormat>Custom</PresentationFormat>
  <Paragraphs>75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Problem Statement:</vt:lpstr>
      <vt:lpstr>Solution Proposed: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Dinesh Maurya</cp:lastModifiedBy>
  <cp:revision>45</cp:revision>
  <cp:lastPrinted>2022-08-20T08:09:49Z</cp:lastPrinted>
  <dcterms:created xsi:type="dcterms:W3CDTF">2017-10-25T08:22:14Z</dcterms:created>
  <dcterms:modified xsi:type="dcterms:W3CDTF">2022-11-10T04:45:03Z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