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60" r:id="rId9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61" d="100"/>
          <a:sy n="61" d="100"/>
        </p:scale>
        <p:origin x="147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D74A5-2CDC-4415-984B-BBFF77921945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8349D3F-B2A8-425C-89BB-BF53A4F86E2A}">
      <dgm:prSet/>
      <dgm:spPr/>
      <dgm:t>
        <a:bodyPr/>
        <a:lstStyle/>
        <a:p>
          <a:r>
            <a:rPr lang="en-IN" dirty="0" err="1"/>
            <a:t>floodfill</a:t>
          </a:r>
          <a:endParaRPr lang="en-IN" dirty="0"/>
        </a:p>
      </dgm:t>
    </dgm:pt>
    <dgm:pt modelId="{97611EB8-F592-4059-8CFA-F4BA94A01A2F}" type="parTrans" cxnId="{BF8CF2A5-64B9-44C9-BF6C-F92167C9D317}">
      <dgm:prSet/>
      <dgm:spPr/>
      <dgm:t>
        <a:bodyPr/>
        <a:lstStyle/>
        <a:p>
          <a:endParaRPr lang="en-IN"/>
        </a:p>
      </dgm:t>
    </dgm:pt>
    <dgm:pt modelId="{29D0C553-EF67-4D59-89D0-BCCE8482BEAF}" type="sibTrans" cxnId="{BF8CF2A5-64B9-44C9-BF6C-F92167C9D317}">
      <dgm:prSet/>
      <dgm:spPr/>
      <dgm:t>
        <a:bodyPr/>
        <a:lstStyle/>
        <a:p>
          <a:endParaRPr lang="en-IN"/>
        </a:p>
      </dgm:t>
    </dgm:pt>
    <dgm:pt modelId="{136D0C54-7699-4940-810F-74C5608E184B}">
      <dgm:prSet/>
      <dgm:spPr/>
      <dgm:t>
        <a:bodyPr/>
        <a:lstStyle/>
        <a:p>
          <a:r>
            <a:rPr lang="en-IN" dirty="0"/>
            <a:t>rectangle</a:t>
          </a:r>
        </a:p>
      </dgm:t>
    </dgm:pt>
    <dgm:pt modelId="{BDD0D608-5CFB-42E2-900E-A9E52D2CEA86}" type="parTrans" cxnId="{51175681-53D8-448E-9CA6-5B61E2CA6DD4}">
      <dgm:prSet/>
      <dgm:spPr/>
      <dgm:t>
        <a:bodyPr/>
        <a:lstStyle/>
        <a:p>
          <a:endParaRPr lang="en-IN"/>
        </a:p>
      </dgm:t>
    </dgm:pt>
    <dgm:pt modelId="{6956AA71-CDD1-4AC0-B0F5-7A0C72EF1FA5}" type="sibTrans" cxnId="{51175681-53D8-448E-9CA6-5B61E2CA6DD4}">
      <dgm:prSet/>
      <dgm:spPr/>
      <dgm:t>
        <a:bodyPr/>
        <a:lstStyle/>
        <a:p>
          <a:endParaRPr lang="en-IN"/>
        </a:p>
      </dgm:t>
    </dgm:pt>
    <dgm:pt modelId="{64840748-70C6-4F0D-8BEA-2423D49B0D38}">
      <dgm:prSet/>
      <dgm:spPr/>
      <dgm:t>
        <a:bodyPr/>
        <a:lstStyle/>
        <a:p>
          <a:r>
            <a:rPr lang="en-IN" dirty="0" err="1"/>
            <a:t>pieslice</a:t>
          </a:r>
          <a:endParaRPr lang="en-IN" dirty="0"/>
        </a:p>
      </dgm:t>
    </dgm:pt>
    <dgm:pt modelId="{3151DB99-FFB6-4572-8D49-4177DD2D2E3E}" type="parTrans" cxnId="{C88C6E6A-E586-418B-B0F6-23EC88151041}">
      <dgm:prSet/>
      <dgm:spPr/>
      <dgm:t>
        <a:bodyPr/>
        <a:lstStyle/>
        <a:p>
          <a:endParaRPr lang="en-IN"/>
        </a:p>
      </dgm:t>
    </dgm:pt>
    <dgm:pt modelId="{5D7E567F-8C95-429A-8DD7-7B49860045EB}" type="sibTrans" cxnId="{C88C6E6A-E586-418B-B0F6-23EC88151041}">
      <dgm:prSet/>
      <dgm:spPr/>
      <dgm:t>
        <a:bodyPr/>
        <a:lstStyle/>
        <a:p>
          <a:endParaRPr lang="en-IN"/>
        </a:p>
      </dgm:t>
    </dgm:pt>
    <dgm:pt modelId="{354C84F1-938E-46D2-A97F-99448886F84D}">
      <dgm:prSet/>
      <dgm:spPr/>
      <dgm:t>
        <a:bodyPr/>
        <a:lstStyle/>
        <a:p>
          <a:r>
            <a:rPr lang="en-IN" dirty="0"/>
            <a:t>delay</a:t>
          </a:r>
        </a:p>
      </dgm:t>
    </dgm:pt>
    <dgm:pt modelId="{D65D2DD2-7596-47FB-9009-043B2F9F1D67}" type="parTrans" cxnId="{8CA1D489-C663-40FF-9304-47C6500DDF66}">
      <dgm:prSet/>
      <dgm:spPr/>
      <dgm:t>
        <a:bodyPr/>
        <a:lstStyle/>
        <a:p>
          <a:endParaRPr lang="en-IN"/>
        </a:p>
      </dgm:t>
    </dgm:pt>
    <dgm:pt modelId="{C043026D-CDF1-4BFA-B497-FA191E901AFA}" type="sibTrans" cxnId="{8CA1D489-C663-40FF-9304-47C6500DDF66}">
      <dgm:prSet/>
      <dgm:spPr/>
      <dgm:t>
        <a:bodyPr/>
        <a:lstStyle/>
        <a:p>
          <a:endParaRPr lang="en-IN"/>
        </a:p>
      </dgm:t>
    </dgm:pt>
    <dgm:pt modelId="{C0A59EF3-AF8B-435A-B5B4-7D9A81BDF1CC}">
      <dgm:prSet/>
      <dgm:spPr/>
      <dgm:t>
        <a:bodyPr/>
        <a:lstStyle/>
        <a:p>
          <a:r>
            <a:rPr lang="en-IN" dirty="0" err="1"/>
            <a:t>kbhit</a:t>
          </a:r>
          <a:endParaRPr lang="en-IN" dirty="0"/>
        </a:p>
      </dgm:t>
    </dgm:pt>
    <dgm:pt modelId="{67CC0940-3F8D-402B-BA5E-EB5527F113B7}" type="parTrans" cxnId="{9570535E-21EA-41CC-BDEA-1AB9F331AA48}">
      <dgm:prSet/>
      <dgm:spPr/>
      <dgm:t>
        <a:bodyPr/>
        <a:lstStyle/>
        <a:p>
          <a:endParaRPr lang="en-IN"/>
        </a:p>
      </dgm:t>
    </dgm:pt>
    <dgm:pt modelId="{4AC9A7CF-4EBA-45D8-8EE8-C034AFC3CA20}" type="sibTrans" cxnId="{9570535E-21EA-41CC-BDEA-1AB9F331AA48}">
      <dgm:prSet/>
      <dgm:spPr/>
      <dgm:t>
        <a:bodyPr/>
        <a:lstStyle/>
        <a:p>
          <a:endParaRPr lang="en-IN"/>
        </a:p>
      </dgm:t>
    </dgm:pt>
    <dgm:pt modelId="{0ADCF7EC-9F31-4C19-8AA1-B6BFE287F637}" type="pres">
      <dgm:prSet presAssocID="{5C0D74A5-2CDC-4415-984B-BBFF77921945}" presName="Name0" presStyleCnt="0">
        <dgm:presLayoutVars>
          <dgm:dir/>
          <dgm:resizeHandles val="exact"/>
        </dgm:presLayoutVars>
      </dgm:prSet>
      <dgm:spPr/>
    </dgm:pt>
    <dgm:pt modelId="{911F1066-E253-4331-B781-3F3A959313B6}" type="pres">
      <dgm:prSet presAssocID="{136D0C54-7699-4940-810F-74C5608E184B}" presName="node" presStyleLbl="node1" presStyleIdx="0" presStyleCnt="5">
        <dgm:presLayoutVars>
          <dgm:bulletEnabled val="1"/>
        </dgm:presLayoutVars>
      </dgm:prSet>
      <dgm:spPr/>
    </dgm:pt>
    <dgm:pt modelId="{4293F079-A69F-494E-AD4E-F9BF9BDF2B86}" type="pres">
      <dgm:prSet presAssocID="{6956AA71-CDD1-4AC0-B0F5-7A0C72EF1FA5}" presName="sibTrans" presStyleLbl="sibTrans2D1" presStyleIdx="0" presStyleCnt="4"/>
      <dgm:spPr/>
    </dgm:pt>
    <dgm:pt modelId="{0DE05233-9007-401A-90B6-CA3A4C09CD16}" type="pres">
      <dgm:prSet presAssocID="{6956AA71-CDD1-4AC0-B0F5-7A0C72EF1FA5}" presName="connectorText" presStyleLbl="sibTrans2D1" presStyleIdx="0" presStyleCnt="4"/>
      <dgm:spPr/>
    </dgm:pt>
    <dgm:pt modelId="{3D5F6062-2D28-4A1A-9EBF-EB287FA5F6F3}" type="pres">
      <dgm:prSet presAssocID="{48349D3F-B2A8-425C-89BB-BF53A4F86E2A}" presName="node" presStyleLbl="node1" presStyleIdx="1" presStyleCnt="5">
        <dgm:presLayoutVars>
          <dgm:bulletEnabled val="1"/>
        </dgm:presLayoutVars>
      </dgm:prSet>
      <dgm:spPr/>
    </dgm:pt>
    <dgm:pt modelId="{646FF28B-7CF4-424F-8D6D-A52F2514F8EE}" type="pres">
      <dgm:prSet presAssocID="{29D0C553-EF67-4D59-89D0-BCCE8482BEAF}" presName="sibTrans" presStyleLbl="sibTrans2D1" presStyleIdx="1" presStyleCnt="4"/>
      <dgm:spPr/>
    </dgm:pt>
    <dgm:pt modelId="{A3442C1E-52DA-4891-9629-E030FFA96E50}" type="pres">
      <dgm:prSet presAssocID="{29D0C553-EF67-4D59-89D0-BCCE8482BEAF}" presName="connectorText" presStyleLbl="sibTrans2D1" presStyleIdx="1" presStyleCnt="4"/>
      <dgm:spPr/>
    </dgm:pt>
    <dgm:pt modelId="{FB13D01B-772B-4443-BEE9-2F3D66F4086F}" type="pres">
      <dgm:prSet presAssocID="{64840748-70C6-4F0D-8BEA-2423D49B0D38}" presName="node" presStyleLbl="node1" presStyleIdx="2" presStyleCnt="5">
        <dgm:presLayoutVars>
          <dgm:bulletEnabled val="1"/>
        </dgm:presLayoutVars>
      </dgm:prSet>
      <dgm:spPr/>
    </dgm:pt>
    <dgm:pt modelId="{3079C14B-864E-4167-A994-6A1C87787D27}" type="pres">
      <dgm:prSet presAssocID="{5D7E567F-8C95-429A-8DD7-7B49860045EB}" presName="sibTrans" presStyleLbl="sibTrans2D1" presStyleIdx="2" presStyleCnt="4"/>
      <dgm:spPr/>
    </dgm:pt>
    <dgm:pt modelId="{62ADBDF1-6FB4-4279-9516-EDCB76AB701D}" type="pres">
      <dgm:prSet presAssocID="{5D7E567F-8C95-429A-8DD7-7B49860045EB}" presName="connectorText" presStyleLbl="sibTrans2D1" presStyleIdx="2" presStyleCnt="4"/>
      <dgm:spPr/>
    </dgm:pt>
    <dgm:pt modelId="{4E0B57A6-8E52-4E2F-B23B-247828949F6C}" type="pres">
      <dgm:prSet presAssocID="{354C84F1-938E-46D2-A97F-99448886F84D}" presName="node" presStyleLbl="node1" presStyleIdx="3" presStyleCnt="5">
        <dgm:presLayoutVars>
          <dgm:bulletEnabled val="1"/>
        </dgm:presLayoutVars>
      </dgm:prSet>
      <dgm:spPr/>
    </dgm:pt>
    <dgm:pt modelId="{F3A47AA9-72F7-465B-8BFF-E461F8BFEF29}" type="pres">
      <dgm:prSet presAssocID="{C043026D-CDF1-4BFA-B497-FA191E901AFA}" presName="sibTrans" presStyleLbl="sibTrans2D1" presStyleIdx="3" presStyleCnt="4"/>
      <dgm:spPr/>
    </dgm:pt>
    <dgm:pt modelId="{A048030E-7CB7-44A8-BFD5-1751BF688494}" type="pres">
      <dgm:prSet presAssocID="{C043026D-CDF1-4BFA-B497-FA191E901AFA}" presName="connectorText" presStyleLbl="sibTrans2D1" presStyleIdx="3" presStyleCnt="4"/>
      <dgm:spPr/>
    </dgm:pt>
    <dgm:pt modelId="{C0085DEE-472A-4BBA-BB44-DA8C7A77CE6E}" type="pres">
      <dgm:prSet presAssocID="{C0A59EF3-AF8B-435A-B5B4-7D9A81BDF1CC}" presName="node" presStyleLbl="node1" presStyleIdx="4" presStyleCnt="5">
        <dgm:presLayoutVars>
          <dgm:bulletEnabled val="1"/>
        </dgm:presLayoutVars>
      </dgm:prSet>
      <dgm:spPr/>
    </dgm:pt>
  </dgm:ptLst>
  <dgm:cxnLst>
    <dgm:cxn modelId="{F73CFE0C-2FA7-44DE-ABF9-24025D0A930B}" type="presOf" srcId="{48349D3F-B2A8-425C-89BB-BF53A4F86E2A}" destId="{3D5F6062-2D28-4A1A-9EBF-EB287FA5F6F3}" srcOrd="0" destOrd="0" presId="urn:microsoft.com/office/officeart/2005/8/layout/process1"/>
    <dgm:cxn modelId="{63064E2D-BCC8-4C64-8210-2567F6F4B207}" type="presOf" srcId="{64840748-70C6-4F0D-8BEA-2423D49B0D38}" destId="{FB13D01B-772B-4443-BEE9-2F3D66F4086F}" srcOrd="0" destOrd="0" presId="urn:microsoft.com/office/officeart/2005/8/layout/process1"/>
    <dgm:cxn modelId="{12A48639-F05A-4EDA-83F0-539D7545B41E}" type="presOf" srcId="{6956AA71-CDD1-4AC0-B0F5-7A0C72EF1FA5}" destId="{0DE05233-9007-401A-90B6-CA3A4C09CD16}" srcOrd="1" destOrd="0" presId="urn:microsoft.com/office/officeart/2005/8/layout/process1"/>
    <dgm:cxn modelId="{9D61473C-E306-4523-BAE9-1D673F0BAC77}" type="presOf" srcId="{5D7E567F-8C95-429A-8DD7-7B49860045EB}" destId="{3079C14B-864E-4167-A994-6A1C87787D27}" srcOrd="0" destOrd="0" presId="urn:microsoft.com/office/officeart/2005/8/layout/process1"/>
    <dgm:cxn modelId="{5026215C-D7F0-4BF2-AA14-8D136650616F}" type="presOf" srcId="{5C0D74A5-2CDC-4415-984B-BBFF77921945}" destId="{0ADCF7EC-9F31-4C19-8AA1-B6BFE287F637}" srcOrd="0" destOrd="0" presId="urn:microsoft.com/office/officeart/2005/8/layout/process1"/>
    <dgm:cxn modelId="{9570535E-21EA-41CC-BDEA-1AB9F331AA48}" srcId="{5C0D74A5-2CDC-4415-984B-BBFF77921945}" destId="{C0A59EF3-AF8B-435A-B5B4-7D9A81BDF1CC}" srcOrd="4" destOrd="0" parTransId="{67CC0940-3F8D-402B-BA5E-EB5527F113B7}" sibTransId="{4AC9A7CF-4EBA-45D8-8EE8-C034AFC3CA20}"/>
    <dgm:cxn modelId="{2D841168-6F9E-4815-A954-1ECD1C8A6032}" type="presOf" srcId="{29D0C553-EF67-4D59-89D0-BCCE8482BEAF}" destId="{646FF28B-7CF4-424F-8D6D-A52F2514F8EE}" srcOrd="0" destOrd="0" presId="urn:microsoft.com/office/officeart/2005/8/layout/process1"/>
    <dgm:cxn modelId="{C88C6E6A-E586-418B-B0F6-23EC88151041}" srcId="{5C0D74A5-2CDC-4415-984B-BBFF77921945}" destId="{64840748-70C6-4F0D-8BEA-2423D49B0D38}" srcOrd="2" destOrd="0" parTransId="{3151DB99-FFB6-4572-8D49-4177DD2D2E3E}" sibTransId="{5D7E567F-8C95-429A-8DD7-7B49860045EB}"/>
    <dgm:cxn modelId="{16086A5A-BC03-4AC1-9FDC-13DB77961DD7}" type="presOf" srcId="{5D7E567F-8C95-429A-8DD7-7B49860045EB}" destId="{62ADBDF1-6FB4-4279-9516-EDCB76AB701D}" srcOrd="1" destOrd="0" presId="urn:microsoft.com/office/officeart/2005/8/layout/process1"/>
    <dgm:cxn modelId="{FB143A7E-2279-4FDE-A2D2-1B6DA5D65074}" type="presOf" srcId="{354C84F1-938E-46D2-A97F-99448886F84D}" destId="{4E0B57A6-8E52-4E2F-B23B-247828949F6C}" srcOrd="0" destOrd="0" presId="urn:microsoft.com/office/officeart/2005/8/layout/process1"/>
    <dgm:cxn modelId="{51175681-53D8-448E-9CA6-5B61E2CA6DD4}" srcId="{5C0D74A5-2CDC-4415-984B-BBFF77921945}" destId="{136D0C54-7699-4940-810F-74C5608E184B}" srcOrd="0" destOrd="0" parTransId="{BDD0D608-5CFB-42E2-900E-A9E52D2CEA86}" sibTransId="{6956AA71-CDD1-4AC0-B0F5-7A0C72EF1FA5}"/>
    <dgm:cxn modelId="{DD050182-1AAD-489A-8281-74C06735A882}" type="presOf" srcId="{C043026D-CDF1-4BFA-B497-FA191E901AFA}" destId="{F3A47AA9-72F7-465B-8BFF-E461F8BFEF29}" srcOrd="0" destOrd="0" presId="urn:microsoft.com/office/officeart/2005/8/layout/process1"/>
    <dgm:cxn modelId="{8CA1D489-C663-40FF-9304-47C6500DDF66}" srcId="{5C0D74A5-2CDC-4415-984B-BBFF77921945}" destId="{354C84F1-938E-46D2-A97F-99448886F84D}" srcOrd="3" destOrd="0" parTransId="{D65D2DD2-7596-47FB-9009-043B2F9F1D67}" sibTransId="{C043026D-CDF1-4BFA-B497-FA191E901AFA}"/>
    <dgm:cxn modelId="{DF7F0595-0E16-4BC2-BF36-254B5BA64F7A}" type="presOf" srcId="{29D0C553-EF67-4D59-89D0-BCCE8482BEAF}" destId="{A3442C1E-52DA-4891-9629-E030FFA96E50}" srcOrd="1" destOrd="0" presId="urn:microsoft.com/office/officeart/2005/8/layout/process1"/>
    <dgm:cxn modelId="{BF8CF2A5-64B9-44C9-BF6C-F92167C9D317}" srcId="{5C0D74A5-2CDC-4415-984B-BBFF77921945}" destId="{48349D3F-B2A8-425C-89BB-BF53A4F86E2A}" srcOrd="1" destOrd="0" parTransId="{97611EB8-F592-4059-8CFA-F4BA94A01A2F}" sibTransId="{29D0C553-EF67-4D59-89D0-BCCE8482BEAF}"/>
    <dgm:cxn modelId="{56513FC6-AB4B-45A7-B81C-36E2E9D0184D}" type="presOf" srcId="{136D0C54-7699-4940-810F-74C5608E184B}" destId="{911F1066-E253-4331-B781-3F3A959313B6}" srcOrd="0" destOrd="0" presId="urn:microsoft.com/office/officeart/2005/8/layout/process1"/>
    <dgm:cxn modelId="{A688F8E2-D7EA-4376-BB37-B09D5FF623B7}" type="presOf" srcId="{C043026D-CDF1-4BFA-B497-FA191E901AFA}" destId="{A048030E-7CB7-44A8-BFD5-1751BF688494}" srcOrd="1" destOrd="0" presId="urn:microsoft.com/office/officeart/2005/8/layout/process1"/>
    <dgm:cxn modelId="{DFCFB4E5-14F3-4F90-A931-8C505698739D}" type="presOf" srcId="{C0A59EF3-AF8B-435A-B5B4-7D9A81BDF1CC}" destId="{C0085DEE-472A-4BBA-BB44-DA8C7A77CE6E}" srcOrd="0" destOrd="0" presId="urn:microsoft.com/office/officeart/2005/8/layout/process1"/>
    <dgm:cxn modelId="{200E89F7-1733-4297-AEF3-0204B7D7C7F4}" type="presOf" srcId="{6956AA71-CDD1-4AC0-B0F5-7A0C72EF1FA5}" destId="{4293F079-A69F-494E-AD4E-F9BF9BDF2B86}" srcOrd="0" destOrd="0" presId="urn:microsoft.com/office/officeart/2005/8/layout/process1"/>
    <dgm:cxn modelId="{04F6F458-7522-4B2B-8B5D-250B5E5245C7}" type="presParOf" srcId="{0ADCF7EC-9F31-4C19-8AA1-B6BFE287F637}" destId="{911F1066-E253-4331-B781-3F3A959313B6}" srcOrd="0" destOrd="0" presId="urn:microsoft.com/office/officeart/2005/8/layout/process1"/>
    <dgm:cxn modelId="{248A0770-B842-48FF-9E8D-703367467940}" type="presParOf" srcId="{0ADCF7EC-9F31-4C19-8AA1-B6BFE287F637}" destId="{4293F079-A69F-494E-AD4E-F9BF9BDF2B86}" srcOrd="1" destOrd="0" presId="urn:microsoft.com/office/officeart/2005/8/layout/process1"/>
    <dgm:cxn modelId="{8045E4DA-8636-492C-8168-4ABC11972211}" type="presParOf" srcId="{4293F079-A69F-494E-AD4E-F9BF9BDF2B86}" destId="{0DE05233-9007-401A-90B6-CA3A4C09CD16}" srcOrd="0" destOrd="0" presId="urn:microsoft.com/office/officeart/2005/8/layout/process1"/>
    <dgm:cxn modelId="{7BB373B4-D318-420A-A19D-A7EBBB527F20}" type="presParOf" srcId="{0ADCF7EC-9F31-4C19-8AA1-B6BFE287F637}" destId="{3D5F6062-2D28-4A1A-9EBF-EB287FA5F6F3}" srcOrd="2" destOrd="0" presId="urn:microsoft.com/office/officeart/2005/8/layout/process1"/>
    <dgm:cxn modelId="{3DCBACD5-1CFF-40E9-9329-83E109204CC2}" type="presParOf" srcId="{0ADCF7EC-9F31-4C19-8AA1-B6BFE287F637}" destId="{646FF28B-7CF4-424F-8D6D-A52F2514F8EE}" srcOrd="3" destOrd="0" presId="urn:microsoft.com/office/officeart/2005/8/layout/process1"/>
    <dgm:cxn modelId="{4D869A73-FF6F-4B5C-A93E-B15873D45E93}" type="presParOf" srcId="{646FF28B-7CF4-424F-8D6D-A52F2514F8EE}" destId="{A3442C1E-52DA-4891-9629-E030FFA96E50}" srcOrd="0" destOrd="0" presId="urn:microsoft.com/office/officeart/2005/8/layout/process1"/>
    <dgm:cxn modelId="{88B103E1-89EA-4922-AB09-2EEE7041FDCB}" type="presParOf" srcId="{0ADCF7EC-9F31-4C19-8AA1-B6BFE287F637}" destId="{FB13D01B-772B-4443-BEE9-2F3D66F4086F}" srcOrd="4" destOrd="0" presId="urn:microsoft.com/office/officeart/2005/8/layout/process1"/>
    <dgm:cxn modelId="{1940307F-C7A3-4C4C-803A-3FA3D46C7FAD}" type="presParOf" srcId="{0ADCF7EC-9F31-4C19-8AA1-B6BFE287F637}" destId="{3079C14B-864E-4167-A994-6A1C87787D27}" srcOrd="5" destOrd="0" presId="urn:microsoft.com/office/officeart/2005/8/layout/process1"/>
    <dgm:cxn modelId="{019573F4-0242-4CDE-8161-8FDF3F4989B4}" type="presParOf" srcId="{3079C14B-864E-4167-A994-6A1C87787D27}" destId="{62ADBDF1-6FB4-4279-9516-EDCB76AB701D}" srcOrd="0" destOrd="0" presId="urn:microsoft.com/office/officeart/2005/8/layout/process1"/>
    <dgm:cxn modelId="{5ADE3B6C-A518-4E85-AE54-423B9BA0B56A}" type="presParOf" srcId="{0ADCF7EC-9F31-4C19-8AA1-B6BFE287F637}" destId="{4E0B57A6-8E52-4E2F-B23B-247828949F6C}" srcOrd="6" destOrd="0" presId="urn:microsoft.com/office/officeart/2005/8/layout/process1"/>
    <dgm:cxn modelId="{8FE9EC74-BC87-4C70-ABC1-EB8564E6CBAC}" type="presParOf" srcId="{0ADCF7EC-9F31-4C19-8AA1-B6BFE287F637}" destId="{F3A47AA9-72F7-465B-8BFF-E461F8BFEF29}" srcOrd="7" destOrd="0" presId="urn:microsoft.com/office/officeart/2005/8/layout/process1"/>
    <dgm:cxn modelId="{419FA9B9-3E1D-4A95-9B36-4F43FA245ADB}" type="presParOf" srcId="{F3A47AA9-72F7-465B-8BFF-E461F8BFEF29}" destId="{A048030E-7CB7-44A8-BFD5-1751BF688494}" srcOrd="0" destOrd="0" presId="urn:microsoft.com/office/officeart/2005/8/layout/process1"/>
    <dgm:cxn modelId="{2096A295-BCB0-409F-9160-41985256A861}" type="presParOf" srcId="{0ADCF7EC-9F31-4C19-8AA1-B6BFE287F637}" destId="{C0085DEE-472A-4BBA-BB44-DA8C7A77CE6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F1066-E253-4331-B781-3F3A959313B6}">
      <dsp:nvSpPr>
        <dsp:cNvPr id="0" name=""/>
        <dsp:cNvSpPr/>
      </dsp:nvSpPr>
      <dsp:spPr>
        <a:xfrm>
          <a:off x="4429" y="1439881"/>
          <a:ext cx="1373047" cy="823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rectangle</a:t>
          </a:r>
        </a:p>
      </dsp:txBody>
      <dsp:txXfrm>
        <a:off x="28558" y="1464010"/>
        <a:ext cx="1324789" cy="775570"/>
      </dsp:txXfrm>
    </dsp:sp>
    <dsp:sp modelId="{4293F079-A69F-494E-AD4E-F9BF9BDF2B86}">
      <dsp:nvSpPr>
        <dsp:cNvPr id="0" name=""/>
        <dsp:cNvSpPr/>
      </dsp:nvSpPr>
      <dsp:spPr>
        <a:xfrm>
          <a:off x="1514781" y="1681538"/>
          <a:ext cx="291086" cy="340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514781" y="1749641"/>
        <a:ext cx="203760" cy="204309"/>
      </dsp:txXfrm>
    </dsp:sp>
    <dsp:sp modelId="{3D5F6062-2D28-4A1A-9EBF-EB287FA5F6F3}">
      <dsp:nvSpPr>
        <dsp:cNvPr id="0" name=""/>
        <dsp:cNvSpPr/>
      </dsp:nvSpPr>
      <dsp:spPr>
        <a:xfrm>
          <a:off x="1926696" y="1439881"/>
          <a:ext cx="1373047" cy="823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floodfill</a:t>
          </a:r>
          <a:endParaRPr lang="en-IN" sz="2100" kern="1200" dirty="0"/>
        </a:p>
      </dsp:txBody>
      <dsp:txXfrm>
        <a:off x="1950825" y="1464010"/>
        <a:ext cx="1324789" cy="775570"/>
      </dsp:txXfrm>
    </dsp:sp>
    <dsp:sp modelId="{646FF28B-7CF4-424F-8D6D-A52F2514F8EE}">
      <dsp:nvSpPr>
        <dsp:cNvPr id="0" name=""/>
        <dsp:cNvSpPr/>
      </dsp:nvSpPr>
      <dsp:spPr>
        <a:xfrm>
          <a:off x="3437049" y="1681538"/>
          <a:ext cx="291086" cy="340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3437049" y="1749641"/>
        <a:ext cx="203760" cy="204309"/>
      </dsp:txXfrm>
    </dsp:sp>
    <dsp:sp modelId="{FB13D01B-772B-4443-BEE9-2F3D66F4086F}">
      <dsp:nvSpPr>
        <dsp:cNvPr id="0" name=""/>
        <dsp:cNvSpPr/>
      </dsp:nvSpPr>
      <dsp:spPr>
        <a:xfrm>
          <a:off x="3848963" y="1439881"/>
          <a:ext cx="1373047" cy="823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pieslice</a:t>
          </a:r>
          <a:endParaRPr lang="en-IN" sz="2100" kern="1200" dirty="0"/>
        </a:p>
      </dsp:txBody>
      <dsp:txXfrm>
        <a:off x="3873092" y="1464010"/>
        <a:ext cx="1324789" cy="775570"/>
      </dsp:txXfrm>
    </dsp:sp>
    <dsp:sp modelId="{3079C14B-864E-4167-A994-6A1C87787D27}">
      <dsp:nvSpPr>
        <dsp:cNvPr id="0" name=""/>
        <dsp:cNvSpPr/>
      </dsp:nvSpPr>
      <dsp:spPr>
        <a:xfrm>
          <a:off x="5359316" y="1681538"/>
          <a:ext cx="291086" cy="340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359316" y="1749641"/>
        <a:ext cx="203760" cy="204309"/>
      </dsp:txXfrm>
    </dsp:sp>
    <dsp:sp modelId="{4E0B57A6-8E52-4E2F-B23B-247828949F6C}">
      <dsp:nvSpPr>
        <dsp:cNvPr id="0" name=""/>
        <dsp:cNvSpPr/>
      </dsp:nvSpPr>
      <dsp:spPr>
        <a:xfrm>
          <a:off x="5771230" y="1439881"/>
          <a:ext cx="1373047" cy="823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delay</a:t>
          </a:r>
        </a:p>
      </dsp:txBody>
      <dsp:txXfrm>
        <a:off x="5795359" y="1464010"/>
        <a:ext cx="1324789" cy="775570"/>
      </dsp:txXfrm>
    </dsp:sp>
    <dsp:sp modelId="{F3A47AA9-72F7-465B-8BFF-E461F8BFEF29}">
      <dsp:nvSpPr>
        <dsp:cNvPr id="0" name=""/>
        <dsp:cNvSpPr/>
      </dsp:nvSpPr>
      <dsp:spPr>
        <a:xfrm>
          <a:off x="7281583" y="1681538"/>
          <a:ext cx="291086" cy="340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7281583" y="1749641"/>
        <a:ext cx="203760" cy="204309"/>
      </dsp:txXfrm>
    </dsp:sp>
    <dsp:sp modelId="{C0085DEE-472A-4BBA-BB44-DA8C7A77CE6E}">
      <dsp:nvSpPr>
        <dsp:cNvPr id="0" name=""/>
        <dsp:cNvSpPr/>
      </dsp:nvSpPr>
      <dsp:spPr>
        <a:xfrm>
          <a:off x="7693497" y="1439881"/>
          <a:ext cx="1373047" cy="823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kbhit</a:t>
          </a:r>
          <a:endParaRPr lang="en-IN" sz="2100" kern="1200" dirty="0"/>
        </a:p>
      </dsp:txBody>
      <dsp:txXfrm>
        <a:off x="7717626" y="1464010"/>
        <a:ext cx="1324789" cy="775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17430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Bouncing Ball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 Gupta(21107024)         Meris </a:t>
            </a:r>
            <a:r>
              <a:rPr lang="en-IN" alt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Gada</a:t>
            </a: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(21107041)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Himanshu Maurya(21107038)     Tushar Goud(21107027)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Poonam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Pangarkar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Built in functions used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Output Screenshots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35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about the bouncing ball.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ball bounces from the top to bottom and takes a sinusoidal path.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manipulate visual and geometric information of the image.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various clipping algorithms.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various functions and commands in graphics.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concept of the knowledge in C language and its applications.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implementation of various header files and the predefined functions inside it.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9437"/>
            <a:ext cx="9070975" cy="89951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Built in functions used</a:t>
            </a:r>
            <a:endParaRPr lang="en-I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59557"/>
            <a:ext cx="94329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intigraph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- Initializes the graphics system.</a:t>
            </a:r>
            <a:endParaRPr lang="en-I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getmaxx</a:t>
            </a:r>
            <a:r>
              <a:rPr lang="en-I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- Returns the maximum X coordinate for current graphics mode and driver.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getmaxy</a:t>
            </a:r>
            <a:r>
              <a:rPr lang="fr-F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- </a:t>
            </a:r>
            <a:r>
              <a:rPr lang="en-I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maximum Y coordinate for current graphics mode and driver.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floodfill</a:t>
            </a:r>
            <a:r>
              <a:rPr lang="en-I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x, int y, int border); - To fill an enclosed area.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rectangle(int left, int top, int right, int bottom); - Draws a rectangle.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pieslice</a:t>
            </a:r>
            <a:r>
              <a:rPr lang="en-I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x, int y, int starting angle, int ending angle, int radius); - Draws and fills a pie slice with </a:t>
            </a:r>
            <a:r>
              <a:rPr lang="en-IN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radius.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delay(); - To stop the execution of the program for some period of time.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kbhit</a:t>
            </a:r>
            <a:r>
              <a:rPr lang="en-I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- To determine if a key has been pressed or not.</a:t>
            </a:r>
            <a:endParaRPr lang="en-US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Block Diagram/ Flow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5" y="1563688"/>
            <a:ext cx="9070975" cy="394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640B3F4-9C05-172A-4591-68C96BC52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5316941"/>
              </p:ext>
            </p:extLst>
          </p:nvPr>
        </p:nvGraphicFramePr>
        <p:xfrm>
          <a:off x="503235" y="1588413"/>
          <a:ext cx="9070975" cy="370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Output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23C64-E66C-C26E-B95A-B16E1D398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409699"/>
            <a:ext cx="6792381" cy="570706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</TotalTime>
  <Words>299</Words>
  <Application>Microsoft Office PowerPoint</Application>
  <PresentationFormat>Custom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Dinesh Maurya</cp:lastModifiedBy>
  <cp:revision>51</cp:revision>
  <cp:lastPrinted>2022-08-20T08:09:49Z</cp:lastPrinted>
  <dcterms:created xsi:type="dcterms:W3CDTF">2017-10-25T08:22:14Z</dcterms:created>
  <dcterms:modified xsi:type="dcterms:W3CDTF">2022-10-12T16:27:15Z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