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7" r:id="rId9"/>
    <p:sldId id="260" r:id="rId10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2" autoAdjust="0"/>
  </p:normalViewPr>
  <p:slideViewPr>
    <p:cSldViewPr>
      <p:cViewPr varScale="1">
        <p:scale>
          <a:sx n="61" d="100"/>
          <a:sy n="61" d="100"/>
        </p:scale>
        <p:origin x="147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D74A5-2CDC-4415-984B-BBFF77921945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68D5F2A-1AF2-476F-9EEB-3F31C5FD44A2}">
      <dgm:prSet/>
      <dgm:spPr/>
      <dgm:t>
        <a:bodyPr/>
        <a:lstStyle/>
        <a:p>
          <a:r>
            <a:rPr lang="en-US" dirty="0"/>
            <a:t>Login</a:t>
          </a:r>
          <a:endParaRPr lang="en-IN" dirty="0"/>
        </a:p>
      </dgm:t>
    </dgm:pt>
    <dgm:pt modelId="{D06878A8-13C3-40C8-987D-E65644B2199C}" type="parTrans" cxnId="{2A78A6DA-6B7A-4FC4-9A65-780D3AD08F8C}">
      <dgm:prSet/>
      <dgm:spPr/>
      <dgm:t>
        <a:bodyPr/>
        <a:lstStyle/>
        <a:p>
          <a:endParaRPr lang="en-IN"/>
        </a:p>
      </dgm:t>
    </dgm:pt>
    <dgm:pt modelId="{E1689C28-D8D8-4621-AAD6-E5735FECCF02}" type="sibTrans" cxnId="{2A78A6DA-6B7A-4FC4-9A65-780D3AD08F8C}">
      <dgm:prSet/>
      <dgm:spPr/>
      <dgm:t>
        <a:bodyPr/>
        <a:lstStyle/>
        <a:p>
          <a:endParaRPr lang="en-IN"/>
        </a:p>
      </dgm:t>
    </dgm:pt>
    <dgm:pt modelId="{C2AFC8A4-B93F-4905-A725-AC484A193A9D}">
      <dgm:prSet/>
      <dgm:spPr/>
      <dgm:t>
        <a:bodyPr/>
        <a:lstStyle/>
        <a:p>
          <a:r>
            <a:rPr lang="en-US" dirty="0"/>
            <a:t>Dashboard</a:t>
          </a:r>
          <a:endParaRPr lang="en-IN" dirty="0"/>
        </a:p>
      </dgm:t>
    </dgm:pt>
    <dgm:pt modelId="{DFD7B65C-9150-42D4-BBDD-8CF76A1C15E7}" type="parTrans" cxnId="{FE19EEAB-6905-4C6A-A09F-F2E653CC6E61}">
      <dgm:prSet/>
      <dgm:spPr/>
      <dgm:t>
        <a:bodyPr/>
        <a:lstStyle/>
        <a:p>
          <a:endParaRPr lang="en-IN"/>
        </a:p>
      </dgm:t>
    </dgm:pt>
    <dgm:pt modelId="{0E45FC6F-47FE-4EF2-9214-F1C9EB76E861}" type="sibTrans" cxnId="{FE19EEAB-6905-4C6A-A09F-F2E653CC6E61}">
      <dgm:prSet/>
      <dgm:spPr/>
      <dgm:t>
        <a:bodyPr/>
        <a:lstStyle/>
        <a:p>
          <a:endParaRPr lang="en-IN"/>
        </a:p>
      </dgm:t>
    </dgm:pt>
    <dgm:pt modelId="{F295AFFC-6688-48E5-9A02-C343C8C928C5}">
      <dgm:prSet/>
      <dgm:spPr/>
      <dgm:t>
        <a:bodyPr/>
        <a:lstStyle/>
        <a:p>
          <a:r>
            <a:rPr lang="en-US" dirty="0"/>
            <a:t>Enter Book Details</a:t>
          </a:r>
          <a:endParaRPr lang="en-IN" dirty="0"/>
        </a:p>
      </dgm:t>
    </dgm:pt>
    <dgm:pt modelId="{F9325469-E832-408E-9377-8F88FC0E4542}" type="parTrans" cxnId="{310EE9CD-AC8D-4F66-A249-D83100E84CC4}">
      <dgm:prSet/>
      <dgm:spPr/>
      <dgm:t>
        <a:bodyPr/>
        <a:lstStyle/>
        <a:p>
          <a:endParaRPr lang="en-IN"/>
        </a:p>
      </dgm:t>
    </dgm:pt>
    <dgm:pt modelId="{6D54AD85-0DFB-4730-817D-A16E457903C7}" type="sibTrans" cxnId="{310EE9CD-AC8D-4F66-A249-D83100E84CC4}">
      <dgm:prSet/>
      <dgm:spPr/>
      <dgm:t>
        <a:bodyPr/>
        <a:lstStyle/>
        <a:p>
          <a:endParaRPr lang="en-IN"/>
        </a:p>
      </dgm:t>
    </dgm:pt>
    <dgm:pt modelId="{C90109A7-C4B6-4B55-8629-9B1768458AB1}">
      <dgm:prSet/>
      <dgm:spPr/>
      <dgm:t>
        <a:bodyPr/>
        <a:lstStyle/>
        <a:p>
          <a:r>
            <a:rPr lang="en-US" dirty="0"/>
            <a:t>CRUD Operations</a:t>
          </a:r>
          <a:endParaRPr lang="en-IN" dirty="0"/>
        </a:p>
      </dgm:t>
    </dgm:pt>
    <dgm:pt modelId="{CF596BED-E813-4AE4-BEDC-2BF0333DCFB6}" type="parTrans" cxnId="{D8392EAA-176C-454E-A2E6-6360EF6B8A01}">
      <dgm:prSet/>
      <dgm:spPr/>
      <dgm:t>
        <a:bodyPr/>
        <a:lstStyle/>
        <a:p>
          <a:endParaRPr lang="en-IN"/>
        </a:p>
      </dgm:t>
    </dgm:pt>
    <dgm:pt modelId="{FF395C97-ECB6-4AF7-A451-0B626BC94E30}" type="sibTrans" cxnId="{D8392EAA-176C-454E-A2E6-6360EF6B8A01}">
      <dgm:prSet/>
      <dgm:spPr/>
      <dgm:t>
        <a:bodyPr/>
        <a:lstStyle/>
        <a:p>
          <a:endParaRPr lang="en-IN"/>
        </a:p>
      </dgm:t>
    </dgm:pt>
    <dgm:pt modelId="{BBDCC278-3689-497C-B15F-1F8F3DAE6797}">
      <dgm:prSet/>
      <dgm:spPr/>
      <dgm:t>
        <a:bodyPr/>
        <a:lstStyle/>
        <a:p>
          <a:r>
            <a:rPr lang="en-US" dirty="0"/>
            <a:t>Output</a:t>
          </a:r>
          <a:endParaRPr lang="en-IN" dirty="0"/>
        </a:p>
      </dgm:t>
    </dgm:pt>
    <dgm:pt modelId="{91D23FFA-90E6-4556-85EE-6D1C97DE4A06}" type="parTrans" cxnId="{FDF179FD-0965-4CA8-8F29-B62C5A8E0C9D}">
      <dgm:prSet/>
      <dgm:spPr/>
      <dgm:t>
        <a:bodyPr/>
        <a:lstStyle/>
        <a:p>
          <a:endParaRPr lang="en-IN"/>
        </a:p>
      </dgm:t>
    </dgm:pt>
    <dgm:pt modelId="{8FB0FB84-D80A-4D2B-996E-FAD092220B44}" type="sibTrans" cxnId="{FDF179FD-0965-4CA8-8F29-B62C5A8E0C9D}">
      <dgm:prSet/>
      <dgm:spPr/>
      <dgm:t>
        <a:bodyPr/>
        <a:lstStyle/>
        <a:p>
          <a:endParaRPr lang="en-IN"/>
        </a:p>
      </dgm:t>
    </dgm:pt>
    <dgm:pt modelId="{1011395F-616A-4792-8753-CB288317822E}" type="pres">
      <dgm:prSet presAssocID="{5C0D74A5-2CDC-4415-984B-BBFF77921945}" presName="Name0" presStyleCnt="0">
        <dgm:presLayoutVars>
          <dgm:dir/>
          <dgm:resizeHandles val="exact"/>
        </dgm:presLayoutVars>
      </dgm:prSet>
      <dgm:spPr/>
    </dgm:pt>
    <dgm:pt modelId="{BD1E6640-DFD1-4BD6-B41D-6CDE8ABD2333}" type="pres">
      <dgm:prSet presAssocID="{468D5F2A-1AF2-476F-9EEB-3F31C5FD44A2}" presName="node" presStyleLbl="node1" presStyleIdx="0" presStyleCnt="5">
        <dgm:presLayoutVars>
          <dgm:bulletEnabled val="1"/>
        </dgm:presLayoutVars>
      </dgm:prSet>
      <dgm:spPr/>
    </dgm:pt>
    <dgm:pt modelId="{38C60DB1-DC56-463B-B060-8E34BE1EF584}" type="pres">
      <dgm:prSet presAssocID="{E1689C28-D8D8-4621-AAD6-E5735FECCF02}" presName="sibTrans" presStyleLbl="sibTrans2D1" presStyleIdx="0" presStyleCnt="4"/>
      <dgm:spPr/>
    </dgm:pt>
    <dgm:pt modelId="{29B0F1E3-50D9-4E96-9275-09C926EDF4C5}" type="pres">
      <dgm:prSet presAssocID="{E1689C28-D8D8-4621-AAD6-E5735FECCF02}" presName="connectorText" presStyleLbl="sibTrans2D1" presStyleIdx="0" presStyleCnt="4"/>
      <dgm:spPr/>
    </dgm:pt>
    <dgm:pt modelId="{DD721A59-4611-401A-83B2-40E659959809}" type="pres">
      <dgm:prSet presAssocID="{C2AFC8A4-B93F-4905-A725-AC484A193A9D}" presName="node" presStyleLbl="node1" presStyleIdx="1" presStyleCnt="5">
        <dgm:presLayoutVars>
          <dgm:bulletEnabled val="1"/>
        </dgm:presLayoutVars>
      </dgm:prSet>
      <dgm:spPr/>
    </dgm:pt>
    <dgm:pt modelId="{65C7D827-4663-4E36-BF3B-2C8B3F39D12F}" type="pres">
      <dgm:prSet presAssocID="{0E45FC6F-47FE-4EF2-9214-F1C9EB76E861}" presName="sibTrans" presStyleLbl="sibTrans2D1" presStyleIdx="1" presStyleCnt="4"/>
      <dgm:spPr/>
    </dgm:pt>
    <dgm:pt modelId="{4D2D5396-529A-4BA0-A755-592257FB6C0B}" type="pres">
      <dgm:prSet presAssocID="{0E45FC6F-47FE-4EF2-9214-F1C9EB76E861}" presName="connectorText" presStyleLbl="sibTrans2D1" presStyleIdx="1" presStyleCnt="4"/>
      <dgm:spPr/>
    </dgm:pt>
    <dgm:pt modelId="{F18915AC-0DF5-48EE-8FA7-24EE3BD9987E}" type="pres">
      <dgm:prSet presAssocID="{F295AFFC-6688-48E5-9A02-C343C8C928C5}" presName="node" presStyleLbl="node1" presStyleIdx="2" presStyleCnt="5">
        <dgm:presLayoutVars>
          <dgm:bulletEnabled val="1"/>
        </dgm:presLayoutVars>
      </dgm:prSet>
      <dgm:spPr/>
    </dgm:pt>
    <dgm:pt modelId="{4261E32F-1637-476B-8F90-8188365F4B2C}" type="pres">
      <dgm:prSet presAssocID="{6D54AD85-0DFB-4730-817D-A16E457903C7}" presName="sibTrans" presStyleLbl="sibTrans2D1" presStyleIdx="2" presStyleCnt="4"/>
      <dgm:spPr/>
    </dgm:pt>
    <dgm:pt modelId="{625A986F-D22D-426B-B9DE-0DF0FFE0B499}" type="pres">
      <dgm:prSet presAssocID="{6D54AD85-0DFB-4730-817D-A16E457903C7}" presName="connectorText" presStyleLbl="sibTrans2D1" presStyleIdx="2" presStyleCnt="4"/>
      <dgm:spPr/>
    </dgm:pt>
    <dgm:pt modelId="{C8D4DA5A-DC62-49FD-BEE4-F15CB6FBEC44}" type="pres">
      <dgm:prSet presAssocID="{C90109A7-C4B6-4B55-8629-9B1768458AB1}" presName="node" presStyleLbl="node1" presStyleIdx="3" presStyleCnt="5">
        <dgm:presLayoutVars>
          <dgm:bulletEnabled val="1"/>
        </dgm:presLayoutVars>
      </dgm:prSet>
      <dgm:spPr/>
    </dgm:pt>
    <dgm:pt modelId="{B2F83BC6-FA8B-428E-8647-A4CCFCF25171}" type="pres">
      <dgm:prSet presAssocID="{FF395C97-ECB6-4AF7-A451-0B626BC94E30}" presName="sibTrans" presStyleLbl="sibTrans2D1" presStyleIdx="3" presStyleCnt="4"/>
      <dgm:spPr/>
    </dgm:pt>
    <dgm:pt modelId="{7A43DF48-83A4-41F7-A2B6-69BD80F59F28}" type="pres">
      <dgm:prSet presAssocID="{FF395C97-ECB6-4AF7-A451-0B626BC94E30}" presName="connectorText" presStyleLbl="sibTrans2D1" presStyleIdx="3" presStyleCnt="4"/>
      <dgm:spPr/>
    </dgm:pt>
    <dgm:pt modelId="{74F40791-ADF2-4878-AF61-92D98DA4C4D1}" type="pres">
      <dgm:prSet presAssocID="{BBDCC278-3689-497C-B15F-1F8F3DAE6797}" presName="node" presStyleLbl="node1" presStyleIdx="4" presStyleCnt="5">
        <dgm:presLayoutVars>
          <dgm:bulletEnabled val="1"/>
        </dgm:presLayoutVars>
      </dgm:prSet>
      <dgm:spPr/>
    </dgm:pt>
  </dgm:ptLst>
  <dgm:cxnLst>
    <dgm:cxn modelId="{4E768001-1FCC-4FD2-ACC3-D21D7D844491}" type="presOf" srcId="{6D54AD85-0DFB-4730-817D-A16E457903C7}" destId="{625A986F-D22D-426B-B9DE-0DF0FFE0B499}" srcOrd="1" destOrd="0" presId="urn:microsoft.com/office/officeart/2005/8/layout/process1"/>
    <dgm:cxn modelId="{74D81403-0912-4D64-8622-5D741E9C78AD}" type="presOf" srcId="{0E45FC6F-47FE-4EF2-9214-F1C9EB76E861}" destId="{4D2D5396-529A-4BA0-A755-592257FB6C0B}" srcOrd="1" destOrd="0" presId="urn:microsoft.com/office/officeart/2005/8/layout/process1"/>
    <dgm:cxn modelId="{BD89A21C-1B34-49EF-BAA8-1BCD7FC65948}" type="presOf" srcId="{FF395C97-ECB6-4AF7-A451-0B626BC94E30}" destId="{7A43DF48-83A4-41F7-A2B6-69BD80F59F28}" srcOrd="1" destOrd="0" presId="urn:microsoft.com/office/officeart/2005/8/layout/process1"/>
    <dgm:cxn modelId="{4569C425-C0F3-4888-A046-561091142610}" type="presOf" srcId="{E1689C28-D8D8-4621-AAD6-E5735FECCF02}" destId="{29B0F1E3-50D9-4E96-9275-09C926EDF4C5}" srcOrd="1" destOrd="0" presId="urn:microsoft.com/office/officeart/2005/8/layout/process1"/>
    <dgm:cxn modelId="{DC701674-769E-4843-9978-C67DAC5261FF}" type="presOf" srcId="{468D5F2A-1AF2-476F-9EEB-3F31C5FD44A2}" destId="{BD1E6640-DFD1-4BD6-B41D-6CDE8ABD2333}" srcOrd="0" destOrd="0" presId="urn:microsoft.com/office/officeart/2005/8/layout/process1"/>
    <dgm:cxn modelId="{9408637C-C174-4BF6-9CE9-D905756D6925}" type="presOf" srcId="{C2AFC8A4-B93F-4905-A725-AC484A193A9D}" destId="{DD721A59-4611-401A-83B2-40E659959809}" srcOrd="0" destOrd="0" presId="urn:microsoft.com/office/officeart/2005/8/layout/process1"/>
    <dgm:cxn modelId="{10205A7C-F984-4012-94F9-05B0D7DCC493}" type="presOf" srcId="{6D54AD85-0DFB-4730-817D-A16E457903C7}" destId="{4261E32F-1637-476B-8F90-8188365F4B2C}" srcOrd="0" destOrd="0" presId="urn:microsoft.com/office/officeart/2005/8/layout/process1"/>
    <dgm:cxn modelId="{F0E7A092-DF16-44D5-A67C-D302CE820A91}" type="presOf" srcId="{E1689C28-D8D8-4621-AAD6-E5735FECCF02}" destId="{38C60DB1-DC56-463B-B060-8E34BE1EF584}" srcOrd="0" destOrd="0" presId="urn:microsoft.com/office/officeart/2005/8/layout/process1"/>
    <dgm:cxn modelId="{949334A0-44DD-4ADF-90D2-D695A88956A8}" type="presOf" srcId="{FF395C97-ECB6-4AF7-A451-0B626BC94E30}" destId="{B2F83BC6-FA8B-428E-8647-A4CCFCF25171}" srcOrd="0" destOrd="0" presId="urn:microsoft.com/office/officeart/2005/8/layout/process1"/>
    <dgm:cxn modelId="{D8392EAA-176C-454E-A2E6-6360EF6B8A01}" srcId="{5C0D74A5-2CDC-4415-984B-BBFF77921945}" destId="{C90109A7-C4B6-4B55-8629-9B1768458AB1}" srcOrd="3" destOrd="0" parTransId="{CF596BED-E813-4AE4-BEDC-2BF0333DCFB6}" sibTransId="{FF395C97-ECB6-4AF7-A451-0B626BC94E30}"/>
    <dgm:cxn modelId="{FE19EEAB-6905-4C6A-A09F-F2E653CC6E61}" srcId="{5C0D74A5-2CDC-4415-984B-BBFF77921945}" destId="{C2AFC8A4-B93F-4905-A725-AC484A193A9D}" srcOrd="1" destOrd="0" parTransId="{DFD7B65C-9150-42D4-BBDD-8CF76A1C15E7}" sibTransId="{0E45FC6F-47FE-4EF2-9214-F1C9EB76E861}"/>
    <dgm:cxn modelId="{B0C7EDB1-75B2-41B3-8A2B-F990D51D4E60}" type="presOf" srcId="{BBDCC278-3689-497C-B15F-1F8F3DAE6797}" destId="{74F40791-ADF2-4878-AF61-92D98DA4C4D1}" srcOrd="0" destOrd="0" presId="urn:microsoft.com/office/officeart/2005/8/layout/process1"/>
    <dgm:cxn modelId="{BC8809C9-EC87-4461-8997-CCE23FF8EF1E}" type="presOf" srcId="{C90109A7-C4B6-4B55-8629-9B1768458AB1}" destId="{C8D4DA5A-DC62-49FD-BEE4-F15CB6FBEC44}" srcOrd="0" destOrd="0" presId="urn:microsoft.com/office/officeart/2005/8/layout/process1"/>
    <dgm:cxn modelId="{65F05BC9-1A8F-445E-B088-4EC311A8AC64}" type="presOf" srcId="{F295AFFC-6688-48E5-9A02-C343C8C928C5}" destId="{F18915AC-0DF5-48EE-8FA7-24EE3BD9987E}" srcOrd="0" destOrd="0" presId="urn:microsoft.com/office/officeart/2005/8/layout/process1"/>
    <dgm:cxn modelId="{7BC703CD-88A7-4432-BAC0-C74DF31E01B1}" type="presOf" srcId="{5C0D74A5-2CDC-4415-984B-BBFF77921945}" destId="{1011395F-616A-4792-8753-CB288317822E}" srcOrd="0" destOrd="0" presId="urn:microsoft.com/office/officeart/2005/8/layout/process1"/>
    <dgm:cxn modelId="{310EE9CD-AC8D-4F66-A249-D83100E84CC4}" srcId="{5C0D74A5-2CDC-4415-984B-BBFF77921945}" destId="{F295AFFC-6688-48E5-9A02-C343C8C928C5}" srcOrd="2" destOrd="0" parTransId="{F9325469-E832-408E-9377-8F88FC0E4542}" sibTransId="{6D54AD85-0DFB-4730-817D-A16E457903C7}"/>
    <dgm:cxn modelId="{6CC1FAD0-0BC8-448A-BDE8-1E1590C36A35}" type="presOf" srcId="{0E45FC6F-47FE-4EF2-9214-F1C9EB76E861}" destId="{65C7D827-4663-4E36-BF3B-2C8B3F39D12F}" srcOrd="0" destOrd="0" presId="urn:microsoft.com/office/officeart/2005/8/layout/process1"/>
    <dgm:cxn modelId="{2A78A6DA-6B7A-4FC4-9A65-780D3AD08F8C}" srcId="{5C0D74A5-2CDC-4415-984B-BBFF77921945}" destId="{468D5F2A-1AF2-476F-9EEB-3F31C5FD44A2}" srcOrd="0" destOrd="0" parTransId="{D06878A8-13C3-40C8-987D-E65644B2199C}" sibTransId="{E1689C28-D8D8-4621-AAD6-E5735FECCF02}"/>
    <dgm:cxn modelId="{FDF179FD-0965-4CA8-8F29-B62C5A8E0C9D}" srcId="{5C0D74A5-2CDC-4415-984B-BBFF77921945}" destId="{BBDCC278-3689-497C-B15F-1F8F3DAE6797}" srcOrd="4" destOrd="0" parTransId="{91D23FFA-90E6-4556-85EE-6D1C97DE4A06}" sibTransId="{8FB0FB84-D80A-4D2B-996E-FAD092220B44}"/>
    <dgm:cxn modelId="{244ABC82-E40E-4826-831B-8C3C9E53B15F}" type="presParOf" srcId="{1011395F-616A-4792-8753-CB288317822E}" destId="{BD1E6640-DFD1-4BD6-B41D-6CDE8ABD2333}" srcOrd="0" destOrd="0" presId="urn:microsoft.com/office/officeart/2005/8/layout/process1"/>
    <dgm:cxn modelId="{3549304A-C0E0-4FC1-8C40-488D30DDF239}" type="presParOf" srcId="{1011395F-616A-4792-8753-CB288317822E}" destId="{38C60DB1-DC56-463B-B060-8E34BE1EF584}" srcOrd="1" destOrd="0" presId="urn:microsoft.com/office/officeart/2005/8/layout/process1"/>
    <dgm:cxn modelId="{5F1BC1B6-3C02-4BC3-804B-76ECA0FD261F}" type="presParOf" srcId="{38C60DB1-DC56-463B-B060-8E34BE1EF584}" destId="{29B0F1E3-50D9-4E96-9275-09C926EDF4C5}" srcOrd="0" destOrd="0" presId="urn:microsoft.com/office/officeart/2005/8/layout/process1"/>
    <dgm:cxn modelId="{20BF63CD-9A02-4812-8A88-2F89260850DF}" type="presParOf" srcId="{1011395F-616A-4792-8753-CB288317822E}" destId="{DD721A59-4611-401A-83B2-40E659959809}" srcOrd="2" destOrd="0" presId="urn:microsoft.com/office/officeart/2005/8/layout/process1"/>
    <dgm:cxn modelId="{914C0A20-DEF0-496A-AE9F-DEAE02527CD3}" type="presParOf" srcId="{1011395F-616A-4792-8753-CB288317822E}" destId="{65C7D827-4663-4E36-BF3B-2C8B3F39D12F}" srcOrd="3" destOrd="0" presId="urn:microsoft.com/office/officeart/2005/8/layout/process1"/>
    <dgm:cxn modelId="{DBDD52DA-B45D-49E9-8AF0-F355AB80FE24}" type="presParOf" srcId="{65C7D827-4663-4E36-BF3B-2C8B3F39D12F}" destId="{4D2D5396-529A-4BA0-A755-592257FB6C0B}" srcOrd="0" destOrd="0" presId="urn:microsoft.com/office/officeart/2005/8/layout/process1"/>
    <dgm:cxn modelId="{0FCCEDB0-763C-4E9E-8BAA-5FB8B8660A09}" type="presParOf" srcId="{1011395F-616A-4792-8753-CB288317822E}" destId="{F18915AC-0DF5-48EE-8FA7-24EE3BD9987E}" srcOrd="4" destOrd="0" presId="urn:microsoft.com/office/officeart/2005/8/layout/process1"/>
    <dgm:cxn modelId="{0AF736C3-7323-462D-A19A-53BBD04BB8AB}" type="presParOf" srcId="{1011395F-616A-4792-8753-CB288317822E}" destId="{4261E32F-1637-476B-8F90-8188365F4B2C}" srcOrd="5" destOrd="0" presId="urn:microsoft.com/office/officeart/2005/8/layout/process1"/>
    <dgm:cxn modelId="{A86E9D48-281C-47B3-9F22-8F4393D7954F}" type="presParOf" srcId="{4261E32F-1637-476B-8F90-8188365F4B2C}" destId="{625A986F-D22D-426B-B9DE-0DF0FFE0B499}" srcOrd="0" destOrd="0" presId="urn:microsoft.com/office/officeart/2005/8/layout/process1"/>
    <dgm:cxn modelId="{91253B2A-5B61-4DF0-8132-7AD12A708C14}" type="presParOf" srcId="{1011395F-616A-4792-8753-CB288317822E}" destId="{C8D4DA5A-DC62-49FD-BEE4-F15CB6FBEC44}" srcOrd="6" destOrd="0" presId="urn:microsoft.com/office/officeart/2005/8/layout/process1"/>
    <dgm:cxn modelId="{3BC4DE98-E203-4563-AC76-26EAE27222CD}" type="presParOf" srcId="{1011395F-616A-4792-8753-CB288317822E}" destId="{B2F83BC6-FA8B-428E-8647-A4CCFCF25171}" srcOrd="7" destOrd="0" presId="urn:microsoft.com/office/officeart/2005/8/layout/process1"/>
    <dgm:cxn modelId="{D05921EF-E704-4A29-A0FF-57BEA5FF5873}" type="presParOf" srcId="{B2F83BC6-FA8B-428E-8647-A4CCFCF25171}" destId="{7A43DF48-83A4-41F7-A2B6-69BD80F59F28}" srcOrd="0" destOrd="0" presId="urn:microsoft.com/office/officeart/2005/8/layout/process1"/>
    <dgm:cxn modelId="{B2F9161A-D947-4BC6-92F0-A49F2D7F1CA9}" type="presParOf" srcId="{1011395F-616A-4792-8753-CB288317822E}" destId="{74F40791-ADF2-4878-AF61-92D98DA4C4D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E6640-DFD1-4BD6-B41D-6CDE8ABD2333}">
      <dsp:nvSpPr>
        <dsp:cNvPr id="0" name=""/>
        <dsp:cNvSpPr/>
      </dsp:nvSpPr>
      <dsp:spPr>
        <a:xfrm>
          <a:off x="4429" y="1439881"/>
          <a:ext cx="1373047" cy="823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Login</a:t>
          </a:r>
          <a:endParaRPr lang="en-IN" sz="1900" kern="1200" dirty="0"/>
        </a:p>
      </dsp:txBody>
      <dsp:txXfrm>
        <a:off x="28558" y="1464010"/>
        <a:ext cx="1324789" cy="775570"/>
      </dsp:txXfrm>
    </dsp:sp>
    <dsp:sp modelId="{38C60DB1-DC56-463B-B060-8E34BE1EF584}">
      <dsp:nvSpPr>
        <dsp:cNvPr id="0" name=""/>
        <dsp:cNvSpPr/>
      </dsp:nvSpPr>
      <dsp:spPr>
        <a:xfrm>
          <a:off x="1514781" y="1681538"/>
          <a:ext cx="291086" cy="340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514781" y="1749641"/>
        <a:ext cx="203760" cy="204309"/>
      </dsp:txXfrm>
    </dsp:sp>
    <dsp:sp modelId="{DD721A59-4611-401A-83B2-40E659959809}">
      <dsp:nvSpPr>
        <dsp:cNvPr id="0" name=""/>
        <dsp:cNvSpPr/>
      </dsp:nvSpPr>
      <dsp:spPr>
        <a:xfrm>
          <a:off x="1926696" y="1439881"/>
          <a:ext cx="1373047" cy="823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Dashboard</a:t>
          </a:r>
          <a:endParaRPr lang="en-IN" sz="1900" kern="1200" dirty="0"/>
        </a:p>
      </dsp:txBody>
      <dsp:txXfrm>
        <a:off x="1950825" y="1464010"/>
        <a:ext cx="1324789" cy="775570"/>
      </dsp:txXfrm>
    </dsp:sp>
    <dsp:sp modelId="{65C7D827-4663-4E36-BF3B-2C8B3F39D12F}">
      <dsp:nvSpPr>
        <dsp:cNvPr id="0" name=""/>
        <dsp:cNvSpPr/>
      </dsp:nvSpPr>
      <dsp:spPr>
        <a:xfrm>
          <a:off x="3437048" y="1681538"/>
          <a:ext cx="291086" cy="340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3437048" y="1749641"/>
        <a:ext cx="203760" cy="204309"/>
      </dsp:txXfrm>
    </dsp:sp>
    <dsp:sp modelId="{F18915AC-0DF5-48EE-8FA7-24EE3BD9987E}">
      <dsp:nvSpPr>
        <dsp:cNvPr id="0" name=""/>
        <dsp:cNvSpPr/>
      </dsp:nvSpPr>
      <dsp:spPr>
        <a:xfrm>
          <a:off x="3848963" y="1439881"/>
          <a:ext cx="1373047" cy="823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Enter Book Details</a:t>
          </a:r>
          <a:endParaRPr lang="en-IN" sz="1900" kern="1200" dirty="0"/>
        </a:p>
      </dsp:txBody>
      <dsp:txXfrm>
        <a:off x="3873092" y="1464010"/>
        <a:ext cx="1324789" cy="775570"/>
      </dsp:txXfrm>
    </dsp:sp>
    <dsp:sp modelId="{4261E32F-1637-476B-8F90-8188365F4B2C}">
      <dsp:nvSpPr>
        <dsp:cNvPr id="0" name=""/>
        <dsp:cNvSpPr/>
      </dsp:nvSpPr>
      <dsp:spPr>
        <a:xfrm>
          <a:off x="5359315" y="1681538"/>
          <a:ext cx="291086" cy="340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359315" y="1749641"/>
        <a:ext cx="203760" cy="204309"/>
      </dsp:txXfrm>
    </dsp:sp>
    <dsp:sp modelId="{C8D4DA5A-DC62-49FD-BEE4-F15CB6FBEC44}">
      <dsp:nvSpPr>
        <dsp:cNvPr id="0" name=""/>
        <dsp:cNvSpPr/>
      </dsp:nvSpPr>
      <dsp:spPr>
        <a:xfrm>
          <a:off x="5771230" y="1439881"/>
          <a:ext cx="1373047" cy="823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CRUD Operations</a:t>
          </a:r>
          <a:endParaRPr lang="en-IN" sz="1900" kern="1200" dirty="0"/>
        </a:p>
      </dsp:txBody>
      <dsp:txXfrm>
        <a:off x="5795359" y="1464010"/>
        <a:ext cx="1324789" cy="775570"/>
      </dsp:txXfrm>
    </dsp:sp>
    <dsp:sp modelId="{B2F83BC6-FA8B-428E-8647-A4CCFCF25171}">
      <dsp:nvSpPr>
        <dsp:cNvPr id="0" name=""/>
        <dsp:cNvSpPr/>
      </dsp:nvSpPr>
      <dsp:spPr>
        <a:xfrm>
          <a:off x="7281582" y="1681538"/>
          <a:ext cx="291086" cy="3405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7281582" y="1749641"/>
        <a:ext cx="203760" cy="204309"/>
      </dsp:txXfrm>
    </dsp:sp>
    <dsp:sp modelId="{74F40791-ADF2-4878-AF61-92D98DA4C4D1}">
      <dsp:nvSpPr>
        <dsp:cNvPr id="0" name=""/>
        <dsp:cNvSpPr/>
      </dsp:nvSpPr>
      <dsp:spPr>
        <a:xfrm>
          <a:off x="7693496" y="1439881"/>
          <a:ext cx="1373047" cy="823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  <a:endParaRPr lang="en-IN" sz="1900" kern="1200" dirty="0"/>
        </a:p>
      </dsp:txBody>
      <dsp:txXfrm>
        <a:off x="7717625" y="1464010"/>
        <a:ext cx="1324789" cy="775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06392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07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8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47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43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010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2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455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19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10/27/2022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Book Management System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Presented By:     </a:t>
            </a:r>
          </a:p>
          <a:p>
            <a:pPr marL="0" marR="0" lvl="0" indent="0" algn="ctr"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Krishna Gupta (21107024)	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Himanshu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Maurya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(21107038)</a:t>
            </a:r>
          </a:p>
          <a:p>
            <a:pPr marL="0" marR="0" lvl="0" indent="0" algn="ctr"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Meris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Gada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(21107041)	       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Tushar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Goud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(21107027)</a:t>
            </a:r>
            <a:endParaRPr lang="en-US"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Poonam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Pangarkar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5A0C6-B4ED-EA2B-0115-241012E3E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-248" y="-36587"/>
            <a:ext cx="10080625" cy="17542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Built in functions used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Output Screenshots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BBD795-4ABD-114E-B487-EE216183BEA5}"/>
              </a:ext>
            </a:extLst>
          </p:cNvPr>
          <p:cNvCxnSpPr/>
          <p:nvPr/>
        </p:nvCxnSpPr>
        <p:spPr>
          <a:xfrm>
            <a:off x="11233000" y="205164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on a Book Management System which deals with almost all the information of a bookshop.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keeps the Book-title, price, and edition of books.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 window-based menu-driven system.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paper work, the time needed for doing various tasks, etc.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upholds the accuracy of data.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search records of books efficiently.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large amounts of data effectively and efficiently.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better service.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the easiest way to maintain book record data.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Feature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record all the data about the Books and their details.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saves time for the user as well as prevents paperwork.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security to the database which is a large amount of important data for the Book Shop.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Block Diagram/ Flow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B766CA-6D45-D727-AA33-A69090B659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6034391"/>
              </p:ext>
            </p:extLst>
          </p:nvPr>
        </p:nvGraphicFramePr>
        <p:xfrm>
          <a:off x="503236" y="1588413"/>
          <a:ext cx="9070974" cy="370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Output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1560012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2A74B9-0EF0-83A5-92C8-45BD7B4A7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64" y="1602708"/>
            <a:ext cx="8424936" cy="56289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Output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1560012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FF088-9E3B-E976-8A98-47C142888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23" y="1403573"/>
            <a:ext cx="8224146" cy="58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4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235</Words>
  <Application>Microsoft Office PowerPoint</Application>
  <PresentationFormat>Custom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Dinesh Maurya</cp:lastModifiedBy>
  <cp:revision>31</cp:revision>
  <cp:lastPrinted>2022-08-20T08:09:49Z</cp:lastPrinted>
  <dcterms:created xsi:type="dcterms:W3CDTF">2017-10-25T08:22:14Z</dcterms:created>
  <dcterms:modified xsi:type="dcterms:W3CDTF">2022-10-27T08:41:47Z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