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F2FFA-AF6A-4E81-B5A3-D885AA00D85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399649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F2FFA-AF6A-4E81-B5A3-D885AA00D85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51229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F2FFA-AF6A-4E81-B5A3-D885AA00D85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31102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F2FFA-AF6A-4E81-B5A3-D885AA00D85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314815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F2FFA-AF6A-4E81-B5A3-D885AA00D856}"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396899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F2FFA-AF6A-4E81-B5A3-D885AA00D856}"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94468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F2FFA-AF6A-4E81-B5A3-D885AA00D856}" type="datetimeFigureOut">
              <a:rPr lang="en-US" smtClean="0"/>
              <a:pPr/>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66784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F2FFA-AF6A-4E81-B5A3-D885AA00D856}" type="datetimeFigureOut">
              <a:rPr lang="en-US" smtClean="0"/>
              <a:pPr/>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381640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F2FFA-AF6A-4E81-B5A3-D885AA00D856}" type="datetimeFigureOut">
              <a:rPr lang="en-US" smtClean="0"/>
              <a:pPr/>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8619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F2FFA-AF6A-4E81-B5A3-D885AA00D856}"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11609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F2FFA-AF6A-4E81-B5A3-D885AA00D856}"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252862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F2FFA-AF6A-4E81-B5A3-D885AA00D856}" type="datetimeFigureOut">
              <a:rPr lang="en-US" smtClean="0"/>
              <a:pPr/>
              <a:t>7/17/2019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5FC0D-2784-4281-82F0-826CCF14AFEF}" type="slidenum">
              <a:rPr lang="en-US" smtClean="0"/>
              <a:pPr/>
              <a:t>‹#›</a:t>
            </a:fld>
            <a:endParaRPr lang="en-US"/>
          </a:p>
        </p:txBody>
      </p:sp>
    </p:spTree>
    <p:extLst>
      <p:ext uri="{BB962C8B-B14F-4D97-AF65-F5344CB8AC3E}">
        <p14:creationId xmlns:p14="http://schemas.microsoft.com/office/powerpoint/2010/main" xmlns="" val="396943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cademia.edu/Documents/in/Face_Detection" TargetMode="External"/><Relationship Id="rId2" Type="http://schemas.openxmlformats.org/officeDocument/2006/relationships/hyperlink" Target="https://www.engpaper.net/image-processing-research-papers-2014.htm" TargetMode="External"/><Relationship Id="rId1" Type="http://schemas.openxmlformats.org/officeDocument/2006/relationships/slideLayout" Target="../slideLayouts/slideLayout2.xml"/><Relationship Id="rId4" Type="http://schemas.openxmlformats.org/officeDocument/2006/relationships/hyperlink" Target="https://ieeexplore.ieee.org/document/54129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143250"/>
          </a:xfrm>
        </p:spPr>
        <p:txBody>
          <a:bodyPr>
            <a:normAutofit/>
          </a:bodyPr>
          <a:lstStyle/>
          <a:p>
            <a:r>
              <a:rPr lang="en-US" sz="5400" dirty="0" smtClean="0"/>
              <a:t>Biometric Attendance System</a:t>
            </a:r>
            <a:endParaRPr lang="en-US" sz="5400" dirty="0"/>
          </a:p>
        </p:txBody>
      </p:sp>
      <p:sp>
        <p:nvSpPr>
          <p:cNvPr id="3" name="Subtitle 2"/>
          <p:cNvSpPr>
            <a:spLocks noGrp="1"/>
          </p:cNvSpPr>
          <p:nvPr>
            <p:ph type="subTitle" idx="1"/>
          </p:nvPr>
        </p:nvSpPr>
        <p:spPr>
          <a:xfrm>
            <a:off x="5334000" y="2895600"/>
            <a:ext cx="3505199" cy="3657601"/>
          </a:xfrm>
        </p:spPr>
        <p:txBody>
          <a:bodyPr>
            <a:normAutofit/>
          </a:bodyPr>
          <a:lstStyle/>
          <a:p>
            <a:endParaRPr lang="en-US" dirty="0" smtClean="0"/>
          </a:p>
          <a:p>
            <a:endParaRPr lang="en-US" dirty="0" smtClean="0"/>
          </a:p>
          <a:p>
            <a:r>
              <a:rPr lang="en-US" dirty="0" smtClean="0"/>
              <a:t>Submitted </a:t>
            </a:r>
            <a:r>
              <a:rPr lang="en-US" dirty="0" smtClean="0"/>
              <a:t>by:-</a:t>
            </a:r>
          </a:p>
          <a:p>
            <a:r>
              <a:rPr lang="en-US" dirty="0" smtClean="0"/>
              <a:t>17bcs4340</a:t>
            </a:r>
          </a:p>
          <a:p>
            <a:endParaRPr lang="en-US" dirty="0" smtClean="0"/>
          </a:p>
        </p:txBody>
      </p:sp>
      <p:pic>
        <p:nvPicPr>
          <p:cNvPr id="4" name="Picture 2" descr="C:\Users\Tech\Desktop\images.jpg"/>
          <p:cNvPicPr>
            <a:picLocks noChangeAspect="1" noChangeArrowheads="1"/>
          </p:cNvPicPr>
          <p:nvPr/>
        </p:nvPicPr>
        <p:blipFill>
          <a:blip r:embed="rId2"/>
          <a:srcRect/>
          <a:stretch>
            <a:fillRect/>
          </a:stretch>
        </p:blipFill>
        <p:spPr bwMode="auto">
          <a:xfrm>
            <a:off x="304800" y="3733800"/>
            <a:ext cx="4200526" cy="2362200"/>
          </a:xfrm>
          <a:prstGeom prst="rect">
            <a:avLst/>
          </a:prstGeom>
          <a:noFill/>
        </p:spPr>
      </p:pic>
    </p:spTree>
    <p:extLst>
      <p:ext uri="{BB962C8B-B14F-4D97-AF65-F5344CB8AC3E}">
        <p14:creationId xmlns:p14="http://schemas.microsoft.com/office/powerpoint/2010/main" xmlns="" val="147033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Problem</a:t>
            </a:r>
            <a:endParaRPr lang="en-US" dirty="0"/>
          </a:p>
        </p:txBody>
      </p:sp>
      <p:sp>
        <p:nvSpPr>
          <p:cNvPr id="3" name="Content Placeholder 2"/>
          <p:cNvSpPr>
            <a:spLocks noGrp="1"/>
          </p:cNvSpPr>
          <p:nvPr>
            <p:ph idx="1"/>
          </p:nvPr>
        </p:nvSpPr>
        <p:spPr/>
        <p:txBody>
          <a:bodyPr>
            <a:normAutofit/>
          </a:bodyPr>
          <a:lstStyle/>
          <a:p>
            <a:pPr>
              <a:buNone/>
            </a:pPr>
            <a:r>
              <a:rPr lang="en-US" sz="3600" dirty="0" err="1" smtClean="0"/>
              <a:t>Nowday’s</a:t>
            </a:r>
            <a:r>
              <a:rPr lang="en-US" sz="3600" dirty="0" smtClean="0"/>
              <a:t>  75% Attendance is Mandatory in almost each collage  Hence other student  try to mark </a:t>
            </a:r>
            <a:r>
              <a:rPr lang="en-US" sz="3600" dirty="0" err="1" smtClean="0"/>
              <a:t>attendace</a:t>
            </a:r>
            <a:r>
              <a:rPr lang="en-US" sz="3600" dirty="0" smtClean="0"/>
              <a:t>  of another student  .So student  who get </a:t>
            </a:r>
            <a:r>
              <a:rPr lang="en-US" sz="3600" dirty="0" err="1" smtClean="0"/>
              <a:t>attendace</a:t>
            </a:r>
            <a:r>
              <a:rPr lang="en-US" sz="3600" dirty="0" smtClean="0"/>
              <a:t> without going to collage  are not concentrate on there studies properly  Hence in result  they get poor or less marks in examination   </a:t>
            </a:r>
            <a:endParaRPr lang="en-US" sz="3600" dirty="0"/>
          </a:p>
        </p:txBody>
      </p:sp>
    </p:spTree>
    <p:extLst>
      <p:ext uri="{BB962C8B-B14F-4D97-AF65-F5344CB8AC3E}">
        <p14:creationId xmlns:p14="http://schemas.microsoft.com/office/powerpoint/2010/main" xmlns="" val="199767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normAutofit lnSpcReduction="10000"/>
          </a:bodyPr>
          <a:lstStyle/>
          <a:p>
            <a:r>
              <a:rPr lang="en-IN" dirty="0" smtClean="0"/>
              <a:t>How to work on live images . </a:t>
            </a:r>
            <a:endParaRPr lang="en-IN" dirty="0" smtClean="0"/>
          </a:p>
          <a:p>
            <a:r>
              <a:rPr lang="en-IN" dirty="0" smtClean="0"/>
              <a:t>How to save data on excel sheet through python.</a:t>
            </a:r>
            <a:endParaRPr lang="en-US" dirty="0" smtClean="0"/>
          </a:p>
          <a:p>
            <a:r>
              <a:rPr lang="en-IN" dirty="0" smtClean="0"/>
              <a:t>Sending one time password on student  mail if </a:t>
            </a:r>
            <a:r>
              <a:rPr lang="en-IN" dirty="0" err="1" smtClean="0"/>
              <a:t>He/She</a:t>
            </a:r>
            <a:r>
              <a:rPr lang="en-IN" dirty="0" smtClean="0"/>
              <a:t> enter write password in three trial </a:t>
            </a:r>
            <a:r>
              <a:rPr lang="en-IN" dirty="0" err="1" smtClean="0"/>
              <a:t>He/She</a:t>
            </a:r>
            <a:r>
              <a:rPr lang="en-IN" dirty="0" smtClean="0"/>
              <a:t> will be mark present otherwise absent.</a:t>
            </a:r>
            <a:endParaRPr lang="en-US" dirty="0" smtClean="0"/>
          </a:p>
          <a:p>
            <a:r>
              <a:rPr lang="en-IN" dirty="0" smtClean="0"/>
              <a:t>Use date time library to mark attendance within 5 min of class</a:t>
            </a:r>
            <a:r>
              <a:rPr lang="en-IN" dirty="0" smtClean="0"/>
              <a:t>.</a:t>
            </a:r>
            <a:r>
              <a:rPr lang="en-US" dirty="0"/>
              <a:t> </a:t>
            </a:r>
          </a:p>
        </p:txBody>
      </p:sp>
    </p:spTree>
    <p:extLst>
      <p:ext uri="{BB962C8B-B14F-4D97-AF65-F5344CB8AC3E}">
        <p14:creationId xmlns:p14="http://schemas.microsoft.com/office/powerpoint/2010/main" xmlns="" val="275967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literature</a:t>
            </a:r>
            <a:endParaRPr lang="en-US" dirty="0"/>
          </a:p>
        </p:txBody>
      </p:sp>
      <p:sp>
        <p:nvSpPr>
          <p:cNvPr id="3" name="Content Placeholder 2"/>
          <p:cNvSpPr>
            <a:spLocks noGrp="1"/>
          </p:cNvSpPr>
          <p:nvPr>
            <p:ph idx="1"/>
          </p:nvPr>
        </p:nvSpPr>
        <p:spPr/>
        <p:txBody>
          <a:bodyPr>
            <a:normAutofit fontScale="77500" lnSpcReduction="20000"/>
          </a:bodyPr>
          <a:lstStyle/>
          <a:p>
            <a:pPr lvl="0"/>
            <a:r>
              <a:rPr lang="en-IN" dirty="0" smtClean="0"/>
              <a:t>We have developed an automatic Attendance Checking System that can be used in classes by teachers to check attendances of their students.</a:t>
            </a:r>
            <a:endParaRPr lang="en-US" dirty="0" smtClean="0"/>
          </a:p>
          <a:p>
            <a:pPr lvl="0"/>
            <a:r>
              <a:rPr lang="en-IN" dirty="0" smtClean="0"/>
              <a:t>Face is used as clue for identifying who a person is.</a:t>
            </a:r>
            <a:endParaRPr lang="en-US" dirty="0" smtClean="0"/>
          </a:p>
          <a:p>
            <a:pPr lvl="0"/>
            <a:r>
              <a:rPr lang="en-IN" dirty="0" smtClean="0"/>
              <a:t>Automatic Attendance System is designed to collect and manage student’s attendance records from video camera devices installed in a class rooms. Based on the verification of student identification in the video cameras, attendance will be updated in data base. Attendance will be taken in every class at particular interval of time.</a:t>
            </a:r>
            <a:endParaRPr lang="en-US" dirty="0" smtClean="0"/>
          </a:p>
          <a:p>
            <a:pPr lvl="0"/>
            <a:r>
              <a:rPr lang="en-IN" dirty="0" smtClean="0"/>
              <a:t>OTP is sent on mail id of student if he enter a wrong OTP after three try he will mark absent</a:t>
            </a:r>
            <a:endParaRPr lang="en-US" dirty="0" smtClean="0"/>
          </a:p>
          <a:p>
            <a:pPr marL="0" indent="0">
              <a:buNone/>
            </a:pPr>
            <a:endParaRPr lang="en-US" dirty="0"/>
          </a:p>
        </p:txBody>
      </p:sp>
    </p:spTree>
    <p:extLst>
      <p:ext uri="{BB962C8B-B14F-4D97-AF65-F5344CB8AC3E}">
        <p14:creationId xmlns:p14="http://schemas.microsoft.com/office/powerpoint/2010/main" xmlns="" val="185423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a:buNone/>
            </a:pPr>
            <a:endParaRPr lang="en-US" sz="2400" b="1" dirty="0" smtClean="0"/>
          </a:p>
          <a:p>
            <a:r>
              <a:rPr lang="en-IN" sz="2400" dirty="0" smtClean="0"/>
              <a:t>The face detection and extraction part has been executed by the </a:t>
            </a:r>
            <a:r>
              <a:rPr lang="en-IN" sz="2400" dirty="0" err="1" smtClean="0"/>
              <a:t>OpenCv</a:t>
            </a:r>
            <a:r>
              <a:rPr lang="en-IN" sz="2400" dirty="0" smtClean="0"/>
              <a:t>(cv2) module of Python. </a:t>
            </a:r>
            <a:r>
              <a:rPr lang="en-IN" sz="2400" dirty="0" err="1" smtClean="0"/>
              <a:t>Haar</a:t>
            </a:r>
            <a:r>
              <a:rPr lang="en-IN" sz="2400" dirty="0" smtClean="0"/>
              <a:t> </a:t>
            </a:r>
            <a:r>
              <a:rPr lang="en-IN" sz="2400" dirty="0" err="1" smtClean="0"/>
              <a:t>Casscade</a:t>
            </a:r>
            <a:r>
              <a:rPr lang="en-IN" sz="2400" dirty="0" smtClean="0"/>
              <a:t> Classifiers have been used for frontal face detection</a:t>
            </a:r>
            <a:r>
              <a:rPr lang="en-IN" sz="2400" dirty="0" smtClean="0"/>
              <a:t>.</a:t>
            </a:r>
          </a:p>
          <a:p>
            <a:r>
              <a:rPr lang="en-IN" sz="2400" dirty="0" smtClean="0"/>
              <a:t>The database handling i.e. storing student's information and attendance has been done in this project using sqlite3 module in Python.</a:t>
            </a:r>
            <a:endParaRPr lang="en-US" sz="2400" dirty="0" smtClean="0"/>
          </a:p>
          <a:p>
            <a:r>
              <a:rPr lang="en-IN" sz="2400" dirty="0" smtClean="0"/>
              <a:t>The program can be executed by running the Biometric_Project2.py after you have installed libraries like  cv2, </a:t>
            </a:r>
            <a:r>
              <a:rPr lang="en-IN" sz="2400" dirty="0" err="1" smtClean="0"/>
              <a:t>numpy</a:t>
            </a:r>
            <a:r>
              <a:rPr lang="en-IN" sz="2400" dirty="0" smtClean="0"/>
              <a:t> and Face </a:t>
            </a:r>
            <a:r>
              <a:rPr lang="en-IN" sz="2400" dirty="0" err="1" smtClean="0"/>
              <a:t>Recognition.One</a:t>
            </a:r>
            <a:r>
              <a:rPr lang="en-IN" sz="2400" dirty="0" smtClean="0"/>
              <a:t> time password is sent to your mail After three trial session will out </a:t>
            </a:r>
            <a:endParaRPr lang="en-US" sz="2400" dirty="0" smtClean="0"/>
          </a:p>
          <a:p>
            <a:endParaRPr lang="en-IN" sz="2400" dirty="0" smtClean="0"/>
          </a:p>
          <a:p>
            <a:endParaRPr lang="en-IN" sz="2400" dirty="0" smtClean="0"/>
          </a:p>
          <a:p>
            <a:pPr marL="0" indent="0">
              <a:buNone/>
            </a:pPr>
            <a:endParaRPr lang="en-US" sz="2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61057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be used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get a good knowledge in fields like</a:t>
            </a:r>
            <a:r>
              <a:rPr lang="en-US" dirty="0" smtClean="0"/>
              <a:t>:-</a:t>
            </a:r>
          </a:p>
          <a:p>
            <a:pPr marL="0" indent="0"/>
            <a:r>
              <a:rPr lang="en-US" dirty="0" err="1" smtClean="0"/>
              <a:t>OpenCV</a:t>
            </a:r>
            <a:endParaRPr lang="en-US" dirty="0" smtClean="0"/>
          </a:p>
          <a:p>
            <a:pPr marL="0" indent="0"/>
            <a:r>
              <a:rPr lang="en-US" dirty="0" smtClean="0"/>
              <a:t>Face Recognition</a:t>
            </a:r>
          </a:p>
          <a:p>
            <a:pPr marL="0" indent="0"/>
            <a:r>
              <a:rPr lang="en-US" dirty="0" smtClean="0"/>
              <a:t>SMTP</a:t>
            </a:r>
          </a:p>
          <a:p>
            <a:pPr marL="0" indent="0"/>
            <a:r>
              <a:rPr lang="en-US" dirty="0" err="1" smtClean="0"/>
              <a:t>xlrd</a:t>
            </a:r>
            <a:endParaRPr lang="en-US" dirty="0" smtClean="0"/>
          </a:p>
          <a:p>
            <a:pPr marL="0" indent="0"/>
            <a:r>
              <a:rPr lang="en-US" dirty="0" smtClean="0"/>
              <a:t>Required Library</a:t>
            </a:r>
          </a:p>
          <a:p>
            <a:pPr marL="0" indent="0"/>
            <a:endParaRPr lang="en-US" dirty="0"/>
          </a:p>
          <a:p>
            <a:pPr marL="0" indent="0">
              <a:buNone/>
            </a:pPr>
            <a:endParaRPr lang="en-US" dirty="0"/>
          </a:p>
        </p:txBody>
      </p:sp>
    </p:spTree>
    <p:extLst>
      <p:ext uri="{BB962C8B-B14F-4D97-AF65-F5344CB8AC3E}">
        <p14:creationId xmlns:p14="http://schemas.microsoft.com/office/powerpoint/2010/main" xmlns="" val="103029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project features</a:t>
            </a:r>
            <a:endParaRPr lang="en-US" dirty="0"/>
          </a:p>
        </p:txBody>
      </p:sp>
      <p:sp>
        <p:nvSpPr>
          <p:cNvPr id="3" name="Content Placeholder 2"/>
          <p:cNvSpPr>
            <a:spLocks noGrp="1"/>
          </p:cNvSpPr>
          <p:nvPr>
            <p:ph idx="1"/>
          </p:nvPr>
        </p:nvSpPr>
        <p:spPr/>
        <p:txBody>
          <a:bodyPr>
            <a:normAutofit fontScale="92500" lnSpcReduction="10000"/>
          </a:bodyPr>
          <a:lstStyle/>
          <a:p>
            <a:pPr lvl="0"/>
            <a:r>
              <a:rPr lang="en-IN" dirty="0" smtClean="0"/>
              <a:t>Face is used as clue for identifying who a person is.</a:t>
            </a:r>
            <a:endParaRPr lang="en-US" dirty="0" smtClean="0"/>
          </a:p>
          <a:p>
            <a:r>
              <a:rPr lang="en-US" dirty="0" smtClean="0"/>
              <a:t>OTP is sent for security purpose</a:t>
            </a:r>
          </a:p>
          <a:p>
            <a:pPr lvl="0"/>
            <a:r>
              <a:rPr lang="en-IN" dirty="0" smtClean="0"/>
              <a:t>Automatic Attendance System is designed to collect and manage student’s attendance records from video camera devices installed in a class rooms. Based on the verification of student identification in the video cameras, attendance will be updated in data base. Attendance will be taken in every class at particular interval of time.</a:t>
            </a:r>
            <a:endParaRPr lang="en-US" dirty="0" smtClean="0"/>
          </a:p>
          <a:p>
            <a:endParaRPr lang="en-US" dirty="0"/>
          </a:p>
        </p:txBody>
      </p:sp>
    </p:spTree>
    <p:extLst>
      <p:ext uri="{BB962C8B-B14F-4D97-AF65-F5344CB8AC3E}">
        <p14:creationId xmlns:p14="http://schemas.microsoft.com/office/powerpoint/2010/main" xmlns="" val="391592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a:t>
            </a:r>
            <a:r>
              <a:rPr lang="en-US" dirty="0" smtClean="0"/>
              <a:t>Future </a:t>
            </a:r>
            <a:r>
              <a:rPr lang="en-US" dirty="0" smtClean="0"/>
              <a:t>scope</a:t>
            </a:r>
            <a:endParaRPr lang="en-US" dirty="0"/>
          </a:p>
        </p:txBody>
      </p:sp>
      <p:sp>
        <p:nvSpPr>
          <p:cNvPr id="3" name="Content Placeholder 2"/>
          <p:cNvSpPr>
            <a:spLocks noGrp="1"/>
          </p:cNvSpPr>
          <p:nvPr>
            <p:ph idx="1"/>
          </p:nvPr>
        </p:nvSpPr>
        <p:spPr/>
        <p:txBody>
          <a:bodyPr>
            <a:normAutofit/>
          </a:bodyPr>
          <a:lstStyle/>
          <a:p>
            <a:pPr marL="0" indent="0"/>
            <a:r>
              <a:rPr lang="en-US" dirty="0" smtClean="0"/>
              <a:t>We can use face recognition to mark the attendance</a:t>
            </a:r>
          </a:p>
          <a:p>
            <a:pPr marL="0" indent="0"/>
            <a:r>
              <a:rPr lang="en-US" dirty="0" smtClean="0"/>
              <a:t>One Time password is sent on your email</a:t>
            </a:r>
          </a:p>
          <a:p>
            <a:pPr marL="0" indent="0"/>
            <a:r>
              <a:rPr lang="en-US" dirty="0" smtClean="0"/>
              <a:t>We can use this technique in future for marking </a:t>
            </a:r>
          </a:p>
          <a:p>
            <a:pPr marL="0" indent="0">
              <a:buNone/>
            </a:pPr>
            <a:r>
              <a:rPr lang="en-US" dirty="0" smtClean="0"/>
              <a:t>Attendance with strictness this process also help us to improve collage result</a:t>
            </a:r>
            <a:endParaRPr lang="en-US" dirty="0"/>
          </a:p>
        </p:txBody>
      </p:sp>
    </p:spTree>
    <p:extLst>
      <p:ext uri="{BB962C8B-B14F-4D97-AF65-F5344CB8AC3E}">
        <p14:creationId xmlns:p14="http://schemas.microsoft.com/office/powerpoint/2010/main" xmlns="" val="123276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lstStyle/>
          <a:p>
            <a:pPr>
              <a:buNone/>
            </a:pPr>
            <a:endParaRPr lang="en-IN" dirty="0" smtClean="0">
              <a:hlinkClick r:id="rId2"/>
            </a:endParaRPr>
          </a:p>
          <a:p>
            <a:r>
              <a:rPr lang="en-IN" u="sng" dirty="0" smtClean="0">
                <a:hlinkClick r:id="rId2"/>
              </a:rPr>
              <a:t> </a:t>
            </a:r>
            <a:r>
              <a:rPr lang="en-IN" u="sng" dirty="0" smtClean="0">
                <a:hlinkClick r:id="rId2"/>
              </a:rPr>
              <a:t> https</a:t>
            </a:r>
            <a:r>
              <a:rPr lang="en-IN" u="sng" dirty="0" smtClean="0">
                <a:hlinkClick r:id="rId2"/>
              </a:rPr>
              <a:t>://www.engpaper.net/image-processing-research-papers-2014.htm</a:t>
            </a:r>
            <a:endParaRPr lang="en-US" dirty="0" smtClean="0"/>
          </a:p>
          <a:p>
            <a:r>
              <a:rPr lang="en-IN" u="sng" dirty="0" smtClean="0">
                <a:hlinkClick r:id="rId3"/>
              </a:rPr>
              <a:t>http</a:t>
            </a:r>
            <a:r>
              <a:rPr lang="en-IN" u="sng" dirty="0" smtClean="0">
                <a:hlinkClick r:id="rId3"/>
              </a:rPr>
              <a:t>://www.academia.edu/Documents/in/Face_Detection</a:t>
            </a:r>
            <a:endParaRPr lang="en-US" dirty="0" smtClean="0"/>
          </a:p>
          <a:p>
            <a:r>
              <a:rPr lang="en-IN" u="sng" smtClean="0">
                <a:hlinkClick r:id="rId4"/>
              </a:rPr>
              <a:t>https</a:t>
            </a:r>
            <a:r>
              <a:rPr lang="en-IN" u="sng" dirty="0" smtClean="0">
                <a:hlinkClick r:id="rId4"/>
              </a:rPr>
              <a:t>://ieeexplore.ieee.org/document/5412901</a:t>
            </a:r>
            <a:endParaRPr lang="en-US" dirty="0" smtClean="0"/>
          </a:p>
          <a:p>
            <a:endParaRPr lang="en-US" dirty="0">
              <a:solidFill>
                <a:srgbClr val="FF0000"/>
              </a:solidFill>
            </a:endParaRPr>
          </a:p>
        </p:txBody>
      </p:sp>
    </p:spTree>
    <p:extLst>
      <p:ext uri="{BB962C8B-B14F-4D97-AF65-F5344CB8AC3E}">
        <p14:creationId xmlns:p14="http://schemas.microsoft.com/office/powerpoint/2010/main" xmlns="" val="842243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463</Words>
  <Application>Microsoft Office PowerPoint</Application>
  <PresentationFormat>On-screen Show (4:3)</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Biometric Attendance System</vt:lpstr>
      <vt:lpstr>Introduction to the Problem</vt:lpstr>
      <vt:lpstr>Project objectives</vt:lpstr>
      <vt:lpstr>Relevant literature</vt:lpstr>
      <vt:lpstr>Continued……</vt:lpstr>
      <vt:lpstr>Techniques to be used</vt:lpstr>
      <vt:lpstr>Description of project features</vt:lpstr>
      <vt:lpstr>Conclusion &amp; Future scope</vt:lpstr>
      <vt:lpstr>Refrences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MONITORING SYSTEM</dc:title>
  <dc:creator>Aryan Raj</dc:creator>
  <cp:lastModifiedBy>Tech</cp:lastModifiedBy>
  <cp:revision>9</cp:revision>
  <dcterms:created xsi:type="dcterms:W3CDTF">2019-02-19T17:05:08Z</dcterms:created>
  <dcterms:modified xsi:type="dcterms:W3CDTF">2019-07-17T17:51:54Z</dcterms:modified>
</cp:coreProperties>
</file>