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4003" r:id="rId2"/>
    <p:sldId id="4024" r:id="rId3"/>
    <p:sldId id="256" r:id="rId4"/>
    <p:sldId id="4023" r:id="rId5"/>
    <p:sldId id="447" r:id="rId6"/>
    <p:sldId id="402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88C9"/>
    <a:srgbClr val="9F9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8" d="100"/>
          <a:sy n="68"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7F67F-6DB2-42A2-A0AF-B3FD4FA4F94B}"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16814-3686-4C60-9075-417F8BFDC15B}" type="slidenum">
              <a:rPr lang="en-US" smtClean="0"/>
              <a:t>‹#›</a:t>
            </a:fld>
            <a:endParaRPr lang="en-US"/>
          </a:p>
        </p:txBody>
      </p:sp>
    </p:spTree>
    <p:extLst>
      <p:ext uri="{BB962C8B-B14F-4D97-AF65-F5344CB8AC3E}">
        <p14:creationId xmlns:p14="http://schemas.microsoft.com/office/powerpoint/2010/main" val="304506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77F0-371A-44D9-A609-D12357FF7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F76B-878E-4CA5-8AD5-86A7DC9F4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81695C-8864-4E41-B8FA-716488BC7289}"/>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5" name="Footer Placeholder 4">
            <a:extLst>
              <a:ext uri="{FF2B5EF4-FFF2-40B4-BE49-F238E27FC236}">
                <a16:creationId xmlns:a16="http://schemas.microsoft.com/office/drawing/2014/main" id="{56A7544B-F771-4F71-AF86-5F7ABBC7B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6D9A4-3FF1-47F1-B399-5A9B06A53135}"/>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219845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46B8-60BF-4121-B133-DE1D47BFCF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A9E1EE-0A12-4785-BFD4-D8E1C9D9B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4325B-9C09-4910-A0FF-9857BABF7376}"/>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5" name="Footer Placeholder 4">
            <a:extLst>
              <a:ext uri="{FF2B5EF4-FFF2-40B4-BE49-F238E27FC236}">
                <a16:creationId xmlns:a16="http://schemas.microsoft.com/office/drawing/2014/main" id="{EF221445-D742-4B00-B031-EAC86D2C1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74D19-6CEF-4483-A69A-9B24CB6E786C}"/>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91148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BD0FE7-184E-4B50-B0E4-C14B761D10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588BFE-2C78-4716-8EE8-7FC4EF32B1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7FC14-4648-415C-A5DA-8A0264DA3B4F}"/>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5" name="Footer Placeholder 4">
            <a:extLst>
              <a:ext uri="{FF2B5EF4-FFF2-40B4-BE49-F238E27FC236}">
                <a16:creationId xmlns:a16="http://schemas.microsoft.com/office/drawing/2014/main" id="{F3959533-DD70-491D-9899-EAD6A157E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82AAA-5129-44DA-B780-8577FCC008ED}"/>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3668360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Custom Layout">
    <p:spTree>
      <p:nvGrpSpPr>
        <p:cNvPr id="1" name=""/>
        <p:cNvGrpSpPr/>
        <p:nvPr/>
      </p:nvGrpSpPr>
      <p:grpSpPr>
        <a:xfrm>
          <a:off x="0" y="0"/>
          <a:ext cx="0" cy="0"/>
          <a:chOff x="0" y="0"/>
          <a:chExt cx="0" cy="0"/>
        </a:xfrm>
      </p:grpSpPr>
      <p:sp>
        <p:nvSpPr>
          <p:cNvPr id="2" name="object 20"/>
          <p:cNvSpPr/>
          <p:nvPr userDrawn="1"/>
        </p:nvSpPr>
        <p:spPr>
          <a:xfrm>
            <a:off x="12064945"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3" name="object 9"/>
          <p:cNvSpPr/>
          <p:nvPr userDrawn="1"/>
        </p:nvSpPr>
        <p:spPr>
          <a:xfrm>
            <a:off x="-11892"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5" name="object 9">
            <a:extLst>
              <a:ext uri="{FF2B5EF4-FFF2-40B4-BE49-F238E27FC236}">
                <a16:creationId xmlns:a16="http://schemas.microsoft.com/office/drawing/2014/main" id="{27BA4BEA-674F-4392-818A-CE6D8FD4120B}"/>
              </a:ext>
            </a:extLst>
          </p:cNvPr>
          <p:cNvSpPr/>
          <p:nvPr userDrawn="1"/>
        </p:nvSpPr>
        <p:spPr>
          <a:xfrm>
            <a:off x="3" y="2628111"/>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defTabSz="914354"/>
            <a:endParaRPr sz="2400" dirty="0">
              <a:solidFill>
                <a:prstClr val="black"/>
              </a:solidFill>
              <a:latin typeface="Calibri" panose="020F0502020204030204"/>
            </a:endParaRPr>
          </a:p>
        </p:txBody>
      </p:sp>
      <p:sp>
        <p:nvSpPr>
          <p:cNvPr id="6" name="object 9">
            <a:extLst>
              <a:ext uri="{FF2B5EF4-FFF2-40B4-BE49-F238E27FC236}">
                <a16:creationId xmlns:a16="http://schemas.microsoft.com/office/drawing/2014/main" id="{D1266C55-E305-44C5-918E-EF555B65389D}"/>
              </a:ext>
            </a:extLst>
          </p:cNvPr>
          <p:cNvSpPr/>
          <p:nvPr userDrawn="1"/>
        </p:nvSpPr>
        <p:spPr>
          <a:xfrm>
            <a:off x="3" y="2852048"/>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defTabSz="914354"/>
            <a:endParaRPr sz="2400" dirty="0">
              <a:solidFill>
                <a:prstClr val="black"/>
              </a:solidFill>
              <a:latin typeface="Calibri" panose="020F0502020204030204"/>
            </a:endParaRPr>
          </a:p>
        </p:txBody>
      </p:sp>
      <p:pic>
        <p:nvPicPr>
          <p:cNvPr id="7" name="Picture 6">
            <a:extLst>
              <a:ext uri="{FF2B5EF4-FFF2-40B4-BE49-F238E27FC236}">
                <a16:creationId xmlns:a16="http://schemas.microsoft.com/office/drawing/2014/main" id="{70EB36B9-7FFF-4C12-9EF9-1D839A1E9342}"/>
              </a:ext>
            </a:extLst>
          </p:cNvPr>
          <p:cNvPicPr>
            <a:picLocks noChangeAspect="1"/>
          </p:cNvPicPr>
          <p:nvPr userDrawn="1"/>
        </p:nvPicPr>
        <p:blipFill rotWithShape="1">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artisticPaintBrush/>
                    </a14:imgEffect>
                    <a14:imgEffect>
                      <a14:saturation sat="0"/>
                    </a14:imgEffect>
                  </a14:imgLayer>
                </a14:imgProps>
              </a:ext>
              <a:ext uri="{28A0092B-C50C-407E-A947-70E740481C1C}">
                <a14:useLocalDpi xmlns:a14="http://schemas.microsoft.com/office/drawing/2010/main" val="0"/>
              </a:ext>
            </a:extLst>
          </a:blip>
          <a:srcRect l="18265" r="13653"/>
          <a:stretch/>
        </p:blipFill>
        <p:spPr>
          <a:xfrm>
            <a:off x="3" y="0"/>
            <a:ext cx="3134376" cy="6858000"/>
          </a:xfrm>
          <a:prstGeom prst="rect">
            <a:avLst/>
          </a:prstGeom>
        </p:spPr>
      </p:pic>
      <p:sp>
        <p:nvSpPr>
          <p:cNvPr id="9" name="object 9">
            <a:extLst>
              <a:ext uri="{FF2B5EF4-FFF2-40B4-BE49-F238E27FC236}">
                <a16:creationId xmlns:a16="http://schemas.microsoft.com/office/drawing/2014/main" id="{E810029B-A28A-4996-8FE2-491F994E1FB5}"/>
              </a:ext>
            </a:extLst>
          </p:cNvPr>
          <p:cNvSpPr/>
          <p:nvPr userDrawn="1"/>
        </p:nvSpPr>
        <p:spPr>
          <a:xfrm>
            <a:off x="-11892"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defTabSz="914354"/>
            <a:endParaRPr sz="2400" dirty="0">
              <a:solidFill>
                <a:prstClr val="black"/>
              </a:solidFill>
              <a:latin typeface="Calibri" panose="020F0502020204030204"/>
            </a:endParaRPr>
          </a:p>
        </p:txBody>
      </p:sp>
      <p:pic>
        <p:nvPicPr>
          <p:cNvPr id="18" name="Picture 17">
            <a:extLst>
              <a:ext uri="{FF2B5EF4-FFF2-40B4-BE49-F238E27FC236}">
                <a16:creationId xmlns:a16="http://schemas.microsoft.com/office/drawing/2014/main" id="{AB6E9E3A-1A80-47CD-AAC5-D44E48706E1C}"/>
              </a:ext>
            </a:extLst>
          </p:cNvPr>
          <p:cNvPicPr>
            <a:picLocks noChangeAspect="1"/>
          </p:cNvPicPr>
          <p:nvPr userDrawn="1"/>
        </p:nvPicPr>
        <p:blipFill>
          <a:blip r:embed="rId4"/>
          <a:stretch>
            <a:fillRect/>
          </a:stretch>
        </p:blipFill>
        <p:spPr>
          <a:xfrm>
            <a:off x="10928640" y="6071137"/>
            <a:ext cx="975360" cy="498865"/>
          </a:xfrm>
          <a:prstGeom prst="rect">
            <a:avLst/>
          </a:prstGeom>
        </p:spPr>
      </p:pic>
      <p:sp>
        <p:nvSpPr>
          <p:cNvPr id="15" name="Flowchart: Delay 19">
            <a:extLst>
              <a:ext uri="{FF2B5EF4-FFF2-40B4-BE49-F238E27FC236}">
                <a16:creationId xmlns:a16="http://schemas.microsoft.com/office/drawing/2014/main" id="{EB51627B-5CE2-4CB0-8F1A-8A71E8DBA0B9}"/>
              </a:ext>
            </a:extLst>
          </p:cNvPr>
          <p:cNvSpPr/>
          <p:nvPr userDrawn="1"/>
        </p:nvSpPr>
        <p:spPr>
          <a:xfrm>
            <a:off x="-617503" y="1996765"/>
            <a:ext cx="487680" cy="487680"/>
          </a:xfrm>
          <a:prstGeom prst="ellipse">
            <a:avLst/>
          </a:prstGeom>
          <a:solidFill>
            <a:srgbClr val="44546A">
              <a:lumMod val="60000"/>
              <a:lumOff val="40000"/>
            </a:srgbClr>
          </a:solidFill>
          <a:ln>
            <a:noFill/>
          </a:ln>
          <a:effectLst/>
        </p:spPr>
        <p:txBody>
          <a:bodyPr vert="horz" wrap="square" lIns="121920" tIns="60960" rIns="121920" bIns="60960" numCol="1" anchor="ctr" anchorCtr="0" compatLnSpc="1">
            <a:prstTxWarp prst="textNoShape">
              <a:avLst/>
            </a:prstTxWarp>
          </a:bodyPr>
          <a:lstStyle/>
          <a:p>
            <a:pPr marL="243834" marR="0" lvl="0" indent="0" defTabSz="91437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Arial"/>
            </a:endParaRPr>
          </a:p>
        </p:txBody>
      </p:sp>
      <p:sp>
        <p:nvSpPr>
          <p:cNvPr id="16" name="Flowchart: Delay 19">
            <a:extLst>
              <a:ext uri="{FF2B5EF4-FFF2-40B4-BE49-F238E27FC236}">
                <a16:creationId xmlns:a16="http://schemas.microsoft.com/office/drawing/2014/main" id="{759D9D75-CB2F-400F-A150-4CBA559AD68C}"/>
              </a:ext>
            </a:extLst>
          </p:cNvPr>
          <p:cNvSpPr/>
          <p:nvPr userDrawn="1"/>
        </p:nvSpPr>
        <p:spPr>
          <a:xfrm>
            <a:off x="-617503" y="2769655"/>
            <a:ext cx="487680" cy="487680"/>
          </a:xfrm>
          <a:prstGeom prst="ellipse">
            <a:avLst/>
          </a:prstGeom>
          <a:solidFill>
            <a:srgbClr val="ED7D31">
              <a:lumMod val="75000"/>
            </a:srgbClr>
          </a:solidFill>
          <a:ln>
            <a:noFill/>
          </a:ln>
          <a:effectLst/>
        </p:spPr>
        <p:txBody>
          <a:bodyPr vert="horz" wrap="square" lIns="121920" tIns="60960" rIns="121920" bIns="60960" numCol="1" anchor="ctr" anchorCtr="0" compatLnSpc="1">
            <a:prstTxWarp prst="textNoShape">
              <a:avLst/>
            </a:prstTxWarp>
          </a:bodyPr>
          <a:lstStyle/>
          <a:p>
            <a:pPr marL="243834" marR="0" lvl="0" indent="0" defTabSz="91437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Arial"/>
            </a:endParaRPr>
          </a:p>
        </p:txBody>
      </p:sp>
      <p:sp>
        <p:nvSpPr>
          <p:cNvPr id="22" name="Flowchart: Delay 19">
            <a:extLst>
              <a:ext uri="{FF2B5EF4-FFF2-40B4-BE49-F238E27FC236}">
                <a16:creationId xmlns:a16="http://schemas.microsoft.com/office/drawing/2014/main" id="{964C4853-3354-4236-8990-9299A444FAF4}"/>
              </a:ext>
            </a:extLst>
          </p:cNvPr>
          <p:cNvSpPr/>
          <p:nvPr userDrawn="1"/>
        </p:nvSpPr>
        <p:spPr>
          <a:xfrm>
            <a:off x="-617503" y="3543864"/>
            <a:ext cx="487680" cy="487680"/>
          </a:xfrm>
          <a:prstGeom prst="ellipse">
            <a:avLst/>
          </a:prstGeom>
          <a:solidFill>
            <a:srgbClr val="E7E6E6">
              <a:lumMod val="50000"/>
            </a:srgbClr>
          </a:solidFill>
          <a:ln>
            <a:noFill/>
          </a:ln>
          <a:effectLst/>
        </p:spPr>
        <p:txBody>
          <a:bodyPr vert="horz" wrap="square" lIns="121920" tIns="60960" rIns="121920" bIns="60960" numCol="1" anchor="ctr" anchorCtr="0" compatLnSpc="1">
            <a:prstTxWarp prst="textNoShape">
              <a:avLst/>
            </a:prstTxWarp>
          </a:bodyPr>
          <a:lstStyle/>
          <a:p>
            <a:pPr marL="243834" marR="0" lvl="0" indent="0" defTabSz="91437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black"/>
              </a:solidFill>
              <a:effectLst/>
              <a:uLnTx/>
              <a:uFillTx/>
              <a:latin typeface="Arial"/>
            </a:endParaRPr>
          </a:p>
        </p:txBody>
      </p:sp>
      <p:sp>
        <p:nvSpPr>
          <p:cNvPr id="23" name="Flowchart: Delay 19">
            <a:extLst>
              <a:ext uri="{FF2B5EF4-FFF2-40B4-BE49-F238E27FC236}">
                <a16:creationId xmlns:a16="http://schemas.microsoft.com/office/drawing/2014/main" id="{6C6EFBB8-2031-458E-BDEF-CDBF2001A109}"/>
              </a:ext>
            </a:extLst>
          </p:cNvPr>
          <p:cNvSpPr/>
          <p:nvPr userDrawn="1"/>
        </p:nvSpPr>
        <p:spPr>
          <a:xfrm>
            <a:off x="-617503" y="4338151"/>
            <a:ext cx="487680" cy="487680"/>
          </a:xfrm>
          <a:prstGeom prst="ellipse">
            <a:avLst/>
          </a:prstGeom>
          <a:solidFill>
            <a:srgbClr val="44546A"/>
          </a:solidFill>
          <a:ln>
            <a:noFill/>
          </a:ln>
          <a:effectLst/>
        </p:spPr>
        <p:txBody>
          <a:bodyPr vert="horz" wrap="square" lIns="121920" tIns="60960" rIns="121920" bIns="60960" numCol="1" anchor="ctr" anchorCtr="0" compatLnSpc="1">
            <a:prstTxWarp prst="textNoShape">
              <a:avLst/>
            </a:prstTxWarp>
          </a:bodyPr>
          <a:lstStyle/>
          <a:p>
            <a:pPr marL="243834" marR="0" lvl="0" indent="0" defTabSz="91437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Arial"/>
            </a:endParaRPr>
          </a:p>
        </p:txBody>
      </p:sp>
      <p:sp>
        <p:nvSpPr>
          <p:cNvPr id="10" name="Slide Number Placeholder 9">
            <a:extLst>
              <a:ext uri="{FF2B5EF4-FFF2-40B4-BE49-F238E27FC236}">
                <a16:creationId xmlns:a16="http://schemas.microsoft.com/office/drawing/2014/main" id="{38846D88-CFBD-4C5E-92B3-EB3F0EA41E82}"/>
              </a:ext>
            </a:extLst>
          </p:cNvPr>
          <p:cNvSpPr>
            <a:spLocks noGrp="1"/>
          </p:cNvSpPr>
          <p:nvPr>
            <p:ph type="sldNum" sz="quarter" idx="12"/>
          </p:nvPr>
        </p:nvSpPr>
        <p:spPr>
          <a:xfrm>
            <a:off x="9460680" y="6568684"/>
            <a:ext cx="2743200" cy="365125"/>
          </a:xfrm>
        </p:spPr>
        <p:txBody>
          <a:bodyPr/>
          <a:lstStyle/>
          <a:p>
            <a:fld id="{910603E9-62B6-4E5D-B9E4-D3B69751664A}" type="slidenum">
              <a:rPr lang="en-US" smtClean="0"/>
              <a:t>‹#›</a:t>
            </a:fld>
            <a:endParaRPr lang="en-US" dirty="0"/>
          </a:p>
        </p:txBody>
      </p:sp>
    </p:spTree>
    <p:extLst>
      <p:ext uri="{BB962C8B-B14F-4D97-AF65-F5344CB8AC3E}">
        <p14:creationId xmlns:p14="http://schemas.microsoft.com/office/powerpoint/2010/main" val="17583690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MANA_Title Slid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userDrawn="1"/>
        </p:nvSpPr>
        <p:spPr bwMode="auto">
          <a:xfrm>
            <a:off x="6261100" y="4696886"/>
            <a:ext cx="4734984" cy="144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object 20"/>
          <p:cNvSpPr/>
          <p:nvPr userDrawn="1"/>
        </p:nvSpPr>
        <p:spPr>
          <a:xfrm>
            <a:off x="12064945"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5" name="object 9"/>
          <p:cNvSpPr/>
          <p:nvPr userDrawn="1"/>
        </p:nvSpPr>
        <p:spPr>
          <a:xfrm>
            <a:off x="-11892"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6" name="Picture 5"/>
          <p:cNvPicPr>
            <a:picLocks noChangeAspect="1"/>
          </p:cNvPicPr>
          <p:nvPr userDrawn="1"/>
        </p:nvPicPr>
        <p:blipFill>
          <a:blip r:embed="rId2"/>
          <a:stretch>
            <a:fillRect/>
          </a:stretch>
        </p:blipFill>
        <p:spPr>
          <a:xfrm>
            <a:off x="10928640" y="6071137"/>
            <a:ext cx="975360" cy="498865"/>
          </a:xfrm>
          <a:prstGeom prst="rect">
            <a:avLst/>
          </a:prstGeom>
        </p:spPr>
      </p:pic>
      <p:sp>
        <p:nvSpPr>
          <p:cNvPr id="7" name="object 9">
            <a:extLst>
              <a:ext uri="{FF2B5EF4-FFF2-40B4-BE49-F238E27FC236}">
                <a16:creationId xmlns:a16="http://schemas.microsoft.com/office/drawing/2014/main" id="{978EFFC8-59D2-4037-AC33-D32311C0DCF1}"/>
              </a:ext>
            </a:extLst>
          </p:cNvPr>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8" name="Flowchart: Delay 19">
            <a:extLst>
              <a:ext uri="{FF2B5EF4-FFF2-40B4-BE49-F238E27FC236}">
                <a16:creationId xmlns:a16="http://schemas.microsoft.com/office/drawing/2014/main" id="{D90DDE83-C383-4932-A221-3E8E4D96537C}"/>
              </a:ext>
            </a:extLst>
          </p:cNvPr>
          <p:cNvSpPr/>
          <p:nvPr userDrawn="1"/>
        </p:nvSpPr>
        <p:spPr>
          <a:xfrm>
            <a:off x="-617503" y="1996765"/>
            <a:ext cx="487680" cy="487680"/>
          </a:xfrm>
          <a:prstGeom prst="ellipse">
            <a:avLst/>
          </a:prstGeom>
          <a:solidFill>
            <a:srgbClr val="44546A">
              <a:lumMod val="60000"/>
              <a:lumOff val="40000"/>
            </a:srgbClr>
          </a:solidFill>
          <a:ln>
            <a:noFill/>
          </a:ln>
          <a:effectLst/>
        </p:spPr>
        <p:txBody>
          <a:bodyPr vert="horz" wrap="square" lIns="121920" tIns="60960" rIns="121920" bIns="60960" numCol="1" anchor="ctr" anchorCtr="0" compatLnSpc="1">
            <a:prstTxWarp prst="textNoShape">
              <a:avLst/>
            </a:prstTxWarp>
          </a:bodyPr>
          <a:lstStyle/>
          <a:p>
            <a:pPr marL="243834" marR="0" lvl="0" indent="0" defTabSz="91437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Arial"/>
            </a:endParaRPr>
          </a:p>
        </p:txBody>
      </p:sp>
      <p:sp>
        <p:nvSpPr>
          <p:cNvPr id="9" name="Flowchart: Delay 19">
            <a:extLst>
              <a:ext uri="{FF2B5EF4-FFF2-40B4-BE49-F238E27FC236}">
                <a16:creationId xmlns:a16="http://schemas.microsoft.com/office/drawing/2014/main" id="{A7803C1F-37BC-4F51-9DE7-8318A64D9F1D}"/>
              </a:ext>
            </a:extLst>
          </p:cNvPr>
          <p:cNvSpPr/>
          <p:nvPr userDrawn="1"/>
        </p:nvSpPr>
        <p:spPr>
          <a:xfrm>
            <a:off x="-617503" y="2769655"/>
            <a:ext cx="487680" cy="487680"/>
          </a:xfrm>
          <a:prstGeom prst="ellipse">
            <a:avLst/>
          </a:prstGeom>
          <a:solidFill>
            <a:srgbClr val="ED7D31">
              <a:lumMod val="75000"/>
            </a:srgbClr>
          </a:solidFill>
          <a:ln>
            <a:noFill/>
          </a:ln>
          <a:effectLst/>
        </p:spPr>
        <p:txBody>
          <a:bodyPr vert="horz" wrap="square" lIns="121920" tIns="60960" rIns="121920" bIns="60960" numCol="1" anchor="ctr" anchorCtr="0" compatLnSpc="1">
            <a:prstTxWarp prst="textNoShape">
              <a:avLst/>
            </a:prstTxWarp>
          </a:bodyPr>
          <a:lstStyle/>
          <a:p>
            <a:pPr marL="243834" marR="0" lvl="0" indent="0" defTabSz="91437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Arial"/>
            </a:endParaRPr>
          </a:p>
        </p:txBody>
      </p:sp>
      <p:sp>
        <p:nvSpPr>
          <p:cNvPr id="10" name="Flowchart: Delay 19">
            <a:extLst>
              <a:ext uri="{FF2B5EF4-FFF2-40B4-BE49-F238E27FC236}">
                <a16:creationId xmlns:a16="http://schemas.microsoft.com/office/drawing/2014/main" id="{3B81F251-C84A-4AC3-9AF8-985F2CB72766}"/>
              </a:ext>
            </a:extLst>
          </p:cNvPr>
          <p:cNvSpPr/>
          <p:nvPr userDrawn="1"/>
        </p:nvSpPr>
        <p:spPr>
          <a:xfrm>
            <a:off x="-617503" y="3543864"/>
            <a:ext cx="487680" cy="487680"/>
          </a:xfrm>
          <a:prstGeom prst="ellipse">
            <a:avLst/>
          </a:prstGeom>
          <a:solidFill>
            <a:srgbClr val="E7E6E6">
              <a:lumMod val="50000"/>
            </a:srgbClr>
          </a:solidFill>
          <a:ln>
            <a:noFill/>
          </a:ln>
          <a:effectLst/>
        </p:spPr>
        <p:txBody>
          <a:bodyPr vert="horz" wrap="square" lIns="121920" tIns="60960" rIns="121920" bIns="60960" numCol="1" anchor="ctr" anchorCtr="0" compatLnSpc="1">
            <a:prstTxWarp prst="textNoShape">
              <a:avLst/>
            </a:prstTxWarp>
          </a:bodyPr>
          <a:lstStyle/>
          <a:p>
            <a:pPr marL="243834" marR="0" lvl="0" indent="0" defTabSz="91437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black"/>
              </a:solidFill>
              <a:effectLst/>
              <a:uLnTx/>
              <a:uFillTx/>
              <a:latin typeface="Arial"/>
            </a:endParaRPr>
          </a:p>
        </p:txBody>
      </p:sp>
      <p:sp>
        <p:nvSpPr>
          <p:cNvPr id="11" name="Flowchart: Delay 19">
            <a:extLst>
              <a:ext uri="{FF2B5EF4-FFF2-40B4-BE49-F238E27FC236}">
                <a16:creationId xmlns:a16="http://schemas.microsoft.com/office/drawing/2014/main" id="{BDF01589-845B-49E4-86DB-CAF634E9EFBD}"/>
              </a:ext>
            </a:extLst>
          </p:cNvPr>
          <p:cNvSpPr/>
          <p:nvPr userDrawn="1"/>
        </p:nvSpPr>
        <p:spPr>
          <a:xfrm>
            <a:off x="-617503" y="4338151"/>
            <a:ext cx="487680" cy="487680"/>
          </a:xfrm>
          <a:prstGeom prst="ellipse">
            <a:avLst/>
          </a:prstGeom>
          <a:solidFill>
            <a:srgbClr val="44546A"/>
          </a:solidFill>
          <a:ln>
            <a:noFill/>
          </a:ln>
          <a:effectLst/>
        </p:spPr>
        <p:txBody>
          <a:bodyPr vert="horz" wrap="square" lIns="121920" tIns="60960" rIns="121920" bIns="60960" numCol="1" anchor="ctr" anchorCtr="0" compatLnSpc="1">
            <a:prstTxWarp prst="textNoShape">
              <a:avLst/>
            </a:prstTxWarp>
          </a:bodyPr>
          <a:lstStyle/>
          <a:p>
            <a:pPr marL="243834" marR="0" lvl="0" indent="0" defTabSz="914377" eaLnBrk="1" fontAlgn="auto" latinLnBrk="0" hangingPunct="1">
              <a:lnSpc>
                <a:spcPct val="100000"/>
              </a:lnSpc>
              <a:spcBef>
                <a:spcPts val="0"/>
              </a:spcBef>
              <a:spcAft>
                <a:spcPts val="0"/>
              </a:spcAft>
              <a:buClrTx/>
              <a:buSzTx/>
              <a:buFontTx/>
              <a:buNone/>
              <a:tabLst/>
              <a:defRPr/>
            </a:pPr>
            <a:endParaRPr kumimoji="0" lang="en-US" sz="1333" b="0" i="0" u="none" strike="noStrike" kern="0" cap="none" spc="0" normalizeH="0" baseline="0" noProof="0" dirty="0">
              <a:ln>
                <a:noFill/>
              </a:ln>
              <a:solidFill>
                <a:prstClr val="white"/>
              </a:solidFill>
              <a:effectLst/>
              <a:uLnTx/>
              <a:uFillTx/>
              <a:latin typeface="Arial"/>
            </a:endParaRPr>
          </a:p>
        </p:txBody>
      </p:sp>
    </p:spTree>
    <p:extLst>
      <p:ext uri="{BB962C8B-B14F-4D97-AF65-F5344CB8AC3E}">
        <p14:creationId xmlns:p14="http://schemas.microsoft.com/office/powerpoint/2010/main" val="316723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43F8-42D2-4DAE-B995-494C92523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DCC266-F011-4061-A995-39A751F28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56DCC-35BB-42B4-B677-B46E129FE111}"/>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5" name="Footer Placeholder 4">
            <a:extLst>
              <a:ext uri="{FF2B5EF4-FFF2-40B4-BE49-F238E27FC236}">
                <a16:creationId xmlns:a16="http://schemas.microsoft.com/office/drawing/2014/main" id="{6910AAE1-B20B-4C75-BCF3-5BC0980CE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0C107-717D-4C77-94E8-5CF1EC168BDC}"/>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9809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DAF4-4FF2-4487-B596-7DCA78DCF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59C21-49D3-4FD8-BB0D-8F7044D51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81FCA-B83F-4B29-922F-59234A554D75}"/>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5" name="Footer Placeholder 4">
            <a:extLst>
              <a:ext uri="{FF2B5EF4-FFF2-40B4-BE49-F238E27FC236}">
                <a16:creationId xmlns:a16="http://schemas.microsoft.com/office/drawing/2014/main" id="{0AE77CF5-7189-4AA5-A22B-4B053B4E4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47073-9641-4217-8D88-EC0F1742F279}"/>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404169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FE5A-3B37-4325-9344-C6BA68C9E3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85EB9-2BAC-49A9-87D4-8064F7A028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D34FFC-9B92-4675-A845-827572995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D2FEE0-E932-416C-BB74-9A2DAEDF53C5}"/>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6" name="Footer Placeholder 5">
            <a:extLst>
              <a:ext uri="{FF2B5EF4-FFF2-40B4-BE49-F238E27FC236}">
                <a16:creationId xmlns:a16="http://schemas.microsoft.com/office/drawing/2014/main" id="{978D5A48-416F-42BE-9FBA-E0B83A67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762F8-6D12-40D1-AA15-4180673D1EE8}"/>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346236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75BE-60CF-4EA8-AD34-54E2844BD6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2D3BB-EA83-4BA7-99ED-ECB94A46E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05851-DC14-47A0-B698-9893E25A2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3D9C6-D0A3-4537-95F6-242F1D766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DF67E-2CC8-4376-A252-6152CF9B17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37084-B701-4B99-9C98-ADEF0DCF969D}"/>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8" name="Footer Placeholder 7">
            <a:extLst>
              <a:ext uri="{FF2B5EF4-FFF2-40B4-BE49-F238E27FC236}">
                <a16:creationId xmlns:a16="http://schemas.microsoft.com/office/drawing/2014/main" id="{CCD8ACC0-D261-4395-B7B0-A67A4A8BC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8BDEC0-8E62-47E7-93A9-CE008B3ADC21}"/>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80698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ECD7-F5FC-43BD-ACAF-AB50788FB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160E3F-473B-4F97-BCF2-53B762404D34}"/>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4" name="Footer Placeholder 3">
            <a:extLst>
              <a:ext uri="{FF2B5EF4-FFF2-40B4-BE49-F238E27FC236}">
                <a16:creationId xmlns:a16="http://schemas.microsoft.com/office/drawing/2014/main" id="{FC7CAFFE-7B45-4F98-ACC3-9F53A4B84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1D0F96-AC96-4026-94F0-0F567F00C7BB}"/>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204401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6CB9D-4E66-4312-BFBE-A3D7AE5309B7}"/>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3" name="Footer Placeholder 2">
            <a:extLst>
              <a:ext uri="{FF2B5EF4-FFF2-40B4-BE49-F238E27FC236}">
                <a16:creationId xmlns:a16="http://schemas.microsoft.com/office/drawing/2014/main" id="{E8C2100B-57F3-4D8E-8BC1-21D7E59FD0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5218E3-665A-4DCB-88D6-FCF2CA2E3096}"/>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9546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3919-E0C6-4E3C-B9C6-7C3AA4260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87E58F-0F18-4EE1-9745-E393389A0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6BA46-BCC1-48F1-A7A8-7F1AD45C9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4611B-7C48-4051-990C-0B8D2DAA2683}"/>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6" name="Footer Placeholder 5">
            <a:extLst>
              <a:ext uri="{FF2B5EF4-FFF2-40B4-BE49-F238E27FC236}">
                <a16:creationId xmlns:a16="http://schemas.microsoft.com/office/drawing/2014/main" id="{8006D149-4D7E-42E5-828B-CF203F1A0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964AE-34BC-4272-AFBE-5FEDEF33EB38}"/>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198843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D001-6CA7-4B7C-90B7-8A3388D9C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56B9DD-6F3E-4F4C-83B9-0F811A01E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D05029-1EF4-40B9-BCC6-93F2E9504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7A0BE-1CE5-45D1-8CC4-63E9B228CA6D}"/>
              </a:ext>
            </a:extLst>
          </p:cNvPr>
          <p:cNvSpPr>
            <a:spLocks noGrp="1"/>
          </p:cNvSpPr>
          <p:nvPr>
            <p:ph type="dt" sz="half" idx="10"/>
          </p:nvPr>
        </p:nvSpPr>
        <p:spPr/>
        <p:txBody>
          <a:bodyPr/>
          <a:lstStyle/>
          <a:p>
            <a:fld id="{2EC43C91-0496-4B22-B161-C7E80E2DFE0A}" type="datetimeFigureOut">
              <a:rPr lang="en-US" smtClean="0"/>
              <a:t>1/4/2021</a:t>
            </a:fld>
            <a:endParaRPr lang="en-US"/>
          </a:p>
        </p:txBody>
      </p:sp>
      <p:sp>
        <p:nvSpPr>
          <p:cNvPr id="6" name="Footer Placeholder 5">
            <a:extLst>
              <a:ext uri="{FF2B5EF4-FFF2-40B4-BE49-F238E27FC236}">
                <a16:creationId xmlns:a16="http://schemas.microsoft.com/office/drawing/2014/main" id="{A69083F2-8550-477B-B3F5-D86C27DD4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649F4-7ADC-453B-9E53-98D855A3E918}"/>
              </a:ext>
            </a:extLst>
          </p:cNvPr>
          <p:cNvSpPr>
            <a:spLocks noGrp="1"/>
          </p:cNvSpPr>
          <p:nvPr>
            <p:ph type="sldNum" sz="quarter" idx="12"/>
          </p:nvPr>
        </p:nvSpPr>
        <p:spPr/>
        <p:txBody>
          <a:bodyPr/>
          <a:lstStyle/>
          <a:p>
            <a:fld id="{197D9788-A8E2-42AA-8D0F-A8BF1BDB451E}" type="slidenum">
              <a:rPr lang="en-US" smtClean="0"/>
              <a:t>‹#›</a:t>
            </a:fld>
            <a:endParaRPr lang="en-US"/>
          </a:p>
        </p:txBody>
      </p:sp>
    </p:spTree>
    <p:extLst>
      <p:ext uri="{BB962C8B-B14F-4D97-AF65-F5344CB8AC3E}">
        <p14:creationId xmlns:p14="http://schemas.microsoft.com/office/powerpoint/2010/main" val="132534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BD4253-5935-4A33-B081-9A13BC95B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DF5929-4204-4871-8062-555F95D4A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B05CA-A7B6-4D18-9D3B-FC769CAC8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43C91-0496-4B22-B161-C7E80E2DFE0A}" type="datetimeFigureOut">
              <a:rPr lang="en-US" smtClean="0"/>
              <a:t>1/4/2021</a:t>
            </a:fld>
            <a:endParaRPr lang="en-US"/>
          </a:p>
        </p:txBody>
      </p:sp>
      <p:sp>
        <p:nvSpPr>
          <p:cNvPr id="5" name="Footer Placeholder 4">
            <a:extLst>
              <a:ext uri="{FF2B5EF4-FFF2-40B4-BE49-F238E27FC236}">
                <a16:creationId xmlns:a16="http://schemas.microsoft.com/office/drawing/2014/main" id="{CB4EE7AF-8A90-4BBB-BB69-7A7E0D94A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270DA9-28E8-4C60-A388-CAA644A2A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D9788-A8E2-42AA-8D0F-A8BF1BDB451E}" type="slidenum">
              <a:rPr lang="en-US" smtClean="0"/>
              <a:t>‹#›</a:t>
            </a:fld>
            <a:endParaRPr lang="en-US"/>
          </a:p>
        </p:txBody>
      </p:sp>
    </p:spTree>
    <p:extLst>
      <p:ext uri="{BB962C8B-B14F-4D97-AF65-F5344CB8AC3E}">
        <p14:creationId xmlns:p14="http://schemas.microsoft.com/office/powerpoint/2010/main" val="3025168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tif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2.emf"/><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rotWithShape="1">
          <a:blip r:embed="rId2" cstate="print">
            <a:extLst>
              <a:ext uri="{28A0092B-C50C-407E-A947-70E740481C1C}">
                <a14:useLocalDpi xmlns:a14="http://schemas.microsoft.com/office/drawing/2010/main" val="0"/>
              </a:ext>
            </a:extLst>
          </a:blip>
          <a:srcRect l="10261" t="7813" r="9375" b="7813"/>
          <a:stretch/>
        </p:blipFill>
        <p:spPr>
          <a:xfrm flipH="1">
            <a:off x="2437931" y="1"/>
            <a:ext cx="9797927" cy="6858000"/>
          </a:xfrm>
          <a:prstGeom prst="rect">
            <a:avLst/>
          </a:prstGeom>
        </p:spPr>
      </p:pic>
      <p:sp>
        <p:nvSpPr>
          <p:cNvPr id="37" name="Freeform 36"/>
          <p:cNvSpPr>
            <a:spLocks/>
          </p:cNvSpPr>
          <p:nvPr/>
        </p:nvSpPr>
        <p:spPr bwMode="auto">
          <a:xfrm>
            <a:off x="-43854" y="0"/>
            <a:ext cx="6595484" cy="6858000"/>
          </a:xfrm>
          <a:custGeom>
            <a:avLst/>
            <a:gdLst>
              <a:gd name="connsiteX0" fmla="*/ 0 w 4946613"/>
              <a:gd name="connsiteY0" fmla="*/ 0 h 5143500"/>
              <a:gd name="connsiteX1" fmla="*/ 4946613 w 4946613"/>
              <a:gd name="connsiteY1" fmla="*/ 0 h 5143500"/>
              <a:gd name="connsiteX2" fmla="*/ 3538963 w 4946613"/>
              <a:gd name="connsiteY2" fmla="*/ 5143500 h 5143500"/>
              <a:gd name="connsiteX3" fmla="*/ 0 w 494661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4946613" h="5143500">
                <a:moveTo>
                  <a:pt x="0" y="0"/>
                </a:moveTo>
                <a:lnTo>
                  <a:pt x="4946613" y="0"/>
                </a:lnTo>
                <a:lnTo>
                  <a:pt x="3538963" y="5143500"/>
                </a:lnTo>
                <a:lnTo>
                  <a:pt x="0" y="5143500"/>
                </a:lnTo>
                <a:close/>
              </a:path>
            </a:pathLst>
          </a:custGeom>
          <a:solidFill>
            <a:schemeClr val="bg1"/>
          </a:solidFill>
          <a:ln>
            <a:noFill/>
          </a:ln>
        </p:spPr>
        <p:txBody>
          <a:bodyPr vert="horz" wrap="square" lIns="121920" tIns="60960" rIns="121920" bIns="60960" numCol="1" anchor="t" anchorCtr="0" compatLnSpc="1">
            <a:prstTxWarp prst="textNoShape">
              <a:avLst/>
            </a:prstTxWarp>
            <a:noAutofit/>
          </a:bodyPr>
          <a:lstStyle/>
          <a:p>
            <a:endParaRPr lang="en-US" sz="2400" dirty="0"/>
          </a:p>
        </p:txBody>
      </p:sp>
      <p:sp>
        <p:nvSpPr>
          <p:cNvPr id="55" name="object 20"/>
          <p:cNvSpPr/>
          <p:nvPr/>
        </p:nvSpPr>
        <p:spPr>
          <a:xfrm>
            <a:off x="12101339"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56" name="object 9"/>
          <p:cNvSpPr/>
          <p:nvPr/>
        </p:nvSpPr>
        <p:spPr>
          <a:xfrm>
            <a:off x="-48286"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57" name="Picture 56"/>
          <p:cNvPicPr>
            <a:picLocks noChangeAspect="1"/>
          </p:cNvPicPr>
          <p:nvPr/>
        </p:nvPicPr>
        <p:blipFill>
          <a:blip r:embed="rId3">
            <a:biLevel thresh="25000"/>
          </a:blip>
          <a:stretch>
            <a:fillRect/>
          </a:stretch>
        </p:blipFill>
        <p:spPr>
          <a:xfrm>
            <a:off x="10928640" y="6071137"/>
            <a:ext cx="975360" cy="498865"/>
          </a:xfrm>
          <a:prstGeom prst="rect">
            <a:avLst/>
          </a:prstGeom>
        </p:spPr>
      </p:pic>
      <p:sp>
        <p:nvSpPr>
          <p:cNvPr id="12" name="Shape 374"/>
          <p:cNvSpPr txBox="1">
            <a:spLocks/>
          </p:cNvSpPr>
          <p:nvPr/>
        </p:nvSpPr>
        <p:spPr>
          <a:xfrm>
            <a:off x="435224" y="1876687"/>
            <a:ext cx="4896952" cy="1322733"/>
          </a:xfrm>
        </p:spPr>
        <p:txBody>
          <a:bodyPr lIns="0" tIns="0" rIns="0" bIns="0" anchor="t">
            <a:noAutofit/>
          </a:bodyPr>
          <a:lstStyle>
            <a:lvl1pPr marL="0" marR="0" indent="0" algn="l" defTabSz="609585" rtl="0" latinLnBrk="0">
              <a:lnSpc>
                <a:spcPct val="100000"/>
              </a:lnSpc>
              <a:spcBef>
                <a:spcPts val="0"/>
              </a:spcBef>
              <a:spcAft>
                <a:spcPts val="0"/>
              </a:spcAft>
              <a:buClrTx/>
              <a:buSzTx/>
              <a:buFontTx/>
              <a:buNone/>
              <a:tabLst/>
              <a:defRPr sz="2500" b="1" i="0" u="none" strike="noStrike" cap="none" spc="0" baseline="0">
                <a:ln>
                  <a:noFill/>
                </a:ln>
                <a:solidFill>
                  <a:srgbClr val="3E3E3E"/>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pPr marL="16933">
              <a:spcBef>
                <a:spcPts val="133"/>
              </a:spcBef>
            </a:pPr>
            <a:r>
              <a:rPr lang="en-US" sz="6400" dirty="0">
                <a:solidFill>
                  <a:srgbClr val="007CC3"/>
                </a:solidFill>
                <a:latin typeface="+mn-lt"/>
              </a:rPr>
              <a:t>Modernizing</a:t>
            </a:r>
            <a:r>
              <a:rPr lang="en-US" sz="6400" dirty="0">
                <a:solidFill>
                  <a:schemeClr val="tx1">
                    <a:lumMod val="65000"/>
                    <a:lumOff val="35000"/>
                  </a:schemeClr>
                </a:solidFill>
                <a:latin typeface="+mn-lt"/>
              </a:rPr>
              <a:t> Client Landscapes</a:t>
            </a:r>
          </a:p>
        </p:txBody>
      </p:sp>
    </p:spTree>
    <p:extLst>
      <p:ext uri="{BB962C8B-B14F-4D97-AF65-F5344CB8AC3E}">
        <p14:creationId xmlns:p14="http://schemas.microsoft.com/office/powerpoint/2010/main" val="423539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23">
            <a:extLst>
              <a:ext uri="{FF2B5EF4-FFF2-40B4-BE49-F238E27FC236}">
                <a16:creationId xmlns:a16="http://schemas.microsoft.com/office/drawing/2014/main" id="{C878F302-125A-4BF0-AE04-84AC3664BB59}"/>
              </a:ext>
            </a:extLst>
          </p:cNvPr>
          <p:cNvSpPr/>
          <p:nvPr/>
        </p:nvSpPr>
        <p:spPr>
          <a:xfrm>
            <a:off x="8452368" y="2621467"/>
            <a:ext cx="2181235" cy="3131953"/>
          </a:xfrm>
          <a:prstGeom prst="roundRect">
            <a:avLst>
              <a:gd name="adj" fmla="val 4869"/>
            </a:avLst>
          </a:prstGeom>
          <a:solidFill>
            <a:schemeClr val="bg1"/>
          </a:solidFill>
          <a:ln>
            <a:solidFill>
              <a:srgbClr val="2690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a:lnSpc>
                <a:spcPts val="1733"/>
              </a:lnSpc>
              <a:spcBef>
                <a:spcPts val="800"/>
              </a:spcBef>
              <a:buFont typeface="Arial" panose="020B0604020202020204" pitchFamily="34" charset="0"/>
              <a:buChar char="•"/>
            </a:pPr>
            <a:endParaRPr lang="en-US" sz="1467" dirty="0">
              <a:solidFill>
                <a:schemeClr val="tx1"/>
              </a:solidFill>
              <a:cs typeface="Arial" panose="020B0604020202020204" pitchFamily="34" charset="0"/>
            </a:endParaRPr>
          </a:p>
        </p:txBody>
      </p:sp>
      <p:sp>
        <p:nvSpPr>
          <p:cNvPr id="15" name="Rounded Rectangle 22">
            <a:extLst>
              <a:ext uri="{FF2B5EF4-FFF2-40B4-BE49-F238E27FC236}">
                <a16:creationId xmlns:a16="http://schemas.microsoft.com/office/drawing/2014/main" id="{37F8DFE4-A6B8-451B-8E47-FDB3793C33C4}"/>
              </a:ext>
            </a:extLst>
          </p:cNvPr>
          <p:cNvSpPr/>
          <p:nvPr/>
        </p:nvSpPr>
        <p:spPr>
          <a:xfrm>
            <a:off x="4503260" y="2614514"/>
            <a:ext cx="2148151" cy="3131953"/>
          </a:xfrm>
          <a:prstGeom prst="roundRect">
            <a:avLst>
              <a:gd name="adj" fmla="val 4869"/>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a:lnSpc>
                <a:spcPts val="1733"/>
              </a:lnSpc>
              <a:spcBef>
                <a:spcPts val="800"/>
              </a:spcBef>
              <a:buFont typeface="Arial" panose="020B0604020202020204" pitchFamily="34" charset="0"/>
              <a:buChar char="•"/>
            </a:pPr>
            <a:endParaRPr lang="en-US" sz="1467" dirty="0">
              <a:solidFill>
                <a:schemeClr val="tx1"/>
              </a:solidFill>
              <a:cs typeface="Arial" panose="020B0604020202020204" pitchFamily="34" charset="0"/>
            </a:endParaRPr>
          </a:p>
        </p:txBody>
      </p:sp>
      <p:sp>
        <p:nvSpPr>
          <p:cNvPr id="16" name="Rounded Rectangle 15">
            <a:extLst>
              <a:ext uri="{FF2B5EF4-FFF2-40B4-BE49-F238E27FC236}">
                <a16:creationId xmlns:a16="http://schemas.microsoft.com/office/drawing/2014/main" id="{71E63100-50CF-4841-8839-4F0540965E62}"/>
              </a:ext>
            </a:extLst>
          </p:cNvPr>
          <p:cNvSpPr/>
          <p:nvPr/>
        </p:nvSpPr>
        <p:spPr>
          <a:xfrm>
            <a:off x="1368497" y="2639568"/>
            <a:ext cx="2181236" cy="3131953"/>
          </a:xfrm>
          <a:prstGeom prst="roundRect">
            <a:avLst>
              <a:gd name="adj" fmla="val 4869"/>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a:lnSpc>
                <a:spcPts val="1733"/>
              </a:lnSpc>
              <a:spcBef>
                <a:spcPts val="800"/>
              </a:spcBef>
              <a:buFont typeface="Arial" panose="020B0604020202020204" pitchFamily="34" charset="0"/>
              <a:buChar char="•"/>
            </a:pPr>
            <a:endParaRPr lang="en-US" sz="1467" dirty="0">
              <a:solidFill>
                <a:schemeClr val="tx1"/>
              </a:solidFill>
              <a:cs typeface="Arial" panose="020B0604020202020204" pitchFamily="34" charset="0"/>
            </a:endParaRPr>
          </a:p>
        </p:txBody>
      </p:sp>
      <p:sp>
        <p:nvSpPr>
          <p:cNvPr id="17" name="Rectangle 16">
            <a:extLst>
              <a:ext uri="{FF2B5EF4-FFF2-40B4-BE49-F238E27FC236}">
                <a16:creationId xmlns:a16="http://schemas.microsoft.com/office/drawing/2014/main" id="{85AC70C5-11AF-4D0E-99CD-83079A419BC9}"/>
              </a:ext>
            </a:extLst>
          </p:cNvPr>
          <p:cNvSpPr/>
          <p:nvPr/>
        </p:nvSpPr>
        <p:spPr>
          <a:xfrm>
            <a:off x="1368496" y="1771264"/>
            <a:ext cx="2181235" cy="931752"/>
          </a:xfrm>
          <a:prstGeom prst="rect">
            <a:avLst/>
          </a:prstGeom>
          <a:solidFill>
            <a:srgbClr val="018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TextBox 17">
            <a:extLst>
              <a:ext uri="{FF2B5EF4-FFF2-40B4-BE49-F238E27FC236}">
                <a16:creationId xmlns:a16="http://schemas.microsoft.com/office/drawing/2014/main" id="{98C5FA08-7BBF-4A9C-AAA3-51FDCAE6B0EB}"/>
              </a:ext>
            </a:extLst>
          </p:cNvPr>
          <p:cNvSpPr txBox="1"/>
          <p:nvPr/>
        </p:nvSpPr>
        <p:spPr>
          <a:xfrm>
            <a:off x="1405071" y="1870125"/>
            <a:ext cx="1845603" cy="738664"/>
          </a:xfrm>
          <a:prstGeom prst="rect">
            <a:avLst/>
          </a:prstGeom>
          <a:noFill/>
        </p:spPr>
        <p:txBody>
          <a:bodyPr wrap="square" rtlCol="0">
            <a:spAutoFit/>
          </a:bodyPr>
          <a:lstStyle/>
          <a:p>
            <a:r>
              <a:rPr lang="en-US" sz="1400" dirty="0">
                <a:solidFill>
                  <a:schemeClr val="bg1">
                    <a:lumMod val="95000"/>
                  </a:schemeClr>
                </a:solidFill>
                <a:latin typeface="Arial" panose="020B0604020202020204" pitchFamily="34" charset="0"/>
                <a:cs typeface="Arial" panose="020B0604020202020204" pitchFamily="34" charset="0"/>
              </a:rPr>
              <a:t>Microservice –Kafka communication Tracing</a:t>
            </a:r>
          </a:p>
        </p:txBody>
      </p:sp>
      <p:sp>
        <p:nvSpPr>
          <p:cNvPr id="19" name="Rectangle 18">
            <a:extLst>
              <a:ext uri="{FF2B5EF4-FFF2-40B4-BE49-F238E27FC236}">
                <a16:creationId xmlns:a16="http://schemas.microsoft.com/office/drawing/2014/main" id="{E69A37BF-2678-4540-AEA2-61E448B03A5E}"/>
              </a:ext>
            </a:extLst>
          </p:cNvPr>
          <p:cNvSpPr/>
          <p:nvPr/>
        </p:nvSpPr>
        <p:spPr>
          <a:xfrm>
            <a:off x="8452368" y="1753163"/>
            <a:ext cx="2181235" cy="931752"/>
          </a:xfrm>
          <a:prstGeom prst="rect">
            <a:avLst/>
          </a:prstGeom>
          <a:solidFill>
            <a:srgbClr val="26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TextBox 19">
            <a:extLst>
              <a:ext uri="{FF2B5EF4-FFF2-40B4-BE49-F238E27FC236}">
                <a16:creationId xmlns:a16="http://schemas.microsoft.com/office/drawing/2014/main" id="{1D246D2D-5D89-43B6-B6FB-F47496FCF75A}"/>
              </a:ext>
            </a:extLst>
          </p:cNvPr>
          <p:cNvSpPr txBox="1"/>
          <p:nvPr/>
        </p:nvSpPr>
        <p:spPr>
          <a:xfrm>
            <a:off x="8488943" y="1852025"/>
            <a:ext cx="1845603" cy="523220"/>
          </a:xfrm>
          <a:prstGeom prst="rect">
            <a:avLst/>
          </a:prstGeom>
          <a:noFill/>
        </p:spPr>
        <p:txBody>
          <a:bodyPr wrap="square" rtlCol="0">
            <a:spAutoFit/>
          </a:bodyPr>
          <a:lstStyle/>
          <a:p>
            <a:r>
              <a:rPr lang="en-US" sz="1400" dirty="0">
                <a:solidFill>
                  <a:schemeClr val="bg1">
                    <a:lumMod val="95000"/>
                  </a:schemeClr>
                </a:solidFill>
                <a:latin typeface="Arial" panose="020B0604020202020204" pitchFamily="34" charset="0"/>
                <a:cs typeface="Arial" panose="020B0604020202020204" pitchFamily="34" charset="0"/>
              </a:rPr>
              <a:t>UI </a:t>
            </a:r>
            <a:r>
              <a:rPr lang="en-US" sz="1400" dirty="0">
                <a:solidFill>
                  <a:schemeClr val="bg1">
                    <a:lumMod val="95000"/>
                  </a:schemeClr>
                </a:solidFill>
                <a:latin typeface="Arial" panose="020B0604020202020204" pitchFamily="34" charset="0"/>
                <a:cs typeface="Arial" panose="020B0604020202020204" pitchFamily="34" charset="0"/>
                <a:sym typeface="Wingdings" panose="05000000000000000000" pitchFamily="2" charset="2"/>
              </a:rPr>
              <a:t> Microservice  DB Tracing </a:t>
            </a:r>
            <a:endParaRPr lang="en-US" sz="1400" dirty="0">
              <a:solidFill>
                <a:schemeClr val="bg1">
                  <a:lumMod val="95000"/>
                </a:schemeClr>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C5F6B955-4992-48A2-8079-6A24FEBE808C}"/>
              </a:ext>
            </a:extLst>
          </p:cNvPr>
          <p:cNvSpPr/>
          <p:nvPr/>
        </p:nvSpPr>
        <p:spPr>
          <a:xfrm>
            <a:off x="4503261" y="1746211"/>
            <a:ext cx="2148149" cy="931752"/>
          </a:xfrm>
          <a:prstGeom prst="rect">
            <a:avLst/>
          </a:prstGeom>
          <a:solidFill>
            <a:srgbClr val="B28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TextBox 21">
            <a:extLst>
              <a:ext uri="{FF2B5EF4-FFF2-40B4-BE49-F238E27FC236}">
                <a16:creationId xmlns:a16="http://schemas.microsoft.com/office/drawing/2014/main" id="{73A3D88F-0176-41D5-827D-4533B0550B4E}"/>
              </a:ext>
            </a:extLst>
          </p:cNvPr>
          <p:cNvSpPr txBox="1"/>
          <p:nvPr/>
        </p:nvSpPr>
        <p:spPr>
          <a:xfrm>
            <a:off x="4541212" y="1845072"/>
            <a:ext cx="1845603" cy="738664"/>
          </a:xfrm>
          <a:prstGeom prst="rect">
            <a:avLst/>
          </a:prstGeom>
          <a:noFill/>
        </p:spPr>
        <p:txBody>
          <a:bodyPr wrap="square" rtlCol="0">
            <a:spAutoFit/>
          </a:bodyPr>
          <a:lstStyle/>
          <a:p>
            <a:r>
              <a:rPr lang="en-US" sz="1400" dirty="0">
                <a:solidFill>
                  <a:schemeClr val="bg1">
                    <a:lumMod val="95000"/>
                  </a:schemeClr>
                </a:solidFill>
                <a:latin typeface="Arial" panose="020B0604020202020204" pitchFamily="34" charset="0"/>
                <a:cs typeface="Arial" panose="020B0604020202020204" pitchFamily="34" charset="0"/>
              </a:rPr>
              <a:t>Microservice-DB Communication Tracing</a:t>
            </a:r>
          </a:p>
        </p:txBody>
      </p:sp>
      <p:sp>
        <p:nvSpPr>
          <p:cNvPr id="23" name="Rectangle 22">
            <a:extLst>
              <a:ext uri="{FF2B5EF4-FFF2-40B4-BE49-F238E27FC236}">
                <a16:creationId xmlns:a16="http://schemas.microsoft.com/office/drawing/2014/main" id="{B6257512-2016-4052-80B0-7B3A1F96C7B4}"/>
              </a:ext>
            </a:extLst>
          </p:cNvPr>
          <p:cNvSpPr/>
          <p:nvPr/>
        </p:nvSpPr>
        <p:spPr>
          <a:xfrm>
            <a:off x="1350500" y="5663921"/>
            <a:ext cx="2227585" cy="128888"/>
          </a:xfrm>
          <a:prstGeom prst="rect">
            <a:avLst/>
          </a:prstGeom>
          <a:solidFill>
            <a:srgbClr val="018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4" name="Rectangle 23">
            <a:extLst>
              <a:ext uri="{FF2B5EF4-FFF2-40B4-BE49-F238E27FC236}">
                <a16:creationId xmlns:a16="http://schemas.microsoft.com/office/drawing/2014/main" id="{AA24E9CA-B64B-4157-8617-2D6194826B3B}"/>
              </a:ext>
            </a:extLst>
          </p:cNvPr>
          <p:cNvSpPr/>
          <p:nvPr/>
        </p:nvSpPr>
        <p:spPr>
          <a:xfrm>
            <a:off x="4493734" y="5659337"/>
            <a:ext cx="2181236" cy="128888"/>
          </a:xfrm>
          <a:prstGeom prst="rect">
            <a:avLst/>
          </a:prstGeom>
          <a:solidFill>
            <a:srgbClr val="B28D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5" name="Rectangle 24">
            <a:extLst>
              <a:ext uri="{FF2B5EF4-FFF2-40B4-BE49-F238E27FC236}">
                <a16:creationId xmlns:a16="http://schemas.microsoft.com/office/drawing/2014/main" id="{7DF55E56-927A-4334-8E59-AEC05B4627C7}"/>
              </a:ext>
            </a:extLst>
          </p:cNvPr>
          <p:cNvSpPr/>
          <p:nvPr/>
        </p:nvSpPr>
        <p:spPr>
          <a:xfrm>
            <a:off x="8433316" y="5642633"/>
            <a:ext cx="2227585" cy="128888"/>
          </a:xfrm>
          <a:prstGeom prst="rect">
            <a:avLst/>
          </a:prstGeom>
          <a:solidFill>
            <a:srgbClr val="269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6" name="TextBox 25">
            <a:extLst>
              <a:ext uri="{FF2B5EF4-FFF2-40B4-BE49-F238E27FC236}">
                <a16:creationId xmlns:a16="http://schemas.microsoft.com/office/drawing/2014/main" id="{2662EA69-B042-408D-9D14-1FC519E0E15D}"/>
              </a:ext>
            </a:extLst>
          </p:cNvPr>
          <p:cNvSpPr txBox="1"/>
          <p:nvPr/>
        </p:nvSpPr>
        <p:spPr>
          <a:xfrm>
            <a:off x="132890" y="18960"/>
            <a:ext cx="10139535" cy="502766"/>
          </a:xfrm>
          <a:prstGeom prst="rect">
            <a:avLst/>
          </a:prstGeom>
          <a:noFill/>
        </p:spPr>
        <p:txBody>
          <a:bodyPr wrap="square" rtlCol="0">
            <a:spAutoFit/>
          </a:bodyPr>
          <a:lstStyle/>
          <a:p>
            <a:r>
              <a:rPr lang="en-US" sz="2667" dirty="0">
                <a:latin typeface="Arial" panose="020B0604020202020204" pitchFamily="34" charset="0"/>
                <a:cs typeface="Arial" panose="020B0604020202020204" pitchFamily="34" charset="0"/>
              </a:rPr>
              <a:t>Demo Use cases</a:t>
            </a:r>
          </a:p>
        </p:txBody>
      </p:sp>
      <p:pic>
        <p:nvPicPr>
          <p:cNvPr id="27" name="Picture 26">
            <a:extLst>
              <a:ext uri="{FF2B5EF4-FFF2-40B4-BE49-F238E27FC236}">
                <a16:creationId xmlns:a16="http://schemas.microsoft.com/office/drawing/2014/main" id="{962B1D63-956F-4C53-9713-65A1B0BF547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39099" y="3126726"/>
            <a:ext cx="838940" cy="302274"/>
          </a:xfrm>
          <a:prstGeom prst="rect">
            <a:avLst/>
          </a:prstGeom>
          <a:ln>
            <a:noFill/>
          </a:ln>
        </p:spPr>
      </p:pic>
      <p:pic>
        <p:nvPicPr>
          <p:cNvPr id="28" name="Picture 27">
            <a:extLst>
              <a:ext uri="{FF2B5EF4-FFF2-40B4-BE49-F238E27FC236}">
                <a16:creationId xmlns:a16="http://schemas.microsoft.com/office/drawing/2014/main" id="{B2991340-5CB8-4FCE-B0EE-E0259715C6AA}"/>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197810" y="3998962"/>
            <a:ext cx="1078393" cy="249998"/>
          </a:xfrm>
          <a:prstGeom prst="rect">
            <a:avLst/>
          </a:prstGeom>
          <a:ln>
            <a:noFill/>
          </a:ln>
        </p:spPr>
      </p:pic>
      <p:pic>
        <p:nvPicPr>
          <p:cNvPr id="32" name="Picture 31">
            <a:extLst>
              <a:ext uri="{FF2B5EF4-FFF2-40B4-BE49-F238E27FC236}">
                <a16:creationId xmlns:a16="http://schemas.microsoft.com/office/drawing/2014/main" id="{8CB0FE85-AD46-402C-B424-3CED63C35560}"/>
              </a:ext>
            </a:extLst>
          </p:cNvPr>
          <p:cNvPicPr>
            <a:picLocks noChangeAspect="1"/>
          </p:cNvPicPr>
          <p:nvPr/>
        </p:nvPicPr>
        <p:blipFill>
          <a:blip r:embed="rId4"/>
          <a:stretch>
            <a:fillRect/>
          </a:stretch>
        </p:blipFill>
        <p:spPr>
          <a:xfrm>
            <a:off x="5780396" y="4414334"/>
            <a:ext cx="710726" cy="493965"/>
          </a:xfrm>
          <a:prstGeom prst="rect">
            <a:avLst/>
          </a:prstGeom>
        </p:spPr>
      </p:pic>
      <p:pic>
        <p:nvPicPr>
          <p:cNvPr id="33" name="Picture 32">
            <a:extLst>
              <a:ext uri="{FF2B5EF4-FFF2-40B4-BE49-F238E27FC236}">
                <a16:creationId xmlns:a16="http://schemas.microsoft.com/office/drawing/2014/main" id="{918087AD-4BA5-4CCA-ABD7-FE7466467BF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506114" y="2707970"/>
            <a:ext cx="459740" cy="444176"/>
          </a:xfrm>
          <a:prstGeom prst="rect">
            <a:avLst/>
          </a:prstGeom>
        </p:spPr>
      </p:pic>
      <p:pic>
        <p:nvPicPr>
          <p:cNvPr id="34" name="Picture 33">
            <a:extLst>
              <a:ext uri="{FF2B5EF4-FFF2-40B4-BE49-F238E27FC236}">
                <a16:creationId xmlns:a16="http://schemas.microsoft.com/office/drawing/2014/main" id="{87FBCCFA-A4AB-4132-A960-BECCE5C8156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44318" y="2873770"/>
            <a:ext cx="838940" cy="302274"/>
          </a:xfrm>
          <a:prstGeom prst="rect">
            <a:avLst/>
          </a:prstGeom>
          <a:ln>
            <a:noFill/>
          </a:ln>
        </p:spPr>
      </p:pic>
      <p:pic>
        <p:nvPicPr>
          <p:cNvPr id="35" name="Picture 34">
            <a:extLst>
              <a:ext uri="{FF2B5EF4-FFF2-40B4-BE49-F238E27FC236}">
                <a16:creationId xmlns:a16="http://schemas.microsoft.com/office/drawing/2014/main" id="{A5266F41-597A-4FF6-BC13-4F96474B6C4A}"/>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660636" y="3707574"/>
            <a:ext cx="1078393" cy="249998"/>
          </a:xfrm>
          <a:prstGeom prst="rect">
            <a:avLst/>
          </a:prstGeom>
          <a:ln>
            <a:noFill/>
          </a:ln>
        </p:spPr>
      </p:pic>
      <p:pic>
        <p:nvPicPr>
          <p:cNvPr id="37" name="Picture 36">
            <a:extLst>
              <a:ext uri="{FF2B5EF4-FFF2-40B4-BE49-F238E27FC236}">
                <a16:creationId xmlns:a16="http://schemas.microsoft.com/office/drawing/2014/main" id="{17F5F6F6-F6F4-43F9-959F-A4603A00913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18587" y="4497828"/>
            <a:ext cx="838940" cy="302274"/>
          </a:xfrm>
          <a:prstGeom prst="rect">
            <a:avLst/>
          </a:prstGeom>
          <a:ln>
            <a:noFill/>
          </a:ln>
        </p:spPr>
      </p:pic>
      <p:pic>
        <p:nvPicPr>
          <p:cNvPr id="39" name="Picture 38">
            <a:extLst>
              <a:ext uri="{FF2B5EF4-FFF2-40B4-BE49-F238E27FC236}">
                <a16:creationId xmlns:a16="http://schemas.microsoft.com/office/drawing/2014/main" id="{9BB509FA-7547-408F-945C-5DAB413EB59E}"/>
              </a:ext>
            </a:extLst>
          </p:cNvPr>
          <p:cNvPicPr>
            <a:picLocks noChangeAspect="1"/>
          </p:cNvPicPr>
          <p:nvPr/>
        </p:nvPicPr>
        <p:blipFill>
          <a:blip r:embed="rId4"/>
          <a:stretch>
            <a:fillRect/>
          </a:stretch>
        </p:blipFill>
        <p:spPr>
          <a:xfrm>
            <a:off x="8660636" y="5088933"/>
            <a:ext cx="683682" cy="475169"/>
          </a:xfrm>
          <a:prstGeom prst="rect">
            <a:avLst/>
          </a:prstGeom>
        </p:spPr>
      </p:pic>
      <p:cxnSp>
        <p:nvCxnSpPr>
          <p:cNvPr id="46" name="Connector: Elbow 45">
            <a:extLst>
              <a:ext uri="{FF2B5EF4-FFF2-40B4-BE49-F238E27FC236}">
                <a16:creationId xmlns:a16="http://schemas.microsoft.com/office/drawing/2014/main" id="{9716962E-5B56-45D8-97DE-5105CE999874}"/>
              </a:ext>
            </a:extLst>
          </p:cNvPr>
          <p:cNvCxnSpPr>
            <a:endCxn id="28" idx="0"/>
          </p:cNvCxnSpPr>
          <p:nvPr/>
        </p:nvCxnSpPr>
        <p:spPr>
          <a:xfrm>
            <a:off x="1958569" y="3429000"/>
            <a:ext cx="778438" cy="5699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E9E1E612-10E2-40E6-A236-6425330221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69520" y="4888267"/>
            <a:ext cx="838940" cy="302274"/>
          </a:xfrm>
          <a:prstGeom prst="rect">
            <a:avLst/>
          </a:prstGeom>
          <a:ln>
            <a:noFill/>
          </a:ln>
        </p:spPr>
      </p:pic>
      <p:cxnSp>
        <p:nvCxnSpPr>
          <p:cNvPr id="49" name="Connector: Elbow 48">
            <a:extLst>
              <a:ext uri="{FF2B5EF4-FFF2-40B4-BE49-F238E27FC236}">
                <a16:creationId xmlns:a16="http://schemas.microsoft.com/office/drawing/2014/main" id="{27F190C1-E85B-4719-A49E-E68DCD2D2485}"/>
              </a:ext>
            </a:extLst>
          </p:cNvPr>
          <p:cNvCxnSpPr>
            <a:stCxn id="28" idx="2"/>
            <a:endCxn id="47" idx="0"/>
          </p:cNvCxnSpPr>
          <p:nvPr/>
        </p:nvCxnSpPr>
        <p:spPr>
          <a:xfrm rot="5400000">
            <a:off x="2043346" y="4194605"/>
            <a:ext cx="639307" cy="748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57D9A156-C9A9-4378-A8DE-6810849DD72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83187" y="3126726"/>
            <a:ext cx="838940" cy="302274"/>
          </a:xfrm>
          <a:prstGeom prst="rect">
            <a:avLst/>
          </a:prstGeom>
          <a:ln>
            <a:noFill/>
          </a:ln>
        </p:spPr>
      </p:pic>
      <p:cxnSp>
        <p:nvCxnSpPr>
          <p:cNvPr id="52" name="Connector: Elbow 51">
            <a:extLst>
              <a:ext uri="{FF2B5EF4-FFF2-40B4-BE49-F238E27FC236}">
                <a16:creationId xmlns:a16="http://schemas.microsoft.com/office/drawing/2014/main" id="{0AC65FD3-4998-4B99-94B0-049C8E18F879}"/>
              </a:ext>
            </a:extLst>
          </p:cNvPr>
          <p:cNvCxnSpPr>
            <a:cxnSpLocks/>
            <a:stCxn id="50" idx="2"/>
            <a:endCxn id="32" idx="0"/>
          </p:cNvCxnSpPr>
          <p:nvPr/>
        </p:nvCxnSpPr>
        <p:spPr>
          <a:xfrm rot="16200000" flipH="1">
            <a:off x="5176541" y="3455116"/>
            <a:ext cx="985334" cy="9331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0AFF46C-A7DA-4872-B13C-D3FBC8286222}"/>
              </a:ext>
            </a:extLst>
          </p:cNvPr>
          <p:cNvCxnSpPr>
            <a:stCxn id="33" idx="3"/>
            <a:endCxn id="34" idx="1"/>
          </p:cNvCxnSpPr>
          <p:nvPr/>
        </p:nvCxnSpPr>
        <p:spPr>
          <a:xfrm>
            <a:off x="8965854" y="2930058"/>
            <a:ext cx="378464" cy="948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02A25E6-2BDE-4275-9328-4E396BB19932}"/>
              </a:ext>
            </a:extLst>
          </p:cNvPr>
          <p:cNvCxnSpPr>
            <a:endCxn id="35" idx="3"/>
          </p:cNvCxnSpPr>
          <p:nvPr/>
        </p:nvCxnSpPr>
        <p:spPr>
          <a:xfrm rot="16200000" flipH="1">
            <a:off x="9329837" y="3423381"/>
            <a:ext cx="748392" cy="69992"/>
          </a:xfrm>
          <a:prstGeom prst="bentConnector4">
            <a:avLst>
              <a:gd name="adj1" fmla="val 41649"/>
              <a:gd name="adj2" fmla="val 4266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AB6F922-E891-49BE-89BB-E9875AE7EE74}"/>
              </a:ext>
            </a:extLst>
          </p:cNvPr>
          <p:cNvCxnSpPr>
            <a:stCxn id="35" idx="2"/>
            <a:endCxn id="37" idx="1"/>
          </p:cNvCxnSpPr>
          <p:nvPr/>
        </p:nvCxnSpPr>
        <p:spPr>
          <a:xfrm rot="16200000" flipH="1">
            <a:off x="9013514" y="4143891"/>
            <a:ext cx="691393" cy="3187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F479FF84-F0F3-447E-9944-9CEDDB6CCA79}"/>
              </a:ext>
            </a:extLst>
          </p:cNvPr>
          <p:cNvCxnSpPr>
            <a:cxnSpLocks/>
            <a:stCxn id="37" idx="2"/>
            <a:endCxn id="39" idx="3"/>
          </p:cNvCxnSpPr>
          <p:nvPr/>
        </p:nvCxnSpPr>
        <p:spPr>
          <a:xfrm rot="5400000">
            <a:off x="9377980" y="4766441"/>
            <a:ext cx="526416" cy="5937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2BB24077-6335-41EC-8437-3A4AF6B20B15}"/>
              </a:ext>
            </a:extLst>
          </p:cNvPr>
          <p:cNvPicPr>
            <a:picLocks noChangeAspect="1"/>
          </p:cNvPicPr>
          <p:nvPr/>
        </p:nvPicPr>
        <p:blipFill>
          <a:blip r:embed="rId6"/>
          <a:stretch>
            <a:fillRect/>
          </a:stretch>
        </p:blipFill>
        <p:spPr>
          <a:xfrm>
            <a:off x="3063151" y="2895027"/>
            <a:ext cx="292559" cy="230414"/>
          </a:xfrm>
          <a:prstGeom prst="rect">
            <a:avLst/>
          </a:prstGeom>
        </p:spPr>
      </p:pic>
      <p:pic>
        <p:nvPicPr>
          <p:cNvPr id="63" name="Picture 62">
            <a:extLst>
              <a:ext uri="{FF2B5EF4-FFF2-40B4-BE49-F238E27FC236}">
                <a16:creationId xmlns:a16="http://schemas.microsoft.com/office/drawing/2014/main" id="{0F3FDD65-A682-49D3-BF97-55D32A37969D}"/>
              </a:ext>
            </a:extLst>
          </p:cNvPr>
          <p:cNvPicPr>
            <a:picLocks noChangeAspect="1"/>
          </p:cNvPicPr>
          <p:nvPr/>
        </p:nvPicPr>
        <p:blipFill>
          <a:blip r:embed="rId6"/>
          <a:stretch>
            <a:fillRect/>
          </a:stretch>
        </p:blipFill>
        <p:spPr>
          <a:xfrm>
            <a:off x="6224352" y="2823066"/>
            <a:ext cx="292559" cy="230414"/>
          </a:xfrm>
          <a:prstGeom prst="rect">
            <a:avLst/>
          </a:prstGeom>
        </p:spPr>
      </p:pic>
    </p:spTree>
    <p:extLst>
      <p:ext uri="{BB962C8B-B14F-4D97-AF65-F5344CB8AC3E}">
        <p14:creationId xmlns:p14="http://schemas.microsoft.com/office/powerpoint/2010/main" val="370928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0DEEC1F-866C-4EDB-80F1-F2D5284C9E31}"/>
              </a:ext>
            </a:extLst>
          </p:cNvPr>
          <p:cNvSpPr/>
          <p:nvPr/>
        </p:nvSpPr>
        <p:spPr>
          <a:xfrm>
            <a:off x="664678" y="3158732"/>
            <a:ext cx="2243126" cy="987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2F757ECB-6BF1-4843-9973-5E965EDA62E8}"/>
              </a:ext>
            </a:extLst>
          </p:cNvPr>
          <p:cNvSpPr/>
          <p:nvPr/>
        </p:nvSpPr>
        <p:spPr>
          <a:xfrm>
            <a:off x="704646" y="2039454"/>
            <a:ext cx="2187861" cy="786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217EE46-962A-4EB5-983C-97F08FCD1B52}"/>
              </a:ext>
            </a:extLst>
          </p:cNvPr>
          <p:cNvSpPr/>
          <p:nvPr/>
        </p:nvSpPr>
        <p:spPr>
          <a:xfrm>
            <a:off x="3804137" y="1373722"/>
            <a:ext cx="4256203" cy="2153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ACBBDB0F-6CDB-4C26-B528-F94F3F931C4D}"/>
              </a:ext>
            </a:extLst>
          </p:cNvPr>
          <p:cNvSpPr/>
          <p:nvPr/>
        </p:nvSpPr>
        <p:spPr>
          <a:xfrm>
            <a:off x="1248229" y="2202913"/>
            <a:ext cx="1069145" cy="26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React UI</a:t>
            </a:r>
          </a:p>
        </p:txBody>
      </p:sp>
      <p:sp>
        <p:nvSpPr>
          <p:cNvPr id="5" name="Rectangle 4">
            <a:extLst>
              <a:ext uri="{FF2B5EF4-FFF2-40B4-BE49-F238E27FC236}">
                <a16:creationId xmlns:a16="http://schemas.microsoft.com/office/drawing/2014/main" id="{C9651793-B2DD-4E79-A651-6AC0F49A1871}"/>
              </a:ext>
            </a:extLst>
          </p:cNvPr>
          <p:cNvSpPr/>
          <p:nvPr/>
        </p:nvSpPr>
        <p:spPr>
          <a:xfrm>
            <a:off x="4000179" y="2398411"/>
            <a:ext cx="2169686" cy="338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Opentelemetry</a:t>
            </a:r>
            <a:r>
              <a:rPr lang="en-US" sz="1400" dirty="0"/>
              <a:t> collector</a:t>
            </a:r>
          </a:p>
        </p:txBody>
      </p:sp>
      <p:sp>
        <p:nvSpPr>
          <p:cNvPr id="6" name="Rectangle 5">
            <a:extLst>
              <a:ext uri="{FF2B5EF4-FFF2-40B4-BE49-F238E27FC236}">
                <a16:creationId xmlns:a16="http://schemas.microsoft.com/office/drawing/2014/main" id="{884F695A-5FB1-42D4-ABE7-E26C47311EF8}"/>
              </a:ext>
            </a:extLst>
          </p:cNvPr>
          <p:cNvSpPr/>
          <p:nvPr/>
        </p:nvSpPr>
        <p:spPr>
          <a:xfrm>
            <a:off x="6221381" y="2573450"/>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Jaeger exporter</a:t>
            </a:r>
          </a:p>
        </p:txBody>
      </p:sp>
      <p:cxnSp>
        <p:nvCxnSpPr>
          <p:cNvPr id="8" name="Connector: Elbow 7">
            <a:extLst>
              <a:ext uri="{FF2B5EF4-FFF2-40B4-BE49-F238E27FC236}">
                <a16:creationId xmlns:a16="http://schemas.microsoft.com/office/drawing/2014/main" id="{5426AF84-C44D-4D53-81F9-58B784D53A28}"/>
              </a:ext>
            </a:extLst>
          </p:cNvPr>
          <p:cNvCxnSpPr>
            <a:cxnSpLocks/>
            <a:stCxn id="19" idx="3"/>
            <a:endCxn id="5" idx="1"/>
          </p:cNvCxnSpPr>
          <p:nvPr/>
        </p:nvCxnSpPr>
        <p:spPr>
          <a:xfrm>
            <a:off x="2892507" y="2432455"/>
            <a:ext cx="1107672" cy="1352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62639EB-A101-461E-B12D-A2ADDF4CF6D2}"/>
              </a:ext>
            </a:extLst>
          </p:cNvPr>
          <p:cNvSpPr/>
          <p:nvPr/>
        </p:nvSpPr>
        <p:spPr>
          <a:xfrm>
            <a:off x="6202958" y="2017747"/>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Zipkin</a:t>
            </a:r>
            <a:r>
              <a:rPr lang="en-US" sz="1400" dirty="0"/>
              <a:t> exporter</a:t>
            </a:r>
          </a:p>
        </p:txBody>
      </p:sp>
      <p:sp>
        <p:nvSpPr>
          <p:cNvPr id="10" name="Rectangle 9">
            <a:extLst>
              <a:ext uri="{FF2B5EF4-FFF2-40B4-BE49-F238E27FC236}">
                <a16:creationId xmlns:a16="http://schemas.microsoft.com/office/drawing/2014/main" id="{52132567-CDEC-4C58-893D-71F021042693}"/>
              </a:ext>
            </a:extLst>
          </p:cNvPr>
          <p:cNvSpPr/>
          <p:nvPr/>
        </p:nvSpPr>
        <p:spPr>
          <a:xfrm>
            <a:off x="6202958" y="3066119"/>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Prometheus exporter</a:t>
            </a:r>
          </a:p>
        </p:txBody>
      </p:sp>
      <p:sp>
        <p:nvSpPr>
          <p:cNvPr id="11" name="Rectangle 10">
            <a:extLst>
              <a:ext uri="{FF2B5EF4-FFF2-40B4-BE49-F238E27FC236}">
                <a16:creationId xmlns:a16="http://schemas.microsoft.com/office/drawing/2014/main" id="{92E3D167-F8D6-4FA0-85D9-89FCD3631552}"/>
              </a:ext>
            </a:extLst>
          </p:cNvPr>
          <p:cNvSpPr/>
          <p:nvPr/>
        </p:nvSpPr>
        <p:spPr>
          <a:xfrm>
            <a:off x="6215017" y="1456087"/>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Kafka exporter</a:t>
            </a:r>
          </a:p>
        </p:txBody>
      </p:sp>
      <p:sp>
        <p:nvSpPr>
          <p:cNvPr id="15" name="TextBox 14">
            <a:extLst>
              <a:ext uri="{FF2B5EF4-FFF2-40B4-BE49-F238E27FC236}">
                <a16:creationId xmlns:a16="http://schemas.microsoft.com/office/drawing/2014/main" id="{2F0AD3F7-F8A4-44C3-A89E-F8D415928D9E}"/>
              </a:ext>
            </a:extLst>
          </p:cNvPr>
          <p:cNvSpPr txBox="1"/>
          <p:nvPr/>
        </p:nvSpPr>
        <p:spPr>
          <a:xfrm>
            <a:off x="4181113" y="1315767"/>
            <a:ext cx="2940148" cy="307777"/>
          </a:xfrm>
          <a:prstGeom prst="rect">
            <a:avLst/>
          </a:prstGeom>
          <a:noFill/>
        </p:spPr>
        <p:txBody>
          <a:bodyPr wrap="square" rtlCol="0">
            <a:spAutoFit/>
          </a:bodyPr>
          <a:lstStyle/>
          <a:p>
            <a:r>
              <a:rPr lang="en-US" sz="1400" dirty="0"/>
              <a:t>Open Telemetry Collector</a:t>
            </a:r>
          </a:p>
        </p:txBody>
      </p:sp>
      <p:sp>
        <p:nvSpPr>
          <p:cNvPr id="16" name="Rectangle 15">
            <a:extLst>
              <a:ext uri="{FF2B5EF4-FFF2-40B4-BE49-F238E27FC236}">
                <a16:creationId xmlns:a16="http://schemas.microsoft.com/office/drawing/2014/main" id="{8DDF098A-252A-4965-84DE-B5588D699042}"/>
              </a:ext>
            </a:extLst>
          </p:cNvPr>
          <p:cNvSpPr/>
          <p:nvPr/>
        </p:nvSpPr>
        <p:spPr>
          <a:xfrm>
            <a:off x="8356207" y="2425001"/>
            <a:ext cx="1623144" cy="30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Jaeger</a:t>
            </a:r>
          </a:p>
        </p:txBody>
      </p:sp>
      <p:sp>
        <p:nvSpPr>
          <p:cNvPr id="18" name="Rectangle 17">
            <a:extLst>
              <a:ext uri="{FF2B5EF4-FFF2-40B4-BE49-F238E27FC236}">
                <a16:creationId xmlns:a16="http://schemas.microsoft.com/office/drawing/2014/main" id="{A153755C-76CA-4819-BA22-09CC9E134407}"/>
              </a:ext>
            </a:extLst>
          </p:cNvPr>
          <p:cNvSpPr/>
          <p:nvPr/>
        </p:nvSpPr>
        <p:spPr>
          <a:xfrm>
            <a:off x="954572" y="3155615"/>
            <a:ext cx="1753604" cy="361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Spring MS and batch</a:t>
            </a:r>
          </a:p>
        </p:txBody>
      </p:sp>
      <p:sp>
        <p:nvSpPr>
          <p:cNvPr id="21" name="Rectangle 20">
            <a:extLst>
              <a:ext uri="{FF2B5EF4-FFF2-40B4-BE49-F238E27FC236}">
                <a16:creationId xmlns:a16="http://schemas.microsoft.com/office/drawing/2014/main" id="{D03D42CC-5646-4D0E-8EF9-D4CBDDD1C99C}"/>
              </a:ext>
            </a:extLst>
          </p:cNvPr>
          <p:cNvSpPr/>
          <p:nvPr/>
        </p:nvSpPr>
        <p:spPr>
          <a:xfrm>
            <a:off x="10163906" y="2425000"/>
            <a:ext cx="1623144" cy="30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Elastic</a:t>
            </a:r>
          </a:p>
        </p:txBody>
      </p:sp>
      <p:sp>
        <p:nvSpPr>
          <p:cNvPr id="22" name="Rectangle 21">
            <a:extLst>
              <a:ext uri="{FF2B5EF4-FFF2-40B4-BE49-F238E27FC236}">
                <a16:creationId xmlns:a16="http://schemas.microsoft.com/office/drawing/2014/main" id="{A29083DF-FB47-46FC-88D9-CB6A513D3137}"/>
              </a:ext>
            </a:extLst>
          </p:cNvPr>
          <p:cNvSpPr/>
          <p:nvPr/>
        </p:nvSpPr>
        <p:spPr>
          <a:xfrm>
            <a:off x="10163906" y="3174773"/>
            <a:ext cx="1623144" cy="30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Kibana</a:t>
            </a:r>
          </a:p>
        </p:txBody>
      </p:sp>
      <p:cxnSp>
        <p:nvCxnSpPr>
          <p:cNvPr id="24" name="Connector: Elbow 23">
            <a:extLst>
              <a:ext uri="{FF2B5EF4-FFF2-40B4-BE49-F238E27FC236}">
                <a16:creationId xmlns:a16="http://schemas.microsoft.com/office/drawing/2014/main" id="{92BB2522-92B4-4FA4-845F-9AD6115406C6}"/>
              </a:ext>
            </a:extLst>
          </p:cNvPr>
          <p:cNvCxnSpPr>
            <a:cxnSpLocks/>
            <a:stCxn id="20" idx="3"/>
            <a:endCxn id="16" idx="2"/>
          </p:cNvCxnSpPr>
          <p:nvPr/>
        </p:nvCxnSpPr>
        <p:spPr>
          <a:xfrm flipV="1">
            <a:off x="2907804" y="2732779"/>
            <a:ext cx="6259975" cy="9194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77CD492-F55F-4762-BA04-83406ACB5387}"/>
              </a:ext>
            </a:extLst>
          </p:cNvPr>
          <p:cNvCxnSpPr>
            <a:cxnSpLocks/>
          </p:cNvCxnSpPr>
          <p:nvPr/>
        </p:nvCxnSpPr>
        <p:spPr>
          <a:xfrm>
            <a:off x="8060340" y="2665270"/>
            <a:ext cx="199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2A122DF-070D-44E0-8B17-9BDE5C236C48}"/>
              </a:ext>
            </a:extLst>
          </p:cNvPr>
          <p:cNvCxnSpPr>
            <a:stCxn id="16" idx="3"/>
            <a:endCxn id="21" idx="1"/>
          </p:cNvCxnSpPr>
          <p:nvPr/>
        </p:nvCxnSpPr>
        <p:spPr>
          <a:xfrm flipV="1">
            <a:off x="9979351" y="2578889"/>
            <a:ext cx="1845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2B82FE4-BF6F-4228-A531-7EAC4ECB628C}"/>
              </a:ext>
            </a:extLst>
          </p:cNvPr>
          <p:cNvCxnSpPr>
            <a:stCxn id="21" idx="2"/>
            <a:endCxn id="22" idx="0"/>
          </p:cNvCxnSpPr>
          <p:nvPr/>
        </p:nvCxnSpPr>
        <p:spPr>
          <a:xfrm>
            <a:off x="10975478" y="2732778"/>
            <a:ext cx="0" cy="44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73DDAD9-99C4-4B38-9F17-736529E2073D}"/>
              </a:ext>
            </a:extLst>
          </p:cNvPr>
          <p:cNvSpPr txBox="1"/>
          <p:nvPr/>
        </p:nvSpPr>
        <p:spPr>
          <a:xfrm>
            <a:off x="1328057" y="2542974"/>
            <a:ext cx="1479953" cy="307777"/>
          </a:xfrm>
          <a:prstGeom prst="rect">
            <a:avLst/>
          </a:prstGeom>
          <a:noFill/>
        </p:spPr>
        <p:txBody>
          <a:bodyPr wrap="square" rtlCol="0">
            <a:spAutoFit/>
          </a:bodyPr>
          <a:lstStyle/>
          <a:p>
            <a:r>
              <a:rPr lang="en-US" sz="1400" dirty="0"/>
              <a:t>Container</a:t>
            </a:r>
          </a:p>
        </p:txBody>
      </p:sp>
      <p:sp>
        <p:nvSpPr>
          <p:cNvPr id="32" name="TextBox 31">
            <a:extLst>
              <a:ext uri="{FF2B5EF4-FFF2-40B4-BE49-F238E27FC236}">
                <a16:creationId xmlns:a16="http://schemas.microsoft.com/office/drawing/2014/main" id="{9F58FEB5-7AAA-461E-A3DC-0BD373F1515E}"/>
              </a:ext>
            </a:extLst>
          </p:cNvPr>
          <p:cNvSpPr txBox="1"/>
          <p:nvPr/>
        </p:nvSpPr>
        <p:spPr>
          <a:xfrm>
            <a:off x="1208556" y="3838043"/>
            <a:ext cx="1479953" cy="307777"/>
          </a:xfrm>
          <a:prstGeom prst="rect">
            <a:avLst/>
          </a:prstGeom>
          <a:noFill/>
        </p:spPr>
        <p:txBody>
          <a:bodyPr wrap="square" rtlCol="0">
            <a:spAutoFit/>
          </a:bodyPr>
          <a:lstStyle/>
          <a:p>
            <a:r>
              <a:rPr lang="en-US" sz="1400" dirty="0"/>
              <a:t>Container</a:t>
            </a:r>
          </a:p>
        </p:txBody>
      </p:sp>
      <p:sp>
        <p:nvSpPr>
          <p:cNvPr id="33" name="Rectangle 32">
            <a:extLst>
              <a:ext uri="{FF2B5EF4-FFF2-40B4-BE49-F238E27FC236}">
                <a16:creationId xmlns:a16="http://schemas.microsoft.com/office/drawing/2014/main" id="{960C011A-120B-42AE-88CE-87BACF000D6D}"/>
              </a:ext>
            </a:extLst>
          </p:cNvPr>
          <p:cNvSpPr/>
          <p:nvPr/>
        </p:nvSpPr>
        <p:spPr>
          <a:xfrm>
            <a:off x="678243" y="3527434"/>
            <a:ext cx="2187860" cy="27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Telemetry Java agent</a:t>
            </a:r>
          </a:p>
        </p:txBody>
      </p:sp>
      <p:cxnSp>
        <p:nvCxnSpPr>
          <p:cNvPr id="37" name="Straight Arrow Connector 36">
            <a:extLst>
              <a:ext uri="{FF2B5EF4-FFF2-40B4-BE49-F238E27FC236}">
                <a16:creationId xmlns:a16="http://schemas.microsoft.com/office/drawing/2014/main" id="{982F0B79-94F8-47E1-88EC-4A8A52A97159}"/>
              </a:ext>
            </a:extLst>
          </p:cNvPr>
          <p:cNvCxnSpPr>
            <a:cxnSpLocks/>
          </p:cNvCxnSpPr>
          <p:nvPr/>
        </p:nvCxnSpPr>
        <p:spPr>
          <a:xfrm>
            <a:off x="8060340" y="1944372"/>
            <a:ext cx="261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86BC4FF-6D23-4554-90EC-B290227313A1}"/>
              </a:ext>
            </a:extLst>
          </p:cNvPr>
          <p:cNvSpPr/>
          <p:nvPr/>
        </p:nvSpPr>
        <p:spPr>
          <a:xfrm>
            <a:off x="8356207" y="1817477"/>
            <a:ext cx="1547447" cy="3077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Kafka</a:t>
            </a:r>
          </a:p>
        </p:txBody>
      </p:sp>
      <p:sp>
        <p:nvSpPr>
          <p:cNvPr id="39" name="Rectangle 38">
            <a:extLst>
              <a:ext uri="{FF2B5EF4-FFF2-40B4-BE49-F238E27FC236}">
                <a16:creationId xmlns:a16="http://schemas.microsoft.com/office/drawing/2014/main" id="{C2DEC8D6-AF71-4D81-9FBC-F1A79362DF59}"/>
              </a:ext>
            </a:extLst>
          </p:cNvPr>
          <p:cNvSpPr/>
          <p:nvPr/>
        </p:nvSpPr>
        <p:spPr>
          <a:xfrm>
            <a:off x="10256014" y="1822722"/>
            <a:ext cx="1547447" cy="30777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Streamset</a:t>
            </a:r>
            <a:endParaRPr lang="en-US" sz="1400" dirty="0"/>
          </a:p>
        </p:txBody>
      </p:sp>
      <p:cxnSp>
        <p:nvCxnSpPr>
          <p:cNvPr id="41" name="Straight Arrow Connector 40">
            <a:extLst>
              <a:ext uri="{FF2B5EF4-FFF2-40B4-BE49-F238E27FC236}">
                <a16:creationId xmlns:a16="http://schemas.microsoft.com/office/drawing/2014/main" id="{535CE592-2099-40DE-A83B-F9302FAE3902}"/>
              </a:ext>
            </a:extLst>
          </p:cNvPr>
          <p:cNvCxnSpPr>
            <a:stCxn id="38" idx="3"/>
            <a:endCxn id="39" idx="1"/>
          </p:cNvCxnSpPr>
          <p:nvPr/>
        </p:nvCxnSpPr>
        <p:spPr>
          <a:xfrm>
            <a:off x="9903654" y="1971366"/>
            <a:ext cx="352360" cy="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DC0EF4F-6BFD-4CE7-91B6-33D856F1EA09}"/>
              </a:ext>
            </a:extLst>
          </p:cNvPr>
          <p:cNvCxnSpPr>
            <a:cxnSpLocks/>
            <a:stCxn id="39" idx="2"/>
          </p:cNvCxnSpPr>
          <p:nvPr/>
        </p:nvCxnSpPr>
        <p:spPr>
          <a:xfrm>
            <a:off x="11029738" y="2130500"/>
            <a:ext cx="0" cy="30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160EB2B-E11A-4430-B937-0554AE0BD229}"/>
              </a:ext>
            </a:extLst>
          </p:cNvPr>
          <p:cNvSpPr txBox="1"/>
          <p:nvPr/>
        </p:nvSpPr>
        <p:spPr>
          <a:xfrm>
            <a:off x="8190856" y="1210365"/>
            <a:ext cx="1623143" cy="523220"/>
          </a:xfrm>
          <a:prstGeom prst="rect">
            <a:avLst/>
          </a:prstGeom>
          <a:noFill/>
        </p:spPr>
        <p:txBody>
          <a:bodyPr wrap="square" rtlCol="0">
            <a:spAutoFit/>
          </a:bodyPr>
          <a:lstStyle/>
          <a:p>
            <a:r>
              <a:rPr lang="en-US" sz="1400" dirty="0"/>
              <a:t>Export User interaction </a:t>
            </a:r>
          </a:p>
        </p:txBody>
      </p:sp>
      <p:sp>
        <p:nvSpPr>
          <p:cNvPr id="49" name="TextBox 48">
            <a:extLst>
              <a:ext uri="{FF2B5EF4-FFF2-40B4-BE49-F238E27FC236}">
                <a16:creationId xmlns:a16="http://schemas.microsoft.com/office/drawing/2014/main" id="{E27E7688-30B2-4470-B95F-131D6535DF30}"/>
              </a:ext>
            </a:extLst>
          </p:cNvPr>
          <p:cNvSpPr txBox="1"/>
          <p:nvPr/>
        </p:nvSpPr>
        <p:spPr>
          <a:xfrm>
            <a:off x="10079834" y="1353461"/>
            <a:ext cx="1623143" cy="307777"/>
          </a:xfrm>
          <a:prstGeom prst="rect">
            <a:avLst/>
          </a:prstGeom>
          <a:noFill/>
        </p:spPr>
        <p:txBody>
          <a:bodyPr wrap="square" rtlCol="0">
            <a:spAutoFit/>
          </a:bodyPr>
          <a:lstStyle/>
          <a:p>
            <a:r>
              <a:rPr lang="en-US" sz="1400" dirty="0"/>
              <a:t>Transformation</a:t>
            </a:r>
          </a:p>
        </p:txBody>
      </p:sp>
      <p:pic>
        <p:nvPicPr>
          <p:cNvPr id="55" name="Picture 54">
            <a:extLst>
              <a:ext uri="{FF2B5EF4-FFF2-40B4-BE49-F238E27FC236}">
                <a16:creationId xmlns:a16="http://schemas.microsoft.com/office/drawing/2014/main" id="{8E84FDA5-4D09-4BCF-A681-E9BF10C37F3F}"/>
              </a:ext>
            </a:extLst>
          </p:cNvPr>
          <p:cNvPicPr>
            <a:picLocks noChangeAspect="1"/>
          </p:cNvPicPr>
          <p:nvPr/>
        </p:nvPicPr>
        <p:blipFill>
          <a:blip r:embed="rId2"/>
          <a:stretch>
            <a:fillRect/>
          </a:stretch>
        </p:blipFill>
        <p:spPr>
          <a:xfrm>
            <a:off x="2317374" y="5569357"/>
            <a:ext cx="1002621" cy="696837"/>
          </a:xfrm>
          <a:prstGeom prst="rect">
            <a:avLst/>
          </a:prstGeom>
        </p:spPr>
      </p:pic>
      <p:cxnSp>
        <p:nvCxnSpPr>
          <p:cNvPr id="57" name="Connector: Elbow 56">
            <a:extLst>
              <a:ext uri="{FF2B5EF4-FFF2-40B4-BE49-F238E27FC236}">
                <a16:creationId xmlns:a16="http://schemas.microsoft.com/office/drawing/2014/main" id="{D1AE52C1-31DA-435E-8104-04F88CAECC62}"/>
              </a:ext>
            </a:extLst>
          </p:cNvPr>
          <p:cNvCxnSpPr>
            <a:cxnSpLocks/>
            <a:stCxn id="32" idx="2"/>
          </p:cNvCxnSpPr>
          <p:nvPr/>
        </p:nvCxnSpPr>
        <p:spPr>
          <a:xfrm rot="5400000">
            <a:off x="824156" y="4441479"/>
            <a:ext cx="1420036" cy="828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A36D53B4-E0AD-41FE-AAF8-68F5B4643D6F}"/>
              </a:ext>
            </a:extLst>
          </p:cNvPr>
          <p:cNvCxnSpPr>
            <a:cxnSpLocks/>
            <a:stCxn id="32" idx="2"/>
            <a:endCxn id="55" idx="0"/>
          </p:cNvCxnSpPr>
          <p:nvPr/>
        </p:nvCxnSpPr>
        <p:spPr>
          <a:xfrm rot="16200000" flipH="1">
            <a:off x="1671841" y="4422512"/>
            <a:ext cx="1423537" cy="8701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49">
            <a:extLst>
              <a:ext uri="{FF2B5EF4-FFF2-40B4-BE49-F238E27FC236}">
                <a16:creationId xmlns:a16="http://schemas.microsoft.com/office/drawing/2014/main" id="{66D3F463-6853-4933-BBEF-9E557769BA40}"/>
              </a:ext>
            </a:extLst>
          </p:cNvPr>
          <p:cNvSpPr/>
          <p:nvPr/>
        </p:nvSpPr>
        <p:spPr>
          <a:xfrm>
            <a:off x="3544017" y="1002090"/>
            <a:ext cx="8385383" cy="3300856"/>
          </a:xfrm>
          <a:prstGeom prst="roundRect">
            <a:avLst/>
          </a:prstGeom>
          <a:noFill/>
          <a:ln w="28575">
            <a:solidFill>
              <a:srgbClr val="113377"/>
            </a:solidFill>
            <a:prstDash val="dash"/>
          </a:ln>
          <a:effectLst/>
        </p:spPr>
        <p:style>
          <a:lnRef idx="0">
            <a:schemeClr val="accent3"/>
          </a:lnRef>
          <a:fillRef idx="3">
            <a:schemeClr val="accent3"/>
          </a:fillRef>
          <a:effectRef idx="3">
            <a:schemeClr val="accent3"/>
          </a:effectRef>
          <a:fontRef idx="minor">
            <a:schemeClr val="lt1"/>
          </a:fontRef>
        </p:style>
        <p:txBody>
          <a:bodyPr lIns="60960" rIns="60960" rtlCol="0" anchor="t" anchorCtr="0"/>
          <a:lstStyle/>
          <a:p>
            <a:pPr algn="ctr" defTabSz="914377">
              <a:defRPr/>
            </a:pPr>
            <a:endParaRPr lang="en-US" sz="1867" b="1" dirty="0">
              <a:solidFill>
                <a:schemeClr val="tx1"/>
              </a:solidFill>
            </a:endParaRPr>
          </a:p>
        </p:txBody>
      </p:sp>
      <p:sp>
        <p:nvSpPr>
          <p:cNvPr id="58" name="Rounded Rectangle 49">
            <a:extLst>
              <a:ext uri="{FF2B5EF4-FFF2-40B4-BE49-F238E27FC236}">
                <a16:creationId xmlns:a16="http://schemas.microsoft.com/office/drawing/2014/main" id="{C46933EF-6B4C-48DA-B638-1A3B0C4E511A}"/>
              </a:ext>
            </a:extLst>
          </p:cNvPr>
          <p:cNvSpPr/>
          <p:nvPr/>
        </p:nvSpPr>
        <p:spPr>
          <a:xfrm>
            <a:off x="531200" y="1541893"/>
            <a:ext cx="2527963" cy="2761052"/>
          </a:xfrm>
          <a:prstGeom prst="roundRect">
            <a:avLst/>
          </a:prstGeom>
          <a:noFill/>
          <a:ln w="28575">
            <a:solidFill>
              <a:srgbClr val="113377"/>
            </a:solidFill>
            <a:prstDash val="dash"/>
          </a:ln>
          <a:effectLst/>
        </p:spPr>
        <p:style>
          <a:lnRef idx="0">
            <a:schemeClr val="accent3"/>
          </a:lnRef>
          <a:fillRef idx="3">
            <a:schemeClr val="accent3"/>
          </a:fillRef>
          <a:effectRef idx="3">
            <a:schemeClr val="accent3"/>
          </a:effectRef>
          <a:fontRef idx="minor">
            <a:schemeClr val="lt1"/>
          </a:fontRef>
        </p:style>
        <p:txBody>
          <a:bodyPr lIns="60960" rIns="60960" rtlCol="0" anchor="t" anchorCtr="0"/>
          <a:lstStyle/>
          <a:p>
            <a:pPr algn="ctr" defTabSz="914377">
              <a:defRPr/>
            </a:pPr>
            <a:endParaRPr lang="en-US" sz="1867" b="1" dirty="0">
              <a:solidFill>
                <a:schemeClr val="tx1"/>
              </a:solidFill>
            </a:endParaRPr>
          </a:p>
        </p:txBody>
      </p:sp>
      <p:sp>
        <p:nvSpPr>
          <p:cNvPr id="62" name="TextBox 61">
            <a:extLst>
              <a:ext uri="{FF2B5EF4-FFF2-40B4-BE49-F238E27FC236}">
                <a16:creationId xmlns:a16="http://schemas.microsoft.com/office/drawing/2014/main" id="{26A3CDE9-9F10-4D91-904A-4BF26C3F8F2F}"/>
              </a:ext>
            </a:extLst>
          </p:cNvPr>
          <p:cNvSpPr txBox="1"/>
          <p:nvPr/>
        </p:nvSpPr>
        <p:spPr>
          <a:xfrm>
            <a:off x="6829416" y="3983002"/>
            <a:ext cx="1623142" cy="338554"/>
          </a:xfrm>
          <a:prstGeom prst="rect">
            <a:avLst/>
          </a:prstGeom>
          <a:noFill/>
        </p:spPr>
        <p:txBody>
          <a:bodyPr wrap="square" rtlCol="0">
            <a:spAutoFit/>
          </a:bodyPr>
          <a:lstStyle/>
          <a:p>
            <a:r>
              <a:rPr lang="en-US" sz="1600" b="1" dirty="0"/>
              <a:t>EKS Cluster</a:t>
            </a:r>
          </a:p>
        </p:txBody>
      </p:sp>
      <p:sp>
        <p:nvSpPr>
          <p:cNvPr id="63" name="TextBox 62">
            <a:extLst>
              <a:ext uri="{FF2B5EF4-FFF2-40B4-BE49-F238E27FC236}">
                <a16:creationId xmlns:a16="http://schemas.microsoft.com/office/drawing/2014/main" id="{6E71433C-6E26-4339-9E3E-B2C564B025EA}"/>
              </a:ext>
            </a:extLst>
          </p:cNvPr>
          <p:cNvSpPr txBox="1"/>
          <p:nvPr/>
        </p:nvSpPr>
        <p:spPr>
          <a:xfrm>
            <a:off x="1150584" y="1563106"/>
            <a:ext cx="1623142" cy="338554"/>
          </a:xfrm>
          <a:prstGeom prst="rect">
            <a:avLst/>
          </a:prstGeom>
          <a:noFill/>
        </p:spPr>
        <p:txBody>
          <a:bodyPr wrap="square" rtlCol="0">
            <a:spAutoFit/>
          </a:bodyPr>
          <a:lstStyle/>
          <a:p>
            <a:r>
              <a:rPr lang="en-US" sz="1600" b="1" dirty="0"/>
              <a:t>EKS Cluster</a:t>
            </a:r>
          </a:p>
        </p:txBody>
      </p:sp>
      <p:sp>
        <p:nvSpPr>
          <p:cNvPr id="65" name="Rounded Rectangle 49">
            <a:extLst>
              <a:ext uri="{FF2B5EF4-FFF2-40B4-BE49-F238E27FC236}">
                <a16:creationId xmlns:a16="http://schemas.microsoft.com/office/drawing/2014/main" id="{4A9DF6E2-B39A-40E5-80C7-49B245C15392}"/>
              </a:ext>
            </a:extLst>
          </p:cNvPr>
          <p:cNvSpPr/>
          <p:nvPr/>
        </p:nvSpPr>
        <p:spPr>
          <a:xfrm>
            <a:off x="189393" y="591806"/>
            <a:ext cx="11918199" cy="6048145"/>
          </a:xfrm>
          <a:prstGeom prst="roundRect">
            <a:avLst/>
          </a:prstGeom>
          <a:noFill/>
          <a:ln>
            <a:solidFill>
              <a:srgbClr val="113377"/>
            </a:solidFill>
            <a:prstDash val="dash"/>
          </a:ln>
          <a:effectLst/>
        </p:spPr>
        <p:style>
          <a:lnRef idx="0">
            <a:schemeClr val="accent3"/>
          </a:lnRef>
          <a:fillRef idx="3">
            <a:schemeClr val="accent3"/>
          </a:fillRef>
          <a:effectRef idx="3">
            <a:schemeClr val="accent3"/>
          </a:effectRef>
          <a:fontRef idx="minor">
            <a:schemeClr val="lt1"/>
          </a:fontRef>
        </p:style>
        <p:txBody>
          <a:bodyPr lIns="60960" rIns="60960" rtlCol="0" anchor="t" anchorCtr="0"/>
          <a:lstStyle/>
          <a:p>
            <a:pPr algn="ctr" defTabSz="914377">
              <a:defRPr/>
            </a:pPr>
            <a:endParaRPr lang="en-US" sz="1867" b="1" dirty="0">
              <a:solidFill>
                <a:schemeClr val="tx1"/>
              </a:solidFill>
            </a:endParaRPr>
          </a:p>
        </p:txBody>
      </p:sp>
      <p:pic>
        <p:nvPicPr>
          <p:cNvPr id="78" name="Picture 77">
            <a:extLst>
              <a:ext uri="{FF2B5EF4-FFF2-40B4-BE49-F238E27FC236}">
                <a16:creationId xmlns:a16="http://schemas.microsoft.com/office/drawing/2014/main" id="{B260E516-71F2-4E0D-B6EF-68FA6965681C}"/>
              </a:ext>
            </a:extLst>
          </p:cNvPr>
          <p:cNvPicPr>
            <a:picLocks noChangeAspect="1"/>
          </p:cNvPicPr>
          <p:nvPr/>
        </p:nvPicPr>
        <p:blipFill>
          <a:blip r:embed="rId3"/>
          <a:stretch>
            <a:fillRect/>
          </a:stretch>
        </p:blipFill>
        <p:spPr>
          <a:xfrm>
            <a:off x="684430" y="5612270"/>
            <a:ext cx="1186735" cy="579504"/>
          </a:xfrm>
          <a:prstGeom prst="rect">
            <a:avLst/>
          </a:prstGeom>
        </p:spPr>
      </p:pic>
    </p:spTree>
    <p:extLst>
      <p:ext uri="{BB962C8B-B14F-4D97-AF65-F5344CB8AC3E}">
        <p14:creationId xmlns:p14="http://schemas.microsoft.com/office/powerpoint/2010/main" val="371204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8198"/>
          <a:stretch/>
        </p:blipFill>
        <p:spPr>
          <a:xfrm>
            <a:off x="1" y="1577131"/>
            <a:ext cx="6371008" cy="3903677"/>
          </a:xfrm>
          <a:prstGeom prst="rect">
            <a:avLst/>
          </a:prstGeom>
        </p:spPr>
      </p:pic>
      <p:sp>
        <p:nvSpPr>
          <p:cNvPr id="2" name="Rectangle 1"/>
          <p:cNvSpPr/>
          <p:nvPr/>
        </p:nvSpPr>
        <p:spPr>
          <a:xfrm>
            <a:off x="1" y="1577131"/>
            <a:ext cx="6343507" cy="390367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Oval 4"/>
          <p:cNvSpPr/>
          <p:nvPr/>
        </p:nvSpPr>
        <p:spPr>
          <a:xfrm>
            <a:off x="2801923" y="2997667"/>
            <a:ext cx="1062605" cy="1062605"/>
          </a:xfrm>
          <a:prstGeom prst="ellipse">
            <a:avLst/>
          </a:prstGeom>
          <a:solidFill>
            <a:schemeClr val="bg1">
              <a:alpha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Isosceles Triangle 5"/>
          <p:cNvSpPr/>
          <p:nvPr/>
        </p:nvSpPr>
        <p:spPr>
          <a:xfrm rot="5400000">
            <a:off x="3152695" y="3344413"/>
            <a:ext cx="428175" cy="3691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p:cNvSpPr txBox="1"/>
          <p:nvPr/>
        </p:nvSpPr>
        <p:spPr>
          <a:xfrm>
            <a:off x="6723810" y="1312726"/>
            <a:ext cx="5027516" cy="2308324"/>
          </a:xfrm>
          <a:prstGeom prst="rect">
            <a:avLst/>
          </a:prstGeom>
          <a:noFill/>
        </p:spPr>
        <p:txBody>
          <a:bodyPr wrap="square" rtlCol="0">
            <a:spAutoFit/>
          </a:bodyPr>
          <a:lstStyle/>
          <a:p>
            <a:r>
              <a:rPr lang="en-US" sz="4800" b="1" dirty="0">
                <a:solidFill>
                  <a:srgbClr val="9F9F9F"/>
                </a:solidFill>
                <a:cs typeface="Segoe UI Light" panose="020B0502040204020203" pitchFamily="34" charset="0"/>
              </a:rPr>
              <a:t>Now let’s see a demo of the </a:t>
            </a:r>
            <a:r>
              <a:rPr lang="en-US" sz="4800" b="1" dirty="0">
                <a:solidFill>
                  <a:srgbClr val="1888C9"/>
                </a:solidFill>
                <a:cs typeface="Segoe UI Light" panose="020B0502040204020203" pitchFamily="34" charset="0"/>
              </a:rPr>
              <a:t>Observability</a:t>
            </a:r>
          </a:p>
        </p:txBody>
      </p:sp>
    </p:spTree>
    <p:extLst>
      <p:ext uri="{BB962C8B-B14F-4D97-AF65-F5344CB8AC3E}">
        <p14:creationId xmlns:p14="http://schemas.microsoft.com/office/powerpoint/2010/main" val="369901564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8882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4" name="Group 3"/>
          <p:cNvGrpSpPr/>
          <p:nvPr/>
        </p:nvGrpSpPr>
        <p:grpSpPr>
          <a:xfrm>
            <a:off x="5354258" y="4229973"/>
            <a:ext cx="1480309" cy="283032"/>
            <a:chOff x="7368836" y="758748"/>
            <a:chExt cx="1257595" cy="240450"/>
          </a:xfrm>
        </p:grpSpPr>
        <p:pic>
          <p:nvPicPr>
            <p:cNvPr id="29" name="Picture 28"/>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7368836" y="758748"/>
              <a:ext cx="240450" cy="240450"/>
            </a:xfrm>
            <a:prstGeom prst="rect">
              <a:avLst/>
            </a:prstGeom>
          </p:spPr>
        </p:pic>
        <p:pic>
          <p:nvPicPr>
            <p:cNvPr id="30" name="Picture 2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707884" y="758748"/>
              <a:ext cx="240450" cy="240450"/>
            </a:xfrm>
            <a:prstGeom prst="rect">
              <a:avLst/>
            </a:prstGeom>
          </p:spPr>
        </p:pic>
        <p:pic>
          <p:nvPicPr>
            <p:cNvPr id="31"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046932" y="758748"/>
              <a:ext cx="240450" cy="240450"/>
            </a:xfrm>
            <a:prstGeom prst="rect">
              <a:avLst/>
            </a:prstGeom>
          </p:spPr>
        </p:pic>
        <p:pic>
          <p:nvPicPr>
            <p:cNvPr id="32" name="Picture 3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385981" y="758748"/>
              <a:ext cx="240450" cy="240450"/>
            </a:xfrm>
            <a:prstGeom prst="rect">
              <a:avLst/>
            </a:prstGeom>
          </p:spPr>
        </p:pic>
      </p:grpSp>
      <p:sp>
        <p:nvSpPr>
          <p:cNvPr id="33" name="TextBox 32"/>
          <p:cNvSpPr txBox="1"/>
          <p:nvPr/>
        </p:nvSpPr>
        <p:spPr>
          <a:xfrm>
            <a:off x="5082989" y="3200971"/>
            <a:ext cx="2005663" cy="410433"/>
          </a:xfrm>
          <a:prstGeom prst="rect">
            <a:avLst/>
          </a:prstGeom>
          <a:noFill/>
        </p:spPr>
        <p:txBody>
          <a:bodyPr wrap="square" lIns="0" tIns="0" rIns="0" bIns="0" rtlCol="0">
            <a:spAutoFit/>
          </a:bodyPr>
          <a:lstStyle/>
          <a:p>
            <a:r>
              <a:rPr lang="en-US" sz="2667" dirty="0">
                <a:solidFill>
                  <a:schemeClr val="bg1"/>
                </a:solidFill>
                <a:latin typeface="Arial" panose="020B0604020202020204" pitchFamily="34" charset="0"/>
                <a:cs typeface="Arial" panose="020B0604020202020204" pitchFamily="34" charset="0"/>
              </a:rPr>
              <a:t>THANK YOU</a:t>
            </a:r>
          </a:p>
        </p:txBody>
      </p:sp>
      <p:sp>
        <p:nvSpPr>
          <p:cNvPr id="38" name="object 20"/>
          <p:cNvSpPr/>
          <p:nvPr userDrawn="1"/>
        </p:nvSpPr>
        <p:spPr>
          <a:xfrm>
            <a:off x="2077386"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baseline="-25000"/>
          </a:p>
        </p:txBody>
      </p:sp>
      <p:sp>
        <p:nvSpPr>
          <p:cNvPr id="39" name="object 21"/>
          <p:cNvSpPr/>
          <p:nvPr userDrawn="1"/>
        </p:nvSpPr>
        <p:spPr>
          <a:xfrm>
            <a:off x="138329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baseline="-25000"/>
          </a:p>
        </p:txBody>
      </p:sp>
      <p:sp>
        <p:nvSpPr>
          <p:cNvPr id="40" name="object 22"/>
          <p:cNvSpPr/>
          <p:nvPr userDrawn="1"/>
        </p:nvSpPr>
        <p:spPr>
          <a:xfrm>
            <a:off x="689198"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baseline="-25000"/>
          </a:p>
        </p:txBody>
      </p:sp>
      <p:sp>
        <p:nvSpPr>
          <p:cNvPr id="41" name="object 23"/>
          <p:cNvSpPr/>
          <p:nvPr userDrawn="1"/>
        </p:nvSpPr>
        <p:spPr>
          <a:xfrm>
            <a:off x="-489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baseline="-25000"/>
          </a:p>
        </p:txBody>
      </p:sp>
      <p:sp>
        <p:nvSpPr>
          <p:cNvPr id="42" name="object 24"/>
          <p:cNvSpPr/>
          <p:nvPr userDrawn="1"/>
        </p:nvSpPr>
        <p:spPr>
          <a:xfrm>
            <a:off x="1205478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baseline="-25000"/>
          </a:p>
        </p:txBody>
      </p:sp>
      <p:sp>
        <p:nvSpPr>
          <p:cNvPr id="43" name="object 25"/>
          <p:cNvSpPr/>
          <p:nvPr userDrawn="1"/>
        </p:nvSpPr>
        <p:spPr>
          <a:xfrm>
            <a:off x="1136069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baseline="-25000"/>
          </a:p>
        </p:txBody>
      </p:sp>
      <p:sp>
        <p:nvSpPr>
          <p:cNvPr id="44" name="object 26"/>
          <p:cNvSpPr/>
          <p:nvPr userDrawn="1"/>
        </p:nvSpPr>
        <p:spPr>
          <a:xfrm>
            <a:off x="1066659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baseline="-25000"/>
          </a:p>
        </p:txBody>
      </p:sp>
      <p:sp>
        <p:nvSpPr>
          <p:cNvPr id="45" name="object 27"/>
          <p:cNvSpPr/>
          <p:nvPr userDrawn="1"/>
        </p:nvSpPr>
        <p:spPr>
          <a:xfrm>
            <a:off x="997247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baseline="-25000"/>
          </a:p>
        </p:txBody>
      </p:sp>
      <p:sp>
        <p:nvSpPr>
          <p:cNvPr id="46" name="object 24"/>
          <p:cNvSpPr/>
          <p:nvPr userDrawn="1"/>
        </p:nvSpPr>
        <p:spPr>
          <a:xfrm>
            <a:off x="927836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baseline="-25000"/>
          </a:p>
        </p:txBody>
      </p:sp>
      <p:sp>
        <p:nvSpPr>
          <p:cNvPr id="53" name="object 9"/>
          <p:cNvSpPr/>
          <p:nvPr userDrawn="1"/>
        </p:nvSpPr>
        <p:spPr>
          <a:xfrm>
            <a:off x="275434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baseline="-25000"/>
          </a:p>
        </p:txBody>
      </p:sp>
      <p:sp>
        <p:nvSpPr>
          <p:cNvPr id="54" name="Text Placeholder 2"/>
          <p:cNvSpPr txBox="1">
            <a:spLocks/>
          </p:cNvSpPr>
          <p:nvPr userDrawn="1"/>
        </p:nvSpPr>
        <p:spPr>
          <a:xfrm>
            <a:off x="2914845" y="5131640"/>
            <a:ext cx="6502452" cy="895405"/>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933" b="0" dirty="0"/>
              <a:t>© 2020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57" name="Picture 56"/>
          <p:cNvPicPr>
            <a:picLocks noChangeAspect="1"/>
          </p:cNvPicPr>
          <p:nvPr/>
        </p:nvPicPr>
        <p:blipFill>
          <a:blip r:embed="rId6"/>
          <a:stretch>
            <a:fillRect/>
          </a:stretch>
        </p:blipFill>
        <p:spPr>
          <a:xfrm>
            <a:off x="10928640" y="6071136"/>
            <a:ext cx="975360" cy="498865"/>
          </a:xfrm>
          <a:prstGeom prst="rect">
            <a:avLst/>
          </a:prstGeom>
        </p:spPr>
      </p:pic>
      <p:sp>
        <p:nvSpPr>
          <p:cNvPr id="3" name="Slide Number Placeholder 2">
            <a:extLst>
              <a:ext uri="{FF2B5EF4-FFF2-40B4-BE49-F238E27FC236}">
                <a16:creationId xmlns:a16="http://schemas.microsoft.com/office/drawing/2014/main" id="{79FE2FCB-5EA7-44A4-BCDC-0832ECB670EB}"/>
              </a:ext>
            </a:extLst>
          </p:cNvPr>
          <p:cNvSpPr>
            <a:spLocks noGrp="1"/>
          </p:cNvSpPr>
          <p:nvPr>
            <p:ph type="sldNum" sz="quarter" idx="12"/>
          </p:nvPr>
        </p:nvSpPr>
        <p:spPr/>
        <p:txBody>
          <a:bodyPr/>
          <a:lstStyle/>
          <a:p>
            <a:fld id="{910603E9-62B6-4E5D-B9E4-D3B69751664A}" type="slidenum">
              <a:rPr lang="en-US" smtClean="0"/>
              <a:t>5</a:t>
            </a:fld>
            <a:endParaRPr lang="en-US" dirty="0"/>
          </a:p>
        </p:txBody>
      </p:sp>
    </p:spTree>
    <p:extLst>
      <p:ext uri="{BB962C8B-B14F-4D97-AF65-F5344CB8AC3E}">
        <p14:creationId xmlns:p14="http://schemas.microsoft.com/office/powerpoint/2010/main" val="37834293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19508BE2-8F40-449B-BA78-330F7D1E3D6C}"/>
              </a:ext>
            </a:extLst>
          </p:cNvPr>
          <p:cNvPicPr>
            <a:picLocks noChangeAspect="1"/>
          </p:cNvPicPr>
          <p:nvPr/>
        </p:nvPicPr>
        <p:blipFill>
          <a:blip r:embed="rId2"/>
          <a:stretch>
            <a:fillRect/>
          </a:stretch>
        </p:blipFill>
        <p:spPr>
          <a:xfrm>
            <a:off x="2478118" y="5713479"/>
            <a:ext cx="1043761" cy="1001332"/>
          </a:xfrm>
          <a:prstGeom prst="rect">
            <a:avLst/>
          </a:prstGeom>
        </p:spPr>
      </p:pic>
      <p:sp>
        <p:nvSpPr>
          <p:cNvPr id="20" name="Rectangle 19">
            <a:extLst>
              <a:ext uri="{FF2B5EF4-FFF2-40B4-BE49-F238E27FC236}">
                <a16:creationId xmlns:a16="http://schemas.microsoft.com/office/drawing/2014/main" id="{D0DEEC1F-866C-4EDB-80F1-F2D5284C9E31}"/>
              </a:ext>
            </a:extLst>
          </p:cNvPr>
          <p:cNvSpPr/>
          <p:nvPr/>
        </p:nvSpPr>
        <p:spPr>
          <a:xfrm>
            <a:off x="1092559" y="3670676"/>
            <a:ext cx="2243126" cy="9870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Rectangle 18">
            <a:extLst>
              <a:ext uri="{FF2B5EF4-FFF2-40B4-BE49-F238E27FC236}">
                <a16:creationId xmlns:a16="http://schemas.microsoft.com/office/drawing/2014/main" id="{2F757ECB-6BF1-4843-9973-5E965EDA62E8}"/>
              </a:ext>
            </a:extLst>
          </p:cNvPr>
          <p:cNvSpPr/>
          <p:nvPr/>
        </p:nvSpPr>
        <p:spPr>
          <a:xfrm>
            <a:off x="1132527" y="2551398"/>
            <a:ext cx="2187861" cy="786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a:extLst>
              <a:ext uri="{FF2B5EF4-FFF2-40B4-BE49-F238E27FC236}">
                <a16:creationId xmlns:a16="http://schemas.microsoft.com/office/drawing/2014/main" id="{5217EE46-962A-4EB5-983C-97F08FCD1B52}"/>
              </a:ext>
            </a:extLst>
          </p:cNvPr>
          <p:cNvSpPr/>
          <p:nvPr/>
        </p:nvSpPr>
        <p:spPr>
          <a:xfrm>
            <a:off x="4036981" y="1290050"/>
            <a:ext cx="4107767" cy="27568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a:extLst>
              <a:ext uri="{FF2B5EF4-FFF2-40B4-BE49-F238E27FC236}">
                <a16:creationId xmlns:a16="http://schemas.microsoft.com/office/drawing/2014/main" id="{ACBBDB0F-6CDB-4C26-B528-F94F3F931C4D}"/>
              </a:ext>
            </a:extLst>
          </p:cNvPr>
          <p:cNvSpPr/>
          <p:nvPr/>
        </p:nvSpPr>
        <p:spPr>
          <a:xfrm>
            <a:off x="1676110" y="2714857"/>
            <a:ext cx="1069145" cy="260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React UI</a:t>
            </a:r>
          </a:p>
        </p:txBody>
      </p:sp>
      <p:sp>
        <p:nvSpPr>
          <p:cNvPr id="5" name="Rectangle 4">
            <a:extLst>
              <a:ext uri="{FF2B5EF4-FFF2-40B4-BE49-F238E27FC236}">
                <a16:creationId xmlns:a16="http://schemas.microsoft.com/office/drawing/2014/main" id="{C9651793-B2DD-4E79-A651-6AC0F49A1871}"/>
              </a:ext>
            </a:extLst>
          </p:cNvPr>
          <p:cNvSpPr/>
          <p:nvPr/>
        </p:nvSpPr>
        <p:spPr>
          <a:xfrm>
            <a:off x="4084587" y="2398411"/>
            <a:ext cx="2169686" cy="338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Opentelemetry</a:t>
            </a:r>
            <a:r>
              <a:rPr lang="en-US" sz="1400" dirty="0"/>
              <a:t> collector</a:t>
            </a:r>
          </a:p>
        </p:txBody>
      </p:sp>
      <p:sp>
        <p:nvSpPr>
          <p:cNvPr id="6" name="Rectangle 5">
            <a:extLst>
              <a:ext uri="{FF2B5EF4-FFF2-40B4-BE49-F238E27FC236}">
                <a16:creationId xmlns:a16="http://schemas.microsoft.com/office/drawing/2014/main" id="{884F695A-5FB1-42D4-ABE7-E26C47311EF8}"/>
              </a:ext>
            </a:extLst>
          </p:cNvPr>
          <p:cNvSpPr/>
          <p:nvPr/>
        </p:nvSpPr>
        <p:spPr>
          <a:xfrm>
            <a:off x="6305789" y="2573450"/>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Jaeger exporter</a:t>
            </a:r>
          </a:p>
        </p:txBody>
      </p:sp>
      <p:cxnSp>
        <p:nvCxnSpPr>
          <p:cNvPr id="8" name="Connector: Elbow 7">
            <a:extLst>
              <a:ext uri="{FF2B5EF4-FFF2-40B4-BE49-F238E27FC236}">
                <a16:creationId xmlns:a16="http://schemas.microsoft.com/office/drawing/2014/main" id="{5426AF84-C44D-4D53-81F9-58B784D53A28}"/>
              </a:ext>
            </a:extLst>
          </p:cNvPr>
          <p:cNvCxnSpPr>
            <a:cxnSpLocks/>
            <a:endCxn id="5" idx="1"/>
          </p:cNvCxnSpPr>
          <p:nvPr/>
        </p:nvCxnSpPr>
        <p:spPr>
          <a:xfrm flipV="1">
            <a:off x="3521879" y="2567743"/>
            <a:ext cx="562708" cy="1916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62639EB-A101-461E-B12D-A2ADDF4CF6D2}"/>
              </a:ext>
            </a:extLst>
          </p:cNvPr>
          <p:cNvSpPr/>
          <p:nvPr/>
        </p:nvSpPr>
        <p:spPr>
          <a:xfrm>
            <a:off x="6287366" y="2017747"/>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Zipkin</a:t>
            </a:r>
            <a:r>
              <a:rPr lang="en-US" sz="1400" dirty="0"/>
              <a:t> exporter</a:t>
            </a:r>
          </a:p>
        </p:txBody>
      </p:sp>
      <p:sp>
        <p:nvSpPr>
          <p:cNvPr id="10" name="Rectangle 9">
            <a:extLst>
              <a:ext uri="{FF2B5EF4-FFF2-40B4-BE49-F238E27FC236}">
                <a16:creationId xmlns:a16="http://schemas.microsoft.com/office/drawing/2014/main" id="{52132567-CDEC-4C58-893D-71F021042693}"/>
              </a:ext>
            </a:extLst>
          </p:cNvPr>
          <p:cNvSpPr/>
          <p:nvPr/>
        </p:nvSpPr>
        <p:spPr>
          <a:xfrm>
            <a:off x="6287366" y="3104363"/>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Prometheus exporter</a:t>
            </a:r>
          </a:p>
        </p:txBody>
      </p:sp>
      <p:sp>
        <p:nvSpPr>
          <p:cNvPr id="11" name="Rectangle 10">
            <a:extLst>
              <a:ext uri="{FF2B5EF4-FFF2-40B4-BE49-F238E27FC236}">
                <a16:creationId xmlns:a16="http://schemas.microsoft.com/office/drawing/2014/main" id="{92E3D167-F8D6-4FA0-85D9-89FCD3631552}"/>
              </a:ext>
            </a:extLst>
          </p:cNvPr>
          <p:cNvSpPr/>
          <p:nvPr/>
        </p:nvSpPr>
        <p:spPr>
          <a:xfrm>
            <a:off x="6313713" y="1456087"/>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Kafka exporter</a:t>
            </a:r>
          </a:p>
        </p:txBody>
      </p:sp>
      <p:sp>
        <p:nvSpPr>
          <p:cNvPr id="15" name="TextBox 14">
            <a:extLst>
              <a:ext uri="{FF2B5EF4-FFF2-40B4-BE49-F238E27FC236}">
                <a16:creationId xmlns:a16="http://schemas.microsoft.com/office/drawing/2014/main" id="{2F0AD3F7-F8A4-44C3-A89E-F8D415928D9E}"/>
              </a:ext>
            </a:extLst>
          </p:cNvPr>
          <p:cNvSpPr txBox="1"/>
          <p:nvPr/>
        </p:nvSpPr>
        <p:spPr>
          <a:xfrm>
            <a:off x="4466493" y="998437"/>
            <a:ext cx="2940148" cy="307777"/>
          </a:xfrm>
          <a:prstGeom prst="rect">
            <a:avLst/>
          </a:prstGeom>
          <a:noFill/>
        </p:spPr>
        <p:txBody>
          <a:bodyPr wrap="square" rtlCol="0">
            <a:spAutoFit/>
          </a:bodyPr>
          <a:lstStyle/>
          <a:p>
            <a:r>
              <a:rPr lang="en-US" sz="1400" dirty="0"/>
              <a:t>Open Telemetry Collector</a:t>
            </a:r>
          </a:p>
        </p:txBody>
      </p:sp>
      <p:sp>
        <p:nvSpPr>
          <p:cNvPr id="16" name="Rectangle 15">
            <a:extLst>
              <a:ext uri="{FF2B5EF4-FFF2-40B4-BE49-F238E27FC236}">
                <a16:creationId xmlns:a16="http://schemas.microsoft.com/office/drawing/2014/main" id="{8DDF098A-252A-4965-84DE-B5588D699042}"/>
              </a:ext>
            </a:extLst>
          </p:cNvPr>
          <p:cNvSpPr/>
          <p:nvPr/>
        </p:nvSpPr>
        <p:spPr>
          <a:xfrm>
            <a:off x="8440615" y="2425001"/>
            <a:ext cx="1623144" cy="30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Jaeger</a:t>
            </a:r>
          </a:p>
        </p:txBody>
      </p:sp>
      <p:sp>
        <p:nvSpPr>
          <p:cNvPr id="18" name="Rectangle 17">
            <a:extLst>
              <a:ext uri="{FF2B5EF4-FFF2-40B4-BE49-F238E27FC236}">
                <a16:creationId xmlns:a16="http://schemas.microsoft.com/office/drawing/2014/main" id="{A153755C-76CA-4819-BA22-09CC9E134407}"/>
              </a:ext>
            </a:extLst>
          </p:cNvPr>
          <p:cNvSpPr/>
          <p:nvPr/>
        </p:nvSpPr>
        <p:spPr>
          <a:xfrm>
            <a:off x="1382453" y="3667559"/>
            <a:ext cx="1753604" cy="361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Spring MS and batch</a:t>
            </a:r>
          </a:p>
        </p:txBody>
      </p:sp>
      <p:sp>
        <p:nvSpPr>
          <p:cNvPr id="21" name="Rectangle 20">
            <a:extLst>
              <a:ext uri="{FF2B5EF4-FFF2-40B4-BE49-F238E27FC236}">
                <a16:creationId xmlns:a16="http://schemas.microsoft.com/office/drawing/2014/main" id="{D03D42CC-5646-4D0E-8EF9-D4CBDDD1C99C}"/>
              </a:ext>
            </a:extLst>
          </p:cNvPr>
          <p:cNvSpPr/>
          <p:nvPr/>
        </p:nvSpPr>
        <p:spPr>
          <a:xfrm>
            <a:off x="10248314" y="2425000"/>
            <a:ext cx="1623144" cy="30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Elastic</a:t>
            </a:r>
          </a:p>
        </p:txBody>
      </p:sp>
      <p:sp>
        <p:nvSpPr>
          <p:cNvPr id="22" name="Rectangle 21">
            <a:extLst>
              <a:ext uri="{FF2B5EF4-FFF2-40B4-BE49-F238E27FC236}">
                <a16:creationId xmlns:a16="http://schemas.microsoft.com/office/drawing/2014/main" id="{A29083DF-FB47-46FC-88D9-CB6A513D3137}"/>
              </a:ext>
            </a:extLst>
          </p:cNvPr>
          <p:cNvSpPr/>
          <p:nvPr/>
        </p:nvSpPr>
        <p:spPr>
          <a:xfrm>
            <a:off x="10248314" y="3174773"/>
            <a:ext cx="1623144" cy="30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Kibana</a:t>
            </a:r>
          </a:p>
        </p:txBody>
      </p:sp>
      <p:cxnSp>
        <p:nvCxnSpPr>
          <p:cNvPr id="24" name="Connector: Elbow 23">
            <a:extLst>
              <a:ext uri="{FF2B5EF4-FFF2-40B4-BE49-F238E27FC236}">
                <a16:creationId xmlns:a16="http://schemas.microsoft.com/office/drawing/2014/main" id="{92BB2522-92B4-4FA4-845F-9AD6115406C6}"/>
              </a:ext>
            </a:extLst>
          </p:cNvPr>
          <p:cNvCxnSpPr>
            <a:cxnSpLocks/>
            <a:stCxn id="20" idx="3"/>
            <a:endCxn id="16" idx="2"/>
          </p:cNvCxnSpPr>
          <p:nvPr/>
        </p:nvCxnSpPr>
        <p:spPr>
          <a:xfrm flipV="1">
            <a:off x="3335685" y="2732779"/>
            <a:ext cx="5916502" cy="1431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77CD492-F55F-4762-BA04-83406ACB5387}"/>
              </a:ext>
            </a:extLst>
          </p:cNvPr>
          <p:cNvCxnSpPr>
            <a:cxnSpLocks/>
          </p:cNvCxnSpPr>
          <p:nvPr/>
        </p:nvCxnSpPr>
        <p:spPr>
          <a:xfrm>
            <a:off x="8144748" y="2665270"/>
            <a:ext cx="199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2A122DF-070D-44E0-8B17-9BDE5C236C48}"/>
              </a:ext>
            </a:extLst>
          </p:cNvPr>
          <p:cNvCxnSpPr>
            <a:stCxn id="16" idx="3"/>
            <a:endCxn id="21" idx="1"/>
          </p:cNvCxnSpPr>
          <p:nvPr/>
        </p:nvCxnSpPr>
        <p:spPr>
          <a:xfrm flipV="1">
            <a:off x="10063759" y="2578889"/>
            <a:ext cx="1845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2B82FE4-BF6F-4228-A531-7EAC4ECB628C}"/>
              </a:ext>
            </a:extLst>
          </p:cNvPr>
          <p:cNvCxnSpPr>
            <a:stCxn id="21" idx="2"/>
            <a:endCxn id="22" idx="0"/>
          </p:cNvCxnSpPr>
          <p:nvPr/>
        </p:nvCxnSpPr>
        <p:spPr>
          <a:xfrm>
            <a:off x="11059886" y="2732778"/>
            <a:ext cx="0" cy="44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73DDAD9-99C4-4B38-9F17-736529E2073D}"/>
              </a:ext>
            </a:extLst>
          </p:cNvPr>
          <p:cNvSpPr txBox="1"/>
          <p:nvPr/>
        </p:nvSpPr>
        <p:spPr>
          <a:xfrm>
            <a:off x="1755938" y="3054918"/>
            <a:ext cx="1479953" cy="307777"/>
          </a:xfrm>
          <a:prstGeom prst="rect">
            <a:avLst/>
          </a:prstGeom>
          <a:noFill/>
        </p:spPr>
        <p:txBody>
          <a:bodyPr wrap="square" rtlCol="0">
            <a:spAutoFit/>
          </a:bodyPr>
          <a:lstStyle/>
          <a:p>
            <a:r>
              <a:rPr lang="en-US" sz="1400" dirty="0"/>
              <a:t>Container</a:t>
            </a:r>
          </a:p>
        </p:txBody>
      </p:sp>
      <p:sp>
        <p:nvSpPr>
          <p:cNvPr id="32" name="TextBox 31">
            <a:extLst>
              <a:ext uri="{FF2B5EF4-FFF2-40B4-BE49-F238E27FC236}">
                <a16:creationId xmlns:a16="http://schemas.microsoft.com/office/drawing/2014/main" id="{9F58FEB5-7AAA-461E-A3DC-0BD373F1515E}"/>
              </a:ext>
            </a:extLst>
          </p:cNvPr>
          <p:cNvSpPr txBox="1"/>
          <p:nvPr/>
        </p:nvSpPr>
        <p:spPr>
          <a:xfrm>
            <a:off x="1636437" y="4349987"/>
            <a:ext cx="1479953" cy="307777"/>
          </a:xfrm>
          <a:prstGeom prst="rect">
            <a:avLst/>
          </a:prstGeom>
          <a:noFill/>
        </p:spPr>
        <p:txBody>
          <a:bodyPr wrap="square" rtlCol="0">
            <a:spAutoFit/>
          </a:bodyPr>
          <a:lstStyle/>
          <a:p>
            <a:r>
              <a:rPr lang="en-US" sz="1400" dirty="0"/>
              <a:t>Container</a:t>
            </a:r>
          </a:p>
        </p:txBody>
      </p:sp>
      <p:sp>
        <p:nvSpPr>
          <p:cNvPr id="33" name="Rectangle 32">
            <a:extLst>
              <a:ext uri="{FF2B5EF4-FFF2-40B4-BE49-F238E27FC236}">
                <a16:creationId xmlns:a16="http://schemas.microsoft.com/office/drawing/2014/main" id="{960C011A-120B-42AE-88CE-87BACF000D6D}"/>
              </a:ext>
            </a:extLst>
          </p:cNvPr>
          <p:cNvSpPr/>
          <p:nvPr/>
        </p:nvSpPr>
        <p:spPr>
          <a:xfrm>
            <a:off x="1106124" y="4039378"/>
            <a:ext cx="2187860" cy="27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Telemetry Java agent</a:t>
            </a:r>
          </a:p>
        </p:txBody>
      </p:sp>
      <p:cxnSp>
        <p:nvCxnSpPr>
          <p:cNvPr id="37" name="Straight Arrow Connector 36">
            <a:extLst>
              <a:ext uri="{FF2B5EF4-FFF2-40B4-BE49-F238E27FC236}">
                <a16:creationId xmlns:a16="http://schemas.microsoft.com/office/drawing/2014/main" id="{982F0B79-94F8-47E1-88EC-4A8A52A97159}"/>
              </a:ext>
            </a:extLst>
          </p:cNvPr>
          <p:cNvCxnSpPr>
            <a:cxnSpLocks/>
          </p:cNvCxnSpPr>
          <p:nvPr/>
        </p:nvCxnSpPr>
        <p:spPr>
          <a:xfrm>
            <a:off x="8144748" y="1944372"/>
            <a:ext cx="261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86BC4FF-6D23-4554-90EC-B290227313A1}"/>
              </a:ext>
            </a:extLst>
          </p:cNvPr>
          <p:cNvSpPr/>
          <p:nvPr/>
        </p:nvSpPr>
        <p:spPr>
          <a:xfrm>
            <a:off x="8440615" y="1817477"/>
            <a:ext cx="1547447" cy="30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Kafka</a:t>
            </a:r>
          </a:p>
        </p:txBody>
      </p:sp>
      <p:sp>
        <p:nvSpPr>
          <p:cNvPr id="39" name="Rectangle 38">
            <a:extLst>
              <a:ext uri="{FF2B5EF4-FFF2-40B4-BE49-F238E27FC236}">
                <a16:creationId xmlns:a16="http://schemas.microsoft.com/office/drawing/2014/main" id="{C2DEC8D6-AF71-4D81-9FBC-F1A79362DF59}"/>
              </a:ext>
            </a:extLst>
          </p:cNvPr>
          <p:cNvSpPr/>
          <p:nvPr/>
        </p:nvSpPr>
        <p:spPr>
          <a:xfrm>
            <a:off x="10340422" y="1822722"/>
            <a:ext cx="1547447" cy="307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Streamset</a:t>
            </a:r>
            <a:endParaRPr lang="en-US" sz="1400" dirty="0"/>
          </a:p>
        </p:txBody>
      </p:sp>
      <p:cxnSp>
        <p:nvCxnSpPr>
          <p:cNvPr id="41" name="Straight Arrow Connector 40">
            <a:extLst>
              <a:ext uri="{FF2B5EF4-FFF2-40B4-BE49-F238E27FC236}">
                <a16:creationId xmlns:a16="http://schemas.microsoft.com/office/drawing/2014/main" id="{535CE592-2099-40DE-A83B-F9302FAE3902}"/>
              </a:ext>
            </a:extLst>
          </p:cNvPr>
          <p:cNvCxnSpPr>
            <a:stCxn id="38" idx="3"/>
            <a:endCxn id="39" idx="1"/>
          </p:cNvCxnSpPr>
          <p:nvPr/>
        </p:nvCxnSpPr>
        <p:spPr>
          <a:xfrm>
            <a:off x="9988062" y="1971366"/>
            <a:ext cx="352360" cy="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DC0EF4F-6BFD-4CE7-91B6-33D856F1EA09}"/>
              </a:ext>
            </a:extLst>
          </p:cNvPr>
          <p:cNvCxnSpPr>
            <a:cxnSpLocks/>
            <a:stCxn id="39" idx="2"/>
          </p:cNvCxnSpPr>
          <p:nvPr/>
        </p:nvCxnSpPr>
        <p:spPr>
          <a:xfrm>
            <a:off x="11114146" y="2130500"/>
            <a:ext cx="0" cy="30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160EB2B-E11A-4430-B937-0554AE0BD229}"/>
              </a:ext>
            </a:extLst>
          </p:cNvPr>
          <p:cNvSpPr txBox="1"/>
          <p:nvPr/>
        </p:nvSpPr>
        <p:spPr>
          <a:xfrm>
            <a:off x="8275264" y="1210365"/>
            <a:ext cx="1623143" cy="523220"/>
          </a:xfrm>
          <a:prstGeom prst="rect">
            <a:avLst/>
          </a:prstGeom>
          <a:noFill/>
        </p:spPr>
        <p:txBody>
          <a:bodyPr wrap="square" rtlCol="0">
            <a:spAutoFit/>
          </a:bodyPr>
          <a:lstStyle/>
          <a:p>
            <a:r>
              <a:rPr lang="en-US" sz="1400" dirty="0"/>
              <a:t>Export User interaction </a:t>
            </a:r>
          </a:p>
        </p:txBody>
      </p:sp>
      <p:sp>
        <p:nvSpPr>
          <p:cNvPr id="49" name="TextBox 48">
            <a:extLst>
              <a:ext uri="{FF2B5EF4-FFF2-40B4-BE49-F238E27FC236}">
                <a16:creationId xmlns:a16="http://schemas.microsoft.com/office/drawing/2014/main" id="{E27E7688-30B2-4470-B95F-131D6535DF30}"/>
              </a:ext>
            </a:extLst>
          </p:cNvPr>
          <p:cNvSpPr txBox="1"/>
          <p:nvPr/>
        </p:nvSpPr>
        <p:spPr>
          <a:xfrm>
            <a:off x="10164242" y="1353461"/>
            <a:ext cx="1623143" cy="307777"/>
          </a:xfrm>
          <a:prstGeom prst="rect">
            <a:avLst/>
          </a:prstGeom>
          <a:noFill/>
        </p:spPr>
        <p:txBody>
          <a:bodyPr wrap="square" rtlCol="0">
            <a:spAutoFit/>
          </a:bodyPr>
          <a:lstStyle/>
          <a:p>
            <a:r>
              <a:rPr lang="en-US" sz="1400" dirty="0"/>
              <a:t>Transformation</a:t>
            </a:r>
          </a:p>
        </p:txBody>
      </p:sp>
      <p:pic>
        <p:nvPicPr>
          <p:cNvPr id="55" name="Picture 54">
            <a:extLst>
              <a:ext uri="{FF2B5EF4-FFF2-40B4-BE49-F238E27FC236}">
                <a16:creationId xmlns:a16="http://schemas.microsoft.com/office/drawing/2014/main" id="{8E84FDA5-4D09-4BCF-A681-E9BF10C37F3F}"/>
              </a:ext>
            </a:extLst>
          </p:cNvPr>
          <p:cNvPicPr>
            <a:picLocks noChangeAspect="1"/>
          </p:cNvPicPr>
          <p:nvPr/>
        </p:nvPicPr>
        <p:blipFill>
          <a:blip r:embed="rId3"/>
          <a:stretch>
            <a:fillRect/>
          </a:stretch>
        </p:blipFill>
        <p:spPr>
          <a:xfrm>
            <a:off x="2673330" y="5936862"/>
            <a:ext cx="532965" cy="370419"/>
          </a:xfrm>
          <a:prstGeom prst="rect">
            <a:avLst/>
          </a:prstGeom>
        </p:spPr>
      </p:pic>
      <p:cxnSp>
        <p:nvCxnSpPr>
          <p:cNvPr id="57" name="Connector: Elbow 56">
            <a:extLst>
              <a:ext uri="{FF2B5EF4-FFF2-40B4-BE49-F238E27FC236}">
                <a16:creationId xmlns:a16="http://schemas.microsoft.com/office/drawing/2014/main" id="{D1AE52C1-31DA-435E-8104-04F88CAECC62}"/>
              </a:ext>
            </a:extLst>
          </p:cNvPr>
          <p:cNvCxnSpPr>
            <a:cxnSpLocks/>
            <a:stCxn id="32" idx="2"/>
            <a:endCxn id="50" idx="0"/>
          </p:cNvCxnSpPr>
          <p:nvPr/>
        </p:nvCxnSpPr>
        <p:spPr>
          <a:xfrm rot="5400000">
            <a:off x="1252037" y="4953423"/>
            <a:ext cx="1420036" cy="828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A36D53B4-E0AD-41FE-AAF8-68F5B4643D6F}"/>
              </a:ext>
            </a:extLst>
          </p:cNvPr>
          <p:cNvCxnSpPr>
            <a:cxnSpLocks/>
            <a:stCxn id="32" idx="2"/>
            <a:endCxn id="46" idx="0"/>
          </p:cNvCxnSpPr>
          <p:nvPr/>
        </p:nvCxnSpPr>
        <p:spPr>
          <a:xfrm rot="16200000" flipH="1">
            <a:off x="2160349" y="4873828"/>
            <a:ext cx="1055715" cy="623585"/>
          </a:xfrm>
          <a:prstGeom prst="bentConnector3">
            <a:avLst>
              <a:gd name="adj1" fmla="val 67594"/>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49">
            <a:extLst>
              <a:ext uri="{FF2B5EF4-FFF2-40B4-BE49-F238E27FC236}">
                <a16:creationId xmlns:a16="http://schemas.microsoft.com/office/drawing/2014/main" id="{66D3F463-6853-4933-BBEF-9E557769BA40}"/>
              </a:ext>
            </a:extLst>
          </p:cNvPr>
          <p:cNvSpPr/>
          <p:nvPr/>
        </p:nvSpPr>
        <p:spPr>
          <a:xfrm>
            <a:off x="3628425" y="1002089"/>
            <a:ext cx="8385383" cy="3655673"/>
          </a:xfrm>
          <a:prstGeom prst="roundRect">
            <a:avLst/>
          </a:prstGeom>
          <a:noFill/>
          <a:ln w="28575">
            <a:solidFill>
              <a:srgbClr val="113377"/>
            </a:solidFill>
            <a:prstDash val="dash"/>
          </a:ln>
          <a:effectLst/>
        </p:spPr>
        <p:style>
          <a:lnRef idx="0">
            <a:schemeClr val="accent3"/>
          </a:lnRef>
          <a:fillRef idx="3">
            <a:schemeClr val="accent3"/>
          </a:fillRef>
          <a:effectRef idx="3">
            <a:schemeClr val="accent3"/>
          </a:effectRef>
          <a:fontRef idx="minor">
            <a:schemeClr val="lt1"/>
          </a:fontRef>
        </p:style>
        <p:txBody>
          <a:bodyPr lIns="60960" rIns="60960" rtlCol="0" anchor="t" anchorCtr="0"/>
          <a:lstStyle/>
          <a:p>
            <a:pPr algn="ctr" defTabSz="914377">
              <a:defRPr/>
            </a:pPr>
            <a:endParaRPr lang="en-US" sz="1867" b="1" dirty="0">
              <a:solidFill>
                <a:schemeClr val="tx1"/>
              </a:solidFill>
            </a:endParaRPr>
          </a:p>
        </p:txBody>
      </p:sp>
      <p:pic>
        <p:nvPicPr>
          <p:cNvPr id="53" name="Graphic 52">
            <a:extLst>
              <a:ext uri="{FF2B5EF4-FFF2-40B4-BE49-F238E27FC236}">
                <a16:creationId xmlns:a16="http://schemas.microsoft.com/office/drawing/2014/main" id="{FE7BB165-5D65-423C-BA8F-4B91E0BA97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01192" y="4118182"/>
            <a:ext cx="463610" cy="463610"/>
          </a:xfrm>
          <a:prstGeom prst="rect">
            <a:avLst/>
          </a:prstGeom>
        </p:spPr>
      </p:pic>
      <p:pic>
        <p:nvPicPr>
          <p:cNvPr id="56" name="Picture 55">
            <a:extLst>
              <a:ext uri="{FF2B5EF4-FFF2-40B4-BE49-F238E27FC236}">
                <a16:creationId xmlns:a16="http://schemas.microsoft.com/office/drawing/2014/main" id="{23EFF01D-2BFD-4999-BEA7-2D32B65CEB56}"/>
              </a:ext>
            </a:extLst>
          </p:cNvPr>
          <p:cNvPicPr>
            <a:picLocks noChangeAspect="1"/>
          </p:cNvPicPr>
          <p:nvPr/>
        </p:nvPicPr>
        <p:blipFill>
          <a:blip r:embed="rId6"/>
          <a:stretch>
            <a:fillRect/>
          </a:stretch>
        </p:blipFill>
        <p:spPr>
          <a:xfrm>
            <a:off x="11025633" y="4242949"/>
            <a:ext cx="540136" cy="338843"/>
          </a:xfrm>
          <a:prstGeom prst="rect">
            <a:avLst/>
          </a:prstGeom>
        </p:spPr>
      </p:pic>
      <p:sp>
        <p:nvSpPr>
          <p:cNvPr id="58" name="Rounded Rectangle 49">
            <a:extLst>
              <a:ext uri="{FF2B5EF4-FFF2-40B4-BE49-F238E27FC236}">
                <a16:creationId xmlns:a16="http://schemas.microsoft.com/office/drawing/2014/main" id="{C46933EF-6B4C-48DA-B638-1A3B0C4E511A}"/>
              </a:ext>
            </a:extLst>
          </p:cNvPr>
          <p:cNvSpPr/>
          <p:nvPr/>
        </p:nvSpPr>
        <p:spPr>
          <a:xfrm>
            <a:off x="959081" y="2278965"/>
            <a:ext cx="2527963" cy="3010486"/>
          </a:xfrm>
          <a:prstGeom prst="roundRect">
            <a:avLst/>
          </a:prstGeom>
          <a:noFill/>
          <a:ln w="28575">
            <a:solidFill>
              <a:srgbClr val="113377"/>
            </a:solidFill>
            <a:prstDash val="dash"/>
          </a:ln>
          <a:effectLst/>
        </p:spPr>
        <p:style>
          <a:lnRef idx="0">
            <a:schemeClr val="accent3"/>
          </a:lnRef>
          <a:fillRef idx="3">
            <a:schemeClr val="accent3"/>
          </a:fillRef>
          <a:effectRef idx="3">
            <a:schemeClr val="accent3"/>
          </a:effectRef>
          <a:fontRef idx="minor">
            <a:schemeClr val="lt1"/>
          </a:fontRef>
        </p:style>
        <p:txBody>
          <a:bodyPr lIns="60960" rIns="60960" rtlCol="0" anchor="t" anchorCtr="0"/>
          <a:lstStyle/>
          <a:p>
            <a:pPr algn="ctr" defTabSz="914377">
              <a:defRPr/>
            </a:pPr>
            <a:endParaRPr lang="en-US" sz="1867" b="1" dirty="0">
              <a:solidFill>
                <a:schemeClr val="tx1"/>
              </a:solidFill>
            </a:endParaRPr>
          </a:p>
        </p:txBody>
      </p:sp>
      <p:pic>
        <p:nvPicPr>
          <p:cNvPr id="60" name="Graphic 59">
            <a:extLst>
              <a:ext uri="{FF2B5EF4-FFF2-40B4-BE49-F238E27FC236}">
                <a16:creationId xmlns:a16="http://schemas.microsoft.com/office/drawing/2014/main" id="{EC6280C5-C377-435B-A20B-F5AE1D7699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79997" y="4708563"/>
            <a:ext cx="463610" cy="463610"/>
          </a:xfrm>
          <a:prstGeom prst="rect">
            <a:avLst/>
          </a:prstGeom>
        </p:spPr>
      </p:pic>
      <p:pic>
        <p:nvPicPr>
          <p:cNvPr id="61" name="Picture 60">
            <a:extLst>
              <a:ext uri="{FF2B5EF4-FFF2-40B4-BE49-F238E27FC236}">
                <a16:creationId xmlns:a16="http://schemas.microsoft.com/office/drawing/2014/main" id="{91009424-1C35-4E4B-BD1C-10E3A3B3336D}"/>
              </a:ext>
            </a:extLst>
          </p:cNvPr>
          <p:cNvPicPr>
            <a:picLocks noChangeAspect="1"/>
          </p:cNvPicPr>
          <p:nvPr/>
        </p:nvPicPr>
        <p:blipFill>
          <a:blip r:embed="rId6"/>
          <a:stretch>
            <a:fillRect/>
          </a:stretch>
        </p:blipFill>
        <p:spPr>
          <a:xfrm>
            <a:off x="1804438" y="4833330"/>
            <a:ext cx="540136" cy="338843"/>
          </a:xfrm>
          <a:prstGeom prst="rect">
            <a:avLst/>
          </a:prstGeom>
        </p:spPr>
      </p:pic>
      <p:sp>
        <p:nvSpPr>
          <p:cNvPr id="62" name="TextBox 61">
            <a:extLst>
              <a:ext uri="{FF2B5EF4-FFF2-40B4-BE49-F238E27FC236}">
                <a16:creationId xmlns:a16="http://schemas.microsoft.com/office/drawing/2014/main" id="{26A3CDE9-9F10-4D91-904A-4BF26C3F8F2F}"/>
              </a:ext>
            </a:extLst>
          </p:cNvPr>
          <p:cNvSpPr txBox="1"/>
          <p:nvPr/>
        </p:nvSpPr>
        <p:spPr>
          <a:xfrm>
            <a:off x="6671357" y="4354918"/>
            <a:ext cx="1623142" cy="338554"/>
          </a:xfrm>
          <a:prstGeom prst="rect">
            <a:avLst/>
          </a:prstGeom>
          <a:noFill/>
        </p:spPr>
        <p:txBody>
          <a:bodyPr wrap="square" rtlCol="0">
            <a:spAutoFit/>
          </a:bodyPr>
          <a:lstStyle/>
          <a:p>
            <a:r>
              <a:rPr lang="en-US" sz="1600" b="1" dirty="0"/>
              <a:t>EKS Cluster</a:t>
            </a:r>
          </a:p>
        </p:txBody>
      </p:sp>
      <p:sp>
        <p:nvSpPr>
          <p:cNvPr id="63" name="TextBox 62">
            <a:extLst>
              <a:ext uri="{FF2B5EF4-FFF2-40B4-BE49-F238E27FC236}">
                <a16:creationId xmlns:a16="http://schemas.microsoft.com/office/drawing/2014/main" id="{6E71433C-6E26-4339-9E3E-B2C564B025EA}"/>
              </a:ext>
            </a:extLst>
          </p:cNvPr>
          <p:cNvSpPr txBox="1"/>
          <p:nvPr/>
        </p:nvSpPr>
        <p:spPr>
          <a:xfrm>
            <a:off x="2408254" y="4804164"/>
            <a:ext cx="1623142" cy="338554"/>
          </a:xfrm>
          <a:prstGeom prst="rect">
            <a:avLst/>
          </a:prstGeom>
          <a:noFill/>
        </p:spPr>
        <p:txBody>
          <a:bodyPr wrap="square" rtlCol="0">
            <a:spAutoFit/>
          </a:bodyPr>
          <a:lstStyle/>
          <a:p>
            <a:r>
              <a:rPr lang="en-US" sz="1600" b="1" dirty="0"/>
              <a:t>EKS Cluster</a:t>
            </a:r>
          </a:p>
        </p:txBody>
      </p:sp>
      <p:pic>
        <p:nvPicPr>
          <p:cNvPr id="50" name="Picture 49">
            <a:extLst>
              <a:ext uri="{FF2B5EF4-FFF2-40B4-BE49-F238E27FC236}">
                <a16:creationId xmlns:a16="http://schemas.microsoft.com/office/drawing/2014/main" id="{C504DF42-77D6-4000-B5E8-D65095CA23FD}"/>
              </a:ext>
            </a:extLst>
          </p:cNvPr>
          <p:cNvPicPr>
            <a:picLocks noChangeAspect="1"/>
          </p:cNvPicPr>
          <p:nvPr/>
        </p:nvPicPr>
        <p:blipFill>
          <a:blip r:embed="rId7"/>
          <a:stretch>
            <a:fillRect/>
          </a:stretch>
        </p:blipFill>
        <p:spPr>
          <a:xfrm>
            <a:off x="1305798" y="6077800"/>
            <a:ext cx="483796" cy="553574"/>
          </a:xfrm>
          <a:prstGeom prst="rect">
            <a:avLst/>
          </a:prstGeom>
        </p:spPr>
      </p:pic>
      <p:sp>
        <p:nvSpPr>
          <p:cNvPr id="65" name="Rounded Rectangle 49">
            <a:extLst>
              <a:ext uri="{FF2B5EF4-FFF2-40B4-BE49-F238E27FC236}">
                <a16:creationId xmlns:a16="http://schemas.microsoft.com/office/drawing/2014/main" id="{4A9DF6E2-B39A-40E5-80C7-49B245C15392}"/>
              </a:ext>
            </a:extLst>
          </p:cNvPr>
          <p:cNvSpPr/>
          <p:nvPr/>
        </p:nvSpPr>
        <p:spPr>
          <a:xfrm>
            <a:off x="320542" y="591806"/>
            <a:ext cx="11871458" cy="6180246"/>
          </a:xfrm>
          <a:prstGeom prst="roundRect">
            <a:avLst/>
          </a:prstGeom>
          <a:noFill/>
          <a:ln>
            <a:solidFill>
              <a:srgbClr val="113377"/>
            </a:solidFill>
            <a:prstDash val="dash"/>
          </a:ln>
          <a:effectLst/>
        </p:spPr>
        <p:style>
          <a:lnRef idx="0">
            <a:schemeClr val="accent3"/>
          </a:lnRef>
          <a:fillRef idx="3">
            <a:schemeClr val="accent3"/>
          </a:fillRef>
          <a:effectRef idx="3">
            <a:schemeClr val="accent3"/>
          </a:effectRef>
          <a:fontRef idx="minor">
            <a:schemeClr val="lt1"/>
          </a:fontRef>
        </p:style>
        <p:txBody>
          <a:bodyPr lIns="60960" rIns="60960" rtlCol="0" anchor="t" anchorCtr="0"/>
          <a:lstStyle/>
          <a:p>
            <a:pPr algn="ctr" defTabSz="914377">
              <a:defRPr/>
            </a:pPr>
            <a:endParaRPr lang="en-US" sz="1867" b="1" dirty="0">
              <a:solidFill>
                <a:schemeClr val="tx1"/>
              </a:solidFill>
            </a:endParaRPr>
          </a:p>
        </p:txBody>
      </p:sp>
      <p:pic>
        <p:nvPicPr>
          <p:cNvPr id="67" name="Picture 66">
            <a:extLst>
              <a:ext uri="{FF2B5EF4-FFF2-40B4-BE49-F238E27FC236}">
                <a16:creationId xmlns:a16="http://schemas.microsoft.com/office/drawing/2014/main" id="{E05A3BF7-716B-4477-B809-904EEB23BCD5}"/>
              </a:ext>
            </a:extLst>
          </p:cNvPr>
          <p:cNvPicPr>
            <a:picLocks noChangeAspect="1"/>
          </p:cNvPicPr>
          <p:nvPr/>
        </p:nvPicPr>
        <p:blipFill>
          <a:blip r:embed="rId8"/>
          <a:stretch>
            <a:fillRect/>
          </a:stretch>
        </p:blipFill>
        <p:spPr>
          <a:xfrm>
            <a:off x="4883562" y="5819727"/>
            <a:ext cx="1623143" cy="529200"/>
          </a:xfrm>
          <a:prstGeom prst="rect">
            <a:avLst/>
          </a:prstGeom>
        </p:spPr>
      </p:pic>
      <p:pic>
        <p:nvPicPr>
          <p:cNvPr id="68" name="Picture 67">
            <a:extLst>
              <a:ext uri="{FF2B5EF4-FFF2-40B4-BE49-F238E27FC236}">
                <a16:creationId xmlns:a16="http://schemas.microsoft.com/office/drawing/2014/main" id="{33DF30AA-0530-440A-9069-45AAAA2EE137}"/>
              </a:ext>
            </a:extLst>
          </p:cNvPr>
          <p:cNvPicPr>
            <a:picLocks noChangeAspect="1"/>
          </p:cNvPicPr>
          <p:nvPr/>
        </p:nvPicPr>
        <p:blipFill>
          <a:blip r:embed="rId9"/>
          <a:stretch>
            <a:fillRect/>
          </a:stretch>
        </p:blipFill>
        <p:spPr>
          <a:xfrm>
            <a:off x="6913824" y="5649972"/>
            <a:ext cx="1235903" cy="814068"/>
          </a:xfrm>
          <a:prstGeom prst="rect">
            <a:avLst/>
          </a:prstGeom>
        </p:spPr>
      </p:pic>
      <p:cxnSp>
        <p:nvCxnSpPr>
          <p:cNvPr id="70" name="Connector: Elbow 69">
            <a:extLst>
              <a:ext uri="{FF2B5EF4-FFF2-40B4-BE49-F238E27FC236}">
                <a16:creationId xmlns:a16="http://schemas.microsoft.com/office/drawing/2014/main" id="{DFF16566-AB86-4C9D-BADB-C02DC95A11EF}"/>
              </a:ext>
            </a:extLst>
          </p:cNvPr>
          <p:cNvCxnSpPr>
            <a:stCxn id="67" idx="0"/>
            <a:endCxn id="16" idx="2"/>
          </p:cNvCxnSpPr>
          <p:nvPr/>
        </p:nvCxnSpPr>
        <p:spPr>
          <a:xfrm rot="5400000" flipH="1" flipV="1">
            <a:off x="5930186" y="2497727"/>
            <a:ext cx="3086948" cy="3557053"/>
          </a:xfrm>
          <a:prstGeom prst="bentConnector3">
            <a:avLst>
              <a:gd name="adj1" fmla="val 23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712AFB6A-52B0-4679-97A0-9AFFCF08820D}"/>
              </a:ext>
            </a:extLst>
          </p:cNvPr>
          <p:cNvCxnSpPr>
            <a:cxnSpLocks/>
            <a:stCxn id="68" idx="3"/>
            <a:endCxn id="16" idx="2"/>
          </p:cNvCxnSpPr>
          <p:nvPr/>
        </p:nvCxnSpPr>
        <p:spPr>
          <a:xfrm flipV="1">
            <a:off x="8149727" y="2732779"/>
            <a:ext cx="1102460" cy="33242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C2C9B948-5086-4CEA-884A-86EBB3914459}"/>
              </a:ext>
            </a:extLst>
          </p:cNvPr>
          <p:cNvPicPr>
            <a:picLocks noChangeAspect="1"/>
          </p:cNvPicPr>
          <p:nvPr/>
        </p:nvPicPr>
        <p:blipFill>
          <a:blip r:embed="rId10"/>
          <a:stretch>
            <a:fillRect/>
          </a:stretch>
        </p:blipFill>
        <p:spPr>
          <a:xfrm>
            <a:off x="685166" y="795126"/>
            <a:ext cx="726636" cy="474605"/>
          </a:xfrm>
          <a:prstGeom prst="rect">
            <a:avLst/>
          </a:prstGeom>
        </p:spPr>
      </p:pic>
      <p:sp>
        <p:nvSpPr>
          <p:cNvPr id="51" name="Rectangle 50">
            <a:extLst>
              <a:ext uri="{FF2B5EF4-FFF2-40B4-BE49-F238E27FC236}">
                <a16:creationId xmlns:a16="http://schemas.microsoft.com/office/drawing/2014/main" id="{8EB5353E-1AFB-4752-A803-15902D653F9F}"/>
              </a:ext>
            </a:extLst>
          </p:cNvPr>
          <p:cNvSpPr/>
          <p:nvPr/>
        </p:nvSpPr>
        <p:spPr>
          <a:xfrm>
            <a:off x="6293936" y="3556285"/>
            <a:ext cx="1252917" cy="41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AWS exporter (ongoing)</a:t>
            </a:r>
          </a:p>
        </p:txBody>
      </p:sp>
    </p:spTree>
    <p:extLst>
      <p:ext uri="{BB962C8B-B14F-4D97-AF65-F5344CB8AC3E}">
        <p14:creationId xmlns:p14="http://schemas.microsoft.com/office/powerpoint/2010/main" val="150241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237</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Somnath Banerjee</dc:creator>
  <cp:lastModifiedBy>Somnath Banerjee</cp:lastModifiedBy>
  <cp:revision>22</cp:revision>
  <dcterms:created xsi:type="dcterms:W3CDTF">2020-12-05T13:26:54Z</dcterms:created>
  <dcterms:modified xsi:type="dcterms:W3CDTF">2021-01-04T16:24:17Z</dcterms:modified>
</cp:coreProperties>
</file>