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5" r:id="rId5"/>
  </p:sldMasterIdLst>
  <p:notesMasterIdLst>
    <p:notesMasterId r:id="rId13"/>
  </p:notesMasterIdLst>
  <p:handoutMasterIdLst>
    <p:handoutMasterId r:id="rId14"/>
  </p:handoutMasterIdLst>
  <p:sldIdLst>
    <p:sldId id="273" r:id="rId6"/>
    <p:sldId id="271" r:id="rId7"/>
    <p:sldId id="291" r:id="rId8"/>
    <p:sldId id="4000" r:id="rId9"/>
    <p:sldId id="3999" r:id="rId10"/>
    <p:sldId id="301" r:id="rId11"/>
    <p:sldId id="2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anshu Gupta, Infosys" initials="HGI" lastIdx="1" clrIdx="0">
    <p:extLst>
      <p:ext uri="{19B8F6BF-5375-455C-9EA6-DF929625EA0E}">
        <p15:presenceInfo xmlns:p15="http://schemas.microsoft.com/office/powerpoint/2012/main" userId="S-1-5-21-266749940-1637964444-929701000-1190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69" d="100"/>
          <a:sy n="69" d="100"/>
        </p:scale>
        <p:origin x="72" y="132"/>
      </p:cViewPr>
      <p:guideLst/>
    </p:cSldViewPr>
  </p:slideViewPr>
  <p:notesTextViewPr>
    <p:cViewPr>
      <p:scale>
        <a:sx n="1" d="1"/>
        <a:sy n="1" d="1"/>
      </p:scale>
      <p:origin x="0" y="0"/>
    </p:cViewPr>
  </p:notesTextViewPr>
  <p:notesViewPr>
    <p:cSldViewPr snapToGrid="0">
      <p:cViewPr varScale="1">
        <p:scale>
          <a:sx n="53" d="100"/>
          <a:sy n="53" d="100"/>
        </p:scale>
        <p:origin x="207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265509-6A38-4801-BAA9-74A558A1C046}" type="datetimeFigureOut">
              <a:rPr lang="en-US" smtClean="0"/>
              <a:t>1/29/2021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0B55C1-9FC6-4663-96B4-15961DE449C2}" type="slidenum">
              <a:rPr lang="en-US" smtClean="0"/>
              <a:t>‹#›</a:t>
            </a:fld>
            <a:endParaRPr lang="en-US"/>
          </a:p>
        </p:txBody>
      </p:sp>
    </p:spTree>
    <p:extLst>
      <p:ext uri="{BB962C8B-B14F-4D97-AF65-F5344CB8AC3E}">
        <p14:creationId xmlns:p14="http://schemas.microsoft.com/office/powerpoint/2010/main" val="1964194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F89A3-4790-42C0-8C26-1417ED3EA36B}" type="datetimeFigureOut">
              <a:rPr lang="en-GB" smtClean="0"/>
              <a:t>29/01/2021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1FBBD-CC01-4330-8AF3-5A55D0870734}" type="slidenum">
              <a:rPr lang="en-GB" smtClean="0"/>
              <a:t>‹#›</a:t>
            </a:fld>
            <a:endParaRPr lang="en-GB" dirty="0"/>
          </a:p>
        </p:txBody>
      </p:sp>
    </p:spTree>
    <p:extLst>
      <p:ext uri="{BB962C8B-B14F-4D97-AF65-F5344CB8AC3E}">
        <p14:creationId xmlns:p14="http://schemas.microsoft.com/office/powerpoint/2010/main" val="808855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04334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pic>
        <p:nvPicPr>
          <p:cNvPr id="32" name="Picture 3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267200" y="1"/>
            <a:ext cx="7924801" cy="6857999"/>
          </a:xfrm>
          <a:prstGeom prst="rect">
            <a:avLst/>
          </a:prstGeom>
        </p:spPr>
      </p:pic>
      <p:sp>
        <p:nvSpPr>
          <p:cNvPr id="18" name="Freeform 5"/>
          <p:cNvSpPr>
            <a:spLocks/>
          </p:cNvSpPr>
          <p:nvPr userDrawn="1"/>
        </p:nvSpPr>
        <p:spPr bwMode="auto">
          <a:xfrm>
            <a:off x="2118" y="0"/>
            <a:ext cx="7825317" cy="6858000"/>
          </a:xfrm>
          <a:custGeom>
            <a:avLst/>
            <a:gdLst>
              <a:gd name="T0" fmla="*/ 0 w 11091"/>
              <a:gd name="T1" fmla="*/ 0 h 9720"/>
              <a:gd name="T2" fmla="*/ 5839 w 11091"/>
              <a:gd name="T3" fmla="*/ 0 h 9720"/>
              <a:gd name="T4" fmla="*/ 5839 w 11091"/>
              <a:gd name="T5" fmla="*/ 0 h 9720"/>
              <a:gd name="T6" fmla="*/ 11091 w 11091"/>
              <a:gd name="T7" fmla="*/ 4632 h 9720"/>
              <a:gd name="T8" fmla="*/ 8717 w 11091"/>
              <a:gd name="T9" fmla="*/ 9720 h 9720"/>
              <a:gd name="T10" fmla="*/ 0 w 11091"/>
              <a:gd name="T11" fmla="*/ 9720 h 9720"/>
              <a:gd name="T12" fmla="*/ 0 w 11091"/>
              <a:gd name="T13" fmla="*/ 0 h 9720"/>
            </a:gdLst>
            <a:ahLst/>
            <a:cxnLst>
              <a:cxn ang="0">
                <a:pos x="T0" y="T1"/>
              </a:cxn>
              <a:cxn ang="0">
                <a:pos x="T2" y="T3"/>
              </a:cxn>
              <a:cxn ang="0">
                <a:pos x="T4" y="T5"/>
              </a:cxn>
              <a:cxn ang="0">
                <a:pos x="T6" y="T7"/>
              </a:cxn>
              <a:cxn ang="0">
                <a:pos x="T8" y="T9"/>
              </a:cxn>
              <a:cxn ang="0">
                <a:pos x="T10" y="T11"/>
              </a:cxn>
              <a:cxn ang="0">
                <a:pos x="T12" y="T13"/>
              </a:cxn>
            </a:cxnLst>
            <a:rect l="0" t="0" r="r" b="b"/>
            <a:pathLst>
              <a:path w="11091" h="9720">
                <a:moveTo>
                  <a:pt x="0" y="0"/>
                </a:moveTo>
                <a:lnTo>
                  <a:pt x="5839" y="0"/>
                </a:lnTo>
                <a:lnTo>
                  <a:pt x="5839" y="0"/>
                </a:lnTo>
                <a:lnTo>
                  <a:pt x="11091" y="4632"/>
                </a:lnTo>
                <a:lnTo>
                  <a:pt x="8717" y="9720"/>
                </a:lnTo>
                <a:lnTo>
                  <a:pt x="0" y="9720"/>
                </a:lnTo>
                <a:lnTo>
                  <a:pt x="0" y="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21" name="AutoShape 3"/>
          <p:cNvSpPr>
            <a:spLocks noChangeAspect="1" noChangeArrowheads="1" noTextEdit="1"/>
          </p:cNvSpPr>
          <p:nvPr userDrawn="1"/>
        </p:nvSpPr>
        <p:spPr bwMode="auto">
          <a:xfrm>
            <a:off x="1356784" y="3729568"/>
            <a:ext cx="1964267" cy="2910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22" name="Freeform 21"/>
          <p:cNvSpPr>
            <a:spLocks/>
          </p:cNvSpPr>
          <p:nvPr userDrawn="1"/>
        </p:nvSpPr>
        <p:spPr bwMode="auto">
          <a:xfrm>
            <a:off x="736600" y="4546600"/>
            <a:ext cx="584200" cy="584200"/>
          </a:xfrm>
          <a:custGeom>
            <a:avLst/>
            <a:gdLst>
              <a:gd name="T0" fmla="*/ 457 w 829"/>
              <a:gd name="T1" fmla="*/ 3 h 830"/>
              <a:gd name="T2" fmla="*/ 518 w 829"/>
              <a:gd name="T3" fmla="*/ 13 h 830"/>
              <a:gd name="T4" fmla="*/ 576 w 829"/>
              <a:gd name="T5" fmla="*/ 33 h 830"/>
              <a:gd name="T6" fmla="*/ 630 w 829"/>
              <a:gd name="T7" fmla="*/ 60 h 830"/>
              <a:gd name="T8" fmla="*/ 678 w 829"/>
              <a:gd name="T9" fmla="*/ 95 h 830"/>
              <a:gd name="T10" fmla="*/ 721 w 829"/>
              <a:gd name="T11" fmla="*/ 136 h 830"/>
              <a:gd name="T12" fmla="*/ 758 w 829"/>
              <a:gd name="T13" fmla="*/ 183 h 830"/>
              <a:gd name="T14" fmla="*/ 788 w 829"/>
              <a:gd name="T15" fmla="*/ 235 h 830"/>
              <a:gd name="T16" fmla="*/ 811 w 829"/>
              <a:gd name="T17" fmla="*/ 292 h 830"/>
              <a:gd name="T18" fmla="*/ 825 w 829"/>
              <a:gd name="T19" fmla="*/ 351 h 830"/>
              <a:gd name="T20" fmla="*/ 829 w 829"/>
              <a:gd name="T21" fmla="*/ 415 h 830"/>
              <a:gd name="T22" fmla="*/ 825 w 829"/>
              <a:gd name="T23" fmla="*/ 478 h 830"/>
              <a:gd name="T24" fmla="*/ 811 w 829"/>
              <a:gd name="T25" fmla="*/ 538 h 830"/>
              <a:gd name="T26" fmla="*/ 788 w 829"/>
              <a:gd name="T27" fmla="*/ 594 h 830"/>
              <a:gd name="T28" fmla="*/ 758 w 829"/>
              <a:gd name="T29" fmla="*/ 647 h 830"/>
              <a:gd name="T30" fmla="*/ 721 w 829"/>
              <a:gd name="T31" fmla="*/ 694 h 830"/>
              <a:gd name="T32" fmla="*/ 678 w 829"/>
              <a:gd name="T33" fmla="*/ 735 h 830"/>
              <a:gd name="T34" fmla="*/ 630 w 829"/>
              <a:gd name="T35" fmla="*/ 769 h 830"/>
              <a:gd name="T36" fmla="*/ 576 w 829"/>
              <a:gd name="T37" fmla="*/ 797 h 830"/>
              <a:gd name="T38" fmla="*/ 518 w 829"/>
              <a:gd name="T39" fmla="*/ 817 h 830"/>
              <a:gd name="T40" fmla="*/ 457 w 829"/>
              <a:gd name="T41" fmla="*/ 827 h 830"/>
              <a:gd name="T42" fmla="*/ 393 w 829"/>
              <a:gd name="T43" fmla="*/ 828 h 830"/>
              <a:gd name="T44" fmla="*/ 332 w 829"/>
              <a:gd name="T45" fmla="*/ 821 h 830"/>
              <a:gd name="T46" fmla="*/ 272 w 829"/>
              <a:gd name="T47" fmla="*/ 805 h 830"/>
              <a:gd name="T48" fmla="*/ 217 w 829"/>
              <a:gd name="T49" fmla="*/ 780 h 830"/>
              <a:gd name="T50" fmla="*/ 166 w 829"/>
              <a:gd name="T51" fmla="*/ 747 h 830"/>
              <a:gd name="T52" fmla="*/ 121 w 829"/>
              <a:gd name="T53" fmla="*/ 708 h 830"/>
              <a:gd name="T54" fmla="*/ 82 w 829"/>
              <a:gd name="T55" fmla="*/ 663 h 830"/>
              <a:gd name="T56" fmla="*/ 50 w 829"/>
              <a:gd name="T57" fmla="*/ 613 h 830"/>
              <a:gd name="T58" fmla="*/ 25 w 829"/>
              <a:gd name="T59" fmla="*/ 557 h 830"/>
              <a:gd name="T60" fmla="*/ 9 w 829"/>
              <a:gd name="T61" fmla="*/ 498 h 830"/>
              <a:gd name="T62" fmla="*/ 0 w 829"/>
              <a:gd name="T63" fmla="*/ 437 h 830"/>
              <a:gd name="T64" fmla="*/ 2 w 829"/>
              <a:gd name="T65" fmla="*/ 373 h 830"/>
              <a:gd name="T66" fmla="*/ 13 w 829"/>
              <a:gd name="T67" fmla="*/ 311 h 830"/>
              <a:gd name="T68" fmla="*/ 33 w 829"/>
              <a:gd name="T69" fmla="*/ 253 h 830"/>
              <a:gd name="T70" fmla="*/ 61 w 829"/>
              <a:gd name="T71" fmla="*/ 200 h 830"/>
              <a:gd name="T72" fmla="*/ 95 w 829"/>
              <a:gd name="T73" fmla="*/ 152 h 830"/>
              <a:gd name="T74" fmla="*/ 136 w 829"/>
              <a:gd name="T75" fmla="*/ 108 h 830"/>
              <a:gd name="T76" fmla="*/ 183 w 829"/>
              <a:gd name="T77" fmla="*/ 71 h 830"/>
              <a:gd name="T78" fmla="*/ 235 w 829"/>
              <a:gd name="T79" fmla="*/ 41 h 830"/>
              <a:gd name="T80" fmla="*/ 292 w 829"/>
              <a:gd name="T81" fmla="*/ 19 h 830"/>
              <a:gd name="T82" fmla="*/ 352 w 829"/>
              <a:gd name="T83" fmla="*/ 5 h 830"/>
              <a:gd name="T84" fmla="*/ 415 w 829"/>
              <a:gd name="T85" fmla="*/ 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9" h="830">
                <a:moveTo>
                  <a:pt x="415" y="0"/>
                </a:moveTo>
                <a:lnTo>
                  <a:pt x="436" y="0"/>
                </a:lnTo>
                <a:lnTo>
                  <a:pt x="457" y="3"/>
                </a:lnTo>
                <a:lnTo>
                  <a:pt x="477" y="5"/>
                </a:lnTo>
                <a:lnTo>
                  <a:pt x="498" y="9"/>
                </a:lnTo>
                <a:lnTo>
                  <a:pt x="518" y="13"/>
                </a:lnTo>
                <a:lnTo>
                  <a:pt x="538" y="19"/>
                </a:lnTo>
                <a:lnTo>
                  <a:pt x="557" y="25"/>
                </a:lnTo>
                <a:lnTo>
                  <a:pt x="576" y="33"/>
                </a:lnTo>
                <a:lnTo>
                  <a:pt x="594" y="41"/>
                </a:lnTo>
                <a:lnTo>
                  <a:pt x="612" y="50"/>
                </a:lnTo>
                <a:lnTo>
                  <a:pt x="630" y="60"/>
                </a:lnTo>
                <a:lnTo>
                  <a:pt x="647" y="71"/>
                </a:lnTo>
                <a:lnTo>
                  <a:pt x="663" y="82"/>
                </a:lnTo>
                <a:lnTo>
                  <a:pt x="678" y="95"/>
                </a:lnTo>
                <a:lnTo>
                  <a:pt x="693" y="108"/>
                </a:lnTo>
                <a:lnTo>
                  <a:pt x="708" y="121"/>
                </a:lnTo>
                <a:lnTo>
                  <a:pt x="721" y="136"/>
                </a:lnTo>
                <a:lnTo>
                  <a:pt x="734" y="152"/>
                </a:lnTo>
                <a:lnTo>
                  <a:pt x="747" y="167"/>
                </a:lnTo>
                <a:lnTo>
                  <a:pt x="758" y="183"/>
                </a:lnTo>
                <a:lnTo>
                  <a:pt x="769" y="200"/>
                </a:lnTo>
                <a:lnTo>
                  <a:pt x="780" y="217"/>
                </a:lnTo>
                <a:lnTo>
                  <a:pt x="788" y="235"/>
                </a:lnTo>
                <a:lnTo>
                  <a:pt x="797" y="253"/>
                </a:lnTo>
                <a:lnTo>
                  <a:pt x="804" y="272"/>
                </a:lnTo>
                <a:lnTo>
                  <a:pt x="811" y="292"/>
                </a:lnTo>
                <a:lnTo>
                  <a:pt x="816" y="311"/>
                </a:lnTo>
                <a:lnTo>
                  <a:pt x="821" y="332"/>
                </a:lnTo>
                <a:lnTo>
                  <a:pt x="825" y="351"/>
                </a:lnTo>
                <a:lnTo>
                  <a:pt x="827" y="373"/>
                </a:lnTo>
                <a:lnTo>
                  <a:pt x="828" y="393"/>
                </a:lnTo>
                <a:lnTo>
                  <a:pt x="829" y="415"/>
                </a:lnTo>
                <a:lnTo>
                  <a:pt x="828" y="437"/>
                </a:lnTo>
                <a:lnTo>
                  <a:pt x="827" y="457"/>
                </a:lnTo>
                <a:lnTo>
                  <a:pt x="825" y="478"/>
                </a:lnTo>
                <a:lnTo>
                  <a:pt x="821" y="498"/>
                </a:lnTo>
                <a:lnTo>
                  <a:pt x="816" y="519"/>
                </a:lnTo>
                <a:lnTo>
                  <a:pt x="811" y="538"/>
                </a:lnTo>
                <a:lnTo>
                  <a:pt x="804" y="557"/>
                </a:lnTo>
                <a:lnTo>
                  <a:pt x="797" y="576"/>
                </a:lnTo>
                <a:lnTo>
                  <a:pt x="788" y="594"/>
                </a:lnTo>
                <a:lnTo>
                  <a:pt x="780" y="613"/>
                </a:lnTo>
                <a:lnTo>
                  <a:pt x="769" y="630"/>
                </a:lnTo>
                <a:lnTo>
                  <a:pt x="758" y="647"/>
                </a:lnTo>
                <a:lnTo>
                  <a:pt x="747" y="663"/>
                </a:lnTo>
                <a:lnTo>
                  <a:pt x="734" y="678"/>
                </a:lnTo>
                <a:lnTo>
                  <a:pt x="721" y="694"/>
                </a:lnTo>
                <a:lnTo>
                  <a:pt x="708" y="708"/>
                </a:lnTo>
                <a:lnTo>
                  <a:pt x="693" y="722"/>
                </a:lnTo>
                <a:lnTo>
                  <a:pt x="678" y="735"/>
                </a:lnTo>
                <a:lnTo>
                  <a:pt x="663" y="747"/>
                </a:lnTo>
                <a:lnTo>
                  <a:pt x="647" y="758"/>
                </a:lnTo>
                <a:lnTo>
                  <a:pt x="630" y="769"/>
                </a:lnTo>
                <a:lnTo>
                  <a:pt x="612" y="780"/>
                </a:lnTo>
                <a:lnTo>
                  <a:pt x="594" y="789"/>
                </a:lnTo>
                <a:lnTo>
                  <a:pt x="576" y="797"/>
                </a:lnTo>
                <a:lnTo>
                  <a:pt x="557" y="805"/>
                </a:lnTo>
                <a:lnTo>
                  <a:pt x="538" y="811"/>
                </a:lnTo>
                <a:lnTo>
                  <a:pt x="518" y="817"/>
                </a:lnTo>
                <a:lnTo>
                  <a:pt x="498" y="821"/>
                </a:lnTo>
                <a:lnTo>
                  <a:pt x="477" y="825"/>
                </a:lnTo>
                <a:lnTo>
                  <a:pt x="457" y="827"/>
                </a:lnTo>
                <a:lnTo>
                  <a:pt x="436" y="828"/>
                </a:lnTo>
                <a:lnTo>
                  <a:pt x="415" y="830"/>
                </a:lnTo>
                <a:lnTo>
                  <a:pt x="393" y="828"/>
                </a:lnTo>
                <a:lnTo>
                  <a:pt x="373" y="827"/>
                </a:lnTo>
                <a:lnTo>
                  <a:pt x="352" y="825"/>
                </a:lnTo>
                <a:lnTo>
                  <a:pt x="332" y="821"/>
                </a:lnTo>
                <a:lnTo>
                  <a:pt x="311" y="817"/>
                </a:lnTo>
                <a:lnTo>
                  <a:pt x="292" y="811"/>
                </a:lnTo>
                <a:lnTo>
                  <a:pt x="272" y="805"/>
                </a:lnTo>
                <a:lnTo>
                  <a:pt x="254" y="797"/>
                </a:lnTo>
                <a:lnTo>
                  <a:pt x="235" y="789"/>
                </a:lnTo>
                <a:lnTo>
                  <a:pt x="217" y="780"/>
                </a:lnTo>
                <a:lnTo>
                  <a:pt x="200" y="769"/>
                </a:lnTo>
                <a:lnTo>
                  <a:pt x="183" y="758"/>
                </a:lnTo>
                <a:lnTo>
                  <a:pt x="166" y="747"/>
                </a:lnTo>
                <a:lnTo>
                  <a:pt x="151" y="735"/>
                </a:lnTo>
                <a:lnTo>
                  <a:pt x="136" y="722"/>
                </a:lnTo>
                <a:lnTo>
                  <a:pt x="121" y="708"/>
                </a:lnTo>
                <a:lnTo>
                  <a:pt x="108" y="694"/>
                </a:lnTo>
                <a:lnTo>
                  <a:pt x="95" y="678"/>
                </a:lnTo>
                <a:lnTo>
                  <a:pt x="82" y="663"/>
                </a:lnTo>
                <a:lnTo>
                  <a:pt x="71" y="647"/>
                </a:lnTo>
                <a:lnTo>
                  <a:pt x="61" y="630"/>
                </a:lnTo>
                <a:lnTo>
                  <a:pt x="50" y="613"/>
                </a:lnTo>
                <a:lnTo>
                  <a:pt x="41" y="594"/>
                </a:lnTo>
                <a:lnTo>
                  <a:pt x="33" y="576"/>
                </a:lnTo>
                <a:lnTo>
                  <a:pt x="25" y="557"/>
                </a:lnTo>
                <a:lnTo>
                  <a:pt x="18" y="538"/>
                </a:lnTo>
                <a:lnTo>
                  <a:pt x="13" y="519"/>
                </a:lnTo>
                <a:lnTo>
                  <a:pt x="9" y="498"/>
                </a:lnTo>
                <a:lnTo>
                  <a:pt x="4" y="478"/>
                </a:lnTo>
                <a:lnTo>
                  <a:pt x="2" y="457"/>
                </a:lnTo>
                <a:lnTo>
                  <a:pt x="0" y="437"/>
                </a:lnTo>
                <a:lnTo>
                  <a:pt x="0" y="415"/>
                </a:lnTo>
                <a:lnTo>
                  <a:pt x="0" y="393"/>
                </a:lnTo>
                <a:lnTo>
                  <a:pt x="2" y="373"/>
                </a:lnTo>
                <a:lnTo>
                  <a:pt x="4" y="351"/>
                </a:lnTo>
                <a:lnTo>
                  <a:pt x="9" y="332"/>
                </a:lnTo>
                <a:lnTo>
                  <a:pt x="13" y="311"/>
                </a:lnTo>
                <a:lnTo>
                  <a:pt x="18" y="292"/>
                </a:lnTo>
                <a:lnTo>
                  <a:pt x="25" y="272"/>
                </a:lnTo>
                <a:lnTo>
                  <a:pt x="33" y="253"/>
                </a:lnTo>
                <a:lnTo>
                  <a:pt x="41" y="235"/>
                </a:lnTo>
                <a:lnTo>
                  <a:pt x="50" y="217"/>
                </a:lnTo>
                <a:lnTo>
                  <a:pt x="61" y="200"/>
                </a:lnTo>
                <a:lnTo>
                  <a:pt x="71" y="183"/>
                </a:lnTo>
                <a:lnTo>
                  <a:pt x="82" y="167"/>
                </a:lnTo>
                <a:lnTo>
                  <a:pt x="95" y="152"/>
                </a:lnTo>
                <a:lnTo>
                  <a:pt x="108" y="136"/>
                </a:lnTo>
                <a:lnTo>
                  <a:pt x="121" y="121"/>
                </a:lnTo>
                <a:lnTo>
                  <a:pt x="136" y="108"/>
                </a:lnTo>
                <a:lnTo>
                  <a:pt x="151" y="95"/>
                </a:lnTo>
                <a:lnTo>
                  <a:pt x="166" y="82"/>
                </a:lnTo>
                <a:lnTo>
                  <a:pt x="183" y="71"/>
                </a:lnTo>
                <a:lnTo>
                  <a:pt x="200" y="60"/>
                </a:lnTo>
                <a:lnTo>
                  <a:pt x="217" y="50"/>
                </a:lnTo>
                <a:lnTo>
                  <a:pt x="235" y="41"/>
                </a:lnTo>
                <a:lnTo>
                  <a:pt x="254" y="33"/>
                </a:lnTo>
                <a:lnTo>
                  <a:pt x="272" y="25"/>
                </a:lnTo>
                <a:lnTo>
                  <a:pt x="292" y="19"/>
                </a:lnTo>
                <a:lnTo>
                  <a:pt x="311" y="13"/>
                </a:lnTo>
                <a:lnTo>
                  <a:pt x="332" y="9"/>
                </a:lnTo>
                <a:lnTo>
                  <a:pt x="352" y="5"/>
                </a:lnTo>
                <a:lnTo>
                  <a:pt x="373" y="3"/>
                </a:lnTo>
                <a:lnTo>
                  <a:pt x="393" y="0"/>
                </a:lnTo>
                <a:lnTo>
                  <a:pt x="415" y="0"/>
                </a:lnTo>
                <a:close/>
              </a:path>
            </a:pathLst>
          </a:custGeom>
          <a:solidFill>
            <a:srgbClr val="00D0DD"/>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24" name="Freeform 20"/>
          <p:cNvSpPr>
            <a:spLocks/>
          </p:cNvSpPr>
          <p:nvPr userDrawn="1"/>
        </p:nvSpPr>
        <p:spPr bwMode="auto">
          <a:xfrm>
            <a:off x="736600" y="3657600"/>
            <a:ext cx="584200" cy="584200"/>
          </a:xfrm>
          <a:custGeom>
            <a:avLst/>
            <a:gdLst>
              <a:gd name="T0" fmla="*/ 457 w 829"/>
              <a:gd name="T1" fmla="*/ 2 h 829"/>
              <a:gd name="T2" fmla="*/ 518 w 829"/>
              <a:gd name="T3" fmla="*/ 13 h 829"/>
              <a:gd name="T4" fmla="*/ 576 w 829"/>
              <a:gd name="T5" fmla="*/ 33 h 829"/>
              <a:gd name="T6" fmla="*/ 630 w 829"/>
              <a:gd name="T7" fmla="*/ 60 h 829"/>
              <a:gd name="T8" fmla="*/ 678 w 829"/>
              <a:gd name="T9" fmla="*/ 94 h 829"/>
              <a:gd name="T10" fmla="*/ 721 w 829"/>
              <a:gd name="T11" fmla="*/ 135 h 829"/>
              <a:gd name="T12" fmla="*/ 758 w 829"/>
              <a:gd name="T13" fmla="*/ 183 h 829"/>
              <a:gd name="T14" fmla="*/ 788 w 829"/>
              <a:gd name="T15" fmla="*/ 234 h 829"/>
              <a:gd name="T16" fmla="*/ 811 w 829"/>
              <a:gd name="T17" fmla="*/ 291 h 829"/>
              <a:gd name="T18" fmla="*/ 825 w 829"/>
              <a:gd name="T19" fmla="*/ 351 h 829"/>
              <a:gd name="T20" fmla="*/ 829 w 829"/>
              <a:gd name="T21" fmla="*/ 415 h 829"/>
              <a:gd name="T22" fmla="*/ 825 w 829"/>
              <a:gd name="T23" fmla="*/ 477 h 829"/>
              <a:gd name="T24" fmla="*/ 811 w 829"/>
              <a:gd name="T25" fmla="*/ 538 h 829"/>
              <a:gd name="T26" fmla="*/ 788 w 829"/>
              <a:gd name="T27" fmla="*/ 594 h 829"/>
              <a:gd name="T28" fmla="*/ 758 w 829"/>
              <a:gd name="T29" fmla="*/ 646 h 829"/>
              <a:gd name="T30" fmla="*/ 721 w 829"/>
              <a:gd name="T31" fmla="*/ 693 h 829"/>
              <a:gd name="T32" fmla="*/ 678 w 829"/>
              <a:gd name="T33" fmla="*/ 734 h 829"/>
              <a:gd name="T34" fmla="*/ 630 w 829"/>
              <a:gd name="T35" fmla="*/ 769 h 829"/>
              <a:gd name="T36" fmla="*/ 576 w 829"/>
              <a:gd name="T37" fmla="*/ 796 h 829"/>
              <a:gd name="T38" fmla="*/ 518 w 829"/>
              <a:gd name="T39" fmla="*/ 815 h 829"/>
              <a:gd name="T40" fmla="*/ 457 w 829"/>
              <a:gd name="T41" fmla="*/ 827 h 829"/>
              <a:gd name="T42" fmla="*/ 393 w 829"/>
              <a:gd name="T43" fmla="*/ 828 h 829"/>
              <a:gd name="T44" fmla="*/ 332 w 829"/>
              <a:gd name="T45" fmla="*/ 821 h 829"/>
              <a:gd name="T46" fmla="*/ 272 w 829"/>
              <a:gd name="T47" fmla="*/ 803 h 829"/>
              <a:gd name="T48" fmla="*/ 217 w 829"/>
              <a:gd name="T49" fmla="*/ 779 h 829"/>
              <a:gd name="T50" fmla="*/ 166 w 829"/>
              <a:gd name="T51" fmla="*/ 746 h 829"/>
              <a:gd name="T52" fmla="*/ 121 w 829"/>
              <a:gd name="T53" fmla="*/ 707 h 829"/>
              <a:gd name="T54" fmla="*/ 82 w 829"/>
              <a:gd name="T55" fmla="*/ 662 h 829"/>
              <a:gd name="T56" fmla="*/ 50 w 829"/>
              <a:gd name="T57" fmla="*/ 612 h 829"/>
              <a:gd name="T58" fmla="*/ 25 w 829"/>
              <a:gd name="T59" fmla="*/ 557 h 829"/>
              <a:gd name="T60" fmla="*/ 9 w 829"/>
              <a:gd name="T61" fmla="*/ 498 h 829"/>
              <a:gd name="T62" fmla="*/ 0 w 829"/>
              <a:gd name="T63" fmla="*/ 435 h 829"/>
              <a:gd name="T64" fmla="*/ 2 w 829"/>
              <a:gd name="T65" fmla="*/ 372 h 829"/>
              <a:gd name="T66" fmla="*/ 13 w 829"/>
              <a:gd name="T67" fmla="*/ 311 h 829"/>
              <a:gd name="T68" fmla="*/ 33 w 829"/>
              <a:gd name="T69" fmla="*/ 253 h 829"/>
              <a:gd name="T70" fmla="*/ 61 w 829"/>
              <a:gd name="T71" fmla="*/ 199 h 829"/>
              <a:gd name="T72" fmla="*/ 95 w 829"/>
              <a:gd name="T73" fmla="*/ 150 h 829"/>
              <a:gd name="T74" fmla="*/ 136 w 829"/>
              <a:gd name="T75" fmla="*/ 107 h 829"/>
              <a:gd name="T76" fmla="*/ 183 w 829"/>
              <a:gd name="T77" fmla="*/ 70 h 829"/>
              <a:gd name="T78" fmla="*/ 235 w 829"/>
              <a:gd name="T79" fmla="*/ 40 h 829"/>
              <a:gd name="T80" fmla="*/ 292 w 829"/>
              <a:gd name="T81" fmla="*/ 19 h 829"/>
              <a:gd name="T82" fmla="*/ 352 w 829"/>
              <a:gd name="T83" fmla="*/ 5 h 829"/>
              <a:gd name="T84" fmla="*/ 415 w 829"/>
              <a:gd name="T85" fmla="*/ 0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9" h="829">
                <a:moveTo>
                  <a:pt x="415" y="0"/>
                </a:moveTo>
                <a:lnTo>
                  <a:pt x="436" y="0"/>
                </a:lnTo>
                <a:lnTo>
                  <a:pt x="457" y="2"/>
                </a:lnTo>
                <a:lnTo>
                  <a:pt x="477" y="5"/>
                </a:lnTo>
                <a:lnTo>
                  <a:pt x="498" y="8"/>
                </a:lnTo>
                <a:lnTo>
                  <a:pt x="518" y="13"/>
                </a:lnTo>
                <a:lnTo>
                  <a:pt x="538" y="19"/>
                </a:lnTo>
                <a:lnTo>
                  <a:pt x="557" y="25"/>
                </a:lnTo>
                <a:lnTo>
                  <a:pt x="576" y="33"/>
                </a:lnTo>
                <a:lnTo>
                  <a:pt x="594" y="40"/>
                </a:lnTo>
                <a:lnTo>
                  <a:pt x="612" y="50"/>
                </a:lnTo>
                <a:lnTo>
                  <a:pt x="630" y="60"/>
                </a:lnTo>
                <a:lnTo>
                  <a:pt x="647" y="70"/>
                </a:lnTo>
                <a:lnTo>
                  <a:pt x="663" y="82"/>
                </a:lnTo>
                <a:lnTo>
                  <a:pt x="678" y="94"/>
                </a:lnTo>
                <a:lnTo>
                  <a:pt x="693" y="107"/>
                </a:lnTo>
                <a:lnTo>
                  <a:pt x="708" y="121"/>
                </a:lnTo>
                <a:lnTo>
                  <a:pt x="721" y="135"/>
                </a:lnTo>
                <a:lnTo>
                  <a:pt x="734" y="150"/>
                </a:lnTo>
                <a:lnTo>
                  <a:pt x="747" y="166"/>
                </a:lnTo>
                <a:lnTo>
                  <a:pt x="758" y="183"/>
                </a:lnTo>
                <a:lnTo>
                  <a:pt x="769" y="199"/>
                </a:lnTo>
                <a:lnTo>
                  <a:pt x="780" y="216"/>
                </a:lnTo>
                <a:lnTo>
                  <a:pt x="788" y="234"/>
                </a:lnTo>
                <a:lnTo>
                  <a:pt x="797" y="253"/>
                </a:lnTo>
                <a:lnTo>
                  <a:pt x="804" y="271"/>
                </a:lnTo>
                <a:lnTo>
                  <a:pt x="811" y="291"/>
                </a:lnTo>
                <a:lnTo>
                  <a:pt x="816" y="311"/>
                </a:lnTo>
                <a:lnTo>
                  <a:pt x="821" y="331"/>
                </a:lnTo>
                <a:lnTo>
                  <a:pt x="825" y="351"/>
                </a:lnTo>
                <a:lnTo>
                  <a:pt x="827" y="372"/>
                </a:lnTo>
                <a:lnTo>
                  <a:pt x="828" y="393"/>
                </a:lnTo>
                <a:lnTo>
                  <a:pt x="829" y="415"/>
                </a:lnTo>
                <a:lnTo>
                  <a:pt x="828" y="435"/>
                </a:lnTo>
                <a:lnTo>
                  <a:pt x="827" y="457"/>
                </a:lnTo>
                <a:lnTo>
                  <a:pt x="825" y="477"/>
                </a:lnTo>
                <a:lnTo>
                  <a:pt x="821" y="498"/>
                </a:lnTo>
                <a:lnTo>
                  <a:pt x="816" y="518"/>
                </a:lnTo>
                <a:lnTo>
                  <a:pt x="811" y="538"/>
                </a:lnTo>
                <a:lnTo>
                  <a:pt x="804" y="557"/>
                </a:lnTo>
                <a:lnTo>
                  <a:pt x="797" y="576"/>
                </a:lnTo>
                <a:lnTo>
                  <a:pt x="788" y="594"/>
                </a:lnTo>
                <a:lnTo>
                  <a:pt x="780" y="612"/>
                </a:lnTo>
                <a:lnTo>
                  <a:pt x="769" y="630"/>
                </a:lnTo>
                <a:lnTo>
                  <a:pt x="758" y="646"/>
                </a:lnTo>
                <a:lnTo>
                  <a:pt x="747" y="662"/>
                </a:lnTo>
                <a:lnTo>
                  <a:pt x="734" y="678"/>
                </a:lnTo>
                <a:lnTo>
                  <a:pt x="721" y="693"/>
                </a:lnTo>
                <a:lnTo>
                  <a:pt x="708" y="707"/>
                </a:lnTo>
                <a:lnTo>
                  <a:pt x="693" y="721"/>
                </a:lnTo>
                <a:lnTo>
                  <a:pt x="678" y="734"/>
                </a:lnTo>
                <a:lnTo>
                  <a:pt x="663" y="746"/>
                </a:lnTo>
                <a:lnTo>
                  <a:pt x="647" y="758"/>
                </a:lnTo>
                <a:lnTo>
                  <a:pt x="630" y="769"/>
                </a:lnTo>
                <a:lnTo>
                  <a:pt x="612" y="779"/>
                </a:lnTo>
                <a:lnTo>
                  <a:pt x="594" y="788"/>
                </a:lnTo>
                <a:lnTo>
                  <a:pt x="576" y="796"/>
                </a:lnTo>
                <a:lnTo>
                  <a:pt x="557" y="803"/>
                </a:lnTo>
                <a:lnTo>
                  <a:pt x="538" y="810"/>
                </a:lnTo>
                <a:lnTo>
                  <a:pt x="518" y="815"/>
                </a:lnTo>
                <a:lnTo>
                  <a:pt x="498" y="821"/>
                </a:lnTo>
                <a:lnTo>
                  <a:pt x="477" y="824"/>
                </a:lnTo>
                <a:lnTo>
                  <a:pt x="457" y="827"/>
                </a:lnTo>
                <a:lnTo>
                  <a:pt x="436" y="828"/>
                </a:lnTo>
                <a:lnTo>
                  <a:pt x="415" y="829"/>
                </a:lnTo>
                <a:lnTo>
                  <a:pt x="393" y="828"/>
                </a:lnTo>
                <a:lnTo>
                  <a:pt x="373" y="827"/>
                </a:lnTo>
                <a:lnTo>
                  <a:pt x="352" y="824"/>
                </a:lnTo>
                <a:lnTo>
                  <a:pt x="332" y="821"/>
                </a:lnTo>
                <a:lnTo>
                  <a:pt x="311" y="815"/>
                </a:lnTo>
                <a:lnTo>
                  <a:pt x="292" y="810"/>
                </a:lnTo>
                <a:lnTo>
                  <a:pt x="272" y="803"/>
                </a:lnTo>
                <a:lnTo>
                  <a:pt x="254" y="796"/>
                </a:lnTo>
                <a:lnTo>
                  <a:pt x="235" y="788"/>
                </a:lnTo>
                <a:lnTo>
                  <a:pt x="217" y="779"/>
                </a:lnTo>
                <a:lnTo>
                  <a:pt x="200" y="769"/>
                </a:lnTo>
                <a:lnTo>
                  <a:pt x="183" y="758"/>
                </a:lnTo>
                <a:lnTo>
                  <a:pt x="166" y="746"/>
                </a:lnTo>
                <a:lnTo>
                  <a:pt x="151" y="734"/>
                </a:lnTo>
                <a:lnTo>
                  <a:pt x="136" y="721"/>
                </a:lnTo>
                <a:lnTo>
                  <a:pt x="121" y="707"/>
                </a:lnTo>
                <a:lnTo>
                  <a:pt x="108" y="693"/>
                </a:lnTo>
                <a:lnTo>
                  <a:pt x="95" y="678"/>
                </a:lnTo>
                <a:lnTo>
                  <a:pt x="82" y="662"/>
                </a:lnTo>
                <a:lnTo>
                  <a:pt x="71" y="646"/>
                </a:lnTo>
                <a:lnTo>
                  <a:pt x="61" y="630"/>
                </a:lnTo>
                <a:lnTo>
                  <a:pt x="50" y="612"/>
                </a:lnTo>
                <a:lnTo>
                  <a:pt x="41" y="594"/>
                </a:lnTo>
                <a:lnTo>
                  <a:pt x="33" y="576"/>
                </a:lnTo>
                <a:lnTo>
                  <a:pt x="25" y="557"/>
                </a:lnTo>
                <a:lnTo>
                  <a:pt x="18" y="538"/>
                </a:lnTo>
                <a:lnTo>
                  <a:pt x="13" y="518"/>
                </a:lnTo>
                <a:lnTo>
                  <a:pt x="9" y="498"/>
                </a:lnTo>
                <a:lnTo>
                  <a:pt x="4" y="477"/>
                </a:lnTo>
                <a:lnTo>
                  <a:pt x="2" y="457"/>
                </a:lnTo>
                <a:lnTo>
                  <a:pt x="0" y="435"/>
                </a:lnTo>
                <a:lnTo>
                  <a:pt x="0" y="415"/>
                </a:lnTo>
                <a:lnTo>
                  <a:pt x="0" y="393"/>
                </a:lnTo>
                <a:lnTo>
                  <a:pt x="2" y="372"/>
                </a:lnTo>
                <a:lnTo>
                  <a:pt x="4" y="351"/>
                </a:lnTo>
                <a:lnTo>
                  <a:pt x="9" y="331"/>
                </a:lnTo>
                <a:lnTo>
                  <a:pt x="13" y="311"/>
                </a:lnTo>
                <a:lnTo>
                  <a:pt x="18" y="291"/>
                </a:lnTo>
                <a:lnTo>
                  <a:pt x="25" y="271"/>
                </a:lnTo>
                <a:lnTo>
                  <a:pt x="33" y="253"/>
                </a:lnTo>
                <a:lnTo>
                  <a:pt x="41" y="234"/>
                </a:lnTo>
                <a:lnTo>
                  <a:pt x="50" y="216"/>
                </a:lnTo>
                <a:lnTo>
                  <a:pt x="61" y="199"/>
                </a:lnTo>
                <a:lnTo>
                  <a:pt x="71" y="183"/>
                </a:lnTo>
                <a:lnTo>
                  <a:pt x="82" y="166"/>
                </a:lnTo>
                <a:lnTo>
                  <a:pt x="95" y="150"/>
                </a:lnTo>
                <a:lnTo>
                  <a:pt x="108" y="135"/>
                </a:lnTo>
                <a:lnTo>
                  <a:pt x="121" y="121"/>
                </a:lnTo>
                <a:lnTo>
                  <a:pt x="136" y="107"/>
                </a:lnTo>
                <a:lnTo>
                  <a:pt x="151" y="94"/>
                </a:lnTo>
                <a:lnTo>
                  <a:pt x="166" y="82"/>
                </a:lnTo>
                <a:lnTo>
                  <a:pt x="183" y="70"/>
                </a:lnTo>
                <a:lnTo>
                  <a:pt x="200" y="60"/>
                </a:lnTo>
                <a:lnTo>
                  <a:pt x="217" y="50"/>
                </a:lnTo>
                <a:lnTo>
                  <a:pt x="235" y="40"/>
                </a:lnTo>
                <a:lnTo>
                  <a:pt x="254" y="33"/>
                </a:lnTo>
                <a:lnTo>
                  <a:pt x="272" y="25"/>
                </a:lnTo>
                <a:lnTo>
                  <a:pt x="292" y="19"/>
                </a:lnTo>
                <a:lnTo>
                  <a:pt x="311" y="13"/>
                </a:lnTo>
                <a:lnTo>
                  <a:pt x="332" y="8"/>
                </a:lnTo>
                <a:lnTo>
                  <a:pt x="352" y="5"/>
                </a:lnTo>
                <a:lnTo>
                  <a:pt x="373" y="2"/>
                </a:lnTo>
                <a:lnTo>
                  <a:pt x="393" y="0"/>
                </a:lnTo>
                <a:lnTo>
                  <a:pt x="415" y="0"/>
                </a:lnTo>
                <a:close/>
              </a:path>
            </a:pathLst>
          </a:custGeom>
          <a:solidFill>
            <a:srgbClr val="2F8A80"/>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25" name="Freeform 22"/>
          <p:cNvSpPr>
            <a:spLocks/>
          </p:cNvSpPr>
          <p:nvPr userDrawn="1"/>
        </p:nvSpPr>
        <p:spPr bwMode="auto">
          <a:xfrm>
            <a:off x="736600" y="5359400"/>
            <a:ext cx="584200" cy="584200"/>
          </a:xfrm>
          <a:custGeom>
            <a:avLst/>
            <a:gdLst>
              <a:gd name="T0" fmla="*/ 457 w 829"/>
              <a:gd name="T1" fmla="*/ 2 h 829"/>
              <a:gd name="T2" fmla="*/ 518 w 829"/>
              <a:gd name="T3" fmla="*/ 12 h 829"/>
              <a:gd name="T4" fmla="*/ 576 w 829"/>
              <a:gd name="T5" fmla="*/ 32 h 829"/>
              <a:gd name="T6" fmla="*/ 630 w 829"/>
              <a:gd name="T7" fmla="*/ 60 h 829"/>
              <a:gd name="T8" fmla="*/ 678 w 829"/>
              <a:gd name="T9" fmla="*/ 95 h 829"/>
              <a:gd name="T10" fmla="*/ 721 w 829"/>
              <a:gd name="T11" fmla="*/ 136 h 829"/>
              <a:gd name="T12" fmla="*/ 758 w 829"/>
              <a:gd name="T13" fmla="*/ 183 h 829"/>
              <a:gd name="T14" fmla="*/ 788 w 829"/>
              <a:gd name="T15" fmla="*/ 235 h 829"/>
              <a:gd name="T16" fmla="*/ 811 w 829"/>
              <a:gd name="T17" fmla="*/ 291 h 829"/>
              <a:gd name="T18" fmla="*/ 825 w 829"/>
              <a:gd name="T19" fmla="*/ 351 h 829"/>
              <a:gd name="T20" fmla="*/ 829 w 829"/>
              <a:gd name="T21" fmla="*/ 414 h 829"/>
              <a:gd name="T22" fmla="*/ 825 w 829"/>
              <a:gd name="T23" fmla="*/ 478 h 829"/>
              <a:gd name="T24" fmla="*/ 811 w 829"/>
              <a:gd name="T25" fmla="*/ 537 h 829"/>
              <a:gd name="T26" fmla="*/ 788 w 829"/>
              <a:gd name="T27" fmla="*/ 594 h 829"/>
              <a:gd name="T28" fmla="*/ 758 w 829"/>
              <a:gd name="T29" fmla="*/ 646 h 829"/>
              <a:gd name="T30" fmla="*/ 721 w 829"/>
              <a:gd name="T31" fmla="*/ 693 h 829"/>
              <a:gd name="T32" fmla="*/ 678 w 829"/>
              <a:gd name="T33" fmla="*/ 735 h 829"/>
              <a:gd name="T34" fmla="*/ 630 w 829"/>
              <a:gd name="T35" fmla="*/ 769 h 829"/>
              <a:gd name="T36" fmla="*/ 576 w 829"/>
              <a:gd name="T37" fmla="*/ 796 h 829"/>
              <a:gd name="T38" fmla="*/ 518 w 829"/>
              <a:gd name="T39" fmla="*/ 816 h 829"/>
              <a:gd name="T40" fmla="*/ 457 w 829"/>
              <a:gd name="T41" fmla="*/ 827 h 829"/>
              <a:gd name="T42" fmla="*/ 393 w 829"/>
              <a:gd name="T43" fmla="*/ 829 h 829"/>
              <a:gd name="T44" fmla="*/ 332 w 829"/>
              <a:gd name="T45" fmla="*/ 820 h 829"/>
              <a:gd name="T46" fmla="*/ 272 w 829"/>
              <a:gd name="T47" fmla="*/ 804 h 829"/>
              <a:gd name="T48" fmla="*/ 217 w 829"/>
              <a:gd name="T49" fmla="*/ 779 h 829"/>
              <a:gd name="T50" fmla="*/ 166 w 829"/>
              <a:gd name="T51" fmla="*/ 747 h 829"/>
              <a:gd name="T52" fmla="*/ 121 w 829"/>
              <a:gd name="T53" fmla="*/ 708 h 829"/>
              <a:gd name="T54" fmla="*/ 82 w 829"/>
              <a:gd name="T55" fmla="*/ 662 h 829"/>
              <a:gd name="T56" fmla="*/ 50 w 829"/>
              <a:gd name="T57" fmla="*/ 612 h 829"/>
              <a:gd name="T58" fmla="*/ 25 w 829"/>
              <a:gd name="T59" fmla="*/ 557 h 829"/>
              <a:gd name="T60" fmla="*/ 9 w 829"/>
              <a:gd name="T61" fmla="*/ 498 h 829"/>
              <a:gd name="T62" fmla="*/ 0 w 829"/>
              <a:gd name="T63" fmla="*/ 436 h 829"/>
              <a:gd name="T64" fmla="*/ 2 w 829"/>
              <a:gd name="T65" fmla="*/ 372 h 829"/>
              <a:gd name="T66" fmla="*/ 13 w 829"/>
              <a:gd name="T67" fmla="*/ 310 h 829"/>
              <a:gd name="T68" fmla="*/ 33 w 829"/>
              <a:gd name="T69" fmla="*/ 253 h 829"/>
              <a:gd name="T70" fmla="*/ 61 w 829"/>
              <a:gd name="T71" fmla="*/ 199 h 829"/>
              <a:gd name="T72" fmla="*/ 95 w 829"/>
              <a:gd name="T73" fmla="*/ 151 h 829"/>
              <a:gd name="T74" fmla="*/ 136 w 829"/>
              <a:gd name="T75" fmla="*/ 107 h 829"/>
              <a:gd name="T76" fmla="*/ 183 w 829"/>
              <a:gd name="T77" fmla="*/ 71 h 829"/>
              <a:gd name="T78" fmla="*/ 235 w 829"/>
              <a:gd name="T79" fmla="*/ 41 h 829"/>
              <a:gd name="T80" fmla="*/ 292 w 829"/>
              <a:gd name="T81" fmla="*/ 19 h 829"/>
              <a:gd name="T82" fmla="*/ 352 w 829"/>
              <a:gd name="T83" fmla="*/ 5 h 829"/>
              <a:gd name="T84" fmla="*/ 415 w 829"/>
              <a:gd name="T85" fmla="*/ 0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9" h="829">
                <a:moveTo>
                  <a:pt x="415" y="0"/>
                </a:moveTo>
                <a:lnTo>
                  <a:pt x="436" y="1"/>
                </a:lnTo>
                <a:lnTo>
                  <a:pt x="457" y="2"/>
                </a:lnTo>
                <a:lnTo>
                  <a:pt x="477" y="5"/>
                </a:lnTo>
                <a:lnTo>
                  <a:pt x="498" y="8"/>
                </a:lnTo>
                <a:lnTo>
                  <a:pt x="518" y="12"/>
                </a:lnTo>
                <a:lnTo>
                  <a:pt x="538" y="19"/>
                </a:lnTo>
                <a:lnTo>
                  <a:pt x="557" y="25"/>
                </a:lnTo>
                <a:lnTo>
                  <a:pt x="576" y="32"/>
                </a:lnTo>
                <a:lnTo>
                  <a:pt x="594" y="41"/>
                </a:lnTo>
                <a:lnTo>
                  <a:pt x="612" y="50"/>
                </a:lnTo>
                <a:lnTo>
                  <a:pt x="630" y="60"/>
                </a:lnTo>
                <a:lnTo>
                  <a:pt x="647" y="71"/>
                </a:lnTo>
                <a:lnTo>
                  <a:pt x="663" y="83"/>
                </a:lnTo>
                <a:lnTo>
                  <a:pt x="678" y="95"/>
                </a:lnTo>
                <a:lnTo>
                  <a:pt x="693" y="107"/>
                </a:lnTo>
                <a:lnTo>
                  <a:pt x="708" y="122"/>
                </a:lnTo>
                <a:lnTo>
                  <a:pt x="721" y="136"/>
                </a:lnTo>
                <a:lnTo>
                  <a:pt x="734" y="151"/>
                </a:lnTo>
                <a:lnTo>
                  <a:pt x="747" y="167"/>
                </a:lnTo>
                <a:lnTo>
                  <a:pt x="758" y="183"/>
                </a:lnTo>
                <a:lnTo>
                  <a:pt x="769" y="199"/>
                </a:lnTo>
                <a:lnTo>
                  <a:pt x="780" y="217"/>
                </a:lnTo>
                <a:lnTo>
                  <a:pt x="788" y="235"/>
                </a:lnTo>
                <a:lnTo>
                  <a:pt x="797" y="253"/>
                </a:lnTo>
                <a:lnTo>
                  <a:pt x="804" y="272"/>
                </a:lnTo>
                <a:lnTo>
                  <a:pt x="811" y="291"/>
                </a:lnTo>
                <a:lnTo>
                  <a:pt x="816" y="310"/>
                </a:lnTo>
                <a:lnTo>
                  <a:pt x="821" y="331"/>
                </a:lnTo>
                <a:lnTo>
                  <a:pt x="825" y="351"/>
                </a:lnTo>
                <a:lnTo>
                  <a:pt x="827" y="372"/>
                </a:lnTo>
                <a:lnTo>
                  <a:pt x="828" y="394"/>
                </a:lnTo>
                <a:lnTo>
                  <a:pt x="829" y="414"/>
                </a:lnTo>
                <a:lnTo>
                  <a:pt x="828" y="436"/>
                </a:lnTo>
                <a:lnTo>
                  <a:pt x="827" y="457"/>
                </a:lnTo>
                <a:lnTo>
                  <a:pt x="825" y="478"/>
                </a:lnTo>
                <a:lnTo>
                  <a:pt x="821" y="498"/>
                </a:lnTo>
                <a:lnTo>
                  <a:pt x="816" y="518"/>
                </a:lnTo>
                <a:lnTo>
                  <a:pt x="811" y="537"/>
                </a:lnTo>
                <a:lnTo>
                  <a:pt x="804" y="557"/>
                </a:lnTo>
                <a:lnTo>
                  <a:pt x="797" y="576"/>
                </a:lnTo>
                <a:lnTo>
                  <a:pt x="788" y="594"/>
                </a:lnTo>
                <a:lnTo>
                  <a:pt x="780" y="612"/>
                </a:lnTo>
                <a:lnTo>
                  <a:pt x="769" y="629"/>
                </a:lnTo>
                <a:lnTo>
                  <a:pt x="758" y="646"/>
                </a:lnTo>
                <a:lnTo>
                  <a:pt x="747" y="662"/>
                </a:lnTo>
                <a:lnTo>
                  <a:pt x="734" y="679"/>
                </a:lnTo>
                <a:lnTo>
                  <a:pt x="721" y="693"/>
                </a:lnTo>
                <a:lnTo>
                  <a:pt x="708" y="708"/>
                </a:lnTo>
                <a:lnTo>
                  <a:pt x="693" y="722"/>
                </a:lnTo>
                <a:lnTo>
                  <a:pt x="678" y="735"/>
                </a:lnTo>
                <a:lnTo>
                  <a:pt x="663" y="747"/>
                </a:lnTo>
                <a:lnTo>
                  <a:pt x="647" y="759"/>
                </a:lnTo>
                <a:lnTo>
                  <a:pt x="630" y="769"/>
                </a:lnTo>
                <a:lnTo>
                  <a:pt x="612" y="779"/>
                </a:lnTo>
                <a:lnTo>
                  <a:pt x="594" y="788"/>
                </a:lnTo>
                <a:lnTo>
                  <a:pt x="576" y="796"/>
                </a:lnTo>
                <a:lnTo>
                  <a:pt x="557" y="804"/>
                </a:lnTo>
                <a:lnTo>
                  <a:pt x="538" y="810"/>
                </a:lnTo>
                <a:lnTo>
                  <a:pt x="518" y="816"/>
                </a:lnTo>
                <a:lnTo>
                  <a:pt x="498" y="820"/>
                </a:lnTo>
                <a:lnTo>
                  <a:pt x="477" y="824"/>
                </a:lnTo>
                <a:lnTo>
                  <a:pt x="457" y="827"/>
                </a:lnTo>
                <a:lnTo>
                  <a:pt x="436" y="829"/>
                </a:lnTo>
                <a:lnTo>
                  <a:pt x="415" y="829"/>
                </a:lnTo>
                <a:lnTo>
                  <a:pt x="393" y="829"/>
                </a:lnTo>
                <a:lnTo>
                  <a:pt x="373" y="827"/>
                </a:lnTo>
                <a:lnTo>
                  <a:pt x="352" y="824"/>
                </a:lnTo>
                <a:lnTo>
                  <a:pt x="332" y="820"/>
                </a:lnTo>
                <a:lnTo>
                  <a:pt x="311" y="816"/>
                </a:lnTo>
                <a:lnTo>
                  <a:pt x="292" y="810"/>
                </a:lnTo>
                <a:lnTo>
                  <a:pt x="272" y="804"/>
                </a:lnTo>
                <a:lnTo>
                  <a:pt x="254" y="796"/>
                </a:lnTo>
                <a:lnTo>
                  <a:pt x="235" y="788"/>
                </a:lnTo>
                <a:lnTo>
                  <a:pt x="217" y="779"/>
                </a:lnTo>
                <a:lnTo>
                  <a:pt x="200" y="769"/>
                </a:lnTo>
                <a:lnTo>
                  <a:pt x="183" y="759"/>
                </a:lnTo>
                <a:lnTo>
                  <a:pt x="166" y="747"/>
                </a:lnTo>
                <a:lnTo>
                  <a:pt x="151" y="735"/>
                </a:lnTo>
                <a:lnTo>
                  <a:pt x="136" y="722"/>
                </a:lnTo>
                <a:lnTo>
                  <a:pt x="121" y="708"/>
                </a:lnTo>
                <a:lnTo>
                  <a:pt x="108" y="693"/>
                </a:lnTo>
                <a:lnTo>
                  <a:pt x="95" y="679"/>
                </a:lnTo>
                <a:lnTo>
                  <a:pt x="82" y="662"/>
                </a:lnTo>
                <a:lnTo>
                  <a:pt x="71" y="646"/>
                </a:lnTo>
                <a:lnTo>
                  <a:pt x="61" y="629"/>
                </a:lnTo>
                <a:lnTo>
                  <a:pt x="50" y="612"/>
                </a:lnTo>
                <a:lnTo>
                  <a:pt x="41" y="594"/>
                </a:lnTo>
                <a:lnTo>
                  <a:pt x="33" y="576"/>
                </a:lnTo>
                <a:lnTo>
                  <a:pt x="25" y="557"/>
                </a:lnTo>
                <a:lnTo>
                  <a:pt x="18" y="537"/>
                </a:lnTo>
                <a:lnTo>
                  <a:pt x="13" y="518"/>
                </a:lnTo>
                <a:lnTo>
                  <a:pt x="9" y="498"/>
                </a:lnTo>
                <a:lnTo>
                  <a:pt x="4" y="478"/>
                </a:lnTo>
                <a:lnTo>
                  <a:pt x="2" y="457"/>
                </a:lnTo>
                <a:lnTo>
                  <a:pt x="0" y="436"/>
                </a:lnTo>
                <a:lnTo>
                  <a:pt x="0" y="414"/>
                </a:lnTo>
                <a:lnTo>
                  <a:pt x="0" y="394"/>
                </a:lnTo>
                <a:lnTo>
                  <a:pt x="2" y="372"/>
                </a:lnTo>
                <a:lnTo>
                  <a:pt x="4" y="351"/>
                </a:lnTo>
                <a:lnTo>
                  <a:pt x="9" y="331"/>
                </a:lnTo>
                <a:lnTo>
                  <a:pt x="13" y="310"/>
                </a:lnTo>
                <a:lnTo>
                  <a:pt x="18" y="291"/>
                </a:lnTo>
                <a:lnTo>
                  <a:pt x="25" y="272"/>
                </a:lnTo>
                <a:lnTo>
                  <a:pt x="33" y="253"/>
                </a:lnTo>
                <a:lnTo>
                  <a:pt x="41" y="235"/>
                </a:lnTo>
                <a:lnTo>
                  <a:pt x="50" y="217"/>
                </a:lnTo>
                <a:lnTo>
                  <a:pt x="61" y="199"/>
                </a:lnTo>
                <a:lnTo>
                  <a:pt x="71" y="183"/>
                </a:lnTo>
                <a:lnTo>
                  <a:pt x="82" y="167"/>
                </a:lnTo>
                <a:lnTo>
                  <a:pt x="95" y="151"/>
                </a:lnTo>
                <a:lnTo>
                  <a:pt x="108" y="136"/>
                </a:lnTo>
                <a:lnTo>
                  <a:pt x="121" y="122"/>
                </a:lnTo>
                <a:lnTo>
                  <a:pt x="136" y="107"/>
                </a:lnTo>
                <a:lnTo>
                  <a:pt x="151" y="95"/>
                </a:lnTo>
                <a:lnTo>
                  <a:pt x="166" y="83"/>
                </a:lnTo>
                <a:lnTo>
                  <a:pt x="183" y="71"/>
                </a:lnTo>
                <a:lnTo>
                  <a:pt x="200" y="60"/>
                </a:lnTo>
                <a:lnTo>
                  <a:pt x="217" y="50"/>
                </a:lnTo>
                <a:lnTo>
                  <a:pt x="235" y="41"/>
                </a:lnTo>
                <a:lnTo>
                  <a:pt x="254" y="32"/>
                </a:lnTo>
                <a:lnTo>
                  <a:pt x="272" y="25"/>
                </a:lnTo>
                <a:lnTo>
                  <a:pt x="292" y="19"/>
                </a:lnTo>
                <a:lnTo>
                  <a:pt x="311" y="12"/>
                </a:lnTo>
                <a:lnTo>
                  <a:pt x="332" y="8"/>
                </a:lnTo>
                <a:lnTo>
                  <a:pt x="352" y="5"/>
                </a:lnTo>
                <a:lnTo>
                  <a:pt x="373" y="2"/>
                </a:lnTo>
                <a:lnTo>
                  <a:pt x="393" y="1"/>
                </a:lnTo>
                <a:lnTo>
                  <a:pt x="415" y="0"/>
                </a:lnTo>
                <a:close/>
              </a:path>
            </a:pathLst>
          </a:custGeom>
          <a:solidFill>
            <a:srgbClr val="ADC53B"/>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26" name="Freeform 22"/>
          <p:cNvSpPr>
            <a:spLocks/>
          </p:cNvSpPr>
          <p:nvPr userDrawn="1"/>
        </p:nvSpPr>
        <p:spPr bwMode="auto">
          <a:xfrm>
            <a:off x="976881" y="5600944"/>
            <a:ext cx="101113" cy="101113"/>
          </a:xfrm>
          <a:custGeom>
            <a:avLst/>
            <a:gdLst>
              <a:gd name="T0" fmla="*/ 40 w 81"/>
              <a:gd name="T1" fmla="*/ 0 h 80"/>
              <a:gd name="T2" fmla="*/ 40 w 81"/>
              <a:gd name="T3" fmla="*/ 0 h 80"/>
              <a:gd name="T4" fmla="*/ 47 w 81"/>
              <a:gd name="T5" fmla="*/ 1 h 80"/>
              <a:gd name="T6" fmla="*/ 56 w 81"/>
              <a:gd name="T7" fmla="*/ 3 h 80"/>
              <a:gd name="T8" fmla="*/ 63 w 81"/>
              <a:gd name="T9" fmla="*/ 7 h 80"/>
              <a:gd name="T10" fmla="*/ 68 w 81"/>
              <a:gd name="T11" fmla="*/ 12 h 80"/>
              <a:gd name="T12" fmla="*/ 74 w 81"/>
              <a:gd name="T13" fmla="*/ 17 h 80"/>
              <a:gd name="T14" fmla="*/ 77 w 81"/>
              <a:gd name="T15" fmla="*/ 24 h 80"/>
              <a:gd name="T16" fmla="*/ 79 w 81"/>
              <a:gd name="T17" fmla="*/ 31 h 80"/>
              <a:gd name="T18" fmla="*/ 81 w 81"/>
              <a:gd name="T19" fmla="*/ 40 h 80"/>
              <a:gd name="T20" fmla="*/ 81 w 81"/>
              <a:gd name="T21" fmla="*/ 40 h 80"/>
              <a:gd name="T22" fmla="*/ 79 w 81"/>
              <a:gd name="T23" fmla="*/ 49 h 80"/>
              <a:gd name="T24" fmla="*/ 77 w 81"/>
              <a:gd name="T25" fmla="*/ 56 h 80"/>
              <a:gd name="T26" fmla="*/ 74 w 81"/>
              <a:gd name="T27" fmla="*/ 63 h 80"/>
              <a:gd name="T28" fmla="*/ 68 w 81"/>
              <a:gd name="T29" fmla="*/ 68 h 80"/>
              <a:gd name="T30" fmla="*/ 63 w 81"/>
              <a:gd name="T31" fmla="*/ 73 h 80"/>
              <a:gd name="T32" fmla="*/ 56 w 81"/>
              <a:gd name="T33" fmla="*/ 77 h 80"/>
              <a:gd name="T34" fmla="*/ 47 w 81"/>
              <a:gd name="T35" fmla="*/ 78 h 80"/>
              <a:gd name="T36" fmla="*/ 40 w 81"/>
              <a:gd name="T37" fmla="*/ 80 h 80"/>
              <a:gd name="T38" fmla="*/ 40 w 81"/>
              <a:gd name="T39" fmla="*/ 80 h 80"/>
              <a:gd name="T40" fmla="*/ 32 w 81"/>
              <a:gd name="T41" fmla="*/ 78 h 80"/>
              <a:gd name="T42" fmla="*/ 25 w 81"/>
              <a:gd name="T43" fmla="*/ 77 h 80"/>
              <a:gd name="T44" fmla="*/ 18 w 81"/>
              <a:gd name="T45" fmla="*/ 73 h 80"/>
              <a:gd name="T46" fmla="*/ 12 w 81"/>
              <a:gd name="T47" fmla="*/ 68 h 80"/>
              <a:gd name="T48" fmla="*/ 7 w 81"/>
              <a:gd name="T49" fmla="*/ 63 h 80"/>
              <a:gd name="T50" fmla="*/ 4 w 81"/>
              <a:gd name="T51" fmla="*/ 56 h 80"/>
              <a:gd name="T52" fmla="*/ 2 w 81"/>
              <a:gd name="T53" fmla="*/ 49 h 80"/>
              <a:gd name="T54" fmla="*/ 0 w 81"/>
              <a:gd name="T55" fmla="*/ 40 h 80"/>
              <a:gd name="T56" fmla="*/ 0 w 81"/>
              <a:gd name="T57" fmla="*/ 40 h 80"/>
              <a:gd name="T58" fmla="*/ 2 w 81"/>
              <a:gd name="T59" fmla="*/ 31 h 80"/>
              <a:gd name="T60" fmla="*/ 4 w 81"/>
              <a:gd name="T61" fmla="*/ 24 h 80"/>
              <a:gd name="T62" fmla="*/ 7 w 81"/>
              <a:gd name="T63" fmla="*/ 17 h 80"/>
              <a:gd name="T64" fmla="*/ 12 w 81"/>
              <a:gd name="T65" fmla="*/ 12 h 80"/>
              <a:gd name="T66" fmla="*/ 18 w 81"/>
              <a:gd name="T67" fmla="*/ 7 h 80"/>
              <a:gd name="T68" fmla="*/ 25 w 81"/>
              <a:gd name="T69" fmla="*/ 3 h 80"/>
              <a:gd name="T70" fmla="*/ 32 w 81"/>
              <a:gd name="T71" fmla="*/ 1 h 80"/>
              <a:gd name="T72" fmla="*/ 40 w 81"/>
              <a:gd name="T7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80">
                <a:moveTo>
                  <a:pt x="40" y="0"/>
                </a:moveTo>
                <a:lnTo>
                  <a:pt x="40" y="0"/>
                </a:lnTo>
                <a:lnTo>
                  <a:pt x="47" y="1"/>
                </a:lnTo>
                <a:lnTo>
                  <a:pt x="56" y="3"/>
                </a:lnTo>
                <a:lnTo>
                  <a:pt x="63" y="7"/>
                </a:lnTo>
                <a:lnTo>
                  <a:pt x="68" y="12"/>
                </a:lnTo>
                <a:lnTo>
                  <a:pt x="74" y="17"/>
                </a:lnTo>
                <a:lnTo>
                  <a:pt x="77" y="24"/>
                </a:lnTo>
                <a:lnTo>
                  <a:pt x="79" y="31"/>
                </a:lnTo>
                <a:lnTo>
                  <a:pt x="81" y="40"/>
                </a:lnTo>
                <a:lnTo>
                  <a:pt x="81" y="40"/>
                </a:lnTo>
                <a:lnTo>
                  <a:pt x="79" y="49"/>
                </a:lnTo>
                <a:lnTo>
                  <a:pt x="77" y="56"/>
                </a:lnTo>
                <a:lnTo>
                  <a:pt x="74" y="63"/>
                </a:lnTo>
                <a:lnTo>
                  <a:pt x="68" y="68"/>
                </a:lnTo>
                <a:lnTo>
                  <a:pt x="63" y="73"/>
                </a:lnTo>
                <a:lnTo>
                  <a:pt x="56" y="77"/>
                </a:lnTo>
                <a:lnTo>
                  <a:pt x="47" y="78"/>
                </a:lnTo>
                <a:lnTo>
                  <a:pt x="40" y="80"/>
                </a:lnTo>
                <a:lnTo>
                  <a:pt x="40" y="80"/>
                </a:lnTo>
                <a:lnTo>
                  <a:pt x="32" y="78"/>
                </a:lnTo>
                <a:lnTo>
                  <a:pt x="25" y="77"/>
                </a:lnTo>
                <a:lnTo>
                  <a:pt x="18" y="73"/>
                </a:lnTo>
                <a:lnTo>
                  <a:pt x="12" y="68"/>
                </a:lnTo>
                <a:lnTo>
                  <a:pt x="7" y="63"/>
                </a:lnTo>
                <a:lnTo>
                  <a:pt x="4" y="56"/>
                </a:lnTo>
                <a:lnTo>
                  <a:pt x="2" y="49"/>
                </a:lnTo>
                <a:lnTo>
                  <a:pt x="0" y="40"/>
                </a:lnTo>
                <a:lnTo>
                  <a:pt x="0" y="40"/>
                </a:lnTo>
                <a:lnTo>
                  <a:pt x="2" y="31"/>
                </a:lnTo>
                <a:lnTo>
                  <a:pt x="4" y="24"/>
                </a:lnTo>
                <a:lnTo>
                  <a:pt x="7" y="17"/>
                </a:lnTo>
                <a:lnTo>
                  <a:pt x="12" y="12"/>
                </a:lnTo>
                <a:lnTo>
                  <a:pt x="18" y="7"/>
                </a:lnTo>
                <a:lnTo>
                  <a:pt x="25" y="3"/>
                </a:lnTo>
                <a:lnTo>
                  <a:pt x="32" y="1"/>
                </a:lnTo>
                <a:lnTo>
                  <a:pt x="4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27" name="Freeform 23"/>
          <p:cNvSpPr>
            <a:spLocks/>
          </p:cNvSpPr>
          <p:nvPr userDrawn="1"/>
        </p:nvSpPr>
        <p:spPr bwMode="auto">
          <a:xfrm>
            <a:off x="840378" y="5464440"/>
            <a:ext cx="376647" cy="374120"/>
          </a:xfrm>
          <a:custGeom>
            <a:avLst/>
            <a:gdLst>
              <a:gd name="T0" fmla="*/ 131 w 297"/>
              <a:gd name="T1" fmla="*/ 35 h 298"/>
              <a:gd name="T2" fmla="*/ 166 w 297"/>
              <a:gd name="T3" fmla="*/ 35 h 298"/>
              <a:gd name="T4" fmla="*/ 178 w 297"/>
              <a:gd name="T5" fmla="*/ 4 h 298"/>
              <a:gd name="T6" fmla="*/ 185 w 297"/>
              <a:gd name="T7" fmla="*/ 0 h 298"/>
              <a:gd name="T8" fmla="*/ 227 w 297"/>
              <a:gd name="T9" fmla="*/ 18 h 298"/>
              <a:gd name="T10" fmla="*/ 229 w 297"/>
              <a:gd name="T11" fmla="*/ 25 h 298"/>
              <a:gd name="T12" fmla="*/ 217 w 297"/>
              <a:gd name="T13" fmla="*/ 56 h 298"/>
              <a:gd name="T14" fmla="*/ 241 w 297"/>
              <a:gd name="T15" fmla="*/ 81 h 298"/>
              <a:gd name="T16" fmla="*/ 273 w 297"/>
              <a:gd name="T17" fmla="*/ 67 h 298"/>
              <a:gd name="T18" fmla="*/ 280 w 297"/>
              <a:gd name="T19" fmla="*/ 70 h 298"/>
              <a:gd name="T20" fmla="*/ 297 w 297"/>
              <a:gd name="T21" fmla="*/ 112 h 298"/>
              <a:gd name="T22" fmla="*/ 294 w 297"/>
              <a:gd name="T23" fmla="*/ 119 h 298"/>
              <a:gd name="T24" fmla="*/ 262 w 297"/>
              <a:gd name="T25" fmla="*/ 131 h 298"/>
              <a:gd name="T26" fmla="*/ 262 w 297"/>
              <a:gd name="T27" fmla="*/ 166 h 298"/>
              <a:gd name="T28" fmla="*/ 294 w 297"/>
              <a:gd name="T29" fmla="*/ 179 h 298"/>
              <a:gd name="T30" fmla="*/ 297 w 297"/>
              <a:gd name="T31" fmla="*/ 186 h 298"/>
              <a:gd name="T32" fmla="*/ 280 w 297"/>
              <a:gd name="T33" fmla="*/ 228 h 298"/>
              <a:gd name="T34" fmla="*/ 273 w 297"/>
              <a:gd name="T35" fmla="*/ 231 h 298"/>
              <a:gd name="T36" fmla="*/ 241 w 297"/>
              <a:gd name="T37" fmla="*/ 217 h 298"/>
              <a:gd name="T38" fmla="*/ 217 w 297"/>
              <a:gd name="T39" fmla="*/ 242 h 298"/>
              <a:gd name="T40" fmla="*/ 229 w 297"/>
              <a:gd name="T41" fmla="*/ 273 h 298"/>
              <a:gd name="T42" fmla="*/ 227 w 297"/>
              <a:gd name="T43" fmla="*/ 280 h 298"/>
              <a:gd name="T44" fmla="*/ 185 w 297"/>
              <a:gd name="T45" fmla="*/ 298 h 298"/>
              <a:gd name="T46" fmla="*/ 178 w 297"/>
              <a:gd name="T47" fmla="*/ 294 h 298"/>
              <a:gd name="T48" fmla="*/ 166 w 297"/>
              <a:gd name="T49" fmla="*/ 263 h 298"/>
              <a:gd name="T50" fmla="*/ 131 w 297"/>
              <a:gd name="T51" fmla="*/ 263 h 298"/>
              <a:gd name="T52" fmla="*/ 119 w 297"/>
              <a:gd name="T53" fmla="*/ 294 h 298"/>
              <a:gd name="T54" fmla="*/ 112 w 297"/>
              <a:gd name="T55" fmla="*/ 298 h 298"/>
              <a:gd name="T56" fmla="*/ 70 w 297"/>
              <a:gd name="T57" fmla="*/ 280 h 298"/>
              <a:gd name="T58" fmla="*/ 66 w 297"/>
              <a:gd name="T59" fmla="*/ 273 h 298"/>
              <a:gd name="T60" fmla="*/ 80 w 297"/>
              <a:gd name="T61" fmla="*/ 242 h 298"/>
              <a:gd name="T62" fmla="*/ 56 w 297"/>
              <a:gd name="T63" fmla="*/ 217 h 298"/>
              <a:gd name="T64" fmla="*/ 24 w 297"/>
              <a:gd name="T65" fmla="*/ 231 h 298"/>
              <a:gd name="T66" fmla="*/ 17 w 297"/>
              <a:gd name="T67" fmla="*/ 228 h 298"/>
              <a:gd name="T68" fmla="*/ 0 w 297"/>
              <a:gd name="T69" fmla="*/ 186 h 298"/>
              <a:gd name="T70" fmla="*/ 3 w 297"/>
              <a:gd name="T71" fmla="*/ 179 h 298"/>
              <a:gd name="T72" fmla="*/ 33 w 297"/>
              <a:gd name="T73" fmla="*/ 166 h 298"/>
              <a:gd name="T74" fmla="*/ 33 w 297"/>
              <a:gd name="T75" fmla="*/ 131 h 298"/>
              <a:gd name="T76" fmla="*/ 3 w 297"/>
              <a:gd name="T77" fmla="*/ 119 h 298"/>
              <a:gd name="T78" fmla="*/ 0 w 297"/>
              <a:gd name="T79" fmla="*/ 112 h 298"/>
              <a:gd name="T80" fmla="*/ 17 w 297"/>
              <a:gd name="T81" fmla="*/ 70 h 298"/>
              <a:gd name="T82" fmla="*/ 24 w 297"/>
              <a:gd name="T83" fmla="*/ 67 h 298"/>
              <a:gd name="T84" fmla="*/ 56 w 297"/>
              <a:gd name="T85" fmla="*/ 81 h 298"/>
              <a:gd name="T86" fmla="*/ 80 w 297"/>
              <a:gd name="T87" fmla="*/ 56 h 298"/>
              <a:gd name="T88" fmla="*/ 66 w 297"/>
              <a:gd name="T89" fmla="*/ 25 h 298"/>
              <a:gd name="T90" fmla="*/ 70 w 297"/>
              <a:gd name="T91" fmla="*/ 18 h 298"/>
              <a:gd name="T92" fmla="*/ 112 w 297"/>
              <a:gd name="T93" fmla="*/ 0 h 298"/>
              <a:gd name="T94" fmla="*/ 119 w 297"/>
              <a:gd name="T95" fmla="*/ 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7" h="298">
                <a:moveTo>
                  <a:pt x="131" y="35"/>
                </a:moveTo>
                <a:lnTo>
                  <a:pt x="131" y="35"/>
                </a:lnTo>
                <a:lnTo>
                  <a:pt x="148" y="33"/>
                </a:lnTo>
                <a:lnTo>
                  <a:pt x="166" y="35"/>
                </a:lnTo>
                <a:lnTo>
                  <a:pt x="178" y="4"/>
                </a:lnTo>
                <a:lnTo>
                  <a:pt x="178" y="4"/>
                </a:lnTo>
                <a:lnTo>
                  <a:pt x="182" y="0"/>
                </a:lnTo>
                <a:lnTo>
                  <a:pt x="185" y="0"/>
                </a:lnTo>
                <a:lnTo>
                  <a:pt x="227" y="18"/>
                </a:lnTo>
                <a:lnTo>
                  <a:pt x="227" y="18"/>
                </a:lnTo>
                <a:lnTo>
                  <a:pt x="229" y="21"/>
                </a:lnTo>
                <a:lnTo>
                  <a:pt x="229" y="25"/>
                </a:lnTo>
                <a:lnTo>
                  <a:pt x="217" y="56"/>
                </a:lnTo>
                <a:lnTo>
                  <a:pt x="217" y="56"/>
                </a:lnTo>
                <a:lnTo>
                  <a:pt x="231" y="67"/>
                </a:lnTo>
                <a:lnTo>
                  <a:pt x="241" y="81"/>
                </a:lnTo>
                <a:lnTo>
                  <a:pt x="273" y="67"/>
                </a:lnTo>
                <a:lnTo>
                  <a:pt x="273" y="67"/>
                </a:lnTo>
                <a:lnTo>
                  <a:pt x="276" y="67"/>
                </a:lnTo>
                <a:lnTo>
                  <a:pt x="280" y="70"/>
                </a:lnTo>
                <a:lnTo>
                  <a:pt x="297" y="112"/>
                </a:lnTo>
                <a:lnTo>
                  <a:pt x="297" y="112"/>
                </a:lnTo>
                <a:lnTo>
                  <a:pt x="297" y="116"/>
                </a:lnTo>
                <a:lnTo>
                  <a:pt x="294" y="119"/>
                </a:lnTo>
                <a:lnTo>
                  <a:pt x="262" y="131"/>
                </a:lnTo>
                <a:lnTo>
                  <a:pt x="262" y="131"/>
                </a:lnTo>
                <a:lnTo>
                  <a:pt x="264" y="149"/>
                </a:lnTo>
                <a:lnTo>
                  <a:pt x="262" y="166"/>
                </a:lnTo>
                <a:lnTo>
                  <a:pt x="294" y="179"/>
                </a:lnTo>
                <a:lnTo>
                  <a:pt x="294" y="179"/>
                </a:lnTo>
                <a:lnTo>
                  <a:pt x="297" y="182"/>
                </a:lnTo>
                <a:lnTo>
                  <a:pt x="297" y="186"/>
                </a:lnTo>
                <a:lnTo>
                  <a:pt x="280" y="228"/>
                </a:lnTo>
                <a:lnTo>
                  <a:pt x="280" y="228"/>
                </a:lnTo>
                <a:lnTo>
                  <a:pt x="276" y="231"/>
                </a:lnTo>
                <a:lnTo>
                  <a:pt x="273" y="231"/>
                </a:lnTo>
                <a:lnTo>
                  <a:pt x="241" y="217"/>
                </a:lnTo>
                <a:lnTo>
                  <a:pt x="241" y="217"/>
                </a:lnTo>
                <a:lnTo>
                  <a:pt x="231" y="231"/>
                </a:lnTo>
                <a:lnTo>
                  <a:pt x="217" y="242"/>
                </a:lnTo>
                <a:lnTo>
                  <a:pt x="229" y="273"/>
                </a:lnTo>
                <a:lnTo>
                  <a:pt x="229" y="273"/>
                </a:lnTo>
                <a:lnTo>
                  <a:pt x="229" y="277"/>
                </a:lnTo>
                <a:lnTo>
                  <a:pt x="227" y="280"/>
                </a:lnTo>
                <a:lnTo>
                  <a:pt x="185" y="298"/>
                </a:lnTo>
                <a:lnTo>
                  <a:pt x="185" y="298"/>
                </a:lnTo>
                <a:lnTo>
                  <a:pt x="182" y="298"/>
                </a:lnTo>
                <a:lnTo>
                  <a:pt x="178" y="294"/>
                </a:lnTo>
                <a:lnTo>
                  <a:pt x="166" y="263"/>
                </a:lnTo>
                <a:lnTo>
                  <a:pt x="166" y="263"/>
                </a:lnTo>
                <a:lnTo>
                  <a:pt x="148" y="264"/>
                </a:lnTo>
                <a:lnTo>
                  <a:pt x="131" y="263"/>
                </a:lnTo>
                <a:lnTo>
                  <a:pt x="119" y="294"/>
                </a:lnTo>
                <a:lnTo>
                  <a:pt x="119" y="294"/>
                </a:lnTo>
                <a:lnTo>
                  <a:pt x="115" y="298"/>
                </a:lnTo>
                <a:lnTo>
                  <a:pt x="112" y="298"/>
                </a:lnTo>
                <a:lnTo>
                  <a:pt x="70" y="280"/>
                </a:lnTo>
                <a:lnTo>
                  <a:pt x="70" y="280"/>
                </a:lnTo>
                <a:lnTo>
                  <a:pt x="66" y="277"/>
                </a:lnTo>
                <a:lnTo>
                  <a:pt x="66" y="273"/>
                </a:lnTo>
                <a:lnTo>
                  <a:pt x="80" y="242"/>
                </a:lnTo>
                <a:lnTo>
                  <a:pt x="80" y="242"/>
                </a:lnTo>
                <a:lnTo>
                  <a:pt x="66" y="231"/>
                </a:lnTo>
                <a:lnTo>
                  <a:pt x="56" y="217"/>
                </a:lnTo>
                <a:lnTo>
                  <a:pt x="24" y="231"/>
                </a:lnTo>
                <a:lnTo>
                  <a:pt x="24" y="231"/>
                </a:lnTo>
                <a:lnTo>
                  <a:pt x="21" y="231"/>
                </a:lnTo>
                <a:lnTo>
                  <a:pt x="17" y="228"/>
                </a:lnTo>
                <a:lnTo>
                  <a:pt x="0" y="186"/>
                </a:lnTo>
                <a:lnTo>
                  <a:pt x="0" y="186"/>
                </a:lnTo>
                <a:lnTo>
                  <a:pt x="0" y="182"/>
                </a:lnTo>
                <a:lnTo>
                  <a:pt x="3" y="179"/>
                </a:lnTo>
                <a:lnTo>
                  <a:pt x="33" y="166"/>
                </a:lnTo>
                <a:lnTo>
                  <a:pt x="33" y="166"/>
                </a:lnTo>
                <a:lnTo>
                  <a:pt x="33" y="149"/>
                </a:lnTo>
                <a:lnTo>
                  <a:pt x="33" y="131"/>
                </a:lnTo>
                <a:lnTo>
                  <a:pt x="3" y="119"/>
                </a:lnTo>
                <a:lnTo>
                  <a:pt x="3" y="119"/>
                </a:lnTo>
                <a:lnTo>
                  <a:pt x="0" y="116"/>
                </a:lnTo>
                <a:lnTo>
                  <a:pt x="0" y="112"/>
                </a:lnTo>
                <a:lnTo>
                  <a:pt x="17" y="70"/>
                </a:lnTo>
                <a:lnTo>
                  <a:pt x="17" y="70"/>
                </a:lnTo>
                <a:lnTo>
                  <a:pt x="21" y="67"/>
                </a:lnTo>
                <a:lnTo>
                  <a:pt x="24" y="67"/>
                </a:lnTo>
                <a:lnTo>
                  <a:pt x="56" y="81"/>
                </a:lnTo>
                <a:lnTo>
                  <a:pt x="56" y="81"/>
                </a:lnTo>
                <a:lnTo>
                  <a:pt x="66" y="67"/>
                </a:lnTo>
                <a:lnTo>
                  <a:pt x="80" y="56"/>
                </a:lnTo>
                <a:lnTo>
                  <a:pt x="66" y="25"/>
                </a:lnTo>
                <a:lnTo>
                  <a:pt x="66" y="25"/>
                </a:lnTo>
                <a:lnTo>
                  <a:pt x="66" y="21"/>
                </a:lnTo>
                <a:lnTo>
                  <a:pt x="70" y="18"/>
                </a:lnTo>
                <a:lnTo>
                  <a:pt x="112" y="0"/>
                </a:lnTo>
                <a:lnTo>
                  <a:pt x="112" y="0"/>
                </a:lnTo>
                <a:lnTo>
                  <a:pt x="115" y="0"/>
                </a:lnTo>
                <a:lnTo>
                  <a:pt x="119" y="4"/>
                </a:lnTo>
                <a:lnTo>
                  <a:pt x="131" y="35"/>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35" name="TextBox 34"/>
          <p:cNvSpPr txBox="1"/>
          <p:nvPr userDrawn="1"/>
        </p:nvSpPr>
        <p:spPr>
          <a:xfrm>
            <a:off x="8621084" y="1"/>
            <a:ext cx="3568801" cy="749179"/>
          </a:xfrm>
          <a:prstGeom prst="rect">
            <a:avLst/>
          </a:prstGeom>
          <a:solidFill>
            <a:srgbClr val="839B99">
              <a:alpha val="65000"/>
            </a:srgbClr>
          </a:solidFill>
        </p:spPr>
        <p:txBody>
          <a:bodyPr wrap="square" rtlCol="0">
            <a:spAutoFit/>
          </a:bodyPr>
          <a:lstStyle/>
          <a:p>
            <a:pPr defTabSz="914377"/>
            <a:r>
              <a:rPr lang="en-US" sz="1067" dirty="0">
                <a:solidFill>
                  <a:prstClr val="white"/>
                </a:solidFill>
                <a:cs typeface="Arial" panose="020B0604020202020204" pitchFamily="34" charset="0"/>
              </a:rPr>
              <a:t>Instructions:</a:t>
            </a:r>
          </a:p>
          <a:p>
            <a:pPr defTabSz="914377"/>
            <a:r>
              <a:rPr lang="en-US" sz="1067" dirty="0">
                <a:solidFill>
                  <a:prstClr val="white"/>
                </a:solidFill>
                <a:cs typeface="Arial" panose="020B0604020202020204" pitchFamily="34" charset="0"/>
              </a:rPr>
              <a:t>This is a sample photograph for retail services.</a:t>
            </a:r>
          </a:p>
          <a:p>
            <a:pPr defTabSz="914377"/>
            <a:r>
              <a:rPr lang="en-US" sz="1067" dirty="0">
                <a:solidFill>
                  <a:prstClr val="white"/>
                </a:solidFill>
                <a:cs typeface="Arial" panose="020B0604020202020204" pitchFamily="34" charset="0"/>
              </a:rPr>
              <a:t>Insert a cover photograph relevant to the client </a:t>
            </a:r>
            <a:br>
              <a:rPr lang="en-US" sz="1067" dirty="0">
                <a:solidFill>
                  <a:prstClr val="white"/>
                </a:solidFill>
                <a:cs typeface="Arial" panose="020B0604020202020204" pitchFamily="34" charset="0"/>
              </a:rPr>
            </a:br>
            <a:r>
              <a:rPr lang="en-US" sz="1067" dirty="0">
                <a:solidFill>
                  <a:prstClr val="white"/>
                </a:solidFill>
                <a:cs typeface="Arial" panose="020B0604020202020204" pitchFamily="34" charset="0"/>
              </a:rPr>
              <a:t>and delete this patch.  </a:t>
            </a:r>
          </a:p>
        </p:txBody>
      </p:sp>
      <p:grpSp>
        <p:nvGrpSpPr>
          <p:cNvPr id="36" name="Group 35"/>
          <p:cNvGrpSpPr/>
          <p:nvPr userDrawn="1"/>
        </p:nvGrpSpPr>
        <p:grpSpPr>
          <a:xfrm>
            <a:off x="853606" y="3774607"/>
            <a:ext cx="350189" cy="350188"/>
            <a:chOff x="3319463" y="2319338"/>
            <a:chExt cx="179388" cy="179388"/>
          </a:xfrm>
        </p:grpSpPr>
        <p:sp>
          <p:nvSpPr>
            <p:cNvPr id="37" name="Freeform 272"/>
            <p:cNvSpPr>
              <a:spLocks/>
            </p:cNvSpPr>
            <p:nvPr/>
          </p:nvSpPr>
          <p:spPr bwMode="auto">
            <a:xfrm>
              <a:off x="3375026" y="2371726"/>
              <a:ext cx="71438" cy="71438"/>
            </a:xfrm>
            <a:custGeom>
              <a:avLst/>
              <a:gdLst>
                <a:gd name="T0" fmla="*/ 54 w 70"/>
                <a:gd name="T1" fmla="*/ 43 h 69"/>
                <a:gd name="T2" fmla="*/ 51 w 70"/>
                <a:gd name="T3" fmla="*/ 43 h 69"/>
                <a:gd name="T4" fmla="*/ 46 w 70"/>
                <a:gd name="T5" fmla="*/ 49 h 69"/>
                <a:gd name="T6" fmla="*/ 43 w 70"/>
                <a:gd name="T7" fmla="*/ 49 h 69"/>
                <a:gd name="T8" fmla="*/ 19 w 70"/>
                <a:gd name="T9" fmla="*/ 27 h 69"/>
                <a:gd name="T10" fmla="*/ 20 w 70"/>
                <a:gd name="T11" fmla="*/ 23 h 69"/>
                <a:gd name="T12" fmla="*/ 26 w 70"/>
                <a:gd name="T13" fmla="*/ 18 h 69"/>
                <a:gd name="T14" fmla="*/ 26 w 70"/>
                <a:gd name="T15" fmla="*/ 15 h 69"/>
                <a:gd name="T16" fmla="*/ 12 w 70"/>
                <a:gd name="T17" fmla="*/ 2 h 69"/>
                <a:gd name="T18" fmla="*/ 9 w 70"/>
                <a:gd name="T19" fmla="*/ 1 h 69"/>
                <a:gd name="T20" fmla="*/ 0 w 70"/>
                <a:gd name="T21" fmla="*/ 17 h 69"/>
                <a:gd name="T22" fmla="*/ 4 w 70"/>
                <a:gd name="T23" fmla="*/ 29 h 69"/>
                <a:gd name="T24" fmla="*/ 47 w 70"/>
                <a:gd name="T25" fmla="*/ 68 h 69"/>
                <a:gd name="T26" fmla="*/ 51 w 70"/>
                <a:gd name="T27" fmla="*/ 69 h 69"/>
                <a:gd name="T28" fmla="*/ 69 w 70"/>
                <a:gd name="T29" fmla="*/ 60 h 69"/>
                <a:gd name="T30" fmla="*/ 69 w 70"/>
                <a:gd name="T31" fmla="*/ 57 h 69"/>
                <a:gd name="T32" fmla="*/ 54 w 70"/>
                <a:gd name="T33" fmla="*/ 4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9">
                  <a:moveTo>
                    <a:pt x="54" y="43"/>
                  </a:moveTo>
                  <a:cubicBezTo>
                    <a:pt x="53" y="42"/>
                    <a:pt x="52" y="42"/>
                    <a:pt x="51" y="43"/>
                  </a:cubicBezTo>
                  <a:cubicBezTo>
                    <a:pt x="49" y="45"/>
                    <a:pt x="47" y="47"/>
                    <a:pt x="46" y="49"/>
                  </a:cubicBezTo>
                  <a:cubicBezTo>
                    <a:pt x="45" y="50"/>
                    <a:pt x="44" y="50"/>
                    <a:pt x="43" y="49"/>
                  </a:cubicBezTo>
                  <a:cubicBezTo>
                    <a:pt x="32" y="44"/>
                    <a:pt x="25" y="37"/>
                    <a:pt x="19" y="27"/>
                  </a:cubicBezTo>
                  <a:cubicBezTo>
                    <a:pt x="19" y="25"/>
                    <a:pt x="19" y="24"/>
                    <a:pt x="20" y="23"/>
                  </a:cubicBezTo>
                  <a:cubicBezTo>
                    <a:pt x="22" y="22"/>
                    <a:pt x="24" y="20"/>
                    <a:pt x="26" y="18"/>
                  </a:cubicBezTo>
                  <a:cubicBezTo>
                    <a:pt x="27" y="17"/>
                    <a:pt x="27" y="16"/>
                    <a:pt x="26" y="15"/>
                  </a:cubicBezTo>
                  <a:cubicBezTo>
                    <a:pt x="21" y="11"/>
                    <a:pt x="17" y="6"/>
                    <a:pt x="12" y="2"/>
                  </a:cubicBezTo>
                  <a:cubicBezTo>
                    <a:pt x="11" y="1"/>
                    <a:pt x="10" y="0"/>
                    <a:pt x="9" y="1"/>
                  </a:cubicBezTo>
                  <a:cubicBezTo>
                    <a:pt x="4" y="5"/>
                    <a:pt x="0" y="10"/>
                    <a:pt x="0" y="17"/>
                  </a:cubicBezTo>
                  <a:cubicBezTo>
                    <a:pt x="0" y="21"/>
                    <a:pt x="2" y="25"/>
                    <a:pt x="4" y="29"/>
                  </a:cubicBezTo>
                  <a:cubicBezTo>
                    <a:pt x="14" y="47"/>
                    <a:pt x="28" y="60"/>
                    <a:pt x="47" y="68"/>
                  </a:cubicBezTo>
                  <a:cubicBezTo>
                    <a:pt x="48" y="69"/>
                    <a:pt x="50" y="69"/>
                    <a:pt x="51" y="69"/>
                  </a:cubicBezTo>
                  <a:cubicBezTo>
                    <a:pt x="59" y="69"/>
                    <a:pt x="64" y="65"/>
                    <a:pt x="69" y="60"/>
                  </a:cubicBezTo>
                  <a:cubicBezTo>
                    <a:pt x="70" y="59"/>
                    <a:pt x="69" y="58"/>
                    <a:pt x="69" y="57"/>
                  </a:cubicBezTo>
                  <a:cubicBezTo>
                    <a:pt x="64" y="53"/>
                    <a:pt x="59" y="48"/>
                    <a:pt x="54"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8" name="Freeform 273"/>
            <p:cNvSpPr>
              <a:spLocks/>
            </p:cNvSpPr>
            <p:nvPr/>
          </p:nvSpPr>
          <p:spPr bwMode="auto">
            <a:xfrm>
              <a:off x="3403601" y="2378076"/>
              <a:ext cx="39688" cy="38100"/>
            </a:xfrm>
            <a:custGeom>
              <a:avLst/>
              <a:gdLst>
                <a:gd name="T0" fmla="*/ 7 w 38"/>
                <a:gd name="T1" fmla="*/ 35 h 37"/>
                <a:gd name="T2" fmla="*/ 11 w 38"/>
                <a:gd name="T3" fmla="*/ 35 h 37"/>
                <a:gd name="T4" fmla="*/ 20 w 38"/>
                <a:gd name="T5" fmla="*/ 25 h 37"/>
                <a:gd name="T6" fmla="*/ 25 w 38"/>
                <a:gd name="T7" fmla="*/ 23 h 37"/>
                <a:gd name="T8" fmla="*/ 38 w 38"/>
                <a:gd name="T9" fmla="*/ 13 h 37"/>
                <a:gd name="T10" fmla="*/ 36 w 38"/>
                <a:gd name="T11" fmla="*/ 7 h 37"/>
                <a:gd name="T12" fmla="*/ 34 w 38"/>
                <a:gd name="T13" fmla="*/ 7 h 37"/>
                <a:gd name="T14" fmla="*/ 31 w 38"/>
                <a:gd name="T15" fmla="*/ 12 h 37"/>
                <a:gd name="T16" fmla="*/ 27 w 38"/>
                <a:gd name="T17" fmla="*/ 14 h 37"/>
                <a:gd name="T18" fmla="*/ 22 w 38"/>
                <a:gd name="T19" fmla="*/ 12 h 37"/>
                <a:gd name="T20" fmla="*/ 21 w 38"/>
                <a:gd name="T21" fmla="*/ 7 h 37"/>
                <a:gd name="T22" fmla="*/ 24 w 38"/>
                <a:gd name="T23" fmla="*/ 2 h 37"/>
                <a:gd name="T24" fmla="*/ 22 w 38"/>
                <a:gd name="T25" fmla="*/ 0 h 37"/>
                <a:gd name="T26" fmla="*/ 13 w 38"/>
                <a:gd name="T27" fmla="*/ 14 h 37"/>
                <a:gd name="T28" fmla="*/ 11 w 38"/>
                <a:gd name="T29" fmla="*/ 18 h 37"/>
                <a:gd name="T30" fmla="*/ 2 w 38"/>
                <a:gd name="T31" fmla="*/ 26 h 37"/>
                <a:gd name="T32" fmla="*/ 2 w 38"/>
                <a:gd name="T33" fmla="*/ 30 h 37"/>
                <a:gd name="T34" fmla="*/ 7 w 38"/>
                <a:gd name="T35"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7">
                  <a:moveTo>
                    <a:pt x="7" y="35"/>
                  </a:moveTo>
                  <a:cubicBezTo>
                    <a:pt x="9" y="37"/>
                    <a:pt x="10" y="36"/>
                    <a:pt x="11" y="35"/>
                  </a:cubicBezTo>
                  <a:cubicBezTo>
                    <a:pt x="14" y="32"/>
                    <a:pt x="17" y="28"/>
                    <a:pt x="20" y="25"/>
                  </a:cubicBezTo>
                  <a:cubicBezTo>
                    <a:pt x="21" y="23"/>
                    <a:pt x="23" y="23"/>
                    <a:pt x="25" y="23"/>
                  </a:cubicBezTo>
                  <a:cubicBezTo>
                    <a:pt x="32" y="25"/>
                    <a:pt x="37" y="20"/>
                    <a:pt x="38" y="13"/>
                  </a:cubicBezTo>
                  <a:cubicBezTo>
                    <a:pt x="38" y="11"/>
                    <a:pt x="37" y="9"/>
                    <a:pt x="36" y="7"/>
                  </a:cubicBezTo>
                  <a:cubicBezTo>
                    <a:pt x="35" y="5"/>
                    <a:pt x="34" y="5"/>
                    <a:pt x="34" y="7"/>
                  </a:cubicBezTo>
                  <a:cubicBezTo>
                    <a:pt x="33" y="8"/>
                    <a:pt x="32" y="10"/>
                    <a:pt x="31" y="12"/>
                  </a:cubicBezTo>
                  <a:cubicBezTo>
                    <a:pt x="30" y="14"/>
                    <a:pt x="29" y="15"/>
                    <a:pt x="27" y="14"/>
                  </a:cubicBezTo>
                  <a:cubicBezTo>
                    <a:pt x="25" y="14"/>
                    <a:pt x="23" y="13"/>
                    <a:pt x="22" y="12"/>
                  </a:cubicBezTo>
                  <a:cubicBezTo>
                    <a:pt x="20" y="10"/>
                    <a:pt x="20" y="9"/>
                    <a:pt x="21" y="7"/>
                  </a:cubicBezTo>
                  <a:cubicBezTo>
                    <a:pt x="22" y="6"/>
                    <a:pt x="23" y="4"/>
                    <a:pt x="24" y="2"/>
                  </a:cubicBezTo>
                  <a:cubicBezTo>
                    <a:pt x="24" y="1"/>
                    <a:pt x="24" y="0"/>
                    <a:pt x="22" y="0"/>
                  </a:cubicBezTo>
                  <a:cubicBezTo>
                    <a:pt x="15" y="1"/>
                    <a:pt x="11" y="7"/>
                    <a:pt x="13" y="14"/>
                  </a:cubicBezTo>
                  <a:cubicBezTo>
                    <a:pt x="13" y="16"/>
                    <a:pt x="13" y="17"/>
                    <a:pt x="11" y="18"/>
                  </a:cubicBezTo>
                  <a:cubicBezTo>
                    <a:pt x="8" y="21"/>
                    <a:pt x="5" y="24"/>
                    <a:pt x="2" y="26"/>
                  </a:cubicBezTo>
                  <a:cubicBezTo>
                    <a:pt x="1" y="28"/>
                    <a:pt x="0" y="28"/>
                    <a:pt x="2" y="30"/>
                  </a:cubicBezTo>
                  <a:cubicBezTo>
                    <a:pt x="3" y="32"/>
                    <a:pt x="5" y="33"/>
                    <a:pt x="7"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52" name="Freeform 274"/>
            <p:cNvSpPr>
              <a:spLocks/>
            </p:cNvSpPr>
            <p:nvPr/>
          </p:nvSpPr>
          <p:spPr bwMode="auto">
            <a:xfrm>
              <a:off x="3373438" y="2420938"/>
              <a:ext cx="25400" cy="25400"/>
            </a:xfrm>
            <a:custGeom>
              <a:avLst/>
              <a:gdLst>
                <a:gd name="T0" fmla="*/ 15 w 24"/>
                <a:gd name="T1" fmla="*/ 2 h 24"/>
                <a:gd name="T2" fmla="*/ 11 w 24"/>
                <a:gd name="T3" fmla="*/ 2 h 24"/>
                <a:gd name="T4" fmla="*/ 4 w 24"/>
                <a:gd name="T5" fmla="*/ 8 h 24"/>
                <a:gd name="T6" fmla="*/ 3 w 24"/>
                <a:gd name="T7" fmla="*/ 9 h 24"/>
                <a:gd name="T8" fmla="*/ 0 w 24"/>
                <a:gd name="T9" fmla="*/ 15 h 24"/>
                <a:gd name="T10" fmla="*/ 8 w 24"/>
                <a:gd name="T11" fmla="*/ 24 h 24"/>
                <a:gd name="T12" fmla="*/ 8 w 24"/>
                <a:gd name="T13" fmla="*/ 23 h 24"/>
                <a:gd name="T14" fmla="*/ 14 w 24"/>
                <a:gd name="T15" fmla="*/ 21 h 24"/>
                <a:gd name="T16" fmla="*/ 23 w 24"/>
                <a:gd name="T17" fmla="*/ 12 h 24"/>
                <a:gd name="T18" fmla="*/ 23 w 24"/>
                <a:gd name="T19" fmla="*/ 10 h 24"/>
                <a:gd name="T20" fmla="*/ 15 w 24"/>
                <a:gd name="T21"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15" y="2"/>
                  </a:moveTo>
                  <a:cubicBezTo>
                    <a:pt x="13" y="0"/>
                    <a:pt x="13" y="0"/>
                    <a:pt x="11" y="2"/>
                  </a:cubicBezTo>
                  <a:cubicBezTo>
                    <a:pt x="9" y="4"/>
                    <a:pt x="7" y="6"/>
                    <a:pt x="4" y="8"/>
                  </a:cubicBezTo>
                  <a:cubicBezTo>
                    <a:pt x="4" y="8"/>
                    <a:pt x="3" y="9"/>
                    <a:pt x="3" y="9"/>
                  </a:cubicBezTo>
                  <a:cubicBezTo>
                    <a:pt x="1" y="11"/>
                    <a:pt x="0" y="13"/>
                    <a:pt x="0" y="15"/>
                  </a:cubicBezTo>
                  <a:cubicBezTo>
                    <a:pt x="0" y="20"/>
                    <a:pt x="4" y="24"/>
                    <a:pt x="8" y="24"/>
                  </a:cubicBezTo>
                  <a:cubicBezTo>
                    <a:pt x="8" y="24"/>
                    <a:pt x="8" y="24"/>
                    <a:pt x="8" y="23"/>
                  </a:cubicBezTo>
                  <a:cubicBezTo>
                    <a:pt x="10" y="23"/>
                    <a:pt x="13" y="23"/>
                    <a:pt x="14" y="21"/>
                  </a:cubicBezTo>
                  <a:cubicBezTo>
                    <a:pt x="17" y="18"/>
                    <a:pt x="20" y="15"/>
                    <a:pt x="23" y="12"/>
                  </a:cubicBezTo>
                  <a:cubicBezTo>
                    <a:pt x="23" y="11"/>
                    <a:pt x="24" y="10"/>
                    <a:pt x="23" y="10"/>
                  </a:cubicBezTo>
                  <a:cubicBezTo>
                    <a:pt x="20" y="7"/>
                    <a:pt x="17" y="5"/>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53" name="Freeform 275"/>
            <p:cNvSpPr>
              <a:spLocks/>
            </p:cNvSpPr>
            <p:nvPr/>
          </p:nvSpPr>
          <p:spPr bwMode="auto">
            <a:xfrm>
              <a:off x="3498851" y="24209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54" name="Freeform 276"/>
            <p:cNvSpPr>
              <a:spLocks noEditPoints="1"/>
            </p:cNvSpPr>
            <p:nvPr/>
          </p:nvSpPr>
          <p:spPr bwMode="auto">
            <a:xfrm>
              <a:off x="3319463" y="2319338"/>
              <a:ext cx="179388" cy="179388"/>
            </a:xfrm>
            <a:custGeom>
              <a:avLst/>
              <a:gdLst>
                <a:gd name="T0" fmla="*/ 173 w 174"/>
                <a:gd name="T1" fmla="*/ 74 h 173"/>
                <a:gd name="T2" fmla="*/ 151 w 174"/>
                <a:gd name="T3" fmla="*/ 53 h 173"/>
                <a:gd name="T4" fmla="*/ 156 w 174"/>
                <a:gd name="T5" fmla="*/ 35 h 173"/>
                <a:gd name="T6" fmla="*/ 125 w 174"/>
                <a:gd name="T7" fmla="*/ 18 h 173"/>
                <a:gd name="T8" fmla="*/ 108 w 174"/>
                <a:gd name="T9" fmla="*/ 11 h 173"/>
                <a:gd name="T10" fmla="*/ 76 w 174"/>
                <a:gd name="T11" fmla="*/ 1 h 173"/>
                <a:gd name="T12" fmla="*/ 66 w 174"/>
                <a:gd name="T13" fmla="*/ 17 h 173"/>
                <a:gd name="T14" fmla="*/ 41 w 174"/>
                <a:gd name="T15" fmla="*/ 15 h 173"/>
                <a:gd name="T16" fmla="*/ 16 w 174"/>
                <a:gd name="T17" fmla="*/ 41 h 173"/>
                <a:gd name="T18" fmla="*/ 18 w 174"/>
                <a:gd name="T19" fmla="*/ 65 h 173"/>
                <a:gd name="T20" fmla="*/ 1 w 174"/>
                <a:gd name="T21" fmla="*/ 75 h 173"/>
                <a:gd name="T22" fmla="*/ 1 w 174"/>
                <a:gd name="T23" fmla="*/ 75 h 173"/>
                <a:gd name="T24" fmla="*/ 1 w 174"/>
                <a:gd name="T25" fmla="*/ 99 h 173"/>
                <a:gd name="T26" fmla="*/ 23 w 174"/>
                <a:gd name="T27" fmla="*/ 121 h 173"/>
                <a:gd name="T28" fmla="*/ 18 w 174"/>
                <a:gd name="T29" fmla="*/ 139 h 173"/>
                <a:gd name="T30" fmla="*/ 49 w 174"/>
                <a:gd name="T31" fmla="*/ 155 h 173"/>
                <a:gd name="T32" fmla="*/ 66 w 174"/>
                <a:gd name="T33" fmla="*/ 162 h 173"/>
                <a:gd name="T34" fmla="*/ 98 w 174"/>
                <a:gd name="T35" fmla="*/ 173 h 173"/>
                <a:gd name="T36" fmla="*/ 108 w 174"/>
                <a:gd name="T37" fmla="*/ 156 h 173"/>
                <a:gd name="T38" fmla="*/ 133 w 174"/>
                <a:gd name="T39" fmla="*/ 158 h 173"/>
                <a:gd name="T40" fmla="*/ 158 w 174"/>
                <a:gd name="T41" fmla="*/ 132 h 173"/>
                <a:gd name="T42" fmla="*/ 156 w 174"/>
                <a:gd name="T43" fmla="*/ 108 h 173"/>
                <a:gd name="T44" fmla="*/ 173 w 174"/>
                <a:gd name="T45" fmla="*/ 98 h 173"/>
                <a:gd name="T46" fmla="*/ 163 w 174"/>
                <a:gd name="T47" fmla="*/ 97 h 173"/>
                <a:gd name="T48" fmla="*/ 152 w 174"/>
                <a:gd name="T49" fmla="*/ 97 h 173"/>
                <a:gd name="T50" fmla="*/ 141 w 174"/>
                <a:gd name="T51" fmla="*/ 125 h 173"/>
                <a:gd name="T52" fmla="*/ 133 w 174"/>
                <a:gd name="T53" fmla="*/ 148 h 173"/>
                <a:gd name="T54" fmla="*/ 119 w 174"/>
                <a:gd name="T55" fmla="*/ 140 h 173"/>
                <a:gd name="T56" fmla="*/ 98 w 174"/>
                <a:gd name="T57" fmla="*/ 162 h 173"/>
                <a:gd name="T58" fmla="*/ 76 w 174"/>
                <a:gd name="T59" fmla="*/ 162 h 173"/>
                <a:gd name="T60" fmla="*/ 72 w 174"/>
                <a:gd name="T61" fmla="*/ 147 h 173"/>
                <a:gd name="T62" fmla="*/ 41 w 174"/>
                <a:gd name="T63" fmla="*/ 148 h 173"/>
                <a:gd name="T64" fmla="*/ 26 w 174"/>
                <a:gd name="T65" fmla="*/ 132 h 173"/>
                <a:gd name="T66" fmla="*/ 27 w 174"/>
                <a:gd name="T67" fmla="*/ 101 h 173"/>
                <a:gd name="T68" fmla="*/ 12 w 174"/>
                <a:gd name="T69" fmla="*/ 97 h 173"/>
                <a:gd name="T70" fmla="*/ 12 w 174"/>
                <a:gd name="T71" fmla="*/ 77 h 173"/>
                <a:gd name="T72" fmla="*/ 27 w 174"/>
                <a:gd name="T73" fmla="*/ 72 h 173"/>
                <a:gd name="T74" fmla="*/ 26 w 174"/>
                <a:gd name="T75" fmla="*/ 41 h 173"/>
                <a:gd name="T76" fmla="*/ 41 w 174"/>
                <a:gd name="T77" fmla="*/ 26 h 173"/>
                <a:gd name="T78" fmla="*/ 72 w 174"/>
                <a:gd name="T79" fmla="*/ 26 h 173"/>
                <a:gd name="T80" fmla="*/ 77 w 174"/>
                <a:gd name="T81" fmla="*/ 11 h 173"/>
                <a:gd name="T82" fmla="*/ 98 w 174"/>
                <a:gd name="T83" fmla="*/ 11 h 173"/>
                <a:gd name="T84" fmla="*/ 119 w 174"/>
                <a:gd name="T85" fmla="*/ 34 h 173"/>
                <a:gd name="T86" fmla="*/ 133 w 174"/>
                <a:gd name="T87" fmla="*/ 26 h 173"/>
                <a:gd name="T88" fmla="*/ 141 w 174"/>
                <a:gd name="T89" fmla="*/ 48 h 173"/>
                <a:gd name="T90" fmla="*/ 152 w 174"/>
                <a:gd name="T91" fmla="*/ 76 h 173"/>
                <a:gd name="T92" fmla="*/ 163 w 174"/>
                <a:gd name="T93"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4" h="173">
                  <a:moveTo>
                    <a:pt x="173" y="74"/>
                  </a:moveTo>
                  <a:cubicBezTo>
                    <a:pt x="168" y="75"/>
                    <a:pt x="168" y="75"/>
                    <a:pt x="168" y="75"/>
                  </a:cubicBezTo>
                  <a:cubicBezTo>
                    <a:pt x="173" y="74"/>
                    <a:pt x="173" y="74"/>
                    <a:pt x="173" y="74"/>
                  </a:cubicBezTo>
                  <a:cubicBezTo>
                    <a:pt x="172" y="69"/>
                    <a:pt x="168" y="65"/>
                    <a:pt x="163" y="65"/>
                  </a:cubicBezTo>
                  <a:cubicBezTo>
                    <a:pt x="156" y="65"/>
                    <a:pt x="156" y="65"/>
                    <a:pt x="156" y="65"/>
                  </a:cubicBezTo>
                  <a:cubicBezTo>
                    <a:pt x="155" y="61"/>
                    <a:pt x="153" y="57"/>
                    <a:pt x="151" y="53"/>
                  </a:cubicBezTo>
                  <a:cubicBezTo>
                    <a:pt x="155" y="48"/>
                    <a:pt x="155" y="48"/>
                    <a:pt x="155" y="48"/>
                  </a:cubicBezTo>
                  <a:cubicBezTo>
                    <a:pt x="157" y="46"/>
                    <a:pt x="158" y="44"/>
                    <a:pt x="158" y="41"/>
                  </a:cubicBezTo>
                  <a:cubicBezTo>
                    <a:pt x="158" y="39"/>
                    <a:pt x="158" y="37"/>
                    <a:pt x="156" y="35"/>
                  </a:cubicBezTo>
                  <a:cubicBezTo>
                    <a:pt x="151" y="28"/>
                    <a:pt x="146" y="22"/>
                    <a:pt x="139" y="17"/>
                  </a:cubicBezTo>
                  <a:cubicBezTo>
                    <a:pt x="137" y="16"/>
                    <a:pt x="135" y="15"/>
                    <a:pt x="133" y="15"/>
                  </a:cubicBezTo>
                  <a:cubicBezTo>
                    <a:pt x="130" y="15"/>
                    <a:pt x="127" y="16"/>
                    <a:pt x="125" y="18"/>
                  </a:cubicBezTo>
                  <a:cubicBezTo>
                    <a:pt x="121" y="23"/>
                    <a:pt x="121" y="23"/>
                    <a:pt x="121" y="23"/>
                  </a:cubicBezTo>
                  <a:cubicBezTo>
                    <a:pt x="117" y="21"/>
                    <a:pt x="113" y="19"/>
                    <a:pt x="108" y="17"/>
                  </a:cubicBezTo>
                  <a:cubicBezTo>
                    <a:pt x="108" y="11"/>
                    <a:pt x="108" y="11"/>
                    <a:pt x="108" y="11"/>
                  </a:cubicBezTo>
                  <a:cubicBezTo>
                    <a:pt x="108" y="6"/>
                    <a:pt x="104" y="2"/>
                    <a:pt x="99" y="1"/>
                  </a:cubicBezTo>
                  <a:cubicBezTo>
                    <a:pt x="95" y="0"/>
                    <a:pt x="91" y="0"/>
                    <a:pt x="87" y="0"/>
                  </a:cubicBezTo>
                  <a:cubicBezTo>
                    <a:pt x="83" y="0"/>
                    <a:pt x="80" y="0"/>
                    <a:pt x="76" y="1"/>
                  </a:cubicBezTo>
                  <a:cubicBezTo>
                    <a:pt x="76" y="1"/>
                    <a:pt x="75" y="1"/>
                    <a:pt x="75" y="1"/>
                  </a:cubicBezTo>
                  <a:cubicBezTo>
                    <a:pt x="70" y="2"/>
                    <a:pt x="66" y="6"/>
                    <a:pt x="66" y="11"/>
                  </a:cubicBezTo>
                  <a:cubicBezTo>
                    <a:pt x="66" y="17"/>
                    <a:pt x="66" y="17"/>
                    <a:pt x="66" y="17"/>
                  </a:cubicBezTo>
                  <a:cubicBezTo>
                    <a:pt x="61" y="19"/>
                    <a:pt x="57" y="21"/>
                    <a:pt x="53" y="23"/>
                  </a:cubicBezTo>
                  <a:cubicBezTo>
                    <a:pt x="49" y="18"/>
                    <a:pt x="49" y="18"/>
                    <a:pt x="49" y="18"/>
                  </a:cubicBezTo>
                  <a:cubicBezTo>
                    <a:pt x="47" y="16"/>
                    <a:pt x="44" y="15"/>
                    <a:pt x="41" y="15"/>
                  </a:cubicBezTo>
                  <a:cubicBezTo>
                    <a:pt x="39" y="15"/>
                    <a:pt x="37" y="16"/>
                    <a:pt x="35" y="17"/>
                  </a:cubicBezTo>
                  <a:cubicBezTo>
                    <a:pt x="29" y="22"/>
                    <a:pt x="23" y="28"/>
                    <a:pt x="18" y="35"/>
                  </a:cubicBezTo>
                  <a:cubicBezTo>
                    <a:pt x="16" y="37"/>
                    <a:pt x="16" y="39"/>
                    <a:pt x="16" y="41"/>
                  </a:cubicBezTo>
                  <a:cubicBezTo>
                    <a:pt x="16" y="44"/>
                    <a:pt x="17" y="46"/>
                    <a:pt x="19" y="48"/>
                  </a:cubicBezTo>
                  <a:cubicBezTo>
                    <a:pt x="23" y="53"/>
                    <a:pt x="23" y="53"/>
                    <a:pt x="23" y="53"/>
                  </a:cubicBezTo>
                  <a:cubicBezTo>
                    <a:pt x="21" y="57"/>
                    <a:pt x="19" y="61"/>
                    <a:pt x="18" y="65"/>
                  </a:cubicBezTo>
                  <a:cubicBezTo>
                    <a:pt x="12" y="65"/>
                    <a:pt x="12" y="65"/>
                    <a:pt x="12" y="65"/>
                  </a:cubicBezTo>
                  <a:cubicBezTo>
                    <a:pt x="7" y="65"/>
                    <a:pt x="2" y="69"/>
                    <a:pt x="1" y="74"/>
                  </a:cubicBezTo>
                  <a:cubicBezTo>
                    <a:pt x="1" y="75"/>
                    <a:pt x="1" y="75"/>
                    <a:pt x="1" y="75"/>
                  </a:cubicBezTo>
                  <a:cubicBezTo>
                    <a:pt x="1" y="75"/>
                    <a:pt x="1" y="75"/>
                    <a:pt x="1" y="75"/>
                  </a:cubicBezTo>
                  <a:cubicBezTo>
                    <a:pt x="1" y="75"/>
                    <a:pt x="1" y="75"/>
                    <a:pt x="1" y="75"/>
                  </a:cubicBezTo>
                  <a:cubicBezTo>
                    <a:pt x="1" y="75"/>
                    <a:pt x="1" y="75"/>
                    <a:pt x="1" y="75"/>
                  </a:cubicBezTo>
                  <a:cubicBezTo>
                    <a:pt x="1" y="75"/>
                    <a:pt x="1" y="75"/>
                    <a:pt x="1" y="75"/>
                  </a:cubicBezTo>
                  <a:cubicBezTo>
                    <a:pt x="1" y="79"/>
                    <a:pt x="0" y="83"/>
                    <a:pt x="0" y="87"/>
                  </a:cubicBezTo>
                  <a:cubicBezTo>
                    <a:pt x="0" y="91"/>
                    <a:pt x="1" y="95"/>
                    <a:pt x="1" y="99"/>
                  </a:cubicBezTo>
                  <a:cubicBezTo>
                    <a:pt x="2" y="104"/>
                    <a:pt x="6" y="108"/>
                    <a:pt x="12" y="108"/>
                  </a:cubicBezTo>
                  <a:cubicBezTo>
                    <a:pt x="18" y="108"/>
                    <a:pt x="18" y="108"/>
                    <a:pt x="18" y="108"/>
                  </a:cubicBezTo>
                  <a:cubicBezTo>
                    <a:pt x="19" y="112"/>
                    <a:pt x="21" y="117"/>
                    <a:pt x="23" y="121"/>
                  </a:cubicBezTo>
                  <a:cubicBezTo>
                    <a:pt x="19" y="125"/>
                    <a:pt x="19" y="125"/>
                    <a:pt x="19" y="125"/>
                  </a:cubicBezTo>
                  <a:cubicBezTo>
                    <a:pt x="17" y="127"/>
                    <a:pt x="16" y="130"/>
                    <a:pt x="16" y="132"/>
                  </a:cubicBezTo>
                  <a:cubicBezTo>
                    <a:pt x="16" y="135"/>
                    <a:pt x="16" y="137"/>
                    <a:pt x="18" y="139"/>
                  </a:cubicBezTo>
                  <a:cubicBezTo>
                    <a:pt x="23" y="145"/>
                    <a:pt x="29" y="151"/>
                    <a:pt x="35" y="156"/>
                  </a:cubicBezTo>
                  <a:cubicBezTo>
                    <a:pt x="37" y="157"/>
                    <a:pt x="39" y="158"/>
                    <a:pt x="41" y="158"/>
                  </a:cubicBezTo>
                  <a:cubicBezTo>
                    <a:pt x="44" y="158"/>
                    <a:pt x="47" y="157"/>
                    <a:pt x="49" y="155"/>
                  </a:cubicBezTo>
                  <a:cubicBezTo>
                    <a:pt x="53" y="151"/>
                    <a:pt x="53" y="151"/>
                    <a:pt x="53" y="151"/>
                  </a:cubicBezTo>
                  <a:cubicBezTo>
                    <a:pt x="57" y="153"/>
                    <a:pt x="61" y="155"/>
                    <a:pt x="66" y="156"/>
                  </a:cubicBezTo>
                  <a:cubicBezTo>
                    <a:pt x="66" y="162"/>
                    <a:pt x="66" y="162"/>
                    <a:pt x="66" y="162"/>
                  </a:cubicBezTo>
                  <a:cubicBezTo>
                    <a:pt x="66" y="167"/>
                    <a:pt x="70" y="172"/>
                    <a:pt x="75" y="172"/>
                  </a:cubicBezTo>
                  <a:cubicBezTo>
                    <a:pt x="79" y="173"/>
                    <a:pt x="83" y="173"/>
                    <a:pt x="87" y="173"/>
                  </a:cubicBezTo>
                  <a:cubicBezTo>
                    <a:pt x="91" y="173"/>
                    <a:pt x="95" y="173"/>
                    <a:pt x="98" y="173"/>
                  </a:cubicBezTo>
                  <a:cubicBezTo>
                    <a:pt x="99" y="173"/>
                    <a:pt x="99" y="172"/>
                    <a:pt x="99" y="172"/>
                  </a:cubicBezTo>
                  <a:cubicBezTo>
                    <a:pt x="105" y="172"/>
                    <a:pt x="108" y="167"/>
                    <a:pt x="108" y="162"/>
                  </a:cubicBezTo>
                  <a:cubicBezTo>
                    <a:pt x="108" y="156"/>
                    <a:pt x="108" y="156"/>
                    <a:pt x="108" y="156"/>
                  </a:cubicBezTo>
                  <a:cubicBezTo>
                    <a:pt x="113" y="155"/>
                    <a:pt x="117" y="153"/>
                    <a:pt x="121" y="151"/>
                  </a:cubicBezTo>
                  <a:cubicBezTo>
                    <a:pt x="125" y="155"/>
                    <a:pt x="125" y="155"/>
                    <a:pt x="125" y="155"/>
                  </a:cubicBezTo>
                  <a:cubicBezTo>
                    <a:pt x="127" y="157"/>
                    <a:pt x="130" y="158"/>
                    <a:pt x="133" y="158"/>
                  </a:cubicBezTo>
                  <a:cubicBezTo>
                    <a:pt x="135" y="158"/>
                    <a:pt x="137" y="157"/>
                    <a:pt x="139" y="156"/>
                  </a:cubicBezTo>
                  <a:cubicBezTo>
                    <a:pt x="146" y="151"/>
                    <a:pt x="151" y="145"/>
                    <a:pt x="156" y="139"/>
                  </a:cubicBezTo>
                  <a:cubicBezTo>
                    <a:pt x="158" y="137"/>
                    <a:pt x="158" y="135"/>
                    <a:pt x="158" y="132"/>
                  </a:cubicBezTo>
                  <a:cubicBezTo>
                    <a:pt x="158" y="130"/>
                    <a:pt x="157" y="127"/>
                    <a:pt x="155" y="125"/>
                  </a:cubicBezTo>
                  <a:cubicBezTo>
                    <a:pt x="151" y="121"/>
                    <a:pt x="151" y="121"/>
                    <a:pt x="151" y="121"/>
                  </a:cubicBezTo>
                  <a:cubicBezTo>
                    <a:pt x="153" y="117"/>
                    <a:pt x="155" y="112"/>
                    <a:pt x="156" y="108"/>
                  </a:cubicBezTo>
                  <a:cubicBezTo>
                    <a:pt x="163" y="108"/>
                    <a:pt x="163" y="108"/>
                    <a:pt x="163" y="108"/>
                  </a:cubicBezTo>
                  <a:cubicBezTo>
                    <a:pt x="168" y="108"/>
                    <a:pt x="172" y="104"/>
                    <a:pt x="173" y="99"/>
                  </a:cubicBezTo>
                  <a:cubicBezTo>
                    <a:pt x="173" y="99"/>
                    <a:pt x="173" y="98"/>
                    <a:pt x="173" y="98"/>
                  </a:cubicBezTo>
                  <a:cubicBezTo>
                    <a:pt x="174" y="94"/>
                    <a:pt x="174" y="90"/>
                    <a:pt x="174" y="87"/>
                  </a:cubicBezTo>
                  <a:cubicBezTo>
                    <a:pt x="174" y="83"/>
                    <a:pt x="173" y="78"/>
                    <a:pt x="173" y="74"/>
                  </a:cubicBezTo>
                  <a:close/>
                  <a:moveTo>
                    <a:pt x="163" y="97"/>
                  </a:moveTo>
                  <a:cubicBezTo>
                    <a:pt x="163" y="97"/>
                    <a:pt x="163" y="97"/>
                    <a:pt x="163" y="97"/>
                  </a:cubicBezTo>
                  <a:cubicBezTo>
                    <a:pt x="163" y="97"/>
                    <a:pt x="163" y="97"/>
                    <a:pt x="163" y="97"/>
                  </a:cubicBezTo>
                  <a:cubicBezTo>
                    <a:pt x="152" y="97"/>
                    <a:pt x="152" y="97"/>
                    <a:pt x="152" y="97"/>
                  </a:cubicBezTo>
                  <a:cubicBezTo>
                    <a:pt x="150" y="97"/>
                    <a:pt x="148" y="99"/>
                    <a:pt x="147" y="101"/>
                  </a:cubicBezTo>
                  <a:cubicBezTo>
                    <a:pt x="146" y="108"/>
                    <a:pt x="143" y="113"/>
                    <a:pt x="140" y="119"/>
                  </a:cubicBezTo>
                  <a:cubicBezTo>
                    <a:pt x="139" y="121"/>
                    <a:pt x="139" y="124"/>
                    <a:pt x="141" y="125"/>
                  </a:cubicBezTo>
                  <a:cubicBezTo>
                    <a:pt x="148" y="132"/>
                    <a:pt x="148" y="132"/>
                    <a:pt x="148" y="132"/>
                  </a:cubicBezTo>
                  <a:cubicBezTo>
                    <a:pt x="148" y="132"/>
                    <a:pt x="148" y="132"/>
                    <a:pt x="148" y="132"/>
                  </a:cubicBezTo>
                  <a:cubicBezTo>
                    <a:pt x="144" y="138"/>
                    <a:pt x="139" y="143"/>
                    <a:pt x="133" y="148"/>
                  </a:cubicBezTo>
                  <a:cubicBezTo>
                    <a:pt x="133" y="148"/>
                    <a:pt x="133" y="148"/>
                    <a:pt x="133" y="148"/>
                  </a:cubicBezTo>
                  <a:cubicBezTo>
                    <a:pt x="126" y="140"/>
                    <a:pt x="126" y="140"/>
                    <a:pt x="126" y="140"/>
                  </a:cubicBezTo>
                  <a:cubicBezTo>
                    <a:pt x="124" y="139"/>
                    <a:pt x="121" y="138"/>
                    <a:pt x="119" y="140"/>
                  </a:cubicBezTo>
                  <a:cubicBezTo>
                    <a:pt x="114" y="143"/>
                    <a:pt x="108" y="145"/>
                    <a:pt x="102" y="147"/>
                  </a:cubicBezTo>
                  <a:cubicBezTo>
                    <a:pt x="100" y="147"/>
                    <a:pt x="98" y="150"/>
                    <a:pt x="98" y="152"/>
                  </a:cubicBezTo>
                  <a:cubicBezTo>
                    <a:pt x="98" y="162"/>
                    <a:pt x="98" y="162"/>
                    <a:pt x="98" y="162"/>
                  </a:cubicBezTo>
                  <a:cubicBezTo>
                    <a:pt x="97" y="162"/>
                    <a:pt x="97" y="162"/>
                    <a:pt x="97" y="162"/>
                  </a:cubicBezTo>
                  <a:cubicBezTo>
                    <a:pt x="94" y="163"/>
                    <a:pt x="90" y="163"/>
                    <a:pt x="87" y="163"/>
                  </a:cubicBezTo>
                  <a:cubicBezTo>
                    <a:pt x="84" y="163"/>
                    <a:pt x="80" y="163"/>
                    <a:pt x="76" y="162"/>
                  </a:cubicBezTo>
                  <a:cubicBezTo>
                    <a:pt x="76" y="162"/>
                    <a:pt x="76" y="162"/>
                    <a:pt x="76" y="162"/>
                  </a:cubicBezTo>
                  <a:cubicBezTo>
                    <a:pt x="76" y="152"/>
                    <a:pt x="76" y="152"/>
                    <a:pt x="76" y="152"/>
                  </a:cubicBezTo>
                  <a:cubicBezTo>
                    <a:pt x="76" y="150"/>
                    <a:pt x="75" y="147"/>
                    <a:pt x="72" y="147"/>
                  </a:cubicBezTo>
                  <a:cubicBezTo>
                    <a:pt x="66" y="145"/>
                    <a:pt x="60" y="143"/>
                    <a:pt x="55" y="140"/>
                  </a:cubicBezTo>
                  <a:cubicBezTo>
                    <a:pt x="53" y="138"/>
                    <a:pt x="50" y="139"/>
                    <a:pt x="49" y="140"/>
                  </a:cubicBezTo>
                  <a:cubicBezTo>
                    <a:pt x="41" y="148"/>
                    <a:pt x="41" y="148"/>
                    <a:pt x="41" y="148"/>
                  </a:cubicBezTo>
                  <a:cubicBezTo>
                    <a:pt x="41" y="148"/>
                    <a:pt x="41" y="148"/>
                    <a:pt x="41" y="148"/>
                  </a:cubicBezTo>
                  <a:cubicBezTo>
                    <a:pt x="36" y="143"/>
                    <a:pt x="31" y="138"/>
                    <a:pt x="26" y="132"/>
                  </a:cubicBezTo>
                  <a:cubicBezTo>
                    <a:pt x="26" y="132"/>
                    <a:pt x="26" y="132"/>
                    <a:pt x="26" y="132"/>
                  </a:cubicBezTo>
                  <a:cubicBezTo>
                    <a:pt x="33" y="125"/>
                    <a:pt x="33" y="125"/>
                    <a:pt x="33" y="125"/>
                  </a:cubicBezTo>
                  <a:cubicBezTo>
                    <a:pt x="35" y="124"/>
                    <a:pt x="35" y="121"/>
                    <a:pt x="34" y="119"/>
                  </a:cubicBezTo>
                  <a:cubicBezTo>
                    <a:pt x="31" y="113"/>
                    <a:pt x="28" y="108"/>
                    <a:pt x="27" y="101"/>
                  </a:cubicBezTo>
                  <a:cubicBezTo>
                    <a:pt x="26" y="99"/>
                    <a:pt x="24" y="97"/>
                    <a:pt x="22" y="97"/>
                  </a:cubicBezTo>
                  <a:cubicBezTo>
                    <a:pt x="12" y="97"/>
                    <a:pt x="12" y="97"/>
                    <a:pt x="12" y="97"/>
                  </a:cubicBezTo>
                  <a:cubicBezTo>
                    <a:pt x="12" y="97"/>
                    <a:pt x="12" y="97"/>
                    <a:pt x="12" y="97"/>
                  </a:cubicBezTo>
                  <a:cubicBezTo>
                    <a:pt x="11" y="94"/>
                    <a:pt x="11" y="90"/>
                    <a:pt x="11" y="87"/>
                  </a:cubicBezTo>
                  <a:cubicBezTo>
                    <a:pt x="11" y="83"/>
                    <a:pt x="11" y="80"/>
                    <a:pt x="12" y="77"/>
                  </a:cubicBezTo>
                  <a:cubicBezTo>
                    <a:pt x="12" y="77"/>
                    <a:pt x="12" y="77"/>
                    <a:pt x="12" y="77"/>
                  </a:cubicBezTo>
                  <a:cubicBezTo>
                    <a:pt x="12" y="76"/>
                    <a:pt x="12" y="76"/>
                    <a:pt x="12" y="76"/>
                  </a:cubicBezTo>
                  <a:cubicBezTo>
                    <a:pt x="22" y="76"/>
                    <a:pt x="22" y="76"/>
                    <a:pt x="22" y="76"/>
                  </a:cubicBezTo>
                  <a:cubicBezTo>
                    <a:pt x="24" y="76"/>
                    <a:pt x="26" y="74"/>
                    <a:pt x="27" y="72"/>
                  </a:cubicBezTo>
                  <a:cubicBezTo>
                    <a:pt x="28" y="66"/>
                    <a:pt x="31" y="60"/>
                    <a:pt x="34" y="55"/>
                  </a:cubicBezTo>
                  <a:cubicBezTo>
                    <a:pt x="35" y="52"/>
                    <a:pt x="35" y="50"/>
                    <a:pt x="33" y="48"/>
                  </a:cubicBezTo>
                  <a:cubicBezTo>
                    <a:pt x="26" y="41"/>
                    <a:pt x="26" y="41"/>
                    <a:pt x="26" y="41"/>
                  </a:cubicBezTo>
                  <a:cubicBezTo>
                    <a:pt x="26" y="41"/>
                    <a:pt x="26" y="41"/>
                    <a:pt x="26" y="41"/>
                  </a:cubicBezTo>
                  <a:cubicBezTo>
                    <a:pt x="31" y="35"/>
                    <a:pt x="36" y="30"/>
                    <a:pt x="41" y="26"/>
                  </a:cubicBezTo>
                  <a:cubicBezTo>
                    <a:pt x="41" y="26"/>
                    <a:pt x="41" y="26"/>
                    <a:pt x="41" y="26"/>
                  </a:cubicBezTo>
                  <a:cubicBezTo>
                    <a:pt x="49" y="33"/>
                    <a:pt x="49" y="33"/>
                    <a:pt x="49" y="33"/>
                  </a:cubicBezTo>
                  <a:cubicBezTo>
                    <a:pt x="50" y="35"/>
                    <a:pt x="53" y="35"/>
                    <a:pt x="55" y="34"/>
                  </a:cubicBezTo>
                  <a:cubicBezTo>
                    <a:pt x="60" y="30"/>
                    <a:pt x="66" y="28"/>
                    <a:pt x="72" y="26"/>
                  </a:cubicBezTo>
                  <a:cubicBezTo>
                    <a:pt x="75" y="26"/>
                    <a:pt x="76" y="24"/>
                    <a:pt x="76" y="21"/>
                  </a:cubicBezTo>
                  <a:cubicBezTo>
                    <a:pt x="76" y="11"/>
                    <a:pt x="76" y="11"/>
                    <a:pt x="76" y="11"/>
                  </a:cubicBezTo>
                  <a:cubicBezTo>
                    <a:pt x="77" y="11"/>
                    <a:pt x="77" y="11"/>
                    <a:pt x="77" y="11"/>
                  </a:cubicBezTo>
                  <a:cubicBezTo>
                    <a:pt x="80" y="11"/>
                    <a:pt x="84" y="11"/>
                    <a:pt x="87" y="11"/>
                  </a:cubicBezTo>
                  <a:cubicBezTo>
                    <a:pt x="91" y="11"/>
                    <a:pt x="94" y="11"/>
                    <a:pt x="98" y="11"/>
                  </a:cubicBezTo>
                  <a:cubicBezTo>
                    <a:pt x="98" y="11"/>
                    <a:pt x="98" y="11"/>
                    <a:pt x="98" y="11"/>
                  </a:cubicBezTo>
                  <a:cubicBezTo>
                    <a:pt x="98" y="21"/>
                    <a:pt x="98" y="21"/>
                    <a:pt x="98" y="21"/>
                  </a:cubicBezTo>
                  <a:cubicBezTo>
                    <a:pt x="98" y="24"/>
                    <a:pt x="100" y="26"/>
                    <a:pt x="102" y="26"/>
                  </a:cubicBezTo>
                  <a:cubicBezTo>
                    <a:pt x="108" y="28"/>
                    <a:pt x="114" y="30"/>
                    <a:pt x="119" y="34"/>
                  </a:cubicBezTo>
                  <a:cubicBezTo>
                    <a:pt x="121" y="35"/>
                    <a:pt x="124" y="35"/>
                    <a:pt x="126" y="33"/>
                  </a:cubicBezTo>
                  <a:cubicBezTo>
                    <a:pt x="133" y="26"/>
                    <a:pt x="133" y="26"/>
                    <a:pt x="133" y="26"/>
                  </a:cubicBezTo>
                  <a:cubicBezTo>
                    <a:pt x="133" y="26"/>
                    <a:pt x="133" y="26"/>
                    <a:pt x="133" y="26"/>
                  </a:cubicBezTo>
                  <a:cubicBezTo>
                    <a:pt x="139" y="30"/>
                    <a:pt x="144" y="35"/>
                    <a:pt x="148" y="41"/>
                  </a:cubicBezTo>
                  <a:cubicBezTo>
                    <a:pt x="148" y="41"/>
                    <a:pt x="148" y="41"/>
                    <a:pt x="148" y="41"/>
                  </a:cubicBezTo>
                  <a:cubicBezTo>
                    <a:pt x="141" y="48"/>
                    <a:pt x="141" y="48"/>
                    <a:pt x="141" y="48"/>
                  </a:cubicBezTo>
                  <a:cubicBezTo>
                    <a:pt x="139" y="50"/>
                    <a:pt x="139" y="52"/>
                    <a:pt x="140" y="55"/>
                  </a:cubicBezTo>
                  <a:cubicBezTo>
                    <a:pt x="143" y="60"/>
                    <a:pt x="146" y="66"/>
                    <a:pt x="147" y="72"/>
                  </a:cubicBezTo>
                  <a:cubicBezTo>
                    <a:pt x="148" y="74"/>
                    <a:pt x="150" y="76"/>
                    <a:pt x="152" y="76"/>
                  </a:cubicBezTo>
                  <a:cubicBezTo>
                    <a:pt x="162" y="76"/>
                    <a:pt x="162" y="76"/>
                    <a:pt x="162" y="76"/>
                  </a:cubicBezTo>
                  <a:cubicBezTo>
                    <a:pt x="162" y="76"/>
                    <a:pt x="162" y="76"/>
                    <a:pt x="162" y="76"/>
                  </a:cubicBezTo>
                  <a:cubicBezTo>
                    <a:pt x="163" y="79"/>
                    <a:pt x="163" y="83"/>
                    <a:pt x="163" y="87"/>
                  </a:cubicBezTo>
                  <a:cubicBezTo>
                    <a:pt x="163" y="90"/>
                    <a:pt x="163" y="93"/>
                    <a:pt x="163"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grpSp>
        <p:nvGrpSpPr>
          <p:cNvPr id="55" name="Group 54"/>
          <p:cNvGrpSpPr/>
          <p:nvPr userDrawn="1"/>
        </p:nvGrpSpPr>
        <p:grpSpPr>
          <a:xfrm>
            <a:off x="820452" y="4632119"/>
            <a:ext cx="416496" cy="413164"/>
            <a:chOff x="4465638" y="1976438"/>
            <a:chExt cx="198438" cy="196850"/>
          </a:xfrm>
        </p:grpSpPr>
        <p:sp>
          <p:nvSpPr>
            <p:cNvPr id="56" name="Freeform 377"/>
            <p:cNvSpPr>
              <a:spLocks/>
            </p:cNvSpPr>
            <p:nvPr/>
          </p:nvSpPr>
          <p:spPr bwMode="auto">
            <a:xfrm>
              <a:off x="4551363" y="2052638"/>
              <a:ext cx="31750" cy="47625"/>
            </a:xfrm>
            <a:custGeom>
              <a:avLst/>
              <a:gdLst>
                <a:gd name="T0" fmla="*/ 0 w 20"/>
                <a:gd name="T1" fmla="*/ 0 h 30"/>
                <a:gd name="T2" fmla="*/ 0 w 20"/>
                <a:gd name="T3" fmla="*/ 25 h 30"/>
                <a:gd name="T4" fmla="*/ 6 w 20"/>
                <a:gd name="T5" fmla="*/ 16 h 30"/>
                <a:gd name="T6" fmla="*/ 13 w 20"/>
                <a:gd name="T7" fmla="*/ 30 h 30"/>
                <a:gd name="T8" fmla="*/ 19 w 20"/>
                <a:gd name="T9" fmla="*/ 27 h 30"/>
                <a:gd name="T10" fmla="*/ 11 w 20"/>
                <a:gd name="T11" fmla="*/ 13 h 30"/>
                <a:gd name="T12" fmla="*/ 20 w 20"/>
                <a:gd name="T13" fmla="*/ 13 h 30"/>
                <a:gd name="T14" fmla="*/ 0 w 20"/>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0">
                  <a:moveTo>
                    <a:pt x="0" y="0"/>
                  </a:moveTo>
                  <a:lnTo>
                    <a:pt x="0" y="25"/>
                  </a:lnTo>
                  <a:lnTo>
                    <a:pt x="6" y="16"/>
                  </a:lnTo>
                  <a:lnTo>
                    <a:pt x="13" y="30"/>
                  </a:lnTo>
                  <a:lnTo>
                    <a:pt x="19" y="27"/>
                  </a:lnTo>
                  <a:lnTo>
                    <a:pt x="11" y="13"/>
                  </a:lnTo>
                  <a:lnTo>
                    <a:pt x="20" y="1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57" name="Freeform 378"/>
            <p:cNvSpPr>
              <a:spLocks noEditPoints="1"/>
            </p:cNvSpPr>
            <p:nvPr/>
          </p:nvSpPr>
          <p:spPr bwMode="auto">
            <a:xfrm>
              <a:off x="4465638" y="1976438"/>
              <a:ext cx="198438" cy="196850"/>
            </a:xfrm>
            <a:custGeom>
              <a:avLst/>
              <a:gdLst>
                <a:gd name="T0" fmla="*/ 175 w 192"/>
                <a:gd name="T1" fmla="*/ 89 h 191"/>
                <a:gd name="T2" fmla="*/ 175 w 192"/>
                <a:gd name="T3" fmla="*/ 89 h 191"/>
                <a:gd name="T4" fmla="*/ 102 w 192"/>
                <a:gd name="T5" fmla="*/ 16 h 191"/>
                <a:gd name="T6" fmla="*/ 102 w 192"/>
                <a:gd name="T7" fmla="*/ 0 h 191"/>
                <a:gd name="T8" fmla="*/ 90 w 192"/>
                <a:gd name="T9" fmla="*/ 0 h 191"/>
                <a:gd name="T10" fmla="*/ 90 w 192"/>
                <a:gd name="T11" fmla="*/ 16 h 191"/>
                <a:gd name="T12" fmla="*/ 16 w 192"/>
                <a:gd name="T13" fmla="*/ 89 h 191"/>
                <a:gd name="T14" fmla="*/ 16 w 192"/>
                <a:gd name="T15" fmla="*/ 89 h 191"/>
                <a:gd name="T16" fmla="*/ 0 w 192"/>
                <a:gd name="T17" fmla="*/ 89 h 191"/>
                <a:gd name="T18" fmla="*/ 0 w 192"/>
                <a:gd name="T19" fmla="*/ 102 h 191"/>
                <a:gd name="T20" fmla="*/ 16 w 192"/>
                <a:gd name="T21" fmla="*/ 102 h 191"/>
                <a:gd name="T22" fmla="*/ 16 w 192"/>
                <a:gd name="T23" fmla="*/ 102 h 191"/>
                <a:gd name="T24" fmla="*/ 90 w 192"/>
                <a:gd name="T25" fmla="*/ 175 h 191"/>
                <a:gd name="T26" fmla="*/ 90 w 192"/>
                <a:gd name="T27" fmla="*/ 191 h 191"/>
                <a:gd name="T28" fmla="*/ 102 w 192"/>
                <a:gd name="T29" fmla="*/ 191 h 191"/>
                <a:gd name="T30" fmla="*/ 102 w 192"/>
                <a:gd name="T31" fmla="*/ 175 h 191"/>
                <a:gd name="T32" fmla="*/ 175 w 192"/>
                <a:gd name="T33" fmla="*/ 102 h 191"/>
                <a:gd name="T34" fmla="*/ 175 w 192"/>
                <a:gd name="T35" fmla="*/ 102 h 191"/>
                <a:gd name="T36" fmla="*/ 192 w 192"/>
                <a:gd name="T37" fmla="*/ 102 h 191"/>
                <a:gd name="T38" fmla="*/ 192 w 192"/>
                <a:gd name="T39" fmla="*/ 89 h 191"/>
                <a:gd name="T40" fmla="*/ 175 w 192"/>
                <a:gd name="T41" fmla="*/ 89 h 191"/>
                <a:gd name="T42" fmla="*/ 96 w 192"/>
                <a:gd name="T43" fmla="*/ 163 h 191"/>
                <a:gd name="T44" fmla="*/ 29 w 192"/>
                <a:gd name="T45" fmla="*/ 96 h 191"/>
                <a:gd name="T46" fmla="*/ 96 w 192"/>
                <a:gd name="T47" fmla="*/ 28 h 191"/>
                <a:gd name="T48" fmla="*/ 163 w 192"/>
                <a:gd name="T49" fmla="*/ 96 h 191"/>
                <a:gd name="T50" fmla="*/ 96 w 192"/>
                <a:gd name="T51" fmla="*/ 16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91">
                  <a:moveTo>
                    <a:pt x="175" y="89"/>
                  </a:moveTo>
                  <a:cubicBezTo>
                    <a:pt x="175" y="89"/>
                    <a:pt x="175" y="89"/>
                    <a:pt x="175" y="89"/>
                  </a:cubicBezTo>
                  <a:cubicBezTo>
                    <a:pt x="172" y="50"/>
                    <a:pt x="141" y="19"/>
                    <a:pt x="102" y="16"/>
                  </a:cubicBezTo>
                  <a:cubicBezTo>
                    <a:pt x="102" y="0"/>
                    <a:pt x="102" y="0"/>
                    <a:pt x="102" y="0"/>
                  </a:cubicBezTo>
                  <a:cubicBezTo>
                    <a:pt x="90" y="0"/>
                    <a:pt x="90" y="0"/>
                    <a:pt x="90" y="0"/>
                  </a:cubicBezTo>
                  <a:cubicBezTo>
                    <a:pt x="90" y="16"/>
                    <a:pt x="90" y="16"/>
                    <a:pt x="90" y="16"/>
                  </a:cubicBezTo>
                  <a:cubicBezTo>
                    <a:pt x="50" y="19"/>
                    <a:pt x="19" y="50"/>
                    <a:pt x="16" y="89"/>
                  </a:cubicBezTo>
                  <a:cubicBezTo>
                    <a:pt x="16" y="89"/>
                    <a:pt x="16" y="89"/>
                    <a:pt x="16" y="89"/>
                  </a:cubicBezTo>
                  <a:cubicBezTo>
                    <a:pt x="0" y="89"/>
                    <a:pt x="0" y="89"/>
                    <a:pt x="0" y="89"/>
                  </a:cubicBezTo>
                  <a:cubicBezTo>
                    <a:pt x="0" y="102"/>
                    <a:pt x="0" y="102"/>
                    <a:pt x="0" y="102"/>
                  </a:cubicBezTo>
                  <a:cubicBezTo>
                    <a:pt x="16" y="102"/>
                    <a:pt x="16" y="102"/>
                    <a:pt x="16" y="102"/>
                  </a:cubicBezTo>
                  <a:cubicBezTo>
                    <a:pt x="16" y="102"/>
                    <a:pt x="16" y="102"/>
                    <a:pt x="16" y="102"/>
                  </a:cubicBezTo>
                  <a:cubicBezTo>
                    <a:pt x="19" y="141"/>
                    <a:pt x="50" y="172"/>
                    <a:pt x="90" y="175"/>
                  </a:cubicBezTo>
                  <a:cubicBezTo>
                    <a:pt x="90" y="191"/>
                    <a:pt x="90" y="191"/>
                    <a:pt x="90" y="191"/>
                  </a:cubicBezTo>
                  <a:cubicBezTo>
                    <a:pt x="102" y="191"/>
                    <a:pt x="102" y="191"/>
                    <a:pt x="102" y="191"/>
                  </a:cubicBezTo>
                  <a:cubicBezTo>
                    <a:pt x="102" y="175"/>
                    <a:pt x="102" y="175"/>
                    <a:pt x="102" y="175"/>
                  </a:cubicBezTo>
                  <a:cubicBezTo>
                    <a:pt x="141" y="172"/>
                    <a:pt x="172" y="141"/>
                    <a:pt x="175" y="102"/>
                  </a:cubicBezTo>
                  <a:cubicBezTo>
                    <a:pt x="175" y="102"/>
                    <a:pt x="175" y="102"/>
                    <a:pt x="175" y="102"/>
                  </a:cubicBezTo>
                  <a:cubicBezTo>
                    <a:pt x="192" y="102"/>
                    <a:pt x="192" y="102"/>
                    <a:pt x="192" y="102"/>
                  </a:cubicBezTo>
                  <a:cubicBezTo>
                    <a:pt x="192" y="89"/>
                    <a:pt x="192" y="89"/>
                    <a:pt x="192" y="89"/>
                  </a:cubicBezTo>
                  <a:lnTo>
                    <a:pt x="175" y="89"/>
                  </a:lnTo>
                  <a:close/>
                  <a:moveTo>
                    <a:pt x="96" y="163"/>
                  </a:moveTo>
                  <a:cubicBezTo>
                    <a:pt x="59" y="163"/>
                    <a:pt x="29" y="133"/>
                    <a:pt x="29" y="96"/>
                  </a:cubicBezTo>
                  <a:cubicBezTo>
                    <a:pt x="29" y="58"/>
                    <a:pt x="59" y="28"/>
                    <a:pt x="96" y="28"/>
                  </a:cubicBezTo>
                  <a:cubicBezTo>
                    <a:pt x="133" y="28"/>
                    <a:pt x="163" y="58"/>
                    <a:pt x="163" y="96"/>
                  </a:cubicBezTo>
                  <a:cubicBezTo>
                    <a:pt x="163" y="133"/>
                    <a:pt x="133" y="163"/>
                    <a:pt x="96"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58" name="Freeform 379"/>
            <p:cNvSpPr>
              <a:spLocks noEditPoints="1"/>
            </p:cNvSpPr>
            <p:nvPr/>
          </p:nvSpPr>
          <p:spPr bwMode="auto">
            <a:xfrm>
              <a:off x="4508501" y="2019301"/>
              <a:ext cx="111125" cy="111125"/>
            </a:xfrm>
            <a:custGeom>
              <a:avLst/>
              <a:gdLst>
                <a:gd name="T0" fmla="*/ 54 w 108"/>
                <a:gd name="T1" fmla="*/ 0 h 108"/>
                <a:gd name="T2" fmla="*/ 0 w 108"/>
                <a:gd name="T3" fmla="*/ 54 h 108"/>
                <a:gd name="T4" fmla="*/ 54 w 108"/>
                <a:gd name="T5" fmla="*/ 108 h 108"/>
                <a:gd name="T6" fmla="*/ 108 w 108"/>
                <a:gd name="T7" fmla="*/ 54 h 108"/>
                <a:gd name="T8" fmla="*/ 54 w 108"/>
                <a:gd name="T9" fmla="*/ 0 h 108"/>
                <a:gd name="T10" fmla="*/ 54 w 108"/>
                <a:gd name="T11" fmla="*/ 95 h 108"/>
                <a:gd name="T12" fmla="*/ 12 w 108"/>
                <a:gd name="T13" fmla="*/ 54 h 108"/>
                <a:gd name="T14" fmla="*/ 54 w 108"/>
                <a:gd name="T15" fmla="*/ 12 h 108"/>
                <a:gd name="T16" fmla="*/ 96 w 108"/>
                <a:gd name="T17" fmla="*/ 54 h 108"/>
                <a:gd name="T18" fmla="*/ 54 w 108"/>
                <a:gd name="T1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0"/>
                  </a:moveTo>
                  <a:cubicBezTo>
                    <a:pt x="24" y="0"/>
                    <a:pt x="0" y="24"/>
                    <a:pt x="0" y="54"/>
                  </a:cubicBezTo>
                  <a:cubicBezTo>
                    <a:pt x="0" y="83"/>
                    <a:pt x="24" y="108"/>
                    <a:pt x="54" y="108"/>
                  </a:cubicBezTo>
                  <a:cubicBezTo>
                    <a:pt x="84" y="108"/>
                    <a:pt x="108" y="83"/>
                    <a:pt x="108" y="54"/>
                  </a:cubicBezTo>
                  <a:cubicBezTo>
                    <a:pt x="108" y="24"/>
                    <a:pt x="84" y="0"/>
                    <a:pt x="54" y="0"/>
                  </a:cubicBezTo>
                  <a:close/>
                  <a:moveTo>
                    <a:pt x="54" y="95"/>
                  </a:moveTo>
                  <a:cubicBezTo>
                    <a:pt x="31" y="95"/>
                    <a:pt x="12" y="77"/>
                    <a:pt x="12" y="54"/>
                  </a:cubicBezTo>
                  <a:cubicBezTo>
                    <a:pt x="12" y="31"/>
                    <a:pt x="31" y="12"/>
                    <a:pt x="54" y="12"/>
                  </a:cubicBezTo>
                  <a:cubicBezTo>
                    <a:pt x="77" y="12"/>
                    <a:pt x="96" y="31"/>
                    <a:pt x="96" y="54"/>
                  </a:cubicBezTo>
                  <a:cubicBezTo>
                    <a:pt x="96" y="77"/>
                    <a:pt x="77" y="95"/>
                    <a:pt x="54"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sp>
        <p:nvSpPr>
          <p:cNvPr id="59" name="Freeform 391"/>
          <p:cNvSpPr>
            <a:spLocks noEditPoints="1"/>
          </p:cNvSpPr>
          <p:nvPr userDrawn="1"/>
        </p:nvSpPr>
        <p:spPr bwMode="auto">
          <a:xfrm>
            <a:off x="858770" y="5462496"/>
            <a:ext cx="339861" cy="378008"/>
          </a:xfrm>
          <a:custGeom>
            <a:avLst/>
            <a:gdLst>
              <a:gd name="T0" fmla="*/ 144 w 151"/>
              <a:gd name="T1" fmla="*/ 58 h 168"/>
              <a:gd name="T2" fmla="*/ 139 w 151"/>
              <a:gd name="T3" fmla="*/ 35 h 168"/>
              <a:gd name="T4" fmla="*/ 88 w 151"/>
              <a:gd name="T5" fmla="*/ 12 h 168"/>
              <a:gd name="T6" fmla="*/ 63 w 151"/>
              <a:gd name="T7" fmla="*/ 12 h 168"/>
              <a:gd name="T8" fmla="*/ 13 w 151"/>
              <a:gd name="T9" fmla="*/ 35 h 168"/>
              <a:gd name="T10" fmla="*/ 7 w 151"/>
              <a:gd name="T11" fmla="*/ 58 h 168"/>
              <a:gd name="T12" fmla="*/ 0 w 151"/>
              <a:gd name="T13" fmla="*/ 121 h 168"/>
              <a:gd name="T14" fmla="*/ 20 w 151"/>
              <a:gd name="T15" fmla="*/ 130 h 168"/>
              <a:gd name="T16" fmla="*/ 63 w 151"/>
              <a:gd name="T17" fmla="*/ 156 h 168"/>
              <a:gd name="T18" fmla="*/ 88 w 151"/>
              <a:gd name="T19" fmla="*/ 156 h 168"/>
              <a:gd name="T20" fmla="*/ 131 w 151"/>
              <a:gd name="T21" fmla="*/ 130 h 168"/>
              <a:gd name="T22" fmla="*/ 151 w 151"/>
              <a:gd name="T23" fmla="*/ 121 h 168"/>
              <a:gd name="T24" fmla="*/ 67 w 151"/>
              <a:gd name="T25" fmla="*/ 21 h 168"/>
              <a:gd name="T26" fmla="*/ 72 w 151"/>
              <a:gd name="T27" fmla="*/ 56 h 168"/>
              <a:gd name="T28" fmla="*/ 25 w 151"/>
              <a:gd name="T29" fmla="*/ 50 h 168"/>
              <a:gd name="T30" fmla="*/ 25 w 151"/>
              <a:gd name="T31" fmla="*/ 45 h 168"/>
              <a:gd name="T32" fmla="*/ 127 w 151"/>
              <a:gd name="T33" fmla="*/ 45 h 168"/>
              <a:gd name="T34" fmla="*/ 127 w 151"/>
              <a:gd name="T35" fmla="*/ 50 h 168"/>
              <a:gd name="T36" fmla="*/ 79 w 151"/>
              <a:gd name="T37" fmla="*/ 56 h 168"/>
              <a:gd name="T38" fmla="*/ 84 w 151"/>
              <a:gd name="T39" fmla="*/ 21 h 168"/>
              <a:gd name="T40" fmla="*/ 130 w 151"/>
              <a:gd name="T41" fmla="*/ 112 h 168"/>
              <a:gd name="T42" fmla="*/ 102 w 151"/>
              <a:gd name="T43" fmla="*/ 72 h 168"/>
              <a:gd name="T44" fmla="*/ 134 w 151"/>
              <a:gd name="T45" fmla="*/ 59 h 168"/>
              <a:gd name="T46" fmla="*/ 130 w 151"/>
              <a:gd name="T47" fmla="*/ 112 h 168"/>
              <a:gd name="T48" fmla="*/ 60 w 151"/>
              <a:gd name="T49" fmla="*/ 93 h 168"/>
              <a:gd name="T50" fmla="*/ 76 w 151"/>
              <a:gd name="T51" fmla="*/ 65 h 168"/>
              <a:gd name="T52" fmla="*/ 92 w 151"/>
              <a:gd name="T53" fmla="*/ 93 h 168"/>
              <a:gd name="T54" fmla="*/ 22 w 151"/>
              <a:gd name="T55" fmla="*/ 56 h 168"/>
              <a:gd name="T56" fmla="*/ 50 w 151"/>
              <a:gd name="T57" fmla="*/ 95 h 168"/>
              <a:gd name="T58" fmla="*/ 17 w 151"/>
              <a:gd name="T59" fmla="*/ 109 h 168"/>
              <a:gd name="T60" fmla="*/ 22 w 151"/>
              <a:gd name="T61" fmla="*/ 56 h 168"/>
              <a:gd name="T62" fmla="*/ 53 w 151"/>
              <a:gd name="T63" fmla="*/ 100 h 168"/>
              <a:gd name="T64" fmla="*/ 72 w 151"/>
              <a:gd name="T65" fmla="*/ 144 h 168"/>
              <a:gd name="T66" fmla="*/ 25 w 151"/>
              <a:gd name="T67" fmla="*/ 122 h 168"/>
              <a:gd name="T68" fmla="*/ 25 w 151"/>
              <a:gd name="T69" fmla="*/ 117 h 168"/>
              <a:gd name="T70" fmla="*/ 79 w 151"/>
              <a:gd name="T71" fmla="*/ 112 h 168"/>
              <a:gd name="T72" fmla="*/ 127 w 151"/>
              <a:gd name="T73" fmla="*/ 117 h 168"/>
              <a:gd name="T74" fmla="*/ 127 w 151"/>
              <a:gd name="T75" fmla="*/ 122 h 168"/>
              <a:gd name="T76" fmla="*/ 79 w 151"/>
              <a:gd name="T77" fmla="*/ 14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1" h="168">
                <a:moveTo>
                  <a:pt x="144" y="109"/>
                </a:moveTo>
                <a:cubicBezTo>
                  <a:pt x="144" y="58"/>
                  <a:pt x="144" y="58"/>
                  <a:pt x="144" y="58"/>
                </a:cubicBezTo>
                <a:cubicBezTo>
                  <a:pt x="148" y="56"/>
                  <a:pt x="151" y="52"/>
                  <a:pt x="151" y="47"/>
                </a:cubicBezTo>
                <a:cubicBezTo>
                  <a:pt x="151" y="40"/>
                  <a:pt x="146" y="35"/>
                  <a:pt x="139" y="35"/>
                </a:cubicBezTo>
                <a:cubicBezTo>
                  <a:pt x="136" y="35"/>
                  <a:pt x="134" y="36"/>
                  <a:pt x="132" y="37"/>
                </a:cubicBezTo>
                <a:cubicBezTo>
                  <a:pt x="88" y="12"/>
                  <a:pt x="88" y="12"/>
                  <a:pt x="88" y="12"/>
                </a:cubicBezTo>
                <a:cubicBezTo>
                  <a:pt x="88" y="5"/>
                  <a:pt x="82" y="0"/>
                  <a:pt x="76" y="0"/>
                </a:cubicBezTo>
                <a:cubicBezTo>
                  <a:pt x="69" y="0"/>
                  <a:pt x="63" y="5"/>
                  <a:pt x="63" y="12"/>
                </a:cubicBezTo>
                <a:cubicBezTo>
                  <a:pt x="20" y="37"/>
                  <a:pt x="20" y="37"/>
                  <a:pt x="20" y="37"/>
                </a:cubicBezTo>
                <a:cubicBezTo>
                  <a:pt x="18" y="36"/>
                  <a:pt x="15" y="35"/>
                  <a:pt x="13" y="35"/>
                </a:cubicBezTo>
                <a:cubicBezTo>
                  <a:pt x="6" y="35"/>
                  <a:pt x="0" y="40"/>
                  <a:pt x="0" y="47"/>
                </a:cubicBezTo>
                <a:cubicBezTo>
                  <a:pt x="0" y="52"/>
                  <a:pt x="3" y="56"/>
                  <a:pt x="7" y="58"/>
                </a:cubicBezTo>
                <a:cubicBezTo>
                  <a:pt x="7" y="109"/>
                  <a:pt x="7" y="109"/>
                  <a:pt x="7" y="109"/>
                </a:cubicBezTo>
                <a:cubicBezTo>
                  <a:pt x="3" y="112"/>
                  <a:pt x="0" y="116"/>
                  <a:pt x="0" y="121"/>
                </a:cubicBezTo>
                <a:cubicBezTo>
                  <a:pt x="0" y="127"/>
                  <a:pt x="6" y="133"/>
                  <a:pt x="13" y="133"/>
                </a:cubicBezTo>
                <a:cubicBezTo>
                  <a:pt x="16" y="133"/>
                  <a:pt x="18" y="132"/>
                  <a:pt x="20" y="130"/>
                </a:cubicBezTo>
                <a:cubicBezTo>
                  <a:pt x="63" y="155"/>
                  <a:pt x="63" y="155"/>
                  <a:pt x="63" y="155"/>
                </a:cubicBezTo>
                <a:cubicBezTo>
                  <a:pt x="63" y="156"/>
                  <a:pt x="63" y="156"/>
                  <a:pt x="63" y="156"/>
                </a:cubicBezTo>
                <a:cubicBezTo>
                  <a:pt x="63" y="162"/>
                  <a:pt x="69" y="168"/>
                  <a:pt x="76" y="168"/>
                </a:cubicBezTo>
                <a:cubicBezTo>
                  <a:pt x="83" y="168"/>
                  <a:pt x="88" y="162"/>
                  <a:pt x="88" y="156"/>
                </a:cubicBezTo>
                <a:cubicBezTo>
                  <a:pt x="88" y="156"/>
                  <a:pt x="88" y="156"/>
                  <a:pt x="88" y="155"/>
                </a:cubicBezTo>
                <a:cubicBezTo>
                  <a:pt x="131" y="130"/>
                  <a:pt x="131" y="130"/>
                  <a:pt x="131" y="130"/>
                </a:cubicBezTo>
                <a:cubicBezTo>
                  <a:pt x="134" y="132"/>
                  <a:pt x="136" y="133"/>
                  <a:pt x="139" y="133"/>
                </a:cubicBezTo>
                <a:cubicBezTo>
                  <a:pt x="146" y="133"/>
                  <a:pt x="151" y="127"/>
                  <a:pt x="151" y="121"/>
                </a:cubicBezTo>
                <a:cubicBezTo>
                  <a:pt x="151" y="116"/>
                  <a:pt x="148" y="111"/>
                  <a:pt x="144" y="109"/>
                </a:cubicBezTo>
                <a:close/>
                <a:moveTo>
                  <a:pt x="67" y="21"/>
                </a:moveTo>
                <a:cubicBezTo>
                  <a:pt x="69" y="22"/>
                  <a:pt x="70" y="23"/>
                  <a:pt x="72" y="24"/>
                </a:cubicBezTo>
                <a:cubicBezTo>
                  <a:pt x="72" y="56"/>
                  <a:pt x="72" y="56"/>
                  <a:pt x="72" y="56"/>
                </a:cubicBezTo>
                <a:cubicBezTo>
                  <a:pt x="53" y="67"/>
                  <a:pt x="53" y="67"/>
                  <a:pt x="53" y="67"/>
                </a:cubicBezTo>
                <a:cubicBezTo>
                  <a:pt x="25" y="50"/>
                  <a:pt x="25" y="50"/>
                  <a:pt x="25" y="50"/>
                </a:cubicBezTo>
                <a:cubicBezTo>
                  <a:pt x="25" y="49"/>
                  <a:pt x="25" y="48"/>
                  <a:pt x="25" y="47"/>
                </a:cubicBezTo>
                <a:cubicBezTo>
                  <a:pt x="25" y="47"/>
                  <a:pt x="25" y="46"/>
                  <a:pt x="25" y="45"/>
                </a:cubicBezTo>
                <a:lnTo>
                  <a:pt x="67" y="21"/>
                </a:lnTo>
                <a:close/>
                <a:moveTo>
                  <a:pt x="127" y="45"/>
                </a:moveTo>
                <a:cubicBezTo>
                  <a:pt x="127" y="46"/>
                  <a:pt x="127" y="47"/>
                  <a:pt x="127" y="47"/>
                </a:cubicBezTo>
                <a:cubicBezTo>
                  <a:pt x="127" y="48"/>
                  <a:pt x="127" y="49"/>
                  <a:pt x="127" y="50"/>
                </a:cubicBezTo>
                <a:cubicBezTo>
                  <a:pt x="98" y="67"/>
                  <a:pt x="98" y="67"/>
                  <a:pt x="98" y="67"/>
                </a:cubicBezTo>
                <a:cubicBezTo>
                  <a:pt x="79" y="56"/>
                  <a:pt x="79" y="56"/>
                  <a:pt x="79" y="56"/>
                </a:cubicBezTo>
                <a:cubicBezTo>
                  <a:pt x="79" y="24"/>
                  <a:pt x="79" y="24"/>
                  <a:pt x="79" y="24"/>
                </a:cubicBezTo>
                <a:cubicBezTo>
                  <a:pt x="81" y="23"/>
                  <a:pt x="83" y="22"/>
                  <a:pt x="84" y="21"/>
                </a:cubicBezTo>
                <a:lnTo>
                  <a:pt x="127" y="45"/>
                </a:lnTo>
                <a:close/>
                <a:moveTo>
                  <a:pt x="130" y="112"/>
                </a:moveTo>
                <a:cubicBezTo>
                  <a:pt x="102" y="95"/>
                  <a:pt x="102" y="95"/>
                  <a:pt x="102" y="95"/>
                </a:cubicBezTo>
                <a:cubicBezTo>
                  <a:pt x="102" y="72"/>
                  <a:pt x="102" y="72"/>
                  <a:pt x="102" y="72"/>
                </a:cubicBezTo>
                <a:cubicBezTo>
                  <a:pt x="130" y="56"/>
                  <a:pt x="130" y="56"/>
                  <a:pt x="130" y="56"/>
                </a:cubicBezTo>
                <a:cubicBezTo>
                  <a:pt x="131" y="57"/>
                  <a:pt x="133" y="58"/>
                  <a:pt x="134" y="59"/>
                </a:cubicBezTo>
                <a:cubicBezTo>
                  <a:pt x="134" y="109"/>
                  <a:pt x="134" y="109"/>
                  <a:pt x="134" y="109"/>
                </a:cubicBezTo>
                <a:cubicBezTo>
                  <a:pt x="133" y="110"/>
                  <a:pt x="131" y="111"/>
                  <a:pt x="130" y="112"/>
                </a:cubicBezTo>
                <a:close/>
                <a:moveTo>
                  <a:pt x="76" y="102"/>
                </a:moveTo>
                <a:cubicBezTo>
                  <a:pt x="60" y="93"/>
                  <a:pt x="60" y="93"/>
                  <a:pt x="60" y="93"/>
                </a:cubicBezTo>
                <a:cubicBezTo>
                  <a:pt x="60" y="74"/>
                  <a:pt x="60" y="74"/>
                  <a:pt x="60" y="74"/>
                </a:cubicBezTo>
                <a:cubicBezTo>
                  <a:pt x="76" y="65"/>
                  <a:pt x="76" y="65"/>
                  <a:pt x="76" y="65"/>
                </a:cubicBezTo>
                <a:cubicBezTo>
                  <a:pt x="92" y="74"/>
                  <a:pt x="92" y="74"/>
                  <a:pt x="92" y="74"/>
                </a:cubicBezTo>
                <a:cubicBezTo>
                  <a:pt x="92" y="93"/>
                  <a:pt x="92" y="93"/>
                  <a:pt x="92" y="93"/>
                </a:cubicBezTo>
                <a:lnTo>
                  <a:pt x="76" y="102"/>
                </a:lnTo>
                <a:close/>
                <a:moveTo>
                  <a:pt x="22" y="56"/>
                </a:moveTo>
                <a:cubicBezTo>
                  <a:pt x="50" y="72"/>
                  <a:pt x="50" y="72"/>
                  <a:pt x="50" y="72"/>
                </a:cubicBezTo>
                <a:cubicBezTo>
                  <a:pt x="50" y="95"/>
                  <a:pt x="50" y="95"/>
                  <a:pt x="50" y="95"/>
                </a:cubicBezTo>
                <a:cubicBezTo>
                  <a:pt x="21" y="112"/>
                  <a:pt x="21" y="112"/>
                  <a:pt x="21" y="112"/>
                </a:cubicBezTo>
                <a:cubicBezTo>
                  <a:pt x="20" y="110"/>
                  <a:pt x="19" y="110"/>
                  <a:pt x="17" y="109"/>
                </a:cubicBezTo>
                <a:cubicBezTo>
                  <a:pt x="17" y="59"/>
                  <a:pt x="17" y="59"/>
                  <a:pt x="17" y="59"/>
                </a:cubicBezTo>
                <a:cubicBezTo>
                  <a:pt x="19" y="58"/>
                  <a:pt x="20" y="57"/>
                  <a:pt x="22" y="56"/>
                </a:cubicBezTo>
                <a:close/>
                <a:moveTo>
                  <a:pt x="25" y="117"/>
                </a:moveTo>
                <a:cubicBezTo>
                  <a:pt x="53" y="100"/>
                  <a:pt x="53" y="100"/>
                  <a:pt x="53" y="100"/>
                </a:cubicBezTo>
                <a:cubicBezTo>
                  <a:pt x="72" y="112"/>
                  <a:pt x="72" y="112"/>
                  <a:pt x="72" y="112"/>
                </a:cubicBezTo>
                <a:cubicBezTo>
                  <a:pt x="72" y="144"/>
                  <a:pt x="72" y="144"/>
                  <a:pt x="72" y="144"/>
                </a:cubicBezTo>
                <a:cubicBezTo>
                  <a:pt x="71" y="144"/>
                  <a:pt x="69" y="145"/>
                  <a:pt x="67" y="147"/>
                </a:cubicBezTo>
                <a:cubicBezTo>
                  <a:pt x="25" y="122"/>
                  <a:pt x="25" y="122"/>
                  <a:pt x="25" y="122"/>
                </a:cubicBezTo>
                <a:cubicBezTo>
                  <a:pt x="25" y="122"/>
                  <a:pt x="25" y="121"/>
                  <a:pt x="25" y="121"/>
                </a:cubicBezTo>
                <a:cubicBezTo>
                  <a:pt x="25" y="119"/>
                  <a:pt x="25" y="118"/>
                  <a:pt x="25" y="117"/>
                </a:cubicBezTo>
                <a:close/>
                <a:moveTo>
                  <a:pt x="79" y="144"/>
                </a:moveTo>
                <a:cubicBezTo>
                  <a:pt x="79" y="112"/>
                  <a:pt x="79" y="112"/>
                  <a:pt x="79" y="112"/>
                </a:cubicBezTo>
                <a:cubicBezTo>
                  <a:pt x="98" y="100"/>
                  <a:pt x="98" y="100"/>
                  <a:pt x="98" y="100"/>
                </a:cubicBezTo>
                <a:cubicBezTo>
                  <a:pt x="127" y="117"/>
                  <a:pt x="127" y="117"/>
                  <a:pt x="127" y="117"/>
                </a:cubicBezTo>
                <a:cubicBezTo>
                  <a:pt x="127" y="118"/>
                  <a:pt x="127" y="119"/>
                  <a:pt x="127" y="121"/>
                </a:cubicBezTo>
                <a:cubicBezTo>
                  <a:pt x="127" y="121"/>
                  <a:pt x="127" y="121"/>
                  <a:pt x="127" y="122"/>
                </a:cubicBezTo>
                <a:cubicBezTo>
                  <a:pt x="84" y="147"/>
                  <a:pt x="84" y="147"/>
                  <a:pt x="84" y="147"/>
                </a:cubicBezTo>
                <a:cubicBezTo>
                  <a:pt x="83" y="145"/>
                  <a:pt x="81" y="144"/>
                  <a:pt x="79" y="1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5" name="Text Placeholder 4"/>
          <p:cNvSpPr>
            <a:spLocks noGrp="1"/>
          </p:cNvSpPr>
          <p:nvPr>
            <p:ph type="body" sz="quarter" idx="16" hasCustomPrompt="1"/>
          </p:nvPr>
        </p:nvSpPr>
        <p:spPr>
          <a:xfrm>
            <a:off x="558802" y="327089"/>
            <a:ext cx="3560233" cy="1427995"/>
          </a:xfrm>
          <a:prstGeom prst="rect">
            <a:avLst/>
          </a:prstGeom>
        </p:spPr>
        <p:txBody>
          <a:bodyPr anchor="t"/>
          <a:lstStyle>
            <a:lvl1pPr marL="0" indent="0">
              <a:buNone/>
              <a:defRPr lang="en-US" sz="3200" b="0" dirty="0" smtClean="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stStyle>
          <a:p>
            <a:r>
              <a:rPr lang="en-US" b="0" dirty="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rPr>
              <a:t>Introduction of maximum seven words</a:t>
            </a:r>
          </a:p>
        </p:txBody>
      </p:sp>
      <p:sp>
        <p:nvSpPr>
          <p:cNvPr id="43" name="Text Placeholder 42"/>
          <p:cNvSpPr>
            <a:spLocks noGrp="1"/>
          </p:cNvSpPr>
          <p:nvPr>
            <p:ph type="body" sz="quarter" idx="12" hasCustomPrompt="1"/>
          </p:nvPr>
        </p:nvSpPr>
        <p:spPr>
          <a:xfrm>
            <a:off x="558799" y="2079326"/>
            <a:ext cx="4792135" cy="609526"/>
          </a:xfrm>
          <a:prstGeom prst="rect">
            <a:avLst/>
          </a:prstGeom>
          <a:noFill/>
        </p:spPr>
        <p:txBody>
          <a:bodyPr wrap="square" rtlCol="0">
            <a:spAutoFit/>
          </a:bodyPr>
          <a:lstStyle>
            <a:lvl1pPr marL="0" indent="0">
              <a:buNone/>
              <a:defRPr lang="en-US" sz="1867" dirty="0" smtClean="0">
                <a:solidFill>
                  <a:schemeClr val="tx1">
                    <a:lumMod val="75000"/>
                    <a:lumOff val="25000"/>
                  </a:schemeClr>
                </a:solidFill>
                <a:latin typeface="Franklin Gothic Book" panose="020B0503020102020204" pitchFamily="34" charset="0"/>
              </a:defRPr>
            </a:lvl1pPr>
          </a:lstStyle>
          <a:p>
            <a:r>
              <a:rPr lang="en-US" sz="1867" dirty="0">
                <a:solidFill>
                  <a:schemeClr val="tx1">
                    <a:lumMod val="75000"/>
                    <a:lumOff val="25000"/>
                  </a:schemeClr>
                </a:solidFill>
                <a:latin typeface="Franklin Gothic Book" panose="020B0503020102020204" pitchFamily="34" charset="0"/>
              </a:rPr>
              <a:t>Introduction text goes here with maximum of </a:t>
            </a:r>
            <a:br>
              <a:rPr lang="en-US" sz="1867" dirty="0">
                <a:solidFill>
                  <a:schemeClr val="tx1">
                    <a:lumMod val="75000"/>
                    <a:lumOff val="25000"/>
                  </a:schemeClr>
                </a:solidFill>
                <a:latin typeface="Franklin Gothic Book" panose="020B0503020102020204" pitchFamily="34" charset="0"/>
              </a:rPr>
            </a:br>
            <a:r>
              <a:rPr lang="en-US" sz="1867" dirty="0">
                <a:solidFill>
                  <a:schemeClr val="tx1">
                    <a:lumMod val="75000"/>
                    <a:lumOff val="25000"/>
                  </a:schemeClr>
                </a:solidFill>
                <a:latin typeface="Franklin Gothic Book" panose="020B0503020102020204" pitchFamily="34" charset="0"/>
              </a:rPr>
              <a:t>12-15 words of font size 12 pts. </a:t>
            </a:r>
            <a:endParaRPr lang="en-US" sz="1867" dirty="0"/>
          </a:p>
        </p:txBody>
      </p:sp>
      <p:sp>
        <p:nvSpPr>
          <p:cNvPr id="3" name="Text Placeholder 2"/>
          <p:cNvSpPr>
            <a:spLocks noGrp="1"/>
          </p:cNvSpPr>
          <p:nvPr>
            <p:ph type="body" sz="quarter" idx="17" hasCustomPrompt="1"/>
          </p:nvPr>
        </p:nvSpPr>
        <p:spPr>
          <a:xfrm>
            <a:off x="1326305" y="3658544"/>
            <a:ext cx="3302847" cy="535531"/>
          </a:xfrm>
          <a:prstGeom prst="rect">
            <a:avLst/>
          </a:prstGeom>
          <a:noFill/>
        </p:spPr>
        <p:txBody>
          <a:bodyPr wrap="square" rtlCol="0">
            <a:spAutoFit/>
          </a:bodyPr>
          <a:lstStyle>
            <a:lvl1pPr marL="0" indent="0">
              <a:buNone/>
              <a:defRPr lang="en-US" sz="1600" smtClean="0">
                <a:solidFill>
                  <a:schemeClr val="tx1">
                    <a:lumMod val="75000"/>
                    <a:lumOff val="25000"/>
                  </a:schemeClr>
                </a:solidFill>
                <a:latin typeface="Franklin Gothic Book" panose="020B0503020102020204" pitchFamily="34" charset="0"/>
                <a:cs typeface="Segoe UI Semibold" panose="020B0702040204020203" pitchFamily="34" charset="0"/>
              </a:defRPr>
            </a:lvl1pPr>
            <a:lvl2pPr marL="228594" indent="0">
              <a:buNone/>
              <a:defRPr lang="en-US" sz="1800" smtClean="0"/>
            </a:lvl2pPr>
            <a:lvl3pPr marL="685783" indent="0">
              <a:buNone/>
              <a:defRPr lang="en-US" sz="1800" smtClean="0"/>
            </a:lvl3pPr>
            <a:lvl4pPr marL="1142971" indent="0">
              <a:buNone/>
              <a:defRPr lang="en-US" smtClean="0"/>
            </a:lvl4pPr>
            <a:lvl5pPr marL="1600160" indent="0">
              <a:buNone/>
              <a:defRPr lang="en-US"/>
            </a:lvl5pPr>
          </a:lstStyle>
          <a:p>
            <a:pPr marL="0" lvl="0"/>
            <a:r>
              <a:rPr lang="en-US" dirty="0"/>
              <a:t>Insert your desired text here not more than 12 words.</a:t>
            </a:r>
          </a:p>
        </p:txBody>
      </p:sp>
      <p:sp>
        <p:nvSpPr>
          <p:cNvPr id="63" name="Text Placeholder 2"/>
          <p:cNvSpPr>
            <a:spLocks noGrp="1"/>
          </p:cNvSpPr>
          <p:nvPr>
            <p:ph type="body" sz="quarter" idx="18" hasCustomPrompt="1"/>
          </p:nvPr>
        </p:nvSpPr>
        <p:spPr>
          <a:xfrm>
            <a:off x="1326305" y="4555545"/>
            <a:ext cx="3302847" cy="535531"/>
          </a:xfrm>
          <a:prstGeom prst="rect">
            <a:avLst/>
          </a:prstGeom>
          <a:noFill/>
        </p:spPr>
        <p:txBody>
          <a:bodyPr wrap="square" rtlCol="0">
            <a:spAutoFit/>
          </a:bodyPr>
          <a:lstStyle>
            <a:lvl1pPr marL="0" indent="0">
              <a:buNone/>
              <a:defRPr lang="en-US" sz="1600" smtClean="0">
                <a:solidFill>
                  <a:schemeClr val="tx1">
                    <a:lumMod val="75000"/>
                    <a:lumOff val="25000"/>
                  </a:schemeClr>
                </a:solidFill>
                <a:latin typeface="Franklin Gothic Book" panose="020B0503020102020204" pitchFamily="34" charset="0"/>
                <a:cs typeface="Segoe UI Semibold" panose="020B0702040204020203" pitchFamily="34" charset="0"/>
              </a:defRPr>
            </a:lvl1pPr>
            <a:lvl2pPr marL="228594" indent="0">
              <a:buNone/>
              <a:defRPr lang="en-US" sz="1800" smtClean="0"/>
            </a:lvl2pPr>
            <a:lvl3pPr marL="685783" indent="0">
              <a:buNone/>
              <a:defRPr lang="en-US" sz="1800" smtClean="0"/>
            </a:lvl3pPr>
            <a:lvl4pPr marL="1142971" indent="0">
              <a:buNone/>
              <a:defRPr lang="en-US" smtClean="0"/>
            </a:lvl4pPr>
            <a:lvl5pPr marL="1600160" indent="0">
              <a:buNone/>
              <a:defRPr lang="en-US"/>
            </a:lvl5pPr>
          </a:lstStyle>
          <a:p>
            <a:pPr marL="0" lvl="0"/>
            <a:r>
              <a:rPr lang="en-US" dirty="0"/>
              <a:t>Insert your desired text here not more than 12 words.</a:t>
            </a:r>
          </a:p>
        </p:txBody>
      </p:sp>
      <p:sp>
        <p:nvSpPr>
          <p:cNvPr id="64" name="Text Placeholder 2"/>
          <p:cNvSpPr>
            <a:spLocks noGrp="1"/>
          </p:cNvSpPr>
          <p:nvPr>
            <p:ph type="body" sz="quarter" idx="19" hasCustomPrompt="1"/>
          </p:nvPr>
        </p:nvSpPr>
        <p:spPr>
          <a:xfrm>
            <a:off x="1326305" y="5366909"/>
            <a:ext cx="3302847" cy="535531"/>
          </a:xfrm>
          <a:prstGeom prst="rect">
            <a:avLst/>
          </a:prstGeom>
          <a:noFill/>
        </p:spPr>
        <p:txBody>
          <a:bodyPr wrap="square" rtlCol="0">
            <a:spAutoFit/>
          </a:bodyPr>
          <a:lstStyle>
            <a:lvl1pPr marL="0" indent="0">
              <a:buNone/>
              <a:defRPr lang="en-US" sz="1600" smtClean="0">
                <a:solidFill>
                  <a:schemeClr val="tx1">
                    <a:lumMod val="75000"/>
                    <a:lumOff val="25000"/>
                  </a:schemeClr>
                </a:solidFill>
                <a:latin typeface="Franklin Gothic Book" panose="020B0503020102020204" pitchFamily="34" charset="0"/>
                <a:cs typeface="Segoe UI Semibold" panose="020B0702040204020203" pitchFamily="34" charset="0"/>
              </a:defRPr>
            </a:lvl1pPr>
            <a:lvl2pPr marL="228594" indent="0">
              <a:buNone/>
              <a:defRPr lang="en-US" sz="1800" smtClean="0"/>
            </a:lvl2pPr>
            <a:lvl3pPr marL="685783" indent="0">
              <a:buNone/>
              <a:defRPr lang="en-US" sz="1800" smtClean="0"/>
            </a:lvl3pPr>
            <a:lvl4pPr marL="1142971" indent="0">
              <a:buNone/>
              <a:defRPr lang="en-US" smtClean="0"/>
            </a:lvl4pPr>
            <a:lvl5pPr marL="1600160" indent="0">
              <a:buNone/>
              <a:defRPr lang="en-US"/>
            </a:lvl5pPr>
          </a:lstStyle>
          <a:p>
            <a:pPr marL="0" lvl="0"/>
            <a:r>
              <a:rPr lang="en-US" dirty="0"/>
              <a:t>Insert your desired text here not more than 12 words.</a:t>
            </a:r>
          </a:p>
        </p:txBody>
      </p:sp>
      <p:sp>
        <p:nvSpPr>
          <p:cNvPr id="42" name="Freeform 13"/>
          <p:cNvSpPr>
            <a:spLocks/>
          </p:cNvSpPr>
          <p:nvPr userDrawn="1"/>
        </p:nvSpPr>
        <p:spPr bwMode="auto">
          <a:xfrm>
            <a:off x="4121151" y="1"/>
            <a:ext cx="3949700" cy="1090084"/>
          </a:xfrm>
          <a:custGeom>
            <a:avLst/>
            <a:gdLst>
              <a:gd name="T0" fmla="*/ 0 w 5596"/>
              <a:gd name="T1" fmla="*/ 0 h 1546"/>
              <a:gd name="T2" fmla="*/ 5596 w 5596"/>
              <a:gd name="T3" fmla="*/ 0 h 1546"/>
              <a:gd name="T4" fmla="*/ 1753 w 5596"/>
              <a:gd name="T5" fmla="*/ 1546 h 1546"/>
              <a:gd name="T6" fmla="*/ 0 w 5596"/>
              <a:gd name="T7" fmla="*/ 0 h 1546"/>
              <a:gd name="T8" fmla="*/ 0 w 5596"/>
              <a:gd name="T9" fmla="*/ 0 h 1546"/>
            </a:gdLst>
            <a:ahLst/>
            <a:cxnLst>
              <a:cxn ang="0">
                <a:pos x="T0" y="T1"/>
              </a:cxn>
              <a:cxn ang="0">
                <a:pos x="T2" y="T3"/>
              </a:cxn>
              <a:cxn ang="0">
                <a:pos x="T4" y="T5"/>
              </a:cxn>
              <a:cxn ang="0">
                <a:pos x="T6" y="T7"/>
              </a:cxn>
              <a:cxn ang="0">
                <a:pos x="T8" y="T9"/>
              </a:cxn>
            </a:cxnLst>
            <a:rect l="0" t="0" r="r" b="b"/>
            <a:pathLst>
              <a:path w="5596" h="1546">
                <a:moveTo>
                  <a:pt x="0" y="0"/>
                </a:moveTo>
                <a:lnTo>
                  <a:pt x="5596" y="0"/>
                </a:lnTo>
                <a:lnTo>
                  <a:pt x="1753" y="1546"/>
                </a:lnTo>
                <a:lnTo>
                  <a:pt x="0" y="0"/>
                </a:lnTo>
                <a:lnTo>
                  <a:pt x="0" y="0"/>
                </a:lnTo>
                <a:close/>
              </a:path>
            </a:pathLst>
          </a:custGeom>
          <a:solidFill>
            <a:srgbClr val="ADC53B">
              <a:alpha val="34902"/>
            </a:srgbClr>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44" name="Freeform 14"/>
          <p:cNvSpPr>
            <a:spLocks/>
          </p:cNvSpPr>
          <p:nvPr userDrawn="1"/>
        </p:nvSpPr>
        <p:spPr bwMode="auto">
          <a:xfrm>
            <a:off x="5359402" y="0"/>
            <a:ext cx="3992033" cy="3268133"/>
          </a:xfrm>
          <a:custGeom>
            <a:avLst/>
            <a:gdLst>
              <a:gd name="T0" fmla="*/ 3843 w 5660"/>
              <a:gd name="T1" fmla="*/ 0 h 4632"/>
              <a:gd name="T2" fmla="*/ 5660 w 5660"/>
              <a:gd name="T3" fmla="*/ 0 h 4632"/>
              <a:gd name="T4" fmla="*/ 5660 w 5660"/>
              <a:gd name="T5" fmla="*/ 0 h 4632"/>
              <a:gd name="T6" fmla="*/ 3499 w 5660"/>
              <a:gd name="T7" fmla="*/ 4632 h 4632"/>
              <a:gd name="T8" fmla="*/ 0 w 5660"/>
              <a:gd name="T9" fmla="*/ 1546 h 4632"/>
              <a:gd name="T10" fmla="*/ 3843 w 5660"/>
              <a:gd name="T11" fmla="*/ 0 h 4632"/>
            </a:gdLst>
            <a:ahLst/>
            <a:cxnLst>
              <a:cxn ang="0">
                <a:pos x="T0" y="T1"/>
              </a:cxn>
              <a:cxn ang="0">
                <a:pos x="T2" y="T3"/>
              </a:cxn>
              <a:cxn ang="0">
                <a:pos x="T4" y="T5"/>
              </a:cxn>
              <a:cxn ang="0">
                <a:pos x="T6" y="T7"/>
              </a:cxn>
              <a:cxn ang="0">
                <a:pos x="T8" y="T9"/>
              </a:cxn>
              <a:cxn ang="0">
                <a:pos x="T10" y="T11"/>
              </a:cxn>
            </a:cxnLst>
            <a:rect l="0" t="0" r="r" b="b"/>
            <a:pathLst>
              <a:path w="5660" h="4632">
                <a:moveTo>
                  <a:pt x="3843" y="0"/>
                </a:moveTo>
                <a:lnTo>
                  <a:pt x="5660" y="0"/>
                </a:lnTo>
                <a:lnTo>
                  <a:pt x="5660" y="0"/>
                </a:lnTo>
                <a:lnTo>
                  <a:pt x="3499" y="4632"/>
                </a:lnTo>
                <a:lnTo>
                  <a:pt x="0" y="1546"/>
                </a:lnTo>
                <a:lnTo>
                  <a:pt x="3843" y="0"/>
                </a:lnTo>
                <a:close/>
              </a:path>
            </a:pathLst>
          </a:custGeom>
          <a:solidFill>
            <a:srgbClr val="115599">
              <a:alpha val="46000"/>
            </a:srgbClr>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45" name="Freeform 44"/>
          <p:cNvSpPr>
            <a:spLocks/>
          </p:cNvSpPr>
          <p:nvPr userDrawn="1"/>
        </p:nvSpPr>
        <p:spPr bwMode="auto">
          <a:xfrm>
            <a:off x="6153151" y="3268133"/>
            <a:ext cx="5748867" cy="3589867"/>
          </a:xfrm>
          <a:custGeom>
            <a:avLst/>
            <a:gdLst>
              <a:gd name="T0" fmla="*/ 16296 w 16296"/>
              <a:gd name="T1" fmla="*/ 10176 h 10176"/>
              <a:gd name="T2" fmla="*/ 0 w 16296"/>
              <a:gd name="T3" fmla="*/ 10176 h 10176"/>
              <a:gd name="T4" fmla="*/ 0 w 16296"/>
              <a:gd name="T5" fmla="*/ 10176 h 10176"/>
              <a:gd name="T6" fmla="*/ 4749 w 16296"/>
              <a:gd name="T7" fmla="*/ 0 h 10176"/>
              <a:gd name="T8" fmla="*/ 16296 w 16296"/>
              <a:gd name="T9" fmla="*/ 10176 h 10176"/>
              <a:gd name="T10" fmla="*/ 16296 w 16296"/>
              <a:gd name="T11" fmla="*/ 10176 h 10176"/>
            </a:gdLst>
            <a:ahLst/>
            <a:cxnLst>
              <a:cxn ang="0">
                <a:pos x="T0" y="T1"/>
              </a:cxn>
              <a:cxn ang="0">
                <a:pos x="T2" y="T3"/>
              </a:cxn>
              <a:cxn ang="0">
                <a:pos x="T4" y="T5"/>
              </a:cxn>
              <a:cxn ang="0">
                <a:pos x="T6" y="T7"/>
              </a:cxn>
              <a:cxn ang="0">
                <a:pos x="T8" y="T9"/>
              </a:cxn>
              <a:cxn ang="0">
                <a:pos x="T10" y="T11"/>
              </a:cxn>
            </a:cxnLst>
            <a:rect l="0" t="0" r="r" b="b"/>
            <a:pathLst>
              <a:path w="16296" h="10176">
                <a:moveTo>
                  <a:pt x="16296" y="10176"/>
                </a:moveTo>
                <a:lnTo>
                  <a:pt x="0" y="10176"/>
                </a:lnTo>
                <a:lnTo>
                  <a:pt x="0" y="10176"/>
                </a:lnTo>
                <a:lnTo>
                  <a:pt x="4749" y="0"/>
                </a:lnTo>
                <a:lnTo>
                  <a:pt x="16296" y="10176"/>
                </a:lnTo>
                <a:lnTo>
                  <a:pt x="16296" y="10176"/>
                </a:lnTo>
                <a:close/>
              </a:path>
            </a:pathLst>
          </a:custGeom>
          <a:solidFill>
            <a:srgbClr val="1170B5">
              <a:alpha val="34902"/>
            </a:srgbClr>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46" name="Freeform 45"/>
          <p:cNvSpPr>
            <a:spLocks/>
          </p:cNvSpPr>
          <p:nvPr userDrawn="1"/>
        </p:nvSpPr>
        <p:spPr bwMode="auto">
          <a:xfrm>
            <a:off x="7128935" y="3268134"/>
            <a:ext cx="1676400" cy="1494367"/>
          </a:xfrm>
          <a:custGeom>
            <a:avLst/>
            <a:gdLst>
              <a:gd name="T0" fmla="*/ 0 w 2375"/>
              <a:gd name="T1" fmla="*/ 2119 h 2119"/>
              <a:gd name="T2" fmla="*/ 989 w 2375"/>
              <a:gd name="T3" fmla="*/ 0 h 2119"/>
              <a:gd name="T4" fmla="*/ 2375 w 2375"/>
              <a:gd name="T5" fmla="*/ 1222 h 2119"/>
              <a:gd name="T6" fmla="*/ 0 w 2375"/>
              <a:gd name="T7" fmla="*/ 2119 h 2119"/>
            </a:gdLst>
            <a:ahLst/>
            <a:cxnLst>
              <a:cxn ang="0">
                <a:pos x="T0" y="T1"/>
              </a:cxn>
              <a:cxn ang="0">
                <a:pos x="T2" y="T3"/>
              </a:cxn>
              <a:cxn ang="0">
                <a:pos x="T4" y="T5"/>
              </a:cxn>
              <a:cxn ang="0">
                <a:pos x="T6" y="T7"/>
              </a:cxn>
            </a:cxnLst>
            <a:rect l="0" t="0" r="r" b="b"/>
            <a:pathLst>
              <a:path w="2375" h="2119">
                <a:moveTo>
                  <a:pt x="0" y="2119"/>
                </a:moveTo>
                <a:lnTo>
                  <a:pt x="989" y="0"/>
                </a:lnTo>
                <a:lnTo>
                  <a:pt x="2375" y="1222"/>
                </a:lnTo>
                <a:lnTo>
                  <a:pt x="0" y="2119"/>
                </a:lnTo>
                <a:close/>
              </a:path>
            </a:pathLst>
          </a:custGeom>
          <a:solidFill>
            <a:srgbClr val="115599">
              <a:alpha val="50196"/>
            </a:srgbClr>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31"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349339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4" name="Freeform 5"/>
          <p:cNvSpPr>
            <a:spLocks/>
          </p:cNvSpPr>
          <p:nvPr userDrawn="1"/>
        </p:nvSpPr>
        <p:spPr bwMode="auto">
          <a:xfrm>
            <a:off x="0" y="4480173"/>
            <a:ext cx="12192000" cy="2377828"/>
          </a:xfrm>
          <a:custGeom>
            <a:avLst/>
            <a:gdLst>
              <a:gd name="T0" fmla="*/ 0 w 17280"/>
              <a:gd name="T1" fmla="*/ 4514 h 4514"/>
              <a:gd name="T2" fmla="*/ 17280 w 17280"/>
              <a:gd name="T3" fmla="*/ 4514 h 4514"/>
              <a:gd name="T4" fmla="*/ 17280 w 17280"/>
              <a:gd name="T5" fmla="*/ 0 h 4514"/>
              <a:gd name="T6" fmla="*/ 0 w 17280"/>
              <a:gd name="T7" fmla="*/ 4514 h 4514"/>
            </a:gdLst>
            <a:ahLst/>
            <a:cxnLst>
              <a:cxn ang="0">
                <a:pos x="T0" y="T1"/>
              </a:cxn>
              <a:cxn ang="0">
                <a:pos x="T2" y="T3"/>
              </a:cxn>
              <a:cxn ang="0">
                <a:pos x="T4" y="T5"/>
              </a:cxn>
              <a:cxn ang="0">
                <a:pos x="T6" y="T7"/>
              </a:cxn>
            </a:cxnLst>
            <a:rect l="0" t="0" r="r" b="b"/>
            <a:pathLst>
              <a:path w="17280" h="4514">
                <a:moveTo>
                  <a:pt x="0" y="4514"/>
                </a:moveTo>
                <a:lnTo>
                  <a:pt x="17280" y="4514"/>
                </a:lnTo>
                <a:lnTo>
                  <a:pt x="17280" y="0"/>
                </a:lnTo>
                <a:lnTo>
                  <a:pt x="0" y="4514"/>
                </a:lnTo>
                <a:close/>
              </a:path>
            </a:pathLst>
          </a:custGeom>
          <a:solidFill>
            <a:srgbClr val="AAD1F6"/>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6" name="Freeform 6"/>
          <p:cNvSpPr>
            <a:spLocks/>
          </p:cNvSpPr>
          <p:nvPr userDrawn="1"/>
        </p:nvSpPr>
        <p:spPr bwMode="auto">
          <a:xfrm>
            <a:off x="0" y="3867152"/>
            <a:ext cx="6656917" cy="2990849"/>
          </a:xfrm>
          <a:custGeom>
            <a:avLst/>
            <a:gdLst>
              <a:gd name="T0" fmla="*/ 0 w 9435"/>
              <a:gd name="T1" fmla="*/ 5679 h 5679"/>
              <a:gd name="T2" fmla="*/ 0 w 9435"/>
              <a:gd name="T3" fmla="*/ 0 h 5679"/>
              <a:gd name="T4" fmla="*/ 9435 w 9435"/>
              <a:gd name="T5" fmla="*/ 3215 h 5679"/>
              <a:gd name="T6" fmla="*/ 0 w 9435"/>
              <a:gd name="T7" fmla="*/ 5679 h 5679"/>
            </a:gdLst>
            <a:ahLst/>
            <a:cxnLst>
              <a:cxn ang="0">
                <a:pos x="T0" y="T1"/>
              </a:cxn>
              <a:cxn ang="0">
                <a:pos x="T2" y="T3"/>
              </a:cxn>
              <a:cxn ang="0">
                <a:pos x="T4" y="T5"/>
              </a:cxn>
              <a:cxn ang="0">
                <a:pos x="T6" y="T7"/>
              </a:cxn>
            </a:cxnLst>
            <a:rect l="0" t="0" r="r" b="b"/>
            <a:pathLst>
              <a:path w="9435" h="5679">
                <a:moveTo>
                  <a:pt x="0" y="5679"/>
                </a:moveTo>
                <a:lnTo>
                  <a:pt x="0" y="0"/>
                </a:lnTo>
                <a:lnTo>
                  <a:pt x="9435" y="3215"/>
                </a:lnTo>
                <a:lnTo>
                  <a:pt x="0" y="5679"/>
                </a:lnTo>
                <a:close/>
              </a:path>
            </a:pathLst>
          </a:custGeom>
          <a:solidFill>
            <a:srgbClr val="B2D6F7"/>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7" name="Freeform 7"/>
          <p:cNvSpPr>
            <a:spLocks/>
          </p:cNvSpPr>
          <p:nvPr userDrawn="1"/>
        </p:nvSpPr>
        <p:spPr bwMode="auto">
          <a:xfrm>
            <a:off x="0" y="5560861"/>
            <a:ext cx="6656917" cy="1297140"/>
          </a:xfrm>
          <a:custGeom>
            <a:avLst/>
            <a:gdLst>
              <a:gd name="T0" fmla="*/ 7490 w 9435"/>
              <a:gd name="T1" fmla="*/ 2464 h 2464"/>
              <a:gd name="T2" fmla="*/ 0 w 9435"/>
              <a:gd name="T3" fmla="*/ 2464 h 2464"/>
              <a:gd name="T4" fmla="*/ 9435 w 9435"/>
              <a:gd name="T5" fmla="*/ 0 h 2464"/>
              <a:gd name="T6" fmla="*/ 7490 w 9435"/>
              <a:gd name="T7" fmla="*/ 2464 h 2464"/>
            </a:gdLst>
            <a:ahLst/>
            <a:cxnLst>
              <a:cxn ang="0">
                <a:pos x="T0" y="T1"/>
              </a:cxn>
              <a:cxn ang="0">
                <a:pos x="T2" y="T3"/>
              </a:cxn>
              <a:cxn ang="0">
                <a:pos x="T4" y="T5"/>
              </a:cxn>
              <a:cxn ang="0">
                <a:pos x="T6" y="T7"/>
              </a:cxn>
            </a:cxnLst>
            <a:rect l="0" t="0" r="r" b="b"/>
            <a:pathLst>
              <a:path w="9435" h="2464">
                <a:moveTo>
                  <a:pt x="7490" y="2464"/>
                </a:moveTo>
                <a:lnTo>
                  <a:pt x="0" y="2464"/>
                </a:lnTo>
                <a:lnTo>
                  <a:pt x="9435" y="0"/>
                </a:lnTo>
                <a:lnTo>
                  <a:pt x="7490" y="2464"/>
                </a:lnTo>
                <a:close/>
              </a:path>
            </a:pathLst>
          </a:custGeom>
          <a:solidFill>
            <a:srgbClr val="AFF3B7"/>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5" name="Text Placeholder 4"/>
          <p:cNvSpPr>
            <a:spLocks noGrp="1"/>
          </p:cNvSpPr>
          <p:nvPr>
            <p:ph type="body" sz="quarter" idx="10"/>
          </p:nvPr>
        </p:nvSpPr>
        <p:spPr>
          <a:xfrm>
            <a:off x="558800" y="321733"/>
            <a:ext cx="11074400" cy="618067"/>
          </a:xfrm>
          <a:prstGeom prst="rect">
            <a:avLst/>
          </a:prstGeom>
        </p:spPr>
        <p:txBody>
          <a:bodyPr anchor="t"/>
          <a:lstStyle>
            <a:lvl1pPr marL="0" indent="0">
              <a:buNone/>
              <a:defRPr sz="3200" b="0">
                <a:solidFill>
                  <a:srgbClr val="404040"/>
                </a:solidFill>
                <a:latin typeface="+mj-lt"/>
              </a:defRPr>
            </a:lvl1pPr>
          </a:lstStyle>
          <a:p>
            <a:pPr lvl="0"/>
            <a:r>
              <a:rPr lang="en-US" dirty="0"/>
              <a:t>Click to edit Master text styles</a:t>
            </a:r>
          </a:p>
        </p:txBody>
      </p:sp>
      <p:sp>
        <p:nvSpPr>
          <p:cNvPr id="8" name="Text Placeholder 7"/>
          <p:cNvSpPr>
            <a:spLocks noGrp="1"/>
          </p:cNvSpPr>
          <p:nvPr>
            <p:ph type="body" sz="quarter" idx="11"/>
          </p:nvPr>
        </p:nvSpPr>
        <p:spPr>
          <a:xfrm>
            <a:off x="550333" y="1092200"/>
            <a:ext cx="11082867" cy="4775200"/>
          </a:xfrm>
          <a:prstGeom prst="rect">
            <a:avLst/>
          </a:prstGeom>
        </p:spPr>
        <p:txBody>
          <a:bodyPr/>
          <a:lstStyle>
            <a:lvl1pPr>
              <a:defRPr sz="1867">
                <a:latin typeface="+mn-lt"/>
              </a:defRPr>
            </a:lvl1pPr>
            <a:lvl2pPr marL="685783" indent="-228594">
              <a:buFont typeface="Franklin Gothic Book" panose="020B0503020102020204" pitchFamily="34" charset="0"/>
              <a:buChar char="−"/>
              <a:defRPr sz="1467">
                <a:latin typeface="+mn-lt"/>
              </a:defRPr>
            </a:lvl2pPr>
            <a:lvl3pPr>
              <a:defRPr sz="1400">
                <a:latin typeface="+mn-lt"/>
              </a:defRPr>
            </a:lvl3pPr>
            <a:lvl4pPr marL="1600160" indent="-228594">
              <a:buFont typeface="Franklin Gothic Book" panose="020B0503020102020204" pitchFamily="34" charset="0"/>
              <a:buChar char="−"/>
              <a:defRPr sz="1333">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49067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58800" y="321733"/>
            <a:ext cx="11074400" cy="618067"/>
          </a:xfrm>
          <a:prstGeom prst="rect">
            <a:avLst/>
          </a:prstGeom>
        </p:spPr>
        <p:txBody>
          <a:bodyPr anchor="t"/>
          <a:lstStyle>
            <a:lvl1pPr marL="0" indent="0">
              <a:buNone/>
              <a:defRPr sz="3200" b="0">
                <a:solidFill>
                  <a:srgbClr val="404040"/>
                </a:solidFill>
                <a:latin typeface="+mj-lt"/>
              </a:defRPr>
            </a:lvl1pPr>
          </a:lstStyle>
          <a:p>
            <a:pPr lvl="0"/>
            <a:r>
              <a:rPr lang="en-US" dirty="0"/>
              <a:t>Profile</a:t>
            </a:r>
          </a:p>
        </p:txBody>
      </p:sp>
      <p:sp>
        <p:nvSpPr>
          <p:cNvPr id="3" name="Text Placeholder 2"/>
          <p:cNvSpPr>
            <a:spLocks noGrp="1"/>
          </p:cNvSpPr>
          <p:nvPr>
            <p:ph type="body" sz="quarter" idx="11" hasCustomPrompt="1"/>
          </p:nvPr>
        </p:nvSpPr>
        <p:spPr>
          <a:xfrm>
            <a:off x="3774018" y="1327151"/>
            <a:ext cx="3272367" cy="807913"/>
          </a:xfrm>
          <a:prstGeom prst="rect">
            <a:avLst/>
          </a:prstGeom>
        </p:spPr>
        <p:txBody>
          <a:bodyPr wrap="square" lIns="0" tIns="0" rIns="0" bIns="0">
            <a:spAutoFit/>
          </a:bodyPr>
          <a:lstStyle>
            <a:lvl1pPr marL="0" indent="0">
              <a:buNone/>
              <a:defRPr lang="en-US" sz="1600" dirty="0">
                <a:solidFill>
                  <a:schemeClr val="tx1">
                    <a:lumMod val="75000"/>
                    <a:lumOff val="25000"/>
                  </a:schemeClr>
                </a:solidFill>
                <a:latin typeface="Franklin Gothic Book" panose="020B0503020102020204" pitchFamily="34" charset="0"/>
                <a:cs typeface="Segoe UI Light" panose="020B0502040204020203" pitchFamily="34" charset="0"/>
              </a:defRPr>
            </a:lvl1pPr>
          </a:lstStyle>
          <a:p>
            <a:pPr marL="0" lvl="0">
              <a:lnSpc>
                <a:spcPts val="2133"/>
              </a:lnSpc>
            </a:pPr>
            <a:r>
              <a:rPr lang="en-US" sz="1600" dirty="0">
                <a:solidFill>
                  <a:schemeClr val="tx1">
                    <a:lumMod val="75000"/>
                    <a:lumOff val="25000"/>
                  </a:schemeClr>
                </a:solidFill>
                <a:latin typeface="Franklin Gothic Book" panose="020B0503020102020204" pitchFamily="34" charset="0"/>
                <a:cs typeface="Segoe UI Light" panose="020B0502040204020203" pitchFamily="34" charset="0"/>
              </a:rPr>
              <a:t>Graphic brief goes here with maximum of 12-15 words and </a:t>
            </a:r>
            <a:br>
              <a:rPr lang="en-US" sz="1600" dirty="0">
                <a:solidFill>
                  <a:schemeClr val="tx1">
                    <a:lumMod val="75000"/>
                    <a:lumOff val="25000"/>
                  </a:schemeClr>
                </a:solidFill>
                <a:latin typeface="Franklin Gothic Book" panose="020B0503020102020204" pitchFamily="34" charset="0"/>
                <a:cs typeface="Segoe UI Light" panose="020B0502040204020203" pitchFamily="34" charset="0"/>
              </a:rPr>
            </a:br>
            <a:r>
              <a:rPr lang="en-US" sz="1600" dirty="0">
                <a:solidFill>
                  <a:schemeClr val="tx1">
                    <a:lumMod val="75000"/>
                    <a:lumOff val="25000"/>
                  </a:schemeClr>
                </a:solidFill>
                <a:latin typeface="Franklin Gothic Book" panose="020B0503020102020204" pitchFamily="34" charset="0"/>
                <a:cs typeface="Segoe UI Light" panose="020B0502040204020203" pitchFamily="34" charset="0"/>
              </a:rPr>
              <a:t>12 </a:t>
            </a:r>
            <a:r>
              <a:rPr lang="en-US" sz="1600" dirty="0" err="1">
                <a:solidFill>
                  <a:schemeClr val="tx1">
                    <a:lumMod val="75000"/>
                    <a:lumOff val="25000"/>
                  </a:schemeClr>
                </a:solidFill>
                <a:latin typeface="Franklin Gothic Book" panose="020B0503020102020204" pitchFamily="34" charset="0"/>
                <a:cs typeface="Segoe UI Light" panose="020B0502040204020203" pitchFamily="34" charset="0"/>
              </a:rPr>
              <a:t>pt</a:t>
            </a:r>
            <a:r>
              <a:rPr lang="en-US" sz="1600" dirty="0">
                <a:solidFill>
                  <a:schemeClr val="tx1">
                    <a:lumMod val="75000"/>
                    <a:lumOff val="25000"/>
                  </a:schemeClr>
                </a:solidFill>
                <a:latin typeface="Franklin Gothic Book" panose="020B0503020102020204" pitchFamily="34" charset="0"/>
                <a:cs typeface="Segoe UI Light" panose="020B0502040204020203" pitchFamily="34" charset="0"/>
              </a:rPr>
              <a:t> font size.</a:t>
            </a:r>
          </a:p>
        </p:txBody>
      </p:sp>
      <p:sp>
        <p:nvSpPr>
          <p:cNvPr id="25" name="Text Placeholder 24"/>
          <p:cNvSpPr>
            <a:spLocks noGrp="1"/>
          </p:cNvSpPr>
          <p:nvPr>
            <p:ph type="body" sz="quarter" idx="12" hasCustomPrompt="1"/>
          </p:nvPr>
        </p:nvSpPr>
        <p:spPr>
          <a:xfrm>
            <a:off x="8062384" y="1352551"/>
            <a:ext cx="3279840" cy="383116"/>
          </a:xfrm>
          <a:prstGeom prst="rect">
            <a:avLst/>
          </a:prstGeom>
        </p:spPr>
        <p:txBody>
          <a:bodyPr/>
          <a:lstStyle>
            <a:lvl1pPr marL="0" indent="0">
              <a:buNone/>
              <a:defRPr sz="1867" b="1">
                <a:latin typeface="+mj-lt"/>
              </a:defRPr>
            </a:lvl1pPr>
            <a:lvl2pPr marL="457189" indent="0">
              <a:buNone/>
              <a:defRPr sz="2667" b="1">
                <a:latin typeface="+mj-lt"/>
              </a:defRPr>
            </a:lvl2pPr>
            <a:lvl3pPr marL="914377" indent="0">
              <a:buNone/>
              <a:defRPr sz="2133" b="1">
                <a:latin typeface="+mj-lt"/>
              </a:defRPr>
            </a:lvl3pPr>
            <a:lvl4pPr marL="1371566" indent="0">
              <a:buNone/>
              <a:defRPr sz="1867" b="1">
                <a:latin typeface="+mj-lt"/>
              </a:defRPr>
            </a:lvl4pPr>
            <a:lvl5pPr marL="1828754" indent="0">
              <a:buNone/>
              <a:defRPr sz="1867" b="1">
                <a:latin typeface="+mj-lt"/>
              </a:defRPr>
            </a:lvl5pPr>
          </a:lstStyle>
          <a:p>
            <a:pPr lvl="0"/>
            <a:r>
              <a:rPr lang="en-US" dirty="0"/>
              <a:t>Award</a:t>
            </a:r>
          </a:p>
        </p:txBody>
      </p:sp>
      <p:sp>
        <p:nvSpPr>
          <p:cNvPr id="27" name="Text Placeholder 24"/>
          <p:cNvSpPr>
            <a:spLocks noGrp="1"/>
          </p:cNvSpPr>
          <p:nvPr>
            <p:ph type="body" sz="quarter" idx="13" hasCustomPrompt="1"/>
          </p:nvPr>
        </p:nvSpPr>
        <p:spPr>
          <a:xfrm>
            <a:off x="8062384" y="1907493"/>
            <a:ext cx="3279840" cy="547840"/>
          </a:xfrm>
          <a:prstGeom prst="rect">
            <a:avLst/>
          </a:prstGeom>
        </p:spPr>
        <p:txBody>
          <a:bodyPr/>
          <a:lstStyle>
            <a:lvl1pPr marL="0" indent="0">
              <a:buNone/>
              <a:defRPr sz="1467" b="0">
                <a:latin typeface="+mn-lt"/>
              </a:defRPr>
            </a:lvl1pPr>
            <a:lvl2pPr marL="457189" indent="0">
              <a:buNone/>
              <a:defRPr sz="2667" b="1">
                <a:latin typeface="+mj-lt"/>
              </a:defRPr>
            </a:lvl2pPr>
            <a:lvl3pPr marL="914377" indent="0">
              <a:buNone/>
              <a:defRPr sz="2133" b="1">
                <a:latin typeface="+mj-lt"/>
              </a:defRPr>
            </a:lvl3pPr>
            <a:lvl4pPr marL="1371566" indent="0">
              <a:buNone/>
              <a:defRPr sz="1867" b="1">
                <a:latin typeface="+mj-lt"/>
              </a:defRPr>
            </a:lvl4pPr>
            <a:lvl5pPr marL="1828754" indent="0">
              <a:buNone/>
              <a:defRPr sz="1867" b="1">
                <a:latin typeface="+mj-lt"/>
              </a:defRPr>
            </a:lvl5pPr>
          </a:lstStyle>
          <a:p>
            <a:pPr lvl="0"/>
            <a:r>
              <a:rPr lang="da-DK" dirty="0"/>
              <a:t>Lorem ipsum dolor sit amet.</a:t>
            </a:r>
            <a:br>
              <a:rPr lang="da-DK" dirty="0"/>
            </a:br>
            <a:r>
              <a:rPr lang="da-DK" dirty="0"/>
              <a:t>2016: Gold</a:t>
            </a:r>
          </a:p>
        </p:txBody>
      </p:sp>
      <p:sp>
        <p:nvSpPr>
          <p:cNvPr id="28" name="Text Placeholder 24"/>
          <p:cNvSpPr>
            <a:spLocks noGrp="1"/>
          </p:cNvSpPr>
          <p:nvPr>
            <p:ph type="body" sz="quarter" idx="14" hasCustomPrompt="1"/>
          </p:nvPr>
        </p:nvSpPr>
        <p:spPr>
          <a:xfrm>
            <a:off x="8062384" y="2627160"/>
            <a:ext cx="3279840" cy="547840"/>
          </a:xfrm>
          <a:prstGeom prst="rect">
            <a:avLst/>
          </a:prstGeom>
        </p:spPr>
        <p:txBody>
          <a:bodyPr/>
          <a:lstStyle>
            <a:lvl1pPr marL="0" indent="0">
              <a:buNone/>
              <a:defRPr sz="1467" b="0">
                <a:latin typeface="+mn-lt"/>
              </a:defRPr>
            </a:lvl1pPr>
            <a:lvl2pPr marL="457189" indent="0">
              <a:buNone/>
              <a:defRPr sz="2667" b="1">
                <a:latin typeface="+mj-lt"/>
              </a:defRPr>
            </a:lvl2pPr>
            <a:lvl3pPr marL="914377" indent="0">
              <a:buNone/>
              <a:defRPr sz="2133" b="1">
                <a:latin typeface="+mj-lt"/>
              </a:defRPr>
            </a:lvl3pPr>
            <a:lvl4pPr marL="1371566" indent="0">
              <a:buNone/>
              <a:defRPr sz="1867" b="1">
                <a:latin typeface="+mj-lt"/>
              </a:defRPr>
            </a:lvl4pPr>
            <a:lvl5pPr marL="1828754" indent="0">
              <a:buNone/>
              <a:defRPr sz="1867" b="1">
                <a:latin typeface="+mj-lt"/>
              </a:defRPr>
            </a:lvl5pPr>
          </a:lstStyle>
          <a:p>
            <a:pPr lvl="0"/>
            <a:r>
              <a:rPr lang="da-DK" dirty="0"/>
              <a:t>Lorem ipsum dolor sit amet.</a:t>
            </a:r>
            <a:br>
              <a:rPr lang="da-DK" dirty="0"/>
            </a:br>
            <a:r>
              <a:rPr lang="da-DK" dirty="0"/>
              <a:t>2012: Silver</a:t>
            </a:r>
          </a:p>
        </p:txBody>
      </p:sp>
      <p:sp>
        <p:nvSpPr>
          <p:cNvPr id="29" name="Text Placeholder 24"/>
          <p:cNvSpPr>
            <a:spLocks noGrp="1"/>
          </p:cNvSpPr>
          <p:nvPr>
            <p:ph type="body" sz="quarter" idx="15" hasCustomPrompt="1"/>
          </p:nvPr>
        </p:nvSpPr>
        <p:spPr>
          <a:xfrm>
            <a:off x="8062384" y="3346827"/>
            <a:ext cx="3279840" cy="547840"/>
          </a:xfrm>
          <a:prstGeom prst="rect">
            <a:avLst/>
          </a:prstGeom>
        </p:spPr>
        <p:txBody>
          <a:bodyPr/>
          <a:lstStyle>
            <a:lvl1pPr marL="0" indent="0">
              <a:buNone/>
              <a:defRPr sz="1467" b="0">
                <a:latin typeface="+mn-lt"/>
              </a:defRPr>
            </a:lvl1pPr>
            <a:lvl2pPr marL="457189" indent="0">
              <a:buNone/>
              <a:defRPr sz="2667" b="1">
                <a:latin typeface="+mj-lt"/>
              </a:defRPr>
            </a:lvl2pPr>
            <a:lvl3pPr marL="914377" indent="0">
              <a:buNone/>
              <a:defRPr sz="2133" b="1">
                <a:latin typeface="+mj-lt"/>
              </a:defRPr>
            </a:lvl3pPr>
            <a:lvl4pPr marL="1371566" indent="0">
              <a:buNone/>
              <a:defRPr sz="1867" b="1">
                <a:latin typeface="+mj-lt"/>
              </a:defRPr>
            </a:lvl4pPr>
            <a:lvl5pPr marL="1828754" indent="0">
              <a:buNone/>
              <a:defRPr sz="1867" b="1">
                <a:latin typeface="+mj-lt"/>
              </a:defRPr>
            </a:lvl5pPr>
          </a:lstStyle>
          <a:p>
            <a:pPr lvl="0"/>
            <a:r>
              <a:rPr lang="da-DK" dirty="0"/>
              <a:t>Lorem ipsum dolor sit amet.</a:t>
            </a:r>
            <a:br>
              <a:rPr lang="da-DK" dirty="0"/>
            </a:br>
            <a:r>
              <a:rPr lang="da-DK" dirty="0"/>
              <a:t>2011: Silver</a:t>
            </a:r>
          </a:p>
        </p:txBody>
      </p:sp>
      <p:sp>
        <p:nvSpPr>
          <p:cNvPr id="8"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26933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dy text 03">
    <p:spTree>
      <p:nvGrpSpPr>
        <p:cNvPr id="1" name=""/>
        <p:cNvGrpSpPr/>
        <p:nvPr/>
      </p:nvGrpSpPr>
      <p:grpSpPr>
        <a:xfrm>
          <a:off x="0" y="0"/>
          <a:ext cx="0" cy="0"/>
          <a:chOff x="0" y="0"/>
          <a:chExt cx="0" cy="0"/>
        </a:xfrm>
      </p:grpSpPr>
      <p:sp>
        <p:nvSpPr>
          <p:cNvPr id="19" name="Text Placeholder 4"/>
          <p:cNvSpPr>
            <a:spLocks noGrp="1"/>
          </p:cNvSpPr>
          <p:nvPr>
            <p:ph type="body" sz="quarter" idx="11" hasCustomPrompt="1"/>
          </p:nvPr>
        </p:nvSpPr>
        <p:spPr>
          <a:xfrm>
            <a:off x="1207516" y="1951668"/>
            <a:ext cx="2797219" cy="367563"/>
          </a:xfrm>
          <a:prstGeom prst="rect">
            <a:avLst/>
          </a:prstGeom>
        </p:spPr>
        <p:txBody>
          <a:bodyPr lIns="0" tIns="0" rIns="0" bIns="0" anchor="ctr"/>
          <a:lstStyle>
            <a:lvl1pPr marL="0" indent="0">
              <a:buNone/>
              <a:defRPr sz="2667" b="0">
                <a:solidFill>
                  <a:srgbClr val="404040"/>
                </a:solidFill>
                <a:latin typeface="+mj-lt"/>
              </a:defRPr>
            </a:lvl1pPr>
          </a:lstStyle>
          <a:p>
            <a:pPr lvl="0"/>
            <a:r>
              <a:rPr lang="en-US" dirty="0"/>
              <a:t>Approach 1</a:t>
            </a:r>
          </a:p>
        </p:txBody>
      </p:sp>
      <p:sp>
        <p:nvSpPr>
          <p:cNvPr id="20" name="Text Placeholder 7"/>
          <p:cNvSpPr>
            <a:spLocks noGrp="1"/>
          </p:cNvSpPr>
          <p:nvPr>
            <p:ph type="body" sz="quarter" idx="12" hasCustomPrompt="1"/>
          </p:nvPr>
        </p:nvSpPr>
        <p:spPr>
          <a:xfrm>
            <a:off x="1207516" y="2566738"/>
            <a:ext cx="2797219" cy="1301701"/>
          </a:xfrm>
          <a:prstGeom prst="rect">
            <a:avLst/>
          </a:prstGeom>
        </p:spPr>
        <p:txBody>
          <a:bodyPr lIns="0" tIns="0" rIns="0" bIns="0"/>
          <a:lstStyle>
            <a:lvl1pPr marL="0" indent="0">
              <a:buNone/>
              <a:defRPr sz="1400">
                <a:latin typeface="+mn-lt"/>
              </a:defRPr>
            </a:lvl1pPr>
            <a:lvl2pPr marL="457189" indent="0">
              <a:buNone/>
              <a:defRPr>
                <a:latin typeface="+mn-lt"/>
              </a:defRPr>
            </a:lvl2pPr>
            <a:lvl3pPr marL="914377" indent="0">
              <a:buNone/>
              <a:defRPr>
                <a:latin typeface="+mn-lt"/>
              </a:defRPr>
            </a:lvl3pPr>
            <a:lvl4pPr marL="1371566" indent="0">
              <a:buNone/>
              <a:defRPr>
                <a:latin typeface="+mn-lt"/>
              </a:defRPr>
            </a:lvl4pPr>
            <a:lvl5pPr marL="1828754" indent="0">
              <a:buNone/>
              <a:defRPr>
                <a:latin typeface="+mn-lt"/>
              </a:defRPr>
            </a:lvl5pPr>
          </a:lstStyle>
          <a:p>
            <a:r>
              <a:rPr lang="en-US" sz="1333" dirty="0">
                <a:solidFill>
                  <a:schemeClr val="tx1">
                    <a:lumMod val="75000"/>
                    <a:lumOff val="25000"/>
                  </a:schemeClr>
                </a:solidFill>
                <a:latin typeface="Franklin Gothic Book" panose="020B0503020102020204" pitchFamily="34" charset="0"/>
              </a:rPr>
              <a:t>Body copy goes here, up to 15-20 words. </a:t>
            </a:r>
            <a:r>
              <a:rPr lang="en-US" sz="1333" dirty="0" err="1">
                <a:solidFill>
                  <a:schemeClr val="tx1">
                    <a:lumMod val="75000"/>
                    <a:lumOff val="25000"/>
                  </a:schemeClr>
                </a:solidFill>
                <a:latin typeface="Franklin Gothic Book" panose="020B0503020102020204" pitchFamily="34" charset="0"/>
              </a:rPr>
              <a:t>Lorem</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ipsum</a:t>
            </a:r>
            <a:r>
              <a:rPr lang="en-US" sz="1333" dirty="0">
                <a:solidFill>
                  <a:schemeClr val="tx1">
                    <a:lumMod val="75000"/>
                    <a:lumOff val="25000"/>
                  </a:schemeClr>
                </a:solidFill>
                <a:latin typeface="Franklin Gothic Book" panose="020B0503020102020204" pitchFamily="34" charset="0"/>
              </a:rPr>
              <a:t> dolor sit </a:t>
            </a:r>
            <a:r>
              <a:rPr lang="en-US" sz="1333" dirty="0" err="1">
                <a:solidFill>
                  <a:schemeClr val="tx1">
                    <a:lumMod val="75000"/>
                    <a:lumOff val="25000"/>
                  </a:schemeClr>
                </a:solidFill>
                <a:latin typeface="Franklin Gothic Book" panose="020B0503020102020204" pitchFamily="34" charset="0"/>
              </a:rPr>
              <a:t>amet</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consectetur</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adipiscing</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elit</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Sed</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lobortis</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interdum</a:t>
            </a:r>
            <a:r>
              <a:rPr lang="en-US" sz="1333" dirty="0">
                <a:solidFill>
                  <a:schemeClr val="tx1">
                    <a:lumMod val="75000"/>
                    <a:lumOff val="25000"/>
                  </a:schemeClr>
                </a:solidFill>
                <a:latin typeface="Franklin Gothic Book" panose="020B0503020102020204" pitchFamily="34" charset="0"/>
              </a:rPr>
              <a:t>.</a:t>
            </a:r>
            <a:endParaRPr lang="en-US" sz="1333" dirty="0">
              <a:solidFill>
                <a:schemeClr val="tx1">
                  <a:lumMod val="75000"/>
                  <a:lumOff val="25000"/>
                </a:schemeClr>
              </a:solidFill>
              <a:latin typeface="Franklin Gothic Book" panose="020B0503020102020204" pitchFamily="34" charset="0"/>
              <a:cs typeface="Segoe UI Light" panose="020B0502040204020203" pitchFamily="34" charset="0"/>
            </a:endParaRPr>
          </a:p>
        </p:txBody>
      </p:sp>
      <p:sp>
        <p:nvSpPr>
          <p:cNvPr id="3" name="Text Placeholder 2"/>
          <p:cNvSpPr>
            <a:spLocks noGrp="1"/>
          </p:cNvSpPr>
          <p:nvPr>
            <p:ph type="body" sz="quarter" idx="13" hasCustomPrompt="1"/>
          </p:nvPr>
        </p:nvSpPr>
        <p:spPr>
          <a:xfrm>
            <a:off x="1206501" y="3980539"/>
            <a:ext cx="2798233" cy="711200"/>
          </a:xfrm>
          <a:prstGeom prst="rect">
            <a:avLst/>
          </a:prstGeom>
          <a:solidFill>
            <a:srgbClr val="2F8A80"/>
          </a:solidFill>
        </p:spPr>
        <p:txBody>
          <a:bodyPr anchor="ctr"/>
          <a:lstStyle>
            <a:lvl1pPr marL="0" indent="0" algn="l">
              <a:buNone/>
              <a:defRPr sz="2133" b="1">
                <a:solidFill>
                  <a:schemeClr val="bg1"/>
                </a:solidFill>
                <a:latin typeface="+mn-lt"/>
              </a:defRPr>
            </a:lvl1pPr>
          </a:lstStyle>
          <a:p>
            <a:pPr lvl="0"/>
            <a:r>
              <a:rPr lang="en-US" dirty="0"/>
              <a:t>Cost $ 0 Million</a:t>
            </a:r>
          </a:p>
        </p:txBody>
      </p:sp>
      <p:sp>
        <p:nvSpPr>
          <p:cNvPr id="5" name="Text Placeholder 4"/>
          <p:cNvSpPr>
            <a:spLocks noGrp="1"/>
          </p:cNvSpPr>
          <p:nvPr>
            <p:ph type="body" sz="quarter" idx="10" hasCustomPrompt="1"/>
          </p:nvPr>
        </p:nvSpPr>
        <p:spPr>
          <a:xfrm>
            <a:off x="558800" y="321733"/>
            <a:ext cx="11074400" cy="618067"/>
          </a:xfrm>
          <a:prstGeom prst="rect">
            <a:avLst/>
          </a:prstGeom>
        </p:spPr>
        <p:txBody>
          <a:bodyPr anchor="ctr"/>
          <a:lstStyle>
            <a:lvl1pPr marL="0" indent="0">
              <a:buNone/>
              <a:defRPr sz="3200" b="0" i="0">
                <a:solidFill>
                  <a:srgbClr val="404040"/>
                </a:solidFill>
                <a:latin typeface="Franklin Gothic Medium" panose="020B0603020102020204" pitchFamily="34" charset="0"/>
              </a:defRPr>
            </a:lvl1pPr>
          </a:lstStyle>
          <a:p>
            <a:r>
              <a:rPr lang="en-US" sz="3200" b="1" dirty="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rPr>
              <a:t>Three ways to get started</a:t>
            </a:r>
            <a:endParaRPr lang="en-US" sz="3200" dirty="0">
              <a:solidFill>
                <a:schemeClr val="tx1">
                  <a:lumMod val="75000"/>
                  <a:lumOff val="25000"/>
                </a:schemeClr>
              </a:solidFill>
              <a:latin typeface="Franklin Gothic Medium" panose="020B0603020102020204" pitchFamily="34" charset="0"/>
              <a:ea typeface="Segoe UI Black" panose="020B0A02040204020203" pitchFamily="34" charset="0"/>
              <a:cs typeface="Segoe UI Light" panose="020B0502040204020203" pitchFamily="34" charset="0"/>
            </a:endParaRPr>
          </a:p>
        </p:txBody>
      </p:sp>
      <p:sp>
        <p:nvSpPr>
          <p:cNvPr id="21" name="Text Placeholder 4"/>
          <p:cNvSpPr>
            <a:spLocks noGrp="1"/>
          </p:cNvSpPr>
          <p:nvPr>
            <p:ph type="body" sz="quarter" idx="14" hasCustomPrompt="1"/>
          </p:nvPr>
        </p:nvSpPr>
        <p:spPr>
          <a:xfrm>
            <a:off x="4759283" y="1951668"/>
            <a:ext cx="2797219" cy="367563"/>
          </a:xfrm>
          <a:prstGeom prst="rect">
            <a:avLst/>
          </a:prstGeom>
        </p:spPr>
        <p:txBody>
          <a:bodyPr lIns="0" tIns="0" rIns="0" bIns="0" anchor="ctr"/>
          <a:lstStyle>
            <a:lvl1pPr marL="0" indent="0">
              <a:buNone/>
              <a:defRPr sz="2667" b="0">
                <a:solidFill>
                  <a:srgbClr val="404040"/>
                </a:solidFill>
                <a:latin typeface="+mj-lt"/>
              </a:defRPr>
            </a:lvl1pPr>
          </a:lstStyle>
          <a:p>
            <a:pPr lvl="0"/>
            <a:r>
              <a:rPr lang="en-US" dirty="0"/>
              <a:t>Approach 2</a:t>
            </a:r>
          </a:p>
        </p:txBody>
      </p:sp>
      <p:sp>
        <p:nvSpPr>
          <p:cNvPr id="22" name="Text Placeholder 7"/>
          <p:cNvSpPr>
            <a:spLocks noGrp="1"/>
          </p:cNvSpPr>
          <p:nvPr>
            <p:ph type="body" sz="quarter" idx="15" hasCustomPrompt="1"/>
          </p:nvPr>
        </p:nvSpPr>
        <p:spPr>
          <a:xfrm>
            <a:off x="4759283" y="2566738"/>
            <a:ext cx="2797219" cy="1301701"/>
          </a:xfrm>
          <a:prstGeom prst="rect">
            <a:avLst/>
          </a:prstGeom>
        </p:spPr>
        <p:txBody>
          <a:bodyPr lIns="0" tIns="0" rIns="0" bIns="0"/>
          <a:lstStyle>
            <a:lvl1pPr marL="0" indent="0">
              <a:buNone/>
              <a:defRPr sz="1400">
                <a:latin typeface="+mn-lt"/>
              </a:defRPr>
            </a:lvl1pPr>
            <a:lvl2pPr marL="457189" indent="0">
              <a:buNone/>
              <a:defRPr>
                <a:latin typeface="+mn-lt"/>
              </a:defRPr>
            </a:lvl2pPr>
            <a:lvl3pPr marL="914377" indent="0">
              <a:buNone/>
              <a:defRPr>
                <a:latin typeface="+mn-lt"/>
              </a:defRPr>
            </a:lvl3pPr>
            <a:lvl4pPr marL="1371566" indent="0">
              <a:buNone/>
              <a:defRPr>
                <a:latin typeface="+mn-lt"/>
              </a:defRPr>
            </a:lvl4pPr>
            <a:lvl5pPr marL="1828754" indent="0">
              <a:buNone/>
              <a:defRPr>
                <a:latin typeface="+mn-lt"/>
              </a:defRPr>
            </a:lvl5pPr>
          </a:lstStyle>
          <a:p>
            <a:r>
              <a:rPr lang="en-US" sz="1333" dirty="0">
                <a:solidFill>
                  <a:schemeClr val="tx1">
                    <a:lumMod val="75000"/>
                    <a:lumOff val="25000"/>
                  </a:schemeClr>
                </a:solidFill>
                <a:latin typeface="Franklin Gothic Book" panose="020B0503020102020204" pitchFamily="34" charset="0"/>
              </a:rPr>
              <a:t>Body copy goes here, up to 15-20 words. </a:t>
            </a:r>
            <a:r>
              <a:rPr lang="en-US" sz="1333" dirty="0" err="1">
                <a:solidFill>
                  <a:schemeClr val="tx1">
                    <a:lumMod val="75000"/>
                    <a:lumOff val="25000"/>
                  </a:schemeClr>
                </a:solidFill>
                <a:latin typeface="Franklin Gothic Book" panose="020B0503020102020204" pitchFamily="34" charset="0"/>
              </a:rPr>
              <a:t>Lorem</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ipsum</a:t>
            </a:r>
            <a:r>
              <a:rPr lang="en-US" sz="1333" dirty="0">
                <a:solidFill>
                  <a:schemeClr val="tx1">
                    <a:lumMod val="75000"/>
                    <a:lumOff val="25000"/>
                  </a:schemeClr>
                </a:solidFill>
                <a:latin typeface="Franklin Gothic Book" panose="020B0503020102020204" pitchFamily="34" charset="0"/>
              </a:rPr>
              <a:t> dolor sit </a:t>
            </a:r>
            <a:r>
              <a:rPr lang="en-US" sz="1333" dirty="0" err="1">
                <a:solidFill>
                  <a:schemeClr val="tx1">
                    <a:lumMod val="75000"/>
                    <a:lumOff val="25000"/>
                  </a:schemeClr>
                </a:solidFill>
                <a:latin typeface="Franklin Gothic Book" panose="020B0503020102020204" pitchFamily="34" charset="0"/>
              </a:rPr>
              <a:t>amet</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consectetur</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adipiscing</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elit</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Sed</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lobortis</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interdum</a:t>
            </a:r>
            <a:r>
              <a:rPr lang="en-US" sz="1333" dirty="0">
                <a:solidFill>
                  <a:schemeClr val="tx1">
                    <a:lumMod val="75000"/>
                    <a:lumOff val="25000"/>
                  </a:schemeClr>
                </a:solidFill>
                <a:latin typeface="Franklin Gothic Book" panose="020B0503020102020204" pitchFamily="34" charset="0"/>
              </a:rPr>
              <a:t>.</a:t>
            </a:r>
            <a:endParaRPr lang="en-US" sz="1333" dirty="0">
              <a:solidFill>
                <a:schemeClr val="tx1">
                  <a:lumMod val="75000"/>
                  <a:lumOff val="25000"/>
                </a:schemeClr>
              </a:solidFill>
              <a:latin typeface="Franklin Gothic Book" panose="020B0503020102020204" pitchFamily="34" charset="0"/>
              <a:cs typeface="Segoe UI Light" panose="020B0502040204020203" pitchFamily="34" charset="0"/>
            </a:endParaRPr>
          </a:p>
        </p:txBody>
      </p:sp>
      <p:sp>
        <p:nvSpPr>
          <p:cNvPr id="23" name="Text Placeholder 2"/>
          <p:cNvSpPr>
            <a:spLocks noGrp="1"/>
          </p:cNvSpPr>
          <p:nvPr>
            <p:ph type="body" sz="quarter" idx="16" hasCustomPrompt="1"/>
          </p:nvPr>
        </p:nvSpPr>
        <p:spPr>
          <a:xfrm>
            <a:off x="4758268" y="3980539"/>
            <a:ext cx="2798233" cy="711200"/>
          </a:xfrm>
          <a:prstGeom prst="rect">
            <a:avLst/>
          </a:prstGeom>
          <a:solidFill>
            <a:srgbClr val="11BBFF"/>
          </a:solidFill>
        </p:spPr>
        <p:txBody>
          <a:bodyPr anchor="ctr"/>
          <a:lstStyle>
            <a:lvl1pPr marL="0" indent="0" algn="l">
              <a:buNone/>
              <a:defRPr sz="2133" b="1">
                <a:solidFill>
                  <a:schemeClr val="bg1"/>
                </a:solidFill>
                <a:latin typeface="+mn-lt"/>
              </a:defRPr>
            </a:lvl1pPr>
          </a:lstStyle>
          <a:p>
            <a:pPr lvl="0"/>
            <a:r>
              <a:rPr lang="en-US" dirty="0"/>
              <a:t>Cost $ 0 Million</a:t>
            </a:r>
          </a:p>
        </p:txBody>
      </p:sp>
      <p:sp>
        <p:nvSpPr>
          <p:cNvPr id="24" name="Text Placeholder 4"/>
          <p:cNvSpPr>
            <a:spLocks noGrp="1"/>
          </p:cNvSpPr>
          <p:nvPr>
            <p:ph type="body" sz="quarter" idx="17" hasCustomPrompt="1"/>
          </p:nvPr>
        </p:nvSpPr>
        <p:spPr>
          <a:xfrm>
            <a:off x="8306816" y="1951668"/>
            <a:ext cx="2797219" cy="367563"/>
          </a:xfrm>
          <a:prstGeom prst="rect">
            <a:avLst/>
          </a:prstGeom>
        </p:spPr>
        <p:txBody>
          <a:bodyPr lIns="0" tIns="0" rIns="0" bIns="0" anchor="ctr"/>
          <a:lstStyle>
            <a:lvl1pPr marL="0" indent="0">
              <a:buNone/>
              <a:defRPr sz="2667" b="0">
                <a:solidFill>
                  <a:srgbClr val="404040"/>
                </a:solidFill>
                <a:latin typeface="+mj-lt"/>
              </a:defRPr>
            </a:lvl1pPr>
          </a:lstStyle>
          <a:p>
            <a:pPr lvl="0"/>
            <a:r>
              <a:rPr lang="en-US" dirty="0"/>
              <a:t>Approach 3</a:t>
            </a:r>
          </a:p>
        </p:txBody>
      </p:sp>
      <p:sp>
        <p:nvSpPr>
          <p:cNvPr id="25" name="Text Placeholder 7"/>
          <p:cNvSpPr>
            <a:spLocks noGrp="1"/>
          </p:cNvSpPr>
          <p:nvPr>
            <p:ph type="body" sz="quarter" idx="18" hasCustomPrompt="1"/>
          </p:nvPr>
        </p:nvSpPr>
        <p:spPr>
          <a:xfrm>
            <a:off x="8306816" y="2566738"/>
            <a:ext cx="2797219" cy="1301701"/>
          </a:xfrm>
          <a:prstGeom prst="rect">
            <a:avLst/>
          </a:prstGeom>
        </p:spPr>
        <p:txBody>
          <a:bodyPr lIns="0" tIns="0" rIns="0" bIns="0"/>
          <a:lstStyle>
            <a:lvl1pPr marL="0" indent="0">
              <a:buNone/>
              <a:defRPr sz="1400">
                <a:latin typeface="+mn-lt"/>
              </a:defRPr>
            </a:lvl1pPr>
            <a:lvl2pPr marL="457189" indent="0">
              <a:buNone/>
              <a:defRPr>
                <a:latin typeface="+mn-lt"/>
              </a:defRPr>
            </a:lvl2pPr>
            <a:lvl3pPr marL="914377" indent="0">
              <a:buNone/>
              <a:defRPr>
                <a:latin typeface="+mn-lt"/>
              </a:defRPr>
            </a:lvl3pPr>
            <a:lvl4pPr marL="1371566" indent="0">
              <a:buNone/>
              <a:defRPr>
                <a:latin typeface="+mn-lt"/>
              </a:defRPr>
            </a:lvl4pPr>
            <a:lvl5pPr marL="1828754" indent="0">
              <a:buNone/>
              <a:defRPr>
                <a:latin typeface="+mn-lt"/>
              </a:defRPr>
            </a:lvl5pPr>
          </a:lstStyle>
          <a:p>
            <a:r>
              <a:rPr lang="en-US" sz="1333" dirty="0">
                <a:solidFill>
                  <a:schemeClr val="tx1">
                    <a:lumMod val="75000"/>
                    <a:lumOff val="25000"/>
                  </a:schemeClr>
                </a:solidFill>
                <a:latin typeface="Franklin Gothic Book" panose="020B0503020102020204" pitchFamily="34" charset="0"/>
              </a:rPr>
              <a:t>Body copy goes here, up to 15-20 words. </a:t>
            </a:r>
            <a:r>
              <a:rPr lang="en-US" sz="1333" dirty="0" err="1">
                <a:solidFill>
                  <a:schemeClr val="tx1">
                    <a:lumMod val="75000"/>
                    <a:lumOff val="25000"/>
                  </a:schemeClr>
                </a:solidFill>
                <a:latin typeface="Franklin Gothic Book" panose="020B0503020102020204" pitchFamily="34" charset="0"/>
              </a:rPr>
              <a:t>Lorem</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ipsum</a:t>
            </a:r>
            <a:r>
              <a:rPr lang="en-US" sz="1333" dirty="0">
                <a:solidFill>
                  <a:schemeClr val="tx1">
                    <a:lumMod val="75000"/>
                    <a:lumOff val="25000"/>
                  </a:schemeClr>
                </a:solidFill>
                <a:latin typeface="Franklin Gothic Book" panose="020B0503020102020204" pitchFamily="34" charset="0"/>
              </a:rPr>
              <a:t> dolor sit </a:t>
            </a:r>
            <a:r>
              <a:rPr lang="en-US" sz="1333" dirty="0" err="1">
                <a:solidFill>
                  <a:schemeClr val="tx1">
                    <a:lumMod val="75000"/>
                    <a:lumOff val="25000"/>
                  </a:schemeClr>
                </a:solidFill>
                <a:latin typeface="Franklin Gothic Book" panose="020B0503020102020204" pitchFamily="34" charset="0"/>
              </a:rPr>
              <a:t>amet</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consectetur</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adipiscing</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elit</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Sed</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lobortis</a:t>
            </a:r>
            <a:r>
              <a:rPr lang="en-US" sz="1333" dirty="0">
                <a:solidFill>
                  <a:schemeClr val="tx1">
                    <a:lumMod val="75000"/>
                    <a:lumOff val="25000"/>
                  </a:schemeClr>
                </a:solidFill>
                <a:latin typeface="Franklin Gothic Book" panose="020B0503020102020204" pitchFamily="34" charset="0"/>
              </a:rPr>
              <a:t> </a:t>
            </a:r>
            <a:r>
              <a:rPr lang="en-US" sz="1333" dirty="0" err="1">
                <a:solidFill>
                  <a:schemeClr val="tx1">
                    <a:lumMod val="75000"/>
                    <a:lumOff val="25000"/>
                  </a:schemeClr>
                </a:solidFill>
                <a:latin typeface="Franklin Gothic Book" panose="020B0503020102020204" pitchFamily="34" charset="0"/>
              </a:rPr>
              <a:t>interdum</a:t>
            </a:r>
            <a:r>
              <a:rPr lang="en-US" sz="1333" dirty="0">
                <a:solidFill>
                  <a:schemeClr val="tx1">
                    <a:lumMod val="75000"/>
                    <a:lumOff val="25000"/>
                  </a:schemeClr>
                </a:solidFill>
                <a:latin typeface="Franklin Gothic Book" panose="020B0503020102020204" pitchFamily="34" charset="0"/>
              </a:rPr>
              <a:t>.</a:t>
            </a:r>
            <a:endParaRPr lang="en-US" sz="1333" dirty="0">
              <a:solidFill>
                <a:schemeClr val="tx1">
                  <a:lumMod val="75000"/>
                  <a:lumOff val="25000"/>
                </a:schemeClr>
              </a:solidFill>
              <a:latin typeface="Franklin Gothic Book" panose="020B0503020102020204" pitchFamily="34" charset="0"/>
              <a:cs typeface="Segoe UI Light" panose="020B0502040204020203" pitchFamily="34" charset="0"/>
            </a:endParaRPr>
          </a:p>
        </p:txBody>
      </p:sp>
      <p:sp>
        <p:nvSpPr>
          <p:cNvPr id="26" name="Text Placeholder 2"/>
          <p:cNvSpPr>
            <a:spLocks noGrp="1"/>
          </p:cNvSpPr>
          <p:nvPr>
            <p:ph type="body" sz="quarter" idx="19" hasCustomPrompt="1"/>
          </p:nvPr>
        </p:nvSpPr>
        <p:spPr>
          <a:xfrm>
            <a:off x="8305801" y="3980539"/>
            <a:ext cx="2798233" cy="711200"/>
          </a:xfrm>
          <a:prstGeom prst="rect">
            <a:avLst/>
          </a:prstGeom>
          <a:solidFill>
            <a:srgbClr val="ADC53B"/>
          </a:solidFill>
        </p:spPr>
        <p:txBody>
          <a:bodyPr anchor="ctr"/>
          <a:lstStyle>
            <a:lvl1pPr marL="0" indent="0" algn="l">
              <a:buNone/>
              <a:defRPr sz="2133" b="1">
                <a:solidFill>
                  <a:schemeClr val="bg1"/>
                </a:solidFill>
                <a:latin typeface="+mn-lt"/>
              </a:defRPr>
            </a:lvl1pPr>
          </a:lstStyle>
          <a:p>
            <a:pPr lvl="0"/>
            <a:r>
              <a:rPr lang="en-US" dirty="0"/>
              <a:t>Cost $ 0 Million</a:t>
            </a:r>
          </a:p>
        </p:txBody>
      </p:sp>
      <p:sp>
        <p:nvSpPr>
          <p:cNvPr id="12"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27552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58800" y="321733"/>
            <a:ext cx="11074400" cy="618067"/>
          </a:xfrm>
          <a:prstGeom prst="rect">
            <a:avLst/>
          </a:prstGeom>
        </p:spPr>
        <p:txBody>
          <a:bodyPr anchor="t"/>
          <a:lstStyle>
            <a:lvl1pPr marL="0" indent="0">
              <a:buNone/>
              <a:defRPr sz="3200" b="0">
                <a:solidFill>
                  <a:srgbClr val="404040"/>
                </a:solidFill>
                <a:latin typeface="+mj-lt"/>
              </a:defRPr>
            </a:lvl1pPr>
          </a:lstStyle>
          <a:p>
            <a:pPr lvl="0"/>
            <a:r>
              <a:rPr lang="en-US" dirty="0"/>
              <a:t>Click to edit Master text styles</a:t>
            </a:r>
          </a:p>
        </p:txBody>
      </p:sp>
      <p:sp>
        <p:nvSpPr>
          <p:cNvPr id="3"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25308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 touch">
    <p:spTree>
      <p:nvGrpSpPr>
        <p:cNvPr id="1" name=""/>
        <p:cNvGrpSpPr/>
        <p:nvPr/>
      </p:nvGrpSpPr>
      <p:grpSpPr>
        <a:xfrm>
          <a:off x="0" y="0"/>
          <a:ext cx="0" cy="0"/>
          <a:chOff x="0" y="0"/>
          <a:chExt cx="0" cy="0"/>
        </a:xfrm>
      </p:grpSpPr>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06" y="0"/>
            <a:ext cx="12188388" cy="6858000"/>
          </a:xfrm>
          <a:prstGeom prst="rect">
            <a:avLst/>
          </a:prstGeom>
        </p:spPr>
      </p:pic>
      <p:sp>
        <p:nvSpPr>
          <p:cNvPr id="26" name="Freeform 5"/>
          <p:cNvSpPr>
            <a:spLocks/>
          </p:cNvSpPr>
          <p:nvPr userDrawn="1"/>
        </p:nvSpPr>
        <p:spPr bwMode="auto">
          <a:xfrm>
            <a:off x="2118" y="0"/>
            <a:ext cx="7675033" cy="6858000"/>
          </a:xfrm>
          <a:custGeom>
            <a:avLst/>
            <a:gdLst>
              <a:gd name="T0" fmla="*/ 0 w 10877"/>
              <a:gd name="T1" fmla="*/ 0 h 9720"/>
              <a:gd name="T2" fmla="*/ 10877 w 10877"/>
              <a:gd name="T3" fmla="*/ 0 h 9720"/>
              <a:gd name="T4" fmla="*/ 10877 w 10877"/>
              <a:gd name="T5" fmla="*/ 0 h 9720"/>
              <a:gd name="T6" fmla="*/ 8717 w 10877"/>
              <a:gd name="T7" fmla="*/ 9720 h 9720"/>
              <a:gd name="T8" fmla="*/ 0 w 10877"/>
              <a:gd name="T9" fmla="*/ 9720 h 9720"/>
              <a:gd name="T10" fmla="*/ 0 w 10877"/>
              <a:gd name="T11" fmla="*/ 0 h 9720"/>
            </a:gdLst>
            <a:ahLst/>
            <a:cxnLst>
              <a:cxn ang="0">
                <a:pos x="T0" y="T1"/>
              </a:cxn>
              <a:cxn ang="0">
                <a:pos x="T2" y="T3"/>
              </a:cxn>
              <a:cxn ang="0">
                <a:pos x="T4" y="T5"/>
              </a:cxn>
              <a:cxn ang="0">
                <a:pos x="T6" y="T7"/>
              </a:cxn>
              <a:cxn ang="0">
                <a:pos x="T8" y="T9"/>
              </a:cxn>
              <a:cxn ang="0">
                <a:pos x="T10" y="T11"/>
              </a:cxn>
            </a:cxnLst>
            <a:rect l="0" t="0" r="r" b="b"/>
            <a:pathLst>
              <a:path w="10877" h="9720">
                <a:moveTo>
                  <a:pt x="0" y="0"/>
                </a:moveTo>
                <a:lnTo>
                  <a:pt x="10877" y="0"/>
                </a:lnTo>
                <a:lnTo>
                  <a:pt x="10877" y="0"/>
                </a:lnTo>
                <a:lnTo>
                  <a:pt x="8717" y="9720"/>
                </a:lnTo>
                <a:lnTo>
                  <a:pt x="0" y="9720"/>
                </a:lnTo>
                <a:lnTo>
                  <a:pt x="0" y="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27" name="TextBox 26"/>
          <p:cNvSpPr txBox="1"/>
          <p:nvPr userDrawn="1"/>
        </p:nvSpPr>
        <p:spPr>
          <a:xfrm>
            <a:off x="575734" y="321734"/>
            <a:ext cx="4948767" cy="584775"/>
          </a:xfrm>
          <a:prstGeom prst="rect">
            <a:avLst/>
          </a:prstGeom>
          <a:noFill/>
        </p:spPr>
        <p:txBody>
          <a:bodyPr wrap="square" rtlCol="0">
            <a:spAutoFit/>
          </a:bodyPr>
          <a:lstStyle/>
          <a:p>
            <a:pPr defTabSz="914377"/>
            <a:r>
              <a:rPr lang="en-US" sz="3200" dirty="0">
                <a:solidFill>
                  <a:prstClr val="black">
                    <a:lumMod val="75000"/>
                    <a:lumOff val="25000"/>
                  </a:prstClr>
                </a:solidFill>
                <a:latin typeface="Franklin Gothic Medium" panose="020B0603020102020204" pitchFamily="34" charset="0"/>
                <a:ea typeface="Segoe UI Black" panose="020B0A02040204020203" pitchFamily="34" charset="0"/>
                <a:cs typeface="Segoe UI" panose="020B0502040204020203" pitchFamily="34" charset="0"/>
              </a:rPr>
              <a:t>Get in touch</a:t>
            </a:r>
            <a:endParaRPr lang="en-US" sz="3200" dirty="0">
              <a:solidFill>
                <a:prstClr val="black">
                  <a:lumMod val="75000"/>
                  <a:lumOff val="25000"/>
                </a:prstClr>
              </a:solidFill>
              <a:latin typeface="Franklin Gothic Medium" panose="020B0603020102020204" pitchFamily="34" charset="0"/>
              <a:ea typeface="Segoe UI Black" panose="020B0A02040204020203" pitchFamily="34" charset="0"/>
              <a:cs typeface="Segoe UI Light" panose="020B0502040204020203" pitchFamily="34" charset="0"/>
            </a:endParaRPr>
          </a:p>
        </p:txBody>
      </p:sp>
      <p:sp>
        <p:nvSpPr>
          <p:cNvPr id="28" name="Freeform 6"/>
          <p:cNvSpPr>
            <a:spLocks/>
          </p:cNvSpPr>
          <p:nvPr userDrawn="1"/>
        </p:nvSpPr>
        <p:spPr bwMode="auto">
          <a:xfrm>
            <a:off x="1583269" y="6457951"/>
            <a:ext cx="4578351" cy="400051"/>
          </a:xfrm>
          <a:custGeom>
            <a:avLst/>
            <a:gdLst>
              <a:gd name="T0" fmla="*/ 6489 w 6489"/>
              <a:gd name="T1" fmla="*/ 568 h 568"/>
              <a:gd name="T2" fmla="*/ 0 w 6489"/>
              <a:gd name="T3" fmla="*/ 568 h 568"/>
              <a:gd name="T4" fmla="*/ 4105 w 6489"/>
              <a:gd name="T5" fmla="*/ 0 h 568"/>
              <a:gd name="T6" fmla="*/ 6489 w 6489"/>
              <a:gd name="T7" fmla="*/ 568 h 568"/>
            </a:gdLst>
            <a:ahLst/>
            <a:cxnLst>
              <a:cxn ang="0">
                <a:pos x="T0" y="T1"/>
              </a:cxn>
              <a:cxn ang="0">
                <a:pos x="T2" y="T3"/>
              </a:cxn>
              <a:cxn ang="0">
                <a:pos x="T4" y="T5"/>
              </a:cxn>
              <a:cxn ang="0">
                <a:pos x="T6" y="T7"/>
              </a:cxn>
            </a:cxnLst>
            <a:rect l="0" t="0" r="r" b="b"/>
            <a:pathLst>
              <a:path w="6489" h="568">
                <a:moveTo>
                  <a:pt x="6489" y="568"/>
                </a:moveTo>
                <a:lnTo>
                  <a:pt x="0" y="568"/>
                </a:lnTo>
                <a:lnTo>
                  <a:pt x="4105" y="0"/>
                </a:lnTo>
                <a:lnTo>
                  <a:pt x="6489" y="568"/>
                </a:lnTo>
                <a:close/>
              </a:path>
            </a:pathLst>
          </a:custGeom>
          <a:solidFill>
            <a:srgbClr val="91C2F2"/>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29" name="Freeform 8"/>
          <p:cNvSpPr>
            <a:spLocks/>
          </p:cNvSpPr>
          <p:nvPr userDrawn="1"/>
        </p:nvSpPr>
        <p:spPr bwMode="auto">
          <a:xfrm>
            <a:off x="4478869" y="6206068"/>
            <a:ext cx="1818217" cy="649817"/>
          </a:xfrm>
          <a:custGeom>
            <a:avLst/>
            <a:gdLst>
              <a:gd name="T0" fmla="*/ 0 w 2577"/>
              <a:gd name="T1" fmla="*/ 356 h 921"/>
              <a:gd name="T2" fmla="*/ 2577 w 2577"/>
              <a:gd name="T3" fmla="*/ 0 h 921"/>
              <a:gd name="T4" fmla="*/ 2373 w 2577"/>
              <a:gd name="T5" fmla="*/ 921 h 921"/>
              <a:gd name="T6" fmla="*/ 0 w 2577"/>
              <a:gd name="T7" fmla="*/ 356 h 921"/>
            </a:gdLst>
            <a:ahLst/>
            <a:cxnLst>
              <a:cxn ang="0">
                <a:pos x="T0" y="T1"/>
              </a:cxn>
              <a:cxn ang="0">
                <a:pos x="T2" y="T3"/>
              </a:cxn>
              <a:cxn ang="0">
                <a:pos x="T4" y="T5"/>
              </a:cxn>
              <a:cxn ang="0">
                <a:pos x="T6" y="T7"/>
              </a:cxn>
            </a:cxnLst>
            <a:rect l="0" t="0" r="r" b="b"/>
            <a:pathLst>
              <a:path w="2577" h="921">
                <a:moveTo>
                  <a:pt x="0" y="356"/>
                </a:moveTo>
                <a:lnTo>
                  <a:pt x="2577" y="0"/>
                </a:lnTo>
                <a:lnTo>
                  <a:pt x="2373" y="921"/>
                </a:lnTo>
                <a:lnTo>
                  <a:pt x="0" y="356"/>
                </a:lnTo>
                <a:close/>
              </a:path>
            </a:pathLst>
          </a:custGeom>
          <a:solidFill>
            <a:srgbClr val="00D0DD"/>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30" name="Freeform 9"/>
          <p:cNvSpPr>
            <a:spLocks/>
          </p:cNvSpPr>
          <p:nvPr userDrawn="1"/>
        </p:nvSpPr>
        <p:spPr bwMode="auto">
          <a:xfrm>
            <a:off x="6153151" y="5391151"/>
            <a:ext cx="6036733" cy="1466851"/>
          </a:xfrm>
          <a:custGeom>
            <a:avLst/>
            <a:gdLst>
              <a:gd name="T0" fmla="*/ 8557 w 8557"/>
              <a:gd name="T1" fmla="*/ 0 h 2078"/>
              <a:gd name="T2" fmla="*/ 8557 w 8557"/>
              <a:gd name="T3" fmla="*/ 2078 h 2078"/>
              <a:gd name="T4" fmla="*/ 0 w 8557"/>
              <a:gd name="T5" fmla="*/ 2078 h 2078"/>
              <a:gd name="T6" fmla="*/ 205 w 8557"/>
              <a:gd name="T7" fmla="*/ 1154 h 2078"/>
              <a:gd name="T8" fmla="*/ 8557 w 8557"/>
              <a:gd name="T9" fmla="*/ 0 h 2078"/>
            </a:gdLst>
            <a:ahLst/>
            <a:cxnLst>
              <a:cxn ang="0">
                <a:pos x="T0" y="T1"/>
              </a:cxn>
              <a:cxn ang="0">
                <a:pos x="T2" y="T3"/>
              </a:cxn>
              <a:cxn ang="0">
                <a:pos x="T4" y="T5"/>
              </a:cxn>
              <a:cxn ang="0">
                <a:pos x="T6" y="T7"/>
              </a:cxn>
              <a:cxn ang="0">
                <a:pos x="T8" y="T9"/>
              </a:cxn>
            </a:cxnLst>
            <a:rect l="0" t="0" r="r" b="b"/>
            <a:pathLst>
              <a:path w="8557" h="2078">
                <a:moveTo>
                  <a:pt x="8557" y="0"/>
                </a:moveTo>
                <a:lnTo>
                  <a:pt x="8557" y="2078"/>
                </a:lnTo>
                <a:lnTo>
                  <a:pt x="0" y="2078"/>
                </a:lnTo>
                <a:lnTo>
                  <a:pt x="205" y="1154"/>
                </a:lnTo>
                <a:lnTo>
                  <a:pt x="8557" y="0"/>
                </a:lnTo>
                <a:close/>
              </a:path>
            </a:pathLst>
          </a:custGeom>
          <a:solidFill>
            <a:srgbClr val="115599"/>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31" name="AutoShape 3"/>
          <p:cNvSpPr>
            <a:spLocks noChangeAspect="1" noChangeArrowheads="1" noTextEdit="1"/>
          </p:cNvSpPr>
          <p:nvPr userDrawn="1"/>
        </p:nvSpPr>
        <p:spPr bwMode="auto">
          <a:xfrm>
            <a:off x="8185151" y="1962151"/>
            <a:ext cx="2425700" cy="16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32" name="Rectangle 31"/>
          <p:cNvSpPr>
            <a:spLocks noChangeArrowheads="1"/>
          </p:cNvSpPr>
          <p:nvPr userDrawn="1"/>
        </p:nvSpPr>
        <p:spPr bwMode="auto">
          <a:xfrm>
            <a:off x="8319677" y="2038899"/>
            <a:ext cx="2425700" cy="1016000"/>
          </a:xfrm>
          <a:prstGeom prst="rect">
            <a:avLst/>
          </a:prstGeom>
          <a:solidFill>
            <a:srgbClr val="115599"/>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33" name="Freeform 32"/>
          <p:cNvSpPr>
            <a:spLocks/>
          </p:cNvSpPr>
          <p:nvPr userDrawn="1"/>
        </p:nvSpPr>
        <p:spPr bwMode="auto">
          <a:xfrm>
            <a:off x="9335677" y="3010450"/>
            <a:ext cx="393700" cy="340783"/>
          </a:xfrm>
          <a:custGeom>
            <a:avLst/>
            <a:gdLst>
              <a:gd name="T0" fmla="*/ 1304 w 2608"/>
              <a:gd name="T1" fmla="*/ 2259 h 2259"/>
              <a:gd name="T2" fmla="*/ 2608 w 2608"/>
              <a:gd name="T3" fmla="*/ 0 h 2259"/>
              <a:gd name="T4" fmla="*/ 0 w 2608"/>
              <a:gd name="T5" fmla="*/ 0 h 2259"/>
              <a:gd name="T6" fmla="*/ 1304 w 2608"/>
              <a:gd name="T7" fmla="*/ 2259 h 2259"/>
            </a:gdLst>
            <a:ahLst/>
            <a:cxnLst>
              <a:cxn ang="0">
                <a:pos x="T0" y="T1"/>
              </a:cxn>
              <a:cxn ang="0">
                <a:pos x="T2" y="T3"/>
              </a:cxn>
              <a:cxn ang="0">
                <a:pos x="T4" y="T5"/>
              </a:cxn>
              <a:cxn ang="0">
                <a:pos x="T6" y="T7"/>
              </a:cxn>
            </a:cxnLst>
            <a:rect l="0" t="0" r="r" b="b"/>
            <a:pathLst>
              <a:path w="2608" h="2259">
                <a:moveTo>
                  <a:pt x="1304" y="2259"/>
                </a:moveTo>
                <a:lnTo>
                  <a:pt x="2608" y="0"/>
                </a:lnTo>
                <a:lnTo>
                  <a:pt x="0" y="0"/>
                </a:lnTo>
                <a:lnTo>
                  <a:pt x="1304" y="2259"/>
                </a:lnTo>
                <a:close/>
              </a:path>
            </a:pathLst>
          </a:custGeom>
          <a:solidFill>
            <a:srgbClr val="115599"/>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35" name="TextBox 34"/>
          <p:cNvSpPr txBox="1"/>
          <p:nvPr userDrawn="1"/>
        </p:nvSpPr>
        <p:spPr>
          <a:xfrm>
            <a:off x="573210" y="4631252"/>
            <a:ext cx="5116391" cy="1477328"/>
          </a:xfrm>
          <a:prstGeom prst="rect">
            <a:avLst/>
          </a:prstGeom>
          <a:noFill/>
        </p:spPr>
        <p:txBody>
          <a:bodyPr wrap="square" rtlCol="0">
            <a:spAutoFit/>
          </a:bodyPr>
          <a:lstStyle/>
          <a:p>
            <a:pPr defTabSz="914377"/>
            <a:r>
              <a:rPr lang="en-US" sz="1000" dirty="0">
                <a:solidFill>
                  <a:prstClr val="black">
                    <a:lumMod val="65000"/>
                    <a:lumOff val="35000"/>
                  </a:prstClr>
                </a:solidFill>
                <a:cs typeface="Segoe UI Semilight" panose="020B0402040204020203" pitchFamily="34" charset="0"/>
              </a:rPr>
              <a:t>© 2016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and/or any named intellectual property rights holders under this document.</a:t>
            </a:r>
          </a:p>
        </p:txBody>
      </p:sp>
      <p:cxnSp>
        <p:nvCxnSpPr>
          <p:cNvPr id="37" name="Straight Connector 36"/>
          <p:cNvCxnSpPr/>
          <p:nvPr userDrawn="1"/>
        </p:nvCxnSpPr>
        <p:spPr>
          <a:xfrm>
            <a:off x="573208" y="1474333"/>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573210" y="4551155"/>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573208" y="2447880"/>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573208" y="3629171"/>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userDrawn="1"/>
        </p:nvGrpSpPr>
        <p:grpSpPr>
          <a:xfrm>
            <a:off x="10718885" y="6085501"/>
            <a:ext cx="870800" cy="338473"/>
            <a:chOff x="8039164" y="4564125"/>
            <a:chExt cx="653100" cy="253855"/>
          </a:xfrm>
        </p:grpSpPr>
        <p:sp>
          <p:nvSpPr>
            <p:cNvPr id="52" name="Freeform 22"/>
            <p:cNvSpPr>
              <a:spLocks/>
            </p:cNvSpPr>
            <p:nvPr/>
          </p:nvSpPr>
          <p:spPr bwMode="auto">
            <a:xfrm>
              <a:off x="8039164" y="4564125"/>
              <a:ext cx="25386" cy="208853"/>
            </a:xfrm>
            <a:custGeom>
              <a:avLst/>
              <a:gdLst>
                <a:gd name="T0" fmla="*/ 0 w 66"/>
                <a:gd name="T1" fmla="*/ 66 h 543"/>
                <a:gd name="T2" fmla="*/ 0 w 66"/>
                <a:gd name="T3" fmla="*/ 65 h 543"/>
                <a:gd name="T4" fmla="*/ 0 w 66"/>
                <a:gd name="T5" fmla="*/ 0 h 543"/>
                <a:gd name="T6" fmla="*/ 66 w 66"/>
                <a:gd name="T7" fmla="*/ 0 h 543"/>
                <a:gd name="T8" fmla="*/ 66 w 66"/>
                <a:gd name="T9" fmla="*/ 66 h 543"/>
                <a:gd name="T10" fmla="*/ 66 w 66"/>
                <a:gd name="T11" fmla="*/ 66 h 543"/>
                <a:gd name="T12" fmla="*/ 66 w 66"/>
                <a:gd name="T13" fmla="*/ 478 h 543"/>
                <a:gd name="T14" fmla="*/ 66 w 66"/>
                <a:gd name="T15" fmla="*/ 479 h 543"/>
                <a:gd name="T16" fmla="*/ 66 w 66"/>
                <a:gd name="T17" fmla="*/ 543 h 543"/>
                <a:gd name="T18" fmla="*/ 0 w 66"/>
                <a:gd name="T19" fmla="*/ 543 h 543"/>
                <a:gd name="T20" fmla="*/ 0 w 66"/>
                <a:gd name="T21" fmla="*/ 478 h 543"/>
                <a:gd name="T22" fmla="*/ 0 w 66"/>
                <a:gd name="T23" fmla="*/ 478 h 543"/>
                <a:gd name="T24" fmla="*/ 0 w 66"/>
                <a:gd name="T25" fmla="*/ 66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43">
                  <a:moveTo>
                    <a:pt x="0" y="66"/>
                  </a:moveTo>
                  <a:lnTo>
                    <a:pt x="0" y="65"/>
                  </a:lnTo>
                  <a:lnTo>
                    <a:pt x="0" y="0"/>
                  </a:lnTo>
                  <a:lnTo>
                    <a:pt x="66" y="0"/>
                  </a:lnTo>
                  <a:lnTo>
                    <a:pt x="66" y="66"/>
                  </a:lnTo>
                  <a:lnTo>
                    <a:pt x="66" y="66"/>
                  </a:lnTo>
                  <a:lnTo>
                    <a:pt x="66" y="478"/>
                  </a:lnTo>
                  <a:lnTo>
                    <a:pt x="66" y="479"/>
                  </a:lnTo>
                  <a:lnTo>
                    <a:pt x="66" y="543"/>
                  </a:lnTo>
                  <a:lnTo>
                    <a:pt x="0" y="543"/>
                  </a:lnTo>
                  <a:lnTo>
                    <a:pt x="0" y="478"/>
                  </a:lnTo>
                  <a:lnTo>
                    <a:pt x="0" y="478"/>
                  </a:lnTo>
                  <a:lnTo>
                    <a:pt x="0" y="6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53" name="Freeform 23"/>
            <p:cNvSpPr>
              <a:spLocks noEditPoints="1"/>
            </p:cNvSpPr>
            <p:nvPr/>
          </p:nvSpPr>
          <p:spPr bwMode="auto">
            <a:xfrm>
              <a:off x="8208785" y="4564125"/>
              <a:ext cx="483479" cy="253855"/>
            </a:xfrm>
            <a:custGeom>
              <a:avLst/>
              <a:gdLst>
                <a:gd name="T0" fmla="*/ 247 w 1256"/>
                <a:gd name="T1" fmla="*/ 446 h 661"/>
                <a:gd name="T2" fmla="*/ 332 w 1256"/>
                <a:gd name="T3" fmla="*/ 520 h 661"/>
                <a:gd name="T4" fmla="*/ 423 w 1256"/>
                <a:gd name="T5" fmla="*/ 499 h 661"/>
                <a:gd name="T6" fmla="*/ 485 w 1256"/>
                <a:gd name="T7" fmla="*/ 395 h 661"/>
                <a:gd name="T8" fmla="*/ 478 w 1256"/>
                <a:gd name="T9" fmla="*/ 272 h 661"/>
                <a:gd name="T10" fmla="*/ 406 w 1256"/>
                <a:gd name="T11" fmla="*/ 178 h 661"/>
                <a:gd name="T12" fmla="*/ 314 w 1256"/>
                <a:gd name="T13" fmla="*/ 174 h 661"/>
                <a:gd name="T14" fmla="*/ 238 w 1256"/>
                <a:gd name="T15" fmla="*/ 261 h 661"/>
                <a:gd name="T16" fmla="*/ 759 w 1256"/>
                <a:gd name="T17" fmla="*/ 222 h 661"/>
                <a:gd name="T18" fmla="*/ 812 w 1256"/>
                <a:gd name="T19" fmla="*/ 200 h 661"/>
                <a:gd name="T20" fmla="*/ 597 w 1256"/>
                <a:gd name="T21" fmla="*/ 505 h 661"/>
                <a:gd name="T22" fmla="*/ 709 w 1256"/>
                <a:gd name="T23" fmla="*/ 510 h 661"/>
                <a:gd name="T24" fmla="*/ 750 w 1256"/>
                <a:gd name="T25" fmla="*/ 451 h 661"/>
                <a:gd name="T26" fmla="*/ 679 w 1256"/>
                <a:gd name="T27" fmla="*/ 377 h 661"/>
                <a:gd name="T28" fmla="*/ 558 w 1256"/>
                <a:gd name="T29" fmla="*/ 310 h 661"/>
                <a:gd name="T30" fmla="*/ 546 w 1256"/>
                <a:gd name="T31" fmla="*/ 406 h 661"/>
                <a:gd name="T32" fmla="*/ 452 w 1256"/>
                <a:gd name="T33" fmla="*/ 535 h 661"/>
                <a:gd name="T34" fmla="*/ 319 w 1256"/>
                <a:gd name="T35" fmla="*/ 557 h 661"/>
                <a:gd name="T36" fmla="*/ 195 w 1256"/>
                <a:gd name="T37" fmla="*/ 464 h 661"/>
                <a:gd name="T38" fmla="*/ 164 w 1256"/>
                <a:gd name="T39" fmla="*/ 315 h 661"/>
                <a:gd name="T40" fmla="*/ 111 w 1256"/>
                <a:gd name="T41" fmla="*/ 164 h 661"/>
                <a:gd name="T42" fmla="*/ 52 w 1256"/>
                <a:gd name="T43" fmla="*/ 164 h 661"/>
                <a:gd name="T44" fmla="*/ 66 w 1256"/>
                <a:gd name="T45" fmla="*/ 71 h 661"/>
                <a:gd name="T46" fmla="*/ 130 w 1256"/>
                <a:gd name="T47" fmla="*/ 8 h 661"/>
                <a:gd name="T48" fmla="*/ 247 w 1256"/>
                <a:gd name="T49" fmla="*/ 5 h 661"/>
                <a:gd name="T50" fmla="*/ 242 w 1256"/>
                <a:gd name="T51" fmla="*/ 57 h 661"/>
                <a:gd name="T52" fmla="*/ 152 w 1256"/>
                <a:gd name="T53" fmla="*/ 38 h 661"/>
                <a:gd name="T54" fmla="*/ 109 w 1256"/>
                <a:gd name="T55" fmla="*/ 88 h 661"/>
                <a:gd name="T56" fmla="*/ 373 w 1256"/>
                <a:gd name="T57" fmla="*/ 123 h 661"/>
                <a:gd name="T58" fmla="*/ 477 w 1256"/>
                <a:gd name="T59" fmla="*/ 165 h 661"/>
                <a:gd name="T60" fmla="*/ 535 w 1256"/>
                <a:gd name="T61" fmla="*/ 249 h 661"/>
                <a:gd name="T62" fmla="*/ 564 w 1256"/>
                <a:gd name="T63" fmla="*/ 165 h 661"/>
                <a:gd name="T64" fmla="*/ 659 w 1256"/>
                <a:gd name="T65" fmla="*/ 126 h 661"/>
                <a:gd name="T66" fmla="*/ 788 w 1256"/>
                <a:gd name="T67" fmla="*/ 139 h 661"/>
                <a:gd name="T68" fmla="*/ 1005 w 1256"/>
                <a:gd name="T69" fmla="*/ 197 h 661"/>
                <a:gd name="T70" fmla="*/ 1064 w 1256"/>
                <a:gd name="T71" fmla="*/ 141 h 661"/>
                <a:gd name="T72" fmla="*/ 1212 w 1256"/>
                <a:gd name="T73" fmla="*/ 134 h 661"/>
                <a:gd name="T74" fmla="*/ 1158 w 1256"/>
                <a:gd name="T75" fmla="*/ 164 h 661"/>
                <a:gd name="T76" fmla="*/ 1070 w 1256"/>
                <a:gd name="T77" fmla="*/ 181 h 661"/>
                <a:gd name="T78" fmla="*/ 1049 w 1256"/>
                <a:gd name="T79" fmla="*/ 231 h 661"/>
                <a:gd name="T80" fmla="*/ 1144 w 1256"/>
                <a:gd name="T81" fmla="*/ 315 h 661"/>
                <a:gd name="T82" fmla="*/ 1247 w 1256"/>
                <a:gd name="T83" fmla="*/ 391 h 661"/>
                <a:gd name="T84" fmla="*/ 1247 w 1256"/>
                <a:gd name="T85" fmla="*/ 485 h 661"/>
                <a:gd name="T86" fmla="*/ 1158 w 1256"/>
                <a:gd name="T87" fmla="*/ 553 h 661"/>
                <a:gd name="T88" fmla="*/ 1034 w 1256"/>
                <a:gd name="T89" fmla="*/ 553 h 661"/>
                <a:gd name="T90" fmla="*/ 1005 w 1256"/>
                <a:gd name="T91" fmla="*/ 475 h 661"/>
                <a:gd name="T92" fmla="*/ 1117 w 1256"/>
                <a:gd name="T93" fmla="*/ 521 h 661"/>
                <a:gd name="T94" fmla="*/ 1203 w 1256"/>
                <a:gd name="T95" fmla="*/ 476 h 661"/>
                <a:gd name="T96" fmla="*/ 1182 w 1256"/>
                <a:gd name="T97" fmla="*/ 406 h 661"/>
                <a:gd name="T98" fmla="*/ 1044 w 1256"/>
                <a:gd name="T99" fmla="*/ 334 h 661"/>
                <a:gd name="T100" fmla="*/ 851 w 1256"/>
                <a:gd name="T101" fmla="*/ 661 h 661"/>
                <a:gd name="T102" fmla="*/ 762 w 1256"/>
                <a:gd name="T103" fmla="*/ 227 h 661"/>
                <a:gd name="T104" fmla="*/ 724 w 1256"/>
                <a:gd name="T105" fmla="*/ 170 h 661"/>
                <a:gd name="T106" fmla="*/ 658 w 1256"/>
                <a:gd name="T107" fmla="*/ 160 h 661"/>
                <a:gd name="T108" fmla="*/ 594 w 1256"/>
                <a:gd name="T109" fmla="*/ 204 h 661"/>
                <a:gd name="T110" fmla="*/ 597 w 1256"/>
                <a:gd name="T111" fmla="*/ 260 h 661"/>
                <a:gd name="T112" fmla="*/ 729 w 1256"/>
                <a:gd name="T113" fmla="*/ 334 h 661"/>
                <a:gd name="T114" fmla="*/ 797 w 1256"/>
                <a:gd name="T115" fmla="*/ 409 h 661"/>
                <a:gd name="T116" fmla="*/ 773 w 1256"/>
                <a:gd name="T117" fmla="*/ 509 h 661"/>
                <a:gd name="T118" fmla="*/ 662 w 1256"/>
                <a:gd name="T119" fmla="*/ 558 h 661"/>
                <a:gd name="T120" fmla="*/ 558 w 1256"/>
                <a:gd name="T121" fmla="*/ 544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6" h="661">
                  <a:moveTo>
                    <a:pt x="223" y="346"/>
                  </a:moveTo>
                  <a:lnTo>
                    <a:pt x="223" y="346"/>
                  </a:lnTo>
                  <a:lnTo>
                    <a:pt x="223" y="365"/>
                  </a:lnTo>
                  <a:lnTo>
                    <a:pt x="225" y="382"/>
                  </a:lnTo>
                  <a:lnTo>
                    <a:pt x="229" y="399"/>
                  </a:lnTo>
                  <a:lnTo>
                    <a:pt x="233" y="416"/>
                  </a:lnTo>
                  <a:lnTo>
                    <a:pt x="240" y="431"/>
                  </a:lnTo>
                  <a:lnTo>
                    <a:pt x="247" y="446"/>
                  </a:lnTo>
                  <a:lnTo>
                    <a:pt x="255" y="460"/>
                  </a:lnTo>
                  <a:lnTo>
                    <a:pt x="264" y="472"/>
                  </a:lnTo>
                  <a:lnTo>
                    <a:pt x="273" y="483"/>
                  </a:lnTo>
                  <a:lnTo>
                    <a:pt x="284" y="494"/>
                  </a:lnTo>
                  <a:lnTo>
                    <a:pt x="295" y="502"/>
                  </a:lnTo>
                  <a:lnTo>
                    <a:pt x="307" y="509"/>
                  </a:lnTo>
                  <a:lnTo>
                    <a:pt x="319" y="516"/>
                  </a:lnTo>
                  <a:lnTo>
                    <a:pt x="332" y="520"/>
                  </a:lnTo>
                  <a:lnTo>
                    <a:pt x="345" y="521"/>
                  </a:lnTo>
                  <a:lnTo>
                    <a:pt x="359" y="522"/>
                  </a:lnTo>
                  <a:lnTo>
                    <a:pt x="359" y="522"/>
                  </a:lnTo>
                  <a:lnTo>
                    <a:pt x="373" y="521"/>
                  </a:lnTo>
                  <a:lnTo>
                    <a:pt x="386" y="518"/>
                  </a:lnTo>
                  <a:lnTo>
                    <a:pt x="399" y="514"/>
                  </a:lnTo>
                  <a:lnTo>
                    <a:pt x="411" y="507"/>
                  </a:lnTo>
                  <a:lnTo>
                    <a:pt x="423" y="499"/>
                  </a:lnTo>
                  <a:lnTo>
                    <a:pt x="433" y="491"/>
                  </a:lnTo>
                  <a:lnTo>
                    <a:pt x="444" y="480"/>
                  </a:lnTo>
                  <a:lnTo>
                    <a:pt x="453" y="468"/>
                  </a:lnTo>
                  <a:lnTo>
                    <a:pt x="461" y="455"/>
                  </a:lnTo>
                  <a:lnTo>
                    <a:pt x="468" y="442"/>
                  </a:lnTo>
                  <a:lnTo>
                    <a:pt x="475" y="427"/>
                  </a:lnTo>
                  <a:lnTo>
                    <a:pt x="481" y="412"/>
                  </a:lnTo>
                  <a:lnTo>
                    <a:pt x="485" y="395"/>
                  </a:lnTo>
                  <a:lnTo>
                    <a:pt x="487" y="377"/>
                  </a:lnTo>
                  <a:lnTo>
                    <a:pt x="490" y="360"/>
                  </a:lnTo>
                  <a:lnTo>
                    <a:pt x="490" y="342"/>
                  </a:lnTo>
                  <a:lnTo>
                    <a:pt x="490" y="342"/>
                  </a:lnTo>
                  <a:lnTo>
                    <a:pt x="489" y="323"/>
                  </a:lnTo>
                  <a:lnTo>
                    <a:pt x="486" y="305"/>
                  </a:lnTo>
                  <a:lnTo>
                    <a:pt x="483" y="289"/>
                  </a:lnTo>
                  <a:lnTo>
                    <a:pt x="478" y="272"/>
                  </a:lnTo>
                  <a:lnTo>
                    <a:pt x="472" y="257"/>
                  </a:lnTo>
                  <a:lnTo>
                    <a:pt x="466" y="242"/>
                  </a:lnTo>
                  <a:lnTo>
                    <a:pt x="457" y="228"/>
                  </a:lnTo>
                  <a:lnTo>
                    <a:pt x="449" y="216"/>
                  </a:lnTo>
                  <a:lnTo>
                    <a:pt x="438" y="205"/>
                  </a:lnTo>
                  <a:lnTo>
                    <a:pt x="429" y="194"/>
                  </a:lnTo>
                  <a:lnTo>
                    <a:pt x="418" y="186"/>
                  </a:lnTo>
                  <a:lnTo>
                    <a:pt x="406" y="178"/>
                  </a:lnTo>
                  <a:lnTo>
                    <a:pt x="393" y="172"/>
                  </a:lnTo>
                  <a:lnTo>
                    <a:pt x="380" y="168"/>
                  </a:lnTo>
                  <a:lnTo>
                    <a:pt x="367" y="165"/>
                  </a:lnTo>
                  <a:lnTo>
                    <a:pt x="354" y="165"/>
                  </a:lnTo>
                  <a:lnTo>
                    <a:pt x="354" y="165"/>
                  </a:lnTo>
                  <a:lnTo>
                    <a:pt x="340" y="167"/>
                  </a:lnTo>
                  <a:lnTo>
                    <a:pt x="326" y="170"/>
                  </a:lnTo>
                  <a:lnTo>
                    <a:pt x="314" y="174"/>
                  </a:lnTo>
                  <a:lnTo>
                    <a:pt x="302" y="181"/>
                  </a:lnTo>
                  <a:lnTo>
                    <a:pt x="289" y="187"/>
                  </a:lnTo>
                  <a:lnTo>
                    <a:pt x="279" y="197"/>
                  </a:lnTo>
                  <a:lnTo>
                    <a:pt x="269" y="208"/>
                  </a:lnTo>
                  <a:lnTo>
                    <a:pt x="259" y="219"/>
                  </a:lnTo>
                  <a:lnTo>
                    <a:pt x="251" y="232"/>
                  </a:lnTo>
                  <a:lnTo>
                    <a:pt x="243" y="246"/>
                  </a:lnTo>
                  <a:lnTo>
                    <a:pt x="238" y="261"/>
                  </a:lnTo>
                  <a:lnTo>
                    <a:pt x="232" y="276"/>
                  </a:lnTo>
                  <a:lnTo>
                    <a:pt x="227" y="293"/>
                  </a:lnTo>
                  <a:lnTo>
                    <a:pt x="224" y="310"/>
                  </a:lnTo>
                  <a:lnTo>
                    <a:pt x="223" y="328"/>
                  </a:lnTo>
                  <a:lnTo>
                    <a:pt x="223" y="346"/>
                  </a:lnTo>
                  <a:close/>
                  <a:moveTo>
                    <a:pt x="762" y="227"/>
                  </a:moveTo>
                  <a:lnTo>
                    <a:pt x="762" y="227"/>
                  </a:lnTo>
                  <a:lnTo>
                    <a:pt x="759" y="222"/>
                  </a:lnTo>
                  <a:lnTo>
                    <a:pt x="762" y="227"/>
                  </a:lnTo>
                  <a:close/>
                  <a:moveTo>
                    <a:pt x="807" y="635"/>
                  </a:moveTo>
                  <a:lnTo>
                    <a:pt x="807" y="635"/>
                  </a:lnTo>
                  <a:lnTo>
                    <a:pt x="818" y="613"/>
                  </a:lnTo>
                  <a:lnTo>
                    <a:pt x="807" y="635"/>
                  </a:lnTo>
                  <a:close/>
                  <a:moveTo>
                    <a:pt x="810" y="193"/>
                  </a:moveTo>
                  <a:lnTo>
                    <a:pt x="810" y="193"/>
                  </a:lnTo>
                  <a:lnTo>
                    <a:pt x="812" y="200"/>
                  </a:lnTo>
                  <a:lnTo>
                    <a:pt x="834" y="253"/>
                  </a:lnTo>
                  <a:lnTo>
                    <a:pt x="810" y="193"/>
                  </a:lnTo>
                  <a:close/>
                  <a:moveTo>
                    <a:pt x="537" y="464"/>
                  </a:moveTo>
                  <a:lnTo>
                    <a:pt x="537" y="464"/>
                  </a:lnTo>
                  <a:lnTo>
                    <a:pt x="552" y="477"/>
                  </a:lnTo>
                  <a:lnTo>
                    <a:pt x="567" y="488"/>
                  </a:lnTo>
                  <a:lnTo>
                    <a:pt x="582" y="498"/>
                  </a:lnTo>
                  <a:lnTo>
                    <a:pt x="597" y="505"/>
                  </a:lnTo>
                  <a:lnTo>
                    <a:pt x="612" y="511"/>
                  </a:lnTo>
                  <a:lnTo>
                    <a:pt x="627" y="516"/>
                  </a:lnTo>
                  <a:lnTo>
                    <a:pt x="643" y="518"/>
                  </a:lnTo>
                  <a:lnTo>
                    <a:pt x="659" y="520"/>
                  </a:lnTo>
                  <a:lnTo>
                    <a:pt x="659" y="520"/>
                  </a:lnTo>
                  <a:lnTo>
                    <a:pt x="677" y="518"/>
                  </a:lnTo>
                  <a:lnTo>
                    <a:pt x="694" y="516"/>
                  </a:lnTo>
                  <a:lnTo>
                    <a:pt x="709" y="510"/>
                  </a:lnTo>
                  <a:lnTo>
                    <a:pt x="722" y="502"/>
                  </a:lnTo>
                  <a:lnTo>
                    <a:pt x="733" y="492"/>
                  </a:lnTo>
                  <a:lnTo>
                    <a:pt x="739" y="487"/>
                  </a:lnTo>
                  <a:lnTo>
                    <a:pt x="743" y="481"/>
                  </a:lnTo>
                  <a:lnTo>
                    <a:pt x="745" y="475"/>
                  </a:lnTo>
                  <a:lnTo>
                    <a:pt x="748" y="468"/>
                  </a:lnTo>
                  <a:lnTo>
                    <a:pt x="750" y="460"/>
                  </a:lnTo>
                  <a:lnTo>
                    <a:pt x="750" y="451"/>
                  </a:lnTo>
                  <a:lnTo>
                    <a:pt x="750" y="451"/>
                  </a:lnTo>
                  <a:lnTo>
                    <a:pt x="748" y="439"/>
                  </a:lnTo>
                  <a:lnTo>
                    <a:pt x="744" y="427"/>
                  </a:lnTo>
                  <a:lnTo>
                    <a:pt x="736" y="416"/>
                  </a:lnTo>
                  <a:lnTo>
                    <a:pt x="726" y="405"/>
                  </a:lnTo>
                  <a:lnTo>
                    <a:pt x="713" y="395"/>
                  </a:lnTo>
                  <a:lnTo>
                    <a:pt x="696" y="386"/>
                  </a:lnTo>
                  <a:lnTo>
                    <a:pt x="679" y="377"/>
                  </a:lnTo>
                  <a:lnTo>
                    <a:pt x="658" y="368"/>
                  </a:lnTo>
                  <a:lnTo>
                    <a:pt x="658" y="368"/>
                  </a:lnTo>
                  <a:lnTo>
                    <a:pt x="623" y="351"/>
                  </a:lnTo>
                  <a:lnTo>
                    <a:pt x="606" y="345"/>
                  </a:lnTo>
                  <a:lnTo>
                    <a:pt x="593" y="336"/>
                  </a:lnTo>
                  <a:lnTo>
                    <a:pt x="580" y="330"/>
                  </a:lnTo>
                  <a:lnTo>
                    <a:pt x="568" y="320"/>
                  </a:lnTo>
                  <a:lnTo>
                    <a:pt x="558" y="310"/>
                  </a:lnTo>
                  <a:lnTo>
                    <a:pt x="550" y="300"/>
                  </a:lnTo>
                  <a:lnTo>
                    <a:pt x="550" y="300"/>
                  </a:lnTo>
                  <a:lnTo>
                    <a:pt x="553" y="320"/>
                  </a:lnTo>
                  <a:lnTo>
                    <a:pt x="554" y="342"/>
                  </a:lnTo>
                  <a:lnTo>
                    <a:pt x="554" y="342"/>
                  </a:lnTo>
                  <a:lnTo>
                    <a:pt x="553" y="364"/>
                  </a:lnTo>
                  <a:lnTo>
                    <a:pt x="550" y="386"/>
                  </a:lnTo>
                  <a:lnTo>
                    <a:pt x="546" y="406"/>
                  </a:lnTo>
                  <a:lnTo>
                    <a:pt x="539" y="427"/>
                  </a:lnTo>
                  <a:lnTo>
                    <a:pt x="531" y="446"/>
                  </a:lnTo>
                  <a:lnTo>
                    <a:pt x="520" y="464"/>
                  </a:lnTo>
                  <a:lnTo>
                    <a:pt x="509" y="481"/>
                  </a:lnTo>
                  <a:lnTo>
                    <a:pt x="497" y="496"/>
                  </a:lnTo>
                  <a:lnTo>
                    <a:pt x="483" y="510"/>
                  </a:lnTo>
                  <a:lnTo>
                    <a:pt x="468" y="524"/>
                  </a:lnTo>
                  <a:lnTo>
                    <a:pt x="452" y="535"/>
                  </a:lnTo>
                  <a:lnTo>
                    <a:pt x="434" y="543"/>
                  </a:lnTo>
                  <a:lnTo>
                    <a:pt x="416" y="551"/>
                  </a:lnTo>
                  <a:lnTo>
                    <a:pt x="397" y="557"/>
                  </a:lnTo>
                  <a:lnTo>
                    <a:pt x="378" y="559"/>
                  </a:lnTo>
                  <a:lnTo>
                    <a:pt x="358" y="561"/>
                  </a:lnTo>
                  <a:lnTo>
                    <a:pt x="358" y="561"/>
                  </a:lnTo>
                  <a:lnTo>
                    <a:pt x="339" y="559"/>
                  </a:lnTo>
                  <a:lnTo>
                    <a:pt x="319" y="557"/>
                  </a:lnTo>
                  <a:lnTo>
                    <a:pt x="300" y="551"/>
                  </a:lnTo>
                  <a:lnTo>
                    <a:pt x="283" y="543"/>
                  </a:lnTo>
                  <a:lnTo>
                    <a:pt x="265" y="535"/>
                  </a:lnTo>
                  <a:lnTo>
                    <a:pt x="248" y="524"/>
                  </a:lnTo>
                  <a:lnTo>
                    <a:pt x="233" y="510"/>
                  </a:lnTo>
                  <a:lnTo>
                    <a:pt x="220" y="496"/>
                  </a:lnTo>
                  <a:lnTo>
                    <a:pt x="208" y="481"/>
                  </a:lnTo>
                  <a:lnTo>
                    <a:pt x="195" y="464"/>
                  </a:lnTo>
                  <a:lnTo>
                    <a:pt x="186" y="446"/>
                  </a:lnTo>
                  <a:lnTo>
                    <a:pt x="177" y="427"/>
                  </a:lnTo>
                  <a:lnTo>
                    <a:pt x="171" y="406"/>
                  </a:lnTo>
                  <a:lnTo>
                    <a:pt x="167" y="386"/>
                  </a:lnTo>
                  <a:lnTo>
                    <a:pt x="164" y="364"/>
                  </a:lnTo>
                  <a:lnTo>
                    <a:pt x="162" y="342"/>
                  </a:lnTo>
                  <a:lnTo>
                    <a:pt x="162" y="342"/>
                  </a:lnTo>
                  <a:lnTo>
                    <a:pt x="164" y="315"/>
                  </a:lnTo>
                  <a:lnTo>
                    <a:pt x="168" y="289"/>
                  </a:lnTo>
                  <a:lnTo>
                    <a:pt x="175" y="264"/>
                  </a:lnTo>
                  <a:lnTo>
                    <a:pt x="184" y="241"/>
                  </a:lnTo>
                  <a:lnTo>
                    <a:pt x="197" y="219"/>
                  </a:lnTo>
                  <a:lnTo>
                    <a:pt x="210" y="198"/>
                  </a:lnTo>
                  <a:lnTo>
                    <a:pt x="225" y="181"/>
                  </a:lnTo>
                  <a:lnTo>
                    <a:pt x="243" y="164"/>
                  </a:lnTo>
                  <a:lnTo>
                    <a:pt x="111" y="164"/>
                  </a:lnTo>
                  <a:lnTo>
                    <a:pt x="111" y="479"/>
                  </a:lnTo>
                  <a:lnTo>
                    <a:pt x="111" y="479"/>
                  </a:lnTo>
                  <a:lnTo>
                    <a:pt x="111" y="544"/>
                  </a:lnTo>
                  <a:lnTo>
                    <a:pt x="52" y="544"/>
                  </a:lnTo>
                  <a:lnTo>
                    <a:pt x="52" y="481"/>
                  </a:lnTo>
                  <a:lnTo>
                    <a:pt x="52" y="481"/>
                  </a:lnTo>
                  <a:lnTo>
                    <a:pt x="52" y="479"/>
                  </a:lnTo>
                  <a:lnTo>
                    <a:pt x="52" y="164"/>
                  </a:lnTo>
                  <a:lnTo>
                    <a:pt x="0" y="164"/>
                  </a:lnTo>
                  <a:lnTo>
                    <a:pt x="0" y="124"/>
                  </a:lnTo>
                  <a:lnTo>
                    <a:pt x="53" y="124"/>
                  </a:lnTo>
                  <a:lnTo>
                    <a:pt x="53" y="124"/>
                  </a:lnTo>
                  <a:lnTo>
                    <a:pt x="55" y="109"/>
                  </a:lnTo>
                  <a:lnTo>
                    <a:pt x="57" y="96"/>
                  </a:lnTo>
                  <a:lnTo>
                    <a:pt x="61" y="83"/>
                  </a:lnTo>
                  <a:lnTo>
                    <a:pt x="66" y="71"/>
                  </a:lnTo>
                  <a:lnTo>
                    <a:pt x="71" y="60"/>
                  </a:lnTo>
                  <a:lnTo>
                    <a:pt x="76" y="49"/>
                  </a:lnTo>
                  <a:lnTo>
                    <a:pt x="85" y="41"/>
                  </a:lnTo>
                  <a:lnTo>
                    <a:pt x="91" y="31"/>
                  </a:lnTo>
                  <a:lnTo>
                    <a:pt x="100" y="25"/>
                  </a:lnTo>
                  <a:lnTo>
                    <a:pt x="109" y="18"/>
                  </a:lnTo>
                  <a:lnTo>
                    <a:pt x="119" y="12"/>
                  </a:lnTo>
                  <a:lnTo>
                    <a:pt x="130" y="8"/>
                  </a:lnTo>
                  <a:lnTo>
                    <a:pt x="141" y="4"/>
                  </a:lnTo>
                  <a:lnTo>
                    <a:pt x="153" y="1"/>
                  </a:lnTo>
                  <a:lnTo>
                    <a:pt x="165" y="0"/>
                  </a:lnTo>
                  <a:lnTo>
                    <a:pt x="177" y="0"/>
                  </a:lnTo>
                  <a:lnTo>
                    <a:pt x="177" y="0"/>
                  </a:lnTo>
                  <a:lnTo>
                    <a:pt x="206" y="0"/>
                  </a:lnTo>
                  <a:lnTo>
                    <a:pt x="229" y="3"/>
                  </a:lnTo>
                  <a:lnTo>
                    <a:pt x="247" y="5"/>
                  </a:lnTo>
                  <a:lnTo>
                    <a:pt x="259" y="11"/>
                  </a:lnTo>
                  <a:lnTo>
                    <a:pt x="259" y="64"/>
                  </a:lnTo>
                  <a:lnTo>
                    <a:pt x="259" y="64"/>
                  </a:lnTo>
                  <a:lnTo>
                    <a:pt x="259" y="71"/>
                  </a:lnTo>
                  <a:lnTo>
                    <a:pt x="259" y="71"/>
                  </a:lnTo>
                  <a:lnTo>
                    <a:pt x="258" y="71"/>
                  </a:lnTo>
                  <a:lnTo>
                    <a:pt x="258" y="71"/>
                  </a:lnTo>
                  <a:lnTo>
                    <a:pt x="242" y="57"/>
                  </a:lnTo>
                  <a:lnTo>
                    <a:pt x="232" y="52"/>
                  </a:lnTo>
                  <a:lnTo>
                    <a:pt x="223" y="46"/>
                  </a:lnTo>
                  <a:lnTo>
                    <a:pt x="212" y="42"/>
                  </a:lnTo>
                  <a:lnTo>
                    <a:pt x="198" y="40"/>
                  </a:lnTo>
                  <a:lnTo>
                    <a:pt x="183" y="37"/>
                  </a:lnTo>
                  <a:lnTo>
                    <a:pt x="167" y="37"/>
                  </a:lnTo>
                  <a:lnTo>
                    <a:pt x="167" y="37"/>
                  </a:lnTo>
                  <a:lnTo>
                    <a:pt x="152" y="38"/>
                  </a:lnTo>
                  <a:lnTo>
                    <a:pt x="139" y="42"/>
                  </a:lnTo>
                  <a:lnTo>
                    <a:pt x="134" y="46"/>
                  </a:lnTo>
                  <a:lnTo>
                    <a:pt x="128" y="49"/>
                  </a:lnTo>
                  <a:lnTo>
                    <a:pt x="124" y="55"/>
                  </a:lnTo>
                  <a:lnTo>
                    <a:pt x="120" y="60"/>
                  </a:lnTo>
                  <a:lnTo>
                    <a:pt x="116" y="66"/>
                  </a:lnTo>
                  <a:lnTo>
                    <a:pt x="113" y="72"/>
                  </a:lnTo>
                  <a:lnTo>
                    <a:pt x="109" y="88"/>
                  </a:lnTo>
                  <a:lnTo>
                    <a:pt x="108" y="104"/>
                  </a:lnTo>
                  <a:lnTo>
                    <a:pt x="111" y="124"/>
                  </a:lnTo>
                  <a:lnTo>
                    <a:pt x="330" y="124"/>
                  </a:lnTo>
                  <a:lnTo>
                    <a:pt x="330" y="124"/>
                  </a:lnTo>
                  <a:lnTo>
                    <a:pt x="344" y="123"/>
                  </a:lnTo>
                  <a:lnTo>
                    <a:pt x="358" y="122"/>
                  </a:lnTo>
                  <a:lnTo>
                    <a:pt x="358" y="122"/>
                  </a:lnTo>
                  <a:lnTo>
                    <a:pt x="373" y="123"/>
                  </a:lnTo>
                  <a:lnTo>
                    <a:pt x="388" y="124"/>
                  </a:lnTo>
                  <a:lnTo>
                    <a:pt x="401" y="127"/>
                  </a:lnTo>
                  <a:lnTo>
                    <a:pt x="415" y="131"/>
                  </a:lnTo>
                  <a:lnTo>
                    <a:pt x="427" y="137"/>
                  </a:lnTo>
                  <a:lnTo>
                    <a:pt x="441" y="142"/>
                  </a:lnTo>
                  <a:lnTo>
                    <a:pt x="453" y="149"/>
                  </a:lnTo>
                  <a:lnTo>
                    <a:pt x="464" y="157"/>
                  </a:lnTo>
                  <a:lnTo>
                    <a:pt x="477" y="165"/>
                  </a:lnTo>
                  <a:lnTo>
                    <a:pt x="486" y="175"/>
                  </a:lnTo>
                  <a:lnTo>
                    <a:pt x="497" y="186"/>
                  </a:lnTo>
                  <a:lnTo>
                    <a:pt x="507" y="197"/>
                  </a:lnTo>
                  <a:lnTo>
                    <a:pt x="515" y="209"/>
                  </a:lnTo>
                  <a:lnTo>
                    <a:pt x="523" y="222"/>
                  </a:lnTo>
                  <a:lnTo>
                    <a:pt x="530" y="235"/>
                  </a:lnTo>
                  <a:lnTo>
                    <a:pt x="535" y="249"/>
                  </a:lnTo>
                  <a:lnTo>
                    <a:pt x="535" y="249"/>
                  </a:lnTo>
                  <a:lnTo>
                    <a:pt x="535" y="235"/>
                  </a:lnTo>
                  <a:lnTo>
                    <a:pt x="535" y="235"/>
                  </a:lnTo>
                  <a:lnTo>
                    <a:pt x="537" y="222"/>
                  </a:lnTo>
                  <a:lnTo>
                    <a:pt x="539" y="208"/>
                  </a:lnTo>
                  <a:lnTo>
                    <a:pt x="543" y="197"/>
                  </a:lnTo>
                  <a:lnTo>
                    <a:pt x="549" y="185"/>
                  </a:lnTo>
                  <a:lnTo>
                    <a:pt x="556" y="175"/>
                  </a:lnTo>
                  <a:lnTo>
                    <a:pt x="564" y="165"/>
                  </a:lnTo>
                  <a:lnTo>
                    <a:pt x="572" y="159"/>
                  </a:lnTo>
                  <a:lnTo>
                    <a:pt x="583" y="150"/>
                  </a:lnTo>
                  <a:lnTo>
                    <a:pt x="594" y="145"/>
                  </a:lnTo>
                  <a:lnTo>
                    <a:pt x="606" y="139"/>
                  </a:lnTo>
                  <a:lnTo>
                    <a:pt x="618" y="134"/>
                  </a:lnTo>
                  <a:lnTo>
                    <a:pt x="632" y="131"/>
                  </a:lnTo>
                  <a:lnTo>
                    <a:pt x="646" y="129"/>
                  </a:lnTo>
                  <a:lnTo>
                    <a:pt x="659" y="126"/>
                  </a:lnTo>
                  <a:lnTo>
                    <a:pt x="689" y="124"/>
                  </a:lnTo>
                  <a:lnTo>
                    <a:pt x="689" y="124"/>
                  </a:lnTo>
                  <a:lnTo>
                    <a:pt x="698" y="124"/>
                  </a:lnTo>
                  <a:lnTo>
                    <a:pt x="698" y="124"/>
                  </a:lnTo>
                  <a:lnTo>
                    <a:pt x="720" y="126"/>
                  </a:lnTo>
                  <a:lnTo>
                    <a:pt x="744" y="130"/>
                  </a:lnTo>
                  <a:lnTo>
                    <a:pt x="767" y="134"/>
                  </a:lnTo>
                  <a:lnTo>
                    <a:pt x="788" y="139"/>
                  </a:lnTo>
                  <a:lnTo>
                    <a:pt x="810" y="193"/>
                  </a:lnTo>
                  <a:lnTo>
                    <a:pt x="834" y="253"/>
                  </a:lnTo>
                  <a:lnTo>
                    <a:pt x="901" y="416"/>
                  </a:lnTo>
                  <a:lnTo>
                    <a:pt x="909" y="442"/>
                  </a:lnTo>
                  <a:lnTo>
                    <a:pt x="918" y="416"/>
                  </a:lnTo>
                  <a:lnTo>
                    <a:pt x="1001" y="208"/>
                  </a:lnTo>
                  <a:lnTo>
                    <a:pt x="1001" y="208"/>
                  </a:lnTo>
                  <a:lnTo>
                    <a:pt x="1005" y="197"/>
                  </a:lnTo>
                  <a:lnTo>
                    <a:pt x="1009" y="187"/>
                  </a:lnTo>
                  <a:lnTo>
                    <a:pt x="1014" y="179"/>
                  </a:lnTo>
                  <a:lnTo>
                    <a:pt x="1021" y="171"/>
                  </a:lnTo>
                  <a:lnTo>
                    <a:pt x="1028" y="163"/>
                  </a:lnTo>
                  <a:lnTo>
                    <a:pt x="1036" y="157"/>
                  </a:lnTo>
                  <a:lnTo>
                    <a:pt x="1044" y="150"/>
                  </a:lnTo>
                  <a:lnTo>
                    <a:pt x="1054" y="145"/>
                  </a:lnTo>
                  <a:lnTo>
                    <a:pt x="1064" y="141"/>
                  </a:lnTo>
                  <a:lnTo>
                    <a:pt x="1075" y="137"/>
                  </a:lnTo>
                  <a:lnTo>
                    <a:pt x="1096" y="130"/>
                  </a:lnTo>
                  <a:lnTo>
                    <a:pt x="1121" y="127"/>
                  </a:lnTo>
                  <a:lnTo>
                    <a:pt x="1146" y="126"/>
                  </a:lnTo>
                  <a:lnTo>
                    <a:pt x="1146" y="126"/>
                  </a:lnTo>
                  <a:lnTo>
                    <a:pt x="1170" y="127"/>
                  </a:lnTo>
                  <a:lnTo>
                    <a:pt x="1192" y="129"/>
                  </a:lnTo>
                  <a:lnTo>
                    <a:pt x="1212" y="134"/>
                  </a:lnTo>
                  <a:lnTo>
                    <a:pt x="1234" y="141"/>
                  </a:lnTo>
                  <a:lnTo>
                    <a:pt x="1234" y="204"/>
                  </a:lnTo>
                  <a:lnTo>
                    <a:pt x="1234" y="204"/>
                  </a:lnTo>
                  <a:lnTo>
                    <a:pt x="1208" y="185"/>
                  </a:lnTo>
                  <a:lnTo>
                    <a:pt x="1196" y="178"/>
                  </a:lnTo>
                  <a:lnTo>
                    <a:pt x="1184" y="172"/>
                  </a:lnTo>
                  <a:lnTo>
                    <a:pt x="1171" y="167"/>
                  </a:lnTo>
                  <a:lnTo>
                    <a:pt x="1158" y="164"/>
                  </a:lnTo>
                  <a:lnTo>
                    <a:pt x="1144" y="161"/>
                  </a:lnTo>
                  <a:lnTo>
                    <a:pt x="1129" y="161"/>
                  </a:lnTo>
                  <a:lnTo>
                    <a:pt x="1129" y="161"/>
                  </a:lnTo>
                  <a:lnTo>
                    <a:pt x="1115" y="161"/>
                  </a:lnTo>
                  <a:lnTo>
                    <a:pt x="1102" y="164"/>
                  </a:lnTo>
                  <a:lnTo>
                    <a:pt x="1088" y="170"/>
                  </a:lnTo>
                  <a:lnTo>
                    <a:pt x="1076" y="176"/>
                  </a:lnTo>
                  <a:lnTo>
                    <a:pt x="1070" y="181"/>
                  </a:lnTo>
                  <a:lnTo>
                    <a:pt x="1065" y="185"/>
                  </a:lnTo>
                  <a:lnTo>
                    <a:pt x="1061" y="191"/>
                  </a:lnTo>
                  <a:lnTo>
                    <a:pt x="1057" y="197"/>
                  </a:lnTo>
                  <a:lnTo>
                    <a:pt x="1053" y="205"/>
                  </a:lnTo>
                  <a:lnTo>
                    <a:pt x="1051" y="212"/>
                  </a:lnTo>
                  <a:lnTo>
                    <a:pt x="1050" y="222"/>
                  </a:lnTo>
                  <a:lnTo>
                    <a:pt x="1049" y="231"/>
                  </a:lnTo>
                  <a:lnTo>
                    <a:pt x="1049" y="231"/>
                  </a:lnTo>
                  <a:lnTo>
                    <a:pt x="1050" y="245"/>
                  </a:lnTo>
                  <a:lnTo>
                    <a:pt x="1054" y="256"/>
                  </a:lnTo>
                  <a:lnTo>
                    <a:pt x="1059" y="265"/>
                  </a:lnTo>
                  <a:lnTo>
                    <a:pt x="1069" y="275"/>
                  </a:lnTo>
                  <a:lnTo>
                    <a:pt x="1083" y="283"/>
                  </a:lnTo>
                  <a:lnTo>
                    <a:pt x="1099" y="293"/>
                  </a:lnTo>
                  <a:lnTo>
                    <a:pt x="1144" y="315"/>
                  </a:lnTo>
                  <a:lnTo>
                    <a:pt x="1144" y="315"/>
                  </a:lnTo>
                  <a:lnTo>
                    <a:pt x="1166" y="324"/>
                  </a:lnTo>
                  <a:lnTo>
                    <a:pt x="1186" y="335"/>
                  </a:lnTo>
                  <a:lnTo>
                    <a:pt x="1206" y="346"/>
                  </a:lnTo>
                  <a:lnTo>
                    <a:pt x="1222" y="358"/>
                  </a:lnTo>
                  <a:lnTo>
                    <a:pt x="1229" y="367"/>
                  </a:lnTo>
                  <a:lnTo>
                    <a:pt x="1236" y="373"/>
                  </a:lnTo>
                  <a:lnTo>
                    <a:pt x="1242" y="382"/>
                  </a:lnTo>
                  <a:lnTo>
                    <a:pt x="1247" y="391"/>
                  </a:lnTo>
                  <a:lnTo>
                    <a:pt x="1251" y="399"/>
                  </a:lnTo>
                  <a:lnTo>
                    <a:pt x="1253" y="410"/>
                  </a:lnTo>
                  <a:lnTo>
                    <a:pt x="1256" y="421"/>
                  </a:lnTo>
                  <a:lnTo>
                    <a:pt x="1256" y="434"/>
                  </a:lnTo>
                  <a:lnTo>
                    <a:pt x="1256" y="434"/>
                  </a:lnTo>
                  <a:lnTo>
                    <a:pt x="1255" y="453"/>
                  </a:lnTo>
                  <a:lnTo>
                    <a:pt x="1252" y="469"/>
                  </a:lnTo>
                  <a:lnTo>
                    <a:pt x="1247" y="485"/>
                  </a:lnTo>
                  <a:lnTo>
                    <a:pt x="1240" y="499"/>
                  </a:lnTo>
                  <a:lnTo>
                    <a:pt x="1230" y="510"/>
                  </a:lnTo>
                  <a:lnTo>
                    <a:pt x="1221" y="521"/>
                  </a:lnTo>
                  <a:lnTo>
                    <a:pt x="1208" y="529"/>
                  </a:lnTo>
                  <a:lnTo>
                    <a:pt x="1197" y="537"/>
                  </a:lnTo>
                  <a:lnTo>
                    <a:pt x="1184" y="543"/>
                  </a:lnTo>
                  <a:lnTo>
                    <a:pt x="1171" y="548"/>
                  </a:lnTo>
                  <a:lnTo>
                    <a:pt x="1158" y="553"/>
                  </a:lnTo>
                  <a:lnTo>
                    <a:pt x="1144" y="555"/>
                  </a:lnTo>
                  <a:lnTo>
                    <a:pt x="1120" y="559"/>
                  </a:lnTo>
                  <a:lnTo>
                    <a:pt x="1098" y="561"/>
                  </a:lnTo>
                  <a:lnTo>
                    <a:pt x="1098" y="561"/>
                  </a:lnTo>
                  <a:lnTo>
                    <a:pt x="1081" y="559"/>
                  </a:lnTo>
                  <a:lnTo>
                    <a:pt x="1064" y="558"/>
                  </a:lnTo>
                  <a:lnTo>
                    <a:pt x="1049" y="555"/>
                  </a:lnTo>
                  <a:lnTo>
                    <a:pt x="1034" y="553"/>
                  </a:lnTo>
                  <a:lnTo>
                    <a:pt x="1019" y="547"/>
                  </a:lnTo>
                  <a:lnTo>
                    <a:pt x="1006" y="543"/>
                  </a:lnTo>
                  <a:lnTo>
                    <a:pt x="995" y="536"/>
                  </a:lnTo>
                  <a:lnTo>
                    <a:pt x="986" y="529"/>
                  </a:lnTo>
                  <a:lnTo>
                    <a:pt x="986" y="458"/>
                  </a:lnTo>
                  <a:lnTo>
                    <a:pt x="989" y="461"/>
                  </a:lnTo>
                  <a:lnTo>
                    <a:pt x="989" y="461"/>
                  </a:lnTo>
                  <a:lnTo>
                    <a:pt x="1005" y="475"/>
                  </a:lnTo>
                  <a:lnTo>
                    <a:pt x="1020" y="487"/>
                  </a:lnTo>
                  <a:lnTo>
                    <a:pt x="1035" y="496"/>
                  </a:lnTo>
                  <a:lnTo>
                    <a:pt x="1051" y="506"/>
                  </a:lnTo>
                  <a:lnTo>
                    <a:pt x="1066" y="511"/>
                  </a:lnTo>
                  <a:lnTo>
                    <a:pt x="1083" y="517"/>
                  </a:lnTo>
                  <a:lnTo>
                    <a:pt x="1099" y="520"/>
                  </a:lnTo>
                  <a:lnTo>
                    <a:pt x="1117" y="521"/>
                  </a:lnTo>
                  <a:lnTo>
                    <a:pt x="1117" y="521"/>
                  </a:lnTo>
                  <a:lnTo>
                    <a:pt x="1135" y="520"/>
                  </a:lnTo>
                  <a:lnTo>
                    <a:pt x="1151" y="517"/>
                  </a:lnTo>
                  <a:lnTo>
                    <a:pt x="1166" y="511"/>
                  </a:lnTo>
                  <a:lnTo>
                    <a:pt x="1180" y="503"/>
                  </a:lnTo>
                  <a:lnTo>
                    <a:pt x="1191" y="494"/>
                  </a:lnTo>
                  <a:lnTo>
                    <a:pt x="1195" y="488"/>
                  </a:lnTo>
                  <a:lnTo>
                    <a:pt x="1199" y="483"/>
                  </a:lnTo>
                  <a:lnTo>
                    <a:pt x="1203" y="476"/>
                  </a:lnTo>
                  <a:lnTo>
                    <a:pt x="1204" y="469"/>
                  </a:lnTo>
                  <a:lnTo>
                    <a:pt x="1206" y="461"/>
                  </a:lnTo>
                  <a:lnTo>
                    <a:pt x="1207" y="453"/>
                  </a:lnTo>
                  <a:lnTo>
                    <a:pt x="1207" y="453"/>
                  </a:lnTo>
                  <a:lnTo>
                    <a:pt x="1206" y="439"/>
                  </a:lnTo>
                  <a:lnTo>
                    <a:pt x="1200" y="428"/>
                  </a:lnTo>
                  <a:lnTo>
                    <a:pt x="1193" y="417"/>
                  </a:lnTo>
                  <a:lnTo>
                    <a:pt x="1182" y="406"/>
                  </a:lnTo>
                  <a:lnTo>
                    <a:pt x="1170" y="397"/>
                  </a:lnTo>
                  <a:lnTo>
                    <a:pt x="1154" y="387"/>
                  </a:lnTo>
                  <a:lnTo>
                    <a:pt x="1136" y="377"/>
                  </a:lnTo>
                  <a:lnTo>
                    <a:pt x="1114" y="369"/>
                  </a:lnTo>
                  <a:lnTo>
                    <a:pt x="1114" y="369"/>
                  </a:lnTo>
                  <a:lnTo>
                    <a:pt x="1076" y="351"/>
                  </a:lnTo>
                  <a:lnTo>
                    <a:pt x="1059" y="343"/>
                  </a:lnTo>
                  <a:lnTo>
                    <a:pt x="1044" y="334"/>
                  </a:lnTo>
                  <a:lnTo>
                    <a:pt x="1032" y="324"/>
                  </a:lnTo>
                  <a:lnTo>
                    <a:pt x="1021" y="315"/>
                  </a:lnTo>
                  <a:lnTo>
                    <a:pt x="1013" y="302"/>
                  </a:lnTo>
                  <a:lnTo>
                    <a:pt x="1006" y="287"/>
                  </a:lnTo>
                  <a:lnTo>
                    <a:pt x="1006" y="287"/>
                  </a:lnTo>
                  <a:lnTo>
                    <a:pt x="928" y="475"/>
                  </a:lnTo>
                  <a:lnTo>
                    <a:pt x="882" y="587"/>
                  </a:lnTo>
                  <a:lnTo>
                    <a:pt x="851" y="661"/>
                  </a:lnTo>
                  <a:lnTo>
                    <a:pt x="793" y="661"/>
                  </a:lnTo>
                  <a:lnTo>
                    <a:pt x="807" y="635"/>
                  </a:lnTo>
                  <a:lnTo>
                    <a:pt x="818" y="613"/>
                  </a:lnTo>
                  <a:lnTo>
                    <a:pt x="819" y="611"/>
                  </a:lnTo>
                  <a:lnTo>
                    <a:pt x="819" y="611"/>
                  </a:lnTo>
                  <a:lnTo>
                    <a:pt x="844" y="559"/>
                  </a:lnTo>
                  <a:lnTo>
                    <a:pt x="872" y="495"/>
                  </a:lnTo>
                  <a:lnTo>
                    <a:pt x="762" y="227"/>
                  </a:lnTo>
                  <a:lnTo>
                    <a:pt x="762" y="227"/>
                  </a:lnTo>
                  <a:lnTo>
                    <a:pt x="755" y="213"/>
                  </a:lnTo>
                  <a:lnTo>
                    <a:pt x="755" y="213"/>
                  </a:lnTo>
                  <a:lnTo>
                    <a:pt x="750" y="198"/>
                  </a:lnTo>
                  <a:lnTo>
                    <a:pt x="741" y="186"/>
                  </a:lnTo>
                  <a:lnTo>
                    <a:pt x="736" y="181"/>
                  </a:lnTo>
                  <a:lnTo>
                    <a:pt x="730" y="175"/>
                  </a:lnTo>
                  <a:lnTo>
                    <a:pt x="724" y="170"/>
                  </a:lnTo>
                  <a:lnTo>
                    <a:pt x="715" y="167"/>
                  </a:lnTo>
                  <a:lnTo>
                    <a:pt x="715" y="167"/>
                  </a:lnTo>
                  <a:lnTo>
                    <a:pt x="706" y="163"/>
                  </a:lnTo>
                  <a:lnTo>
                    <a:pt x="695" y="161"/>
                  </a:lnTo>
                  <a:lnTo>
                    <a:pt x="684" y="160"/>
                  </a:lnTo>
                  <a:lnTo>
                    <a:pt x="673" y="160"/>
                  </a:lnTo>
                  <a:lnTo>
                    <a:pt x="673" y="160"/>
                  </a:lnTo>
                  <a:lnTo>
                    <a:pt x="658" y="160"/>
                  </a:lnTo>
                  <a:lnTo>
                    <a:pt x="644" y="163"/>
                  </a:lnTo>
                  <a:lnTo>
                    <a:pt x="631" y="168"/>
                  </a:lnTo>
                  <a:lnTo>
                    <a:pt x="617" y="175"/>
                  </a:lnTo>
                  <a:lnTo>
                    <a:pt x="612" y="179"/>
                  </a:lnTo>
                  <a:lnTo>
                    <a:pt x="606" y="183"/>
                  </a:lnTo>
                  <a:lnTo>
                    <a:pt x="601" y="190"/>
                  </a:lnTo>
                  <a:lnTo>
                    <a:pt x="597" y="196"/>
                  </a:lnTo>
                  <a:lnTo>
                    <a:pt x="594" y="204"/>
                  </a:lnTo>
                  <a:lnTo>
                    <a:pt x="591" y="212"/>
                  </a:lnTo>
                  <a:lnTo>
                    <a:pt x="590" y="220"/>
                  </a:lnTo>
                  <a:lnTo>
                    <a:pt x="590" y="230"/>
                  </a:lnTo>
                  <a:lnTo>
                    <a:pt x="590" y="230"/>
                  </a:lnTo>
                  <a:lnTo>
                    <a:pt x="590" y="243"/>
                  </a:lnTo>
                  <a:lnTo>
                    <a:pt x="593" y="249"/>
                  </a:lnTo>
                  <a:lnTo>
                    <a:pt x="594" y="254"/>
                  </a:lnTo>
                  <a:lnTo>
                    <a:pt x="597" y="260"/>
                  </a:lnTo>
                  <a:lnTo>
                    <a:pt x="601" y="264"/>
                  </a:lnTo>
                  <a:lnTo>
                    <a:pt x="612" y="274"/>
                  </a:lnTo>
                  <a:lnTo>
                    <a:pt x="624" y="282"/>
                  </a:lnTo>
                  <a:lnTo>
                    <a:pt x="642" y="291"/>
                  </a:lnTo>
                  <a:lnTo>
                    <a:pt x="687" y="313"/>
                  </a:lnTo>
                  <a:lnTo>
                    <a:pt x="687" y="313"/>
                  </a:lnTo>
                  <a:lnTo>
                    <a:pt x="709" y="323"/>
                  </a:lnTo>
                  <a:lnTo>
                    <a:pt x="729" y="334"/>
                  </a:lnTo>
                  <a:lnTo>
                    <a:pt x="748" y="345"/>
                  </a:lnTo>
                  <a:lnTo>
                    <a:pt x="765" y="357"/>
                  </a:lnTo>
                  <a:lnTo>
                    <a:pt x="773" y="365"/>
                  </a:lnTo>
                  <a:lnTo>
                    <a:pt x="780" y="372"/>
                  </a:lnTo>
                  <a:lnTo>
                    <a:pt x="785" y="380"/>
                  </a:lnTo>
                  <a:lnTo>
                    <a:pt x="791" y="390"/>
                  </a:lnTo>
                  <a:lnTo>
                    <a:pt x="795" y="399"/>
                  </a:lnTo>
                  <a:lnTo>
                    <a:pt x="797" y="409"/>
                  </a:lnTo>
                  <a:lnTo>
                    <a:pt x="799" y="420"/>
                  </a:lnTo>
                  <a:lnTo>
                    <a:pt x="800" y="432"/>
                  </a:lnTo>
                  <a:lnTo>
                    <a:pt x="800" y="432"/>
                  </a:lnTo>
                  <a:lnTo>
                    <a:pt x="799" y="451"/>
                  </a:lnTo>
                  <a:lnTo>
                    <a:pt x="795" y="468"/>
                  </a:lnTo>
                  <a:lnTo>
                    <a:pt x="789" y="484"/>
                  </a:lnTo>
                  <a:lnTo>
                    <a:pt x="782" y="498"/>
                  </a:lnTo>
                  <a:lnTo>
                    <a:pt x="773" y="509"/>
                  </a:lnTo>
                  <a:lnTo>
                    <a:pt x="763" y="520"/>
                  </a:lnTo>
                  <a:lnTo>
                    <a:pt x="752" y="528"/>
                  </a:lnTo>
                  <a:lnTo>
                    <a:pt x="740" y="536"/>
                  </a:lnTo>
                  <a:lnTo>
                    <a:pt x="728" y="542"/>
                  </a:lnTo>
                  <a:lnTo>
                    <a:pt x="714" y="547"/>
                  </a:lnTo>
                  <a:lnTo>
                    <a:pt x="700" y="551"/>
                  </a:lnTo>
                  <a:lnTo>
                    <a:pt x="688" y="554"/>
                  </a:lnTo>
                  <a:lnTo>
                    <a:pt x="662" y="558"/>
                  </a:lnTo>
                  <a:lnTo>
                    <a:pt x="640" y="559"/>
                  </a:lnTo>
                  <a:lnTo>
                    <a:pt x="640" y="559"/>
                  </a:lnTo>
                  <a:lnTo>
                    <a:pt x="625" y="558"/>
                  </a:lnTo>
                  <a:lnTo>
                    <a:pt x="610" y="558"/>
                  </a:lnTo>
                  <a:lnTo>
                    <a:pt x="597" y="555"/>
                  </a:lnTo>
                  <a:lnTo>
                    <a:pt x="583" y="553"/>
                  </a:lnTo>
                  <a:lnTo>
                    <a:pt x="569" y="548"/>
                  </a:lnTo>
                  <a:lnTo>
                    <a:pt x="558" y="544"/>
                  </a:lnTo>
                  <a:lnTo>
                    <a:pt x="548" y="540"/>
                  </a:lnTo>
                  <a:lnTo>
                    <a:pt x="537" y="535"/>
                  </a:lnTo>
                  <a:lnTo>
                    <a:pt x="537" y="46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54" name="Freeform 29"/>
            <p:cNvSpPr>
              <a:spLocks/>
            </p:cNvSpPr>
            <p:nvPr/>
          </p:nvSpPr>
          <p:spPr bwMode="auto">
            <a:xfrm>
              <a:off x="8088781" y="4611434"/>
              <a:ext cx="116542" cy="161544"/>
            </a:xfrm>
            <a:custGeom>
              <a:avLst/>
              <a:gdLst>
                <a:gd name="T0" fmla="*/ 58 w 301"/>
                <a:gd name="T1" fmla="*/ 53 h 421"/>
                <a:gd name="T2" fmla="*/ 58 w 301"/>
                <a:gd name="T3" fmla="*/ 56 h 421"/>
                <a:gd name="T4" fmla="*/ 61 w 301"/>
                <a:gd name="T5" fmla="*/ 51 h 421"/>
                <a:gd name="T6" fmla="*/ 71 w 301"/>
                <a:gd name="T7" fmla="*/ 41 h 421"/>
                <a:gd name="T8" fmla="*/ 93 w 301"/>
                <a:gd name="T9" fmla="*/ 23 h 421"/>
                <a:gd name="T10" fmla="*/ 123 w 301"/>
                <a:gd name="T11" fmla="*/ 10 h 421"/>
                <a:gd name="T12" fmla="*/ 162 w 301"/>
                <a:gd name="T13" fmla="*/ 1 h 421"/>
                <a:gd name="T14" fmla="*/ 187 w 301"/>
                <a:gd name="T15" fmla="*/ 0 h 421"/>
                <a:gd name="T16" fmla="*/ 211 w 301"/>
                <a:gd name="T17" fmla="*/ 3 h 421"/>
                <a:gd name="T18" fmla="*/ 233 w 301"/>
                <a:gd name="T19" fmla="*/ 10 h 421"/>
                <a:gd name="T20" fmla="*/ 254 w 301"/>
                <a:gd name="T21" fmla="*/ 21 h 421"/>
                <a:gd name="T22" fmla="*/ 270 w 301"/>
                <a:gd name="T23" fmla="*/ 34 h 421"/>
                <a:gd name="T24" fmla="*/ 282 w 301"/>
                <a:gd name="T25" fmla="*/ 49 h 421"/>
                <a:gd name="T26" fmla="*/ 299 w 301"/>
                <a:gd name="T27" fmla="*/ 81 h 421"/>
                <a:gd name="T28" fmla="*/ 301 w 301"/>
                <a:gd name="T29" fmla="*/ 94 h 421"/>
                <a:gd name="T30" fmla="*/ 301 w 301"/>
                <a:gd name="T31" fmla="*/ 356 h 421"/>
                <a:gd name="T32" fmla="*/ 243 w 301"/>
                <a:gd name="T33" fmla="*/ 421 h 421"/>
                <a:gd name="T34" fmla="*/ 243 w 301"/>
                <a:gd name="T35" fmla="*/ 122 h 421"/>
                <a:gd name="T36" fmla="*/ 243 w 301"/>
                <a:gd name="T37" fmla="*/ 114 h 421"/>
                <a:gd name="T38" fmla="*/ 239 w 301"/>
                <a:gd name="T39" fmla="*/ 97 h 421"/>
                <a:gd name="T40" fmla="*/ 232 w 301"/>
                <a:gd name="T41" fmla="*/ 84 h 421"/>
                <a:gd name="T42" fmla="*/ 217 w 301"/>
                <a:gd name="T43" fmla="*/ 66 h 421"/>
                <a:gd name="T44" fmla="*/ 188 w 301"/>
                <a:gd name="T45" fmla="*/ 49 h 421"/>
                <a:gd name="T46" fmla="*/ 154 w 301"/>
                <a:gd name="T47" fmla="*/ 42 h 421"/>
                <a:gd name="T48" fmla="*/ 138 w 301"/>
                <a:gd name="T49" fmla="*/ 45 h 421"/>
                <a:gd name="T50" fmla="*/ 106 w 301"/>
                <a:gd name="T51" fmla="*/ 56 h 421"/>
                <a:gd name="T52" fmla="*/ 79 w 301"/>
                <a:gd name="T53" fmla="*/ 77 h 421"/>
                <a:gd name="T54" fmla="*/ 65 w 301"/>
                <a:gd name="T55" fmla="*/ 96 h 421"/>
                <a:gd name="T56" fmla="*/ 60 w 301"/>
                <a:gd name="T57" fmla="*/ 109 h 421"/>
                <a:gd name="T58" fmla="*/ 58 w 301"/>
                <a:gd name="T59" fmla="*/ 356 h 421"/>
                <a:gd name="T60" fmla="*/ 58 w 301"/>
                <a:gd name="T61" fmla="*/ 421 h 421"/>
                <a:gd name="T62" fmla="*/ 0 w 301"/>
                <a:gd name="T63" fmla="*/ 356 h 421"/>
                <a:gd name="T64" fmla="*/ 0 w 301"/>
                <a:gd name="T65" fmla="*/ 6 h 421"/>
                <a:gd name="T66" fmla="*/ 42 w 301"/>
                <a:gd name="T67" fmla="*/ 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1" h="421">
                  <a:moveTo>
                    <a:pt x="57" y="6"/>
                  </a:moveTo>
                  <a:lnTo>
                    <a:pt x="58" y="53"/>
                  </a:lnTo>
                  <a:lnTo>
                    <a:pt x="58" y="56"/>
                  </a:lnTo>
                  <a:lnTo>
                    <a:pt x="58" y="56"/>
                  </a:lnTo>
                  <a:lnTo>
                    <a:pt x="58" y="56"/>
                  </a:lnTo>
                  <a:lnTo>
                    <a:pt x="61" y="51"/>
                  </a:lnTo>
                  <a:lnTo>
                    <a:pt x="61" y="51"/>
                  </a:lnTo>
                  <a:lnTo>
                    <a:pt x="71" y="41"/>
                  </a:lnTo>
                  <a:lnTo>
                    <a:pt x="82" y="33"/>
                  </a:lnTo>
                  <a:lnTo>
                    <a:pt x="93" y="23"/>
                  </a:lnTo>
                  <a:lnTo>
                    <a:pt x="106" y="16"/>
                  </a:lnTo>
                  <a:lnTo>
                    <a:pt x="123" y="10"/>
                  </a:lnTo>
                  <a:lnTo>
                    <a:pt x="140" y="4"/>
                  </a:lnTo>
                  <a:lnTo>
                    <a:pt x="162" y="1"/>
                  </a:lnTo>
                  <a:lnTo>
                    <a:pt x="187" y="0"/>
                  </a:lnTo>
                  <a:lnTo>
                    <a:pt x="187" y="0"/>
                  </a:lnTo>
                  <a:lnTo>
                    <a:pt x="200" y="0"/>
                  </a:lnTo>
                  <a:lnTo>
                    <a:pt x="211" y="3"/>
                  </a:lnTo>
                  <a:lnTo>
                    <a:pt x="224" y="6"/>
                  </a:lnTo>
                  <a:lnTo>
                    <a:pt x="233" y="10"/>
                  </a:lnTo>
                  <a:lnTo>
                    <a:pt x="244" y="15"/>
                  </a:lnTo>
                  <a:lnTo>
                    <a:pt x="254" y="21"/>
                  </a:lnTo>
                  <a:lnTo>
                    <a:pt x="262" y="26"/>
                  </a:lnTo>
                  <a:lnTo>
                    <a:pt x="270" y="34"/>
                  </a:lnTo>
                  <a:lnTo>
                    <a:pt x="277" y="41"/>
                  </a:lnTo>
                  <a:lnTo>
                    <a:pt x="282" y="49"/>
                  </a:lnTo>
                  <a:lnTo>
                    <a:pt x="293" y="64"/>
                  </a:lnTo>
                  <a:lnTo>
                    <a:pt x="299" y="81"/>
                  </a:lnTo>
                  <a:lnTo>
                    <a:pt x="301" y="88"/>
                  </a:lnTo>
                  <a:lnTo>
                    <a:pt x="301" y="94"/>
                  </a:lnTo>
                  <a:lnTo>
                    <a:pt x="301" y="356"/>
                  </a:lnTo>
                  <a:lnTo>
                    <a:pt x="301" y="356"/>
                  </a:lnTo>
                  <a:lnTo>
                    <a:pt x="301" y="421"/>
                  </a:lnTo>
                  <a:lnTo>
                    <a:pt x="243" y="421"/>
                  </a:lnTo>
                  <a:lnTo>
                    <a:pt x="243" y="343"/>
                  </a:lnTo>
                  <a:lnTo>
                    <a:pt x="243" y="122"/>
                  </a:lnTo>
                  <a:lnTo>
                    <a:pt x="243" y="122"/>
                  </a:lnTo>
                  <a:lnTo>
                    <a:pt x="243" y="114"/>
                  </a:lnTo>
                  <a:lnTo>
                    <a:pt x="241" y="105"/>
                  </a:lnTo>
                  <a:lnTo>
                    <a:pt x="239" y="97"/>
                  </a:lnTo>
                  <a:lnTo>
                    <a:pt x="236" y="90"/>
                  </a:lnTo>
                  <a:lnTo>
                    <a:pt x="232" y="84"/>
                  </a:lnTo>
                  <a:lnTo>
                    <a:pt x="228" y="77"/>
                  </a:lnTo>
                  <a:lnTo>
                    <a:pt x="217" y="66"/>
                  </a:lnTo>
                  <a:lnTo>
                    <a:pt x="203" y="56"/>
                  </a:lnTo>
                  <a:lnTo>
                    <a:pt x="188" y="49"/>
                  </a:lnTo>
                  <a:lnTo>
                    <a:pt x="172" y="44"/>
                  </a:lnTo>
                  <a:lnTo>
                    <a:pt x="154" y="42"/>
                  </a:lnTo>
                  <a:lnTo>
                    <a:pt x="154" y="42"/>
                  </a:lnTo>
                  <a:lnTo>
                    <a:pt x="138" y="45"/>
                  </a:lnTo>
                  <a:lnTo>
                    <a:pt x="123" y="49"/>
                  </a:lnTo>
                  <a:lnTo>
                    <a:pt x="106" y="56"/>
                  </a:lnTo>
                  <a:lnTo>
                    <a:pt x="91" y="66"/>
                  </a:lnTo>
                  <a:lnTo>
                    <a:pt x="79" y="77"/>
                  </a:lnTo>
                  <a:lnTo>
                    <a:pt x="69" y="90"/>
                  </a:lnTo>
                  <a:lnTo>
                    <a:pt x="65" y="96"/>
                  </a:lnTo>
                  <a:lnTo>
                    <a:pt x="61" y="103"/>
                  </a:lnTo>
                  <a:lnTo>
                    <a:pt x="60" y="109"/>
                  </a:lnTo>
                  <a:lnTo>
                    <a:pt x="58" y="118"/>
                  </a:lnTo>
                  <a:lnTo>
                    <a:pt x="58" y="356"/>
                  </a:lnTo>
                  <a:lnTo>
                    <a:pt x="58" y="357"/>
                  </a:lnTo>
                  <a:lnTo>
                    <a:pt x="58" y="421"/>
                  </a:lnTo>
                  <a:lnTo>
                    <a:pt x="0" y="421"/>
                  </a:lnTo>
                  <a:lnTo>
                    <a:pt x="0" y="356"/>
                  </a:lnTo>
                  <a:lnTo>
                    <a:pt x="0" y="60"/>
                  </a:lnTo>
                  <a:lnTo>
                    <a:pt x="0" y="6"/>
                  </a:lnTo>
                  <a:lnTo>
                    <a:pt x="11" y="6"/>
                  </a:lnTo>
                  <a:lnTo>
                    <a:pt x="42" y="6"/>
                  </a:lnTo>
                  <a:lnTo>
                    <a:pt x="57"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cxnSp>
        <p:nvCxnSpPr>
          <p:cNvPr id="55" name="Straight Connector 54"/>
          <p:cNvCxnSpPr/>
          <p:nvPr userDrawn="1"/>
        </p:nvCxnSpPr>
        <p:spPr>
          <a:xfrm flipV="1">
            <a:off x="10363200" y="5933478"/>
            <a:ext cx="0" cy="577389"/>
          </a:xfrm>
          <a:prstGeom prst="line">
            <a:avLst/>
          </a:prstGeom>
          <a:ln>
            <a:solidFill>
              <a:srgbClr val="1199DD"/>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userDrawn="1"/>
        </p:nvSpPr>
        <p:spPr>
          <a:xfrm>
            <a:off x="8501184" y="5961855"/>
            <a:ext cx="1724272" cy="461665"/>
          </a:xfrm>
          <a:prstGeom prst="rect">
            <a:avLst/>
          </a:prstGeom>
          <a:noFill/>
        </p:spPr>
        <p:txBody>
          <a:bodyPr wrap="square" rtlCol="0">
            <a:spAutoFit/>
          </a:bodyPr>
          <a:lstStyle/>
          <a:p>
            <a:pPr algn="r" defTabSz="914377"/>
            <a:r>
              <a:rPr lang="en-US" sz="2400" dirty="0">
                <a:solidFill>
                  <a:srgbClr val="36CFF8"/>
                </a:solidFill>
              </a:rPr>
              <a:t>Client Logo</a:t>
            </a:r>
          </a:p>
        </p:txBody>
      </p:sp>
      <p:sp>
        <p:nvSpPr>
          <p:cNvPr id="22"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605639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9800" y="194691"/>
            <a:ext cx="11579517" cy="70846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309800" y="1106776"/>
            <a:ext cx="11579517" cy="49892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0" y="6424171"/>
            <a:ext cx="2844800" cy="365125"/>
          </a:xfrm>
          <a:prstGeom prst="rect">
            <a:avLst/>
          </a:prstGeom>
        </p:spPr>
        <p:txBody>
          <a:bodyPr/>
          <a:lstStyle/>
          <a:p>
            <a:pPr defTabSz="914377"/>
            <a:endParaRPr lang="en-US" dirty="0">
              <a:solidFill>
                <a:prstClr val="black"/>
              </a:solidFill>
            </a:endParaRPr>
          </a:p>
        </p:txBody>
      </p:sp>
      <p:sp>
        <p:nvSpPr>
          <p:cNvPr id="5" name="Footer Placeholder 4"/>
          <p:cNvSpPr>
            <a:spLocks noGrp="1"/>
          </p:cNvSpPr>
          <p:nvPr>
            <p:ph type="ftr" sz="quarter" idx="11"/>
          </p:nvPr>
        </p:nvSpPr>
        <p:spPr>
          <a:xfrm>
            <a:off x="7416802" y="46467"/>
            <a:ext cx="3556087" cy="254428"/>
          </a:xfrm>
          <a:prstGeom prst="rect">
            <a:avLst/>
          </a:prstGeom>
        </p:spPr>
        <p:txBody>
          <a:bodyPr/>
          <a:lstStyle/>
          <a:p>
            <a:pPr defTabSz="914377"/>
            <a:endParaRPr lang="en-US" dirty="0">
              <a:solidFill>
                <a:prstClr val="black"/>
              </a:solidFill>
            </a:endParaRPr>
          </a:p>
        </p:txBody>
      </p:sp>
      <p:sp>
        <p:nvSpPr>
          <p:cNvPr id="6" name="Slide Number Placeholder 5"/>
          <p:cNvSpPr>
            <a:spLocks noGrp="1"/>
          </p:cNvSpPr>
          <p:nvPr>
            <p:ph type="sldNum" sz="quarter" idx="12"/>
          </p:nvPr>
        </p:nvSpPr>
        <p:spPr>
          <a:xfrm>
            <a:off x="11438305" y="46467"/>
            <a:ext cx="258703" cy="254428"/>
          </a:xfrm>
          <a:prstGeom prst="rect">
            <a:avLst/>
          </a:prstGeom>
        </p:spPr>
        <p:txBody>
          <a:bodyPr/>
          <a:lstStyle/>
          <a:p>
            <a:fld id="{14D65173-87C9-47C0-A890-7AD8E2754265}" type="slidenum">
              <a:rPr lang="en-US" smtClean="0">
                <a:solidFill>
                  <a:prstClr val="white"/>
                </a:solidFill>
              </a:rPr>
              <a:pPr/>
              <a:t>‹#›</a:t>
            </a:fld>
            <a:endParaRPr lang="en-US" dirty="0">
              <a:solidFill>
                <a:prstClr val="white"/>
              </a:solidFill>
            </a:endParaRPr>
          </a:p>
        </p:txBody>
      </p:sp>
      <p:sp>
        <p:nvSpPr>
          <p:cNvPr id="7" name="Slide Number Placeholder 1"/>
          <p:cNvSpPr txBox="1">
            <a:spLocks/>
          </p:cNvSpPr>
          <p:nvPr userDrawn="1"/>
        </p:nvSpPr>
        <p:spPr>
          <a:xfrm>
            <a:off x="11480800" y="6502400"/>
            <a:ext cx="508000" cy="220133"/>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bg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CEE98133-E66A-434E-8D3B-03820796E336}" type="slidenum">
              <a:rPr lang="en-US" sz="1200" smtClean="0">
                <a:solidFill>
                  <a:prstClr val="white"/>
                </a:solidFill>
              </a:rPr>
              <a:pPr/>
              <a:t>‹#›</a:t>
            </a:fld>
            <a:endParaRPr lang="en-US" sz="1200" dirty="0">
              <a:solidFill>
                <a:prstClr val="white"/>
              </a:solidFill>
            </a:endParaRPr>
          </a:p>
        </p:txBody>
      </p:sp>
    </p:spTree>
    <p:extLst>
      <p:ext uri="{BB962C8B-B14F-4D97-AF65-F5344CB8AC3E}">
        <p14:creationId xmlns:p14="http://schemas.microsoft.com/office/powerpoint/2010/main" val="2617826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9800" y="194691"/>
            <a:ext cx="11579517" cy="708469"/>
          </a:xfrm>
          <a:prstGeom prst="rect">
            <a:avLst/>
          </a:prstGeom>
        </p:spPr>
        <p:txBody>
          <a:bodyPr/>
          <a:lstStyle/>
          <a:p>
            <a:r>
              <a:rPr lang="en-US" dirty="0"/>
              <a:t>Click to edit Master title style</a:t>
            </a:r>
          </a:p>
        </p:txBody>
      </p:sp>
      <p:sp>
        <p:nvSpPr>
          <p:cNvPr id="3" name="Date Placeholder 2"/>
          <p:cNvSpPr>
            <a:spLocks noGrp="1"/>
          </p:cNvSpPr>
          <p:nvPr>
            <p:ph type="dt" sz="half" idx="10"/>
          </p:nvPr>
        </p:nvSpPr>
        <p:spPr>
          <a:xfrm>
            <a:off x="4572000" y="6424171"/>
            <a:ext cx="2844800" cy="365125"/>
          </a:xfrm>
          <a:prstGeom prst="rect">
            <a:avLst/>
          </a:prstGeom>
        </p:spPr>
        <p:txBody>
          <a:bodyPr/>
          <a:lstStyle/>
          <a:p>
            <a:pPr defTabSz="914377"/>
            <a:endParaRPr lang="en-US" dirty="0">
              <a:solidFill>
                <a:prstClr val="black"/>
              </a:solidFill>
            </a:endParaRPr>
          </a:p>
        </p:txBody>
      </p:sp>
      <p:sp>
        <p:nvSpPr>
          <p:cNvPr id="4" name="Footer Placeholder 3"/>
          <p:cNvSpPr>
            <a:spLocks noGrp="1"/>
          </p:cNvSpPr>
          <p:nvPr>
            <p:ph type="ftr" sz="quarter" idx="11"/>
          </p:nvPr>
        </p:nvSpPr>
        <p:spPr>
          <a:xfrm>
            <a:off x="7416802" y="46467"/>
            <a:ext cx="3556087" cy="254428"/>
          </a:xfrm>
          <a:prstGeom prst="rect">
            <a:avLst/>
          </a:prstGeom>
        </p:spPr>
        <p:txBody>
          <a:bodyPr/>
          <a:lstStyle/>
          <a:p>
            <a:pPr defTabSz="914377"/>
            <a:endParaRPr lang="en-US" dirty="0">
              <a:solidFill>
                <a:prstClr val="black"/>
              </a:solidFill>
            </a:endParaRPr>
          </a:p>
        </p:txBody>
      </p:sp>
      <p:sp>
        <p:nvSpPr>
          <p:cNvPr id="5" name="Slide Number Placeholder 4"/>
          <p:cNvSpPr>
            <a:spLocks noGrp="1"/>
          </p:cNvSpPr>
          <p:nvPr>
            <p:ph type="sldNum" sz="quarter" idx="12"/>
          </p:nvPr>
        </p:nvSpPr>
        <p:spPr>
          <a:xfrm>
            <a:off x="11438305" y="46467"/>
            <a:ext cx="258703" cy="254428"/>
          </a:xfrm>
          <a:prstGeom prst="rect">
            <a:avLst/>
          </a:prstGeom>
        </p:spPr>
        <p:txBody>
          <a:bodyPr/>
          <a:lstStyle/>
          <a:p>
            <a:fld id="{14D65173-87C9-47C0-A890-7AD8E2754265}"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2" cstate="print"/>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065642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9877" y="1"/>
            <a:ext cx="7932123" cy="6694712"/>
          </a:xfrm>
          <a:prstGeom prst="rect">
            <a:avLst/>
          </a:prstGeom>
        </p:spPr>
      </p:pic>
      <p:sp>
        <p:nvSpPr>
          <p:cNvPr id="8" name="Freeform 5"/>
          <p:cNvSpPr>
            <a:spLocks/>
          </p:cNvSpPr>
          <p:nvPr userDrawn="1"/>
        </p:nvSpPr>
        <p:spPr bwMode="auto">
          <a:xfrm>
            <a:off x="2118" y="0"/>
            <a:ext cx="7675033" cy="6858000"/>
          </a:xfrm>
          <a:custGeom>
            <a:avLst/>
            <a:gdLst>
              <a:gd name="T0" fmla="*/ 0 w 10877"/>
              <a:gd name="T1" fmla="*/ 0 h 9720"/>
              <a:gd name="T2" fmla="*/ 10877 w 10877"/>
              <a:gd name="T3" fmla="*/ 0 h 9720"/>
              <a:gd name="T4" fmla="*/ 10877 w 10877"/>
              <a:gd name="T5" fmla="*/ 0 h 9720"/>
              <a:gd name="T6" fmla="*/ 8717 w 10877"/>
              <a:gd name="T7" fmla="*/ 9720 h 9720"/>
              <a:gd name="T8" fmla="*/ 0 w 10877"/>
              <a:gd name="T9" fmla="*/ 9720 h 9720"/>
              <a:gd name="T10" fmla="*/ 0 w 10877"/>
              <a:gd name="T11" fmla="*/ 0 h 9720"/>
            </a:gdLst>
            <a:ahLst/>
            <a:cxnLst>
              <a:cxn ang="0">
                <a:pos x="T0" y="T1"/>
              </a:cxn>
              <a:cxn ang="0">
                <a:pos x="T2" y="T3"/>
              </a:cxn>
              <a:cxn ang="0">
                <a:pos x="T4" y="T5"/>
              </a:cxn>
              <a:cxn ang="0">
                <a:pos x="T6" y="T7"/>
              </a:cxn>
              <a:cxn ang="0">
                <a:pos x="T8" y="T9"/>
              </a:cxn>
              <a:cxn ang="0">
                <a:pos x="T10" y="T11"/>
              </a:cxn>
            </a:cxnLst>
            <a:rect l="0" t="0" r="r" b="b"/>
            <a:pathLst>
              <a:path w="10877" h="9720">
                <a:moveTo>
                  <a:pt x="0" y="0"/>
                </a:moveTo>
                <a:lnTo>
                  <a:pt x="10877" y="0"/>
                </a:lnTo>
                <a:lnTo>
                  <a:pt x="10877" y="0"/>
                </a:lnTo>
                <a:lnTo>
                  <a:pt x="8717" y="9720"/>
                </a:lnTo>
                <a:lnTo>
                  <a:pt x="0" y="9720"/>
                </a:lnTo>
                <a:lnTo>
                  <a:pt x="0" y="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9" name="TextBox 8"/>
          <p:cNvSpPr txBox="1"/>
          <p:nvPr userDrawn="1"/>
        </p:nvSpPr>
        <p:spPr>
          <a:xfrm>
            <a:off x="575734" y="321734"/>
            <a:ext cx="4948767" cy="584775"/>
          </a:xfrm>
          <a:prstGeom prst="rect">
            <a:avLst/>
          </a:prstGeom>
          <a:noFill/>
        </p:spPr>
        <p:txBody>
          <a:bodyPr wrap="square" rtlCol="0">
            <a:spAutoFit/>
          </a:bodyPr>
          <a:lstStyle/>
          <a:p>
            <a:pPr defTabSz="914377"/>
            <a:r>
              <a:rPr lang="en-US" sz="3200" dirty="0">
                <a:solidFill>
                  <a:prstClr val="black">
                    <a:lumMod val="75000"/>
                    <a:lumOff val="25000"/>
                  </a:prstClr>
                </a:solidFill>
                <a:latin typeface="Franklin Gothic Medium" panose="020B0603020102020204" pitchFamily="34" charset="0"/>
                <a:ea typeface="Segoe UI Black" panose="020B0A02040204020203" pitchFamily="34" charset="0"/>
                <a:cs typeface="Segoe UI" panose="020B0502040204020203" pitchFamily="34" charset="0"/>
              </a:rPr>
              <a:t>Thank You</a:t>
            </a:r>
            <a:endParaRPr lang="en-US" sz="3200" dirty="0">
              <a:solidFill>
                <a:prstClr val="black">
                  <a:lumMod val="75000"/>
                  <a:lumOff val="25000"/>
                </a:prstClr>
              </a:solidFill>
              <a:latin typeface="Franklin Gothic Medium" panose="020B0603020102020204" pitchFamily="34" charset="0"/>
              <a:ea typeface="Segoe UI Black" panose="020B0A02040204020203" pitchFamily="34" charset="0"/>
              <a:cs typeface="Segoe UI Light" panose="020B0502040204020203" pitchFamily="34" charset="0"/>
            </a:endParaRPr>
          </a:p>
        </p:txBody>
      </p:sp>
      <p:sp>
        <p:nvSpPr>
          <p:cNvPr id="10" name="Freeform 6"/>
          <p:cNvSpPr>
            <a:spLocks/>
          </p:cNvSpPr>
          <p:nvPr userDrawn="1"/>
        </p:nvSpPr>
        <p:spPr bwMode="auto">
          <a:xfrm>
            <a:off x="1583269" y="6457951"/>
            <a:ext cx="4578351" cy="400051"/>
          </a:xfrm>
          <a:custGeom>
            <a:avLst/>
            <a:gdLst>
              <a:gd name="T0" fmla="*/ 6489 w 6489"/>
              <a:gd name="T1" fmla="*/ 568 h 568"/>
              <a:gd name="T2" fmla="*/ 0 w 6489"/>
              <a:gd name="T3" fmla="*/ 568 h 568"/>
              <a:gd name="T4" fmla="*/ 4105 w 6489"/>
              <a:gd name="T5" fmla="*/ 0 h 568"/>
              <a:gd name="T6" fmla="*/ 6489 w 6489"/>
              <a:gd name="T7" fmla="*/ 568 h 568"/>
            </a:gdLst>
            <a:ahLst/>
            <a:cxnLst>
              <a:cxn ang="0">
                <a:pos x="T0" y="T1"/>
              </a:cxn>
              <a:cxn ang="0">
                <a:pos x="T2" y="T3"/>
              </a:cxn>
              <a:cxn ang="0">
                <a:pos x="T4" y="T5"/>
              </a:cxn>
              <a:cxn ang="0">
                <a:pos x="T6" y="T7"/>
              </a:cxn>
            </a:cxnLst>
            <a:rect l="0" t="0" r="r" b="b"/>
            <a:pathLst>
              <a:path w="6489" h="568">
                <a:moveTo>
                  <a:pt x="6489" y="568"/>
                </a:moveTo>
                <a:lnTo>
                  <a:pt x="0" y="568"/>
                </a:lnTo>
                <a:lnTo>
                  <a:pt x="4105" y="0"/>
                </a:lnTo>
                <a:lnTo>
                  <a:pt x="6489" y="568"/>
                </a:lnTo>
                <a:close/>
              </a:path>
            </a:pathLst>
          </a:custGeom>
          <a:solidFill>
            <a:srgbClr val="1199DD"/>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11" name="Freeform 8"/>
          <p:cNvSpPr>
            <a:spLocks/>
          </p:cNvSpPr>
          <p:nvPr userDrawn="1"/>
        </p:nvSpPr>
        <p:spPr bwMode="auto">
          <a:xfrm>
            <a:off x="4478869" y="6206068"/>
            <a:ext cx="1818217" cy="649817"/>
          </a:xfrm>
          <a:custGeom>
            <a:avLst/>
            <a:gdLst>
              <a:gd name="T0" fmla="*/ 0 w 2577"/>
              <a:gd name="T1" fmla="*/ 356 h 921"/>
              <a:gd name="T2" fmla="*/ 2577 w 2577"/>
              <a:gd name="T3" fmla="*/ 0 h 921"/>
              <a:gd name="T4" fmla="*/ 2373 w 2577"/>
              <a:gd name="T5" fmla="*/ 921 h 921"/>
              <a:gd name="T6" fmla="*/ 0 w 2577"/>
              <a:gd name="T7" fmla="*/ 356 h 921"/>
            </a:gdLst>
            <a:ahLst/>
            <a:cxnLst>
              <a:cxn ang="0">
                <a:pos x="T0" y="T1"/>
              </a:cxn>
              <a:cxn ang="0">
                <a:pos x="T2" y="T3"/>
              </a:cxn>
              <a:cxn ang="0">
                <a:pos x="T4" y="T5"/>
              </a:cxn>
              <a:cxn ang="0">
                <a:pos x="T6" y="T7"/>
              </a:cxn>
            </a:cxnLst>
            <a:rect l="0" t="0" r="r" b="b"/>
            <a:pathLst>
              <a:path w="2577" h="921">
                <a:moveTo>
                  <a:pt x="0" y="356"/>
                </a:moveTo>
                <a:lnTo>
                  <a:pt x="2577" y="0"/>
                </a:lnTo>
                <a:lnTo>
                  <a:pt x="2373" y="921"/>
                </a:lnTo>
                <a:lnTo>
                  <a:pt x="0" y="356"/>
                </a:lnTo>
                <a:close/>
              </a:path>
            </a:pathLst>
          </a:custGeom>
          <a:solidFill>
            <a:srgbClr val="FFC000"/>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12" name="Freeform 9"/>
          <p:cNvSpPr>
            <a:spLocks/>
          </p:cNvSpPr>
          <p:nvPr userDrawn="1"/>
        </p:nvSpPr>
        <p:spPr bwMode="auto">
          <a:xfrm>
            <a:off x="6153151" y="5391151"/>
            <a:ext cx="6036733" cy="1466851"/>
          </a:xfrm>
          <a:custGeom>
            <a:avLst/>
            <a:gdLst>
              <a:gd name="T0" fmla="*/ 8557 w 8557"/>
              <a:gd name="T1" fmla="*/ 0 h 2078"/>
              <a:gd name="T2" fmla="*/ 8557 w 8557"/>
              <a:gd name="T3" fmla="*/ 2078 h 2078"/>
              <a:gd name="T4" fmla="*/ 0 w 8557"/>
              <a:gd name="T5" fmla="*/ 2078 h 2078"/>
              <a:gd name="T6" fmla="*/ 205 w 8557"/>
              <a:gd name="T7" fmla="*/ 1154 h 2078"/>
              <a:gd name="T8" fmla="*/ 8557 w 8557"/>
              <a:gd name="T9" fmla="*/ 0 h 2078"/>
            </a:gdLst>
            <a:ahLst/>
            <a:cxnLst>
              <a:cxn ang="0">
                <a:pos x="T0" y="T1"/>
              </a:cxn>
              <a:cxn ang="0">
                <a:pos x="T2" y="T3"/>
              </a:cxn>
              <a:cxn ang="0">
                <a:pos x="T4" y="T5"/>
              </a:cxn>
              <a:cxn ang="0">
                <a:pos x="T6" y="T7"/>
              </a:cxn>
              <a:cxn ang="0">
                <a:pos x="T8" y="T9"/>
              </a:cxn>
            </a:cxnLst>
            <a:rect l="0" t="0" r="r" b="b"/>
            <a:pathLst>
              <a:path w="8557" h="2078">
                <a:moveTo>
                  <a:pt x="8557" y="0"/>
                </a:moveTo>
                <a:lnTo>
                  <a:pt x="8557" y="2078"/>
                </a:lnTo>
                <a:lnTo>
                  <a:pt x="0" y="2078"/>
                </a:lnTo>
                <a:lnTo>
                  <a:pt x="205" y="1154"/>
                </a:lnTo>
                <a:lnTo>
                  <a:pt x="8557" y="0"/>
                </a:lnTo>
                <a:close/>
              </a:path>
            </a:pathLst>
          </a:custGeom>
          <a:solidFill>
            <a:srgbClr val="115599"/>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cxnSp>
        <p:nvCxnSpPr>
          <p:cNvPr id="41" name="Straight Connector 40"/>
          <p:cNvCxnSpPr/>
          <p:nvPr userDrawn="1"/>
        </p:nvCxnSpPr>
        <p:spPr>
          <a:xfrm>
            <a:off x="573208" y="1701800"/>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73210" y="4778621"/>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userDrawn="1"/>
        </p:nvSpPr>
        <p:spPr>
          <a:xfrm>
            <a:off x="573210" y="4787710"/>
            <a:ext cx="5116391" cy="246221"/>
          </a:xfrm>
          <a:prstGeom prst="rect">
            <a:avLst/>
          </a:prstGeom>
          <a:noFill/>
        </p:spPr>
        <p:txBody>
          <a:bodyPr wrap="square" rtlCol="0">
            <a:spAutoFit/>
          </a:bodyPr>
          <a:lstStyle/>
          <a:p>
            <a:pPr defTabSz="914377"/>
            <a:r>
              <a:rPr lang="en-US" sz="1000" dirty="0">
                <a:solidFill>
                  <a:prstClr val="black">
                    <a:lumMod val="65000"/>
                    <a:lumOff val="35000"/>
                  </a:prstClr>
                </a:solidFill>
                <a:cs typeface="Segoe UI Semilight" panose="020B0402040204020203" pitchFamily="34" charset="0"/>
              </a:rPr>
              <a:t>© 2016 Infosys Limited.</a:t>
            </a:r>
          </a:p>
        </p:txBody>
      </p:sp>
      <p:cxnSp>
        <p:nvCxnSpPr>
          <p:cNvPr id="49" name="Straight Connector 48"/>
          <p:cNvCxnSpPr/>
          <p:nvPr userDrawn="1"/>
        </p:nvCxnSpPr>
        <p:spPr>
          <a:xfrm>
            <a:off x="573208" y="2675347"/>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3208" y="3856637"/>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userDrawn="1"/>
        </p:nvGrpSpPr>
        <p:grpSpPr>
          <a:xfrm>
            <a:off x="10718885" y="6085501"/>
            <a:ext cx="870800" cy="338473"/>
            <a:chOff x="8039164" y="4564125"/>
            <a:chExt cx="653100" cy="253855"/>
          </a:xfrm>
        </p:grpSpPr>
        <p:sp>
          <p:nvSpPr>
            <p:cNvPr id="52" name="Freeform 22"/>
            <p:cNvSpPr>
              <a:spLocks/>
            </p:cNvSpPr>
            <p:nvPr/>
          </p:nvSpPr>
          <p:spPr bwMode="auto">
            <a:xfrm>
              <a:off x="8039164" y="4564125"/>
              <a:ext cx="25386" cy="208853"/>
            </a:xfrm>
            <a:custGeom>
              <a:avLst/>
              <a:gdLst>
                <a:gd name="T0" fmla="*/ 0 w 66"/>
                <a:gd name="T1" fmla="*/ 66 h 543"/>
                <a:gd name="T2" fmla="*/ 0 w 66"/>
                <a:gd name="T3" fmla="*/ 65 h 543"/>
                <a:gd name="T4" fmla="*/ 0 w 66"/>
                <a:gd name="T5" fmla="*/ 0 h 543"/>
                <a:gd name="T6" fmla="*/ 66 w 66"/>
                <a:gd name="T7" fmla="*/ 0 h 543"/>
                <a:gd name="T8" fmla="*/ 66 w 66"/>
                <a:gd name="T9" fmla="*/ 66 h 543"/>
                <a:gd name="T10" fmla="*/ 66 w 66"/>
                <a:gd name="T11" fmla="*/ 66 h 543"/>
                <a:gd name="T12" fmla="*/ 66 w 66"/>
                <a:gd name="T13" fmla="*/ 478 h 543"/>
                <a:gd name="T14" fmla="*/ 66 w 66"/>
                <a:gd name="T15" fmla="*/ 479 h 543"/>
                <a:gd name="T16" fmla="*/ 66 w 66"/>
                <a:gd name="T17" fmla="*/ 543 h 543"/>
                <a:gd name="T18" fmla="*/ 0 w 66"/>
                <a:gd name="T19" fmla="*/ 543 h 543"/>
                <a:gd name="T20" fmla="*/ 0 w 66"/>
                <a:gd name="T21" fmla="*/ 478 h 543"/>
                <a:gd name="T22" fmla="*/ 0 w 66"/>
                <a:gd name="T23" fmla="*/ 478 h 543"/>
                <a:gd name="T24" fmla="*/ 0 w 66"/>
                <a:gd name="T25" fmla="*/ 66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43">
                  <a:moveTo>
                    <a:pt x="0" y="66"/>
                  </a:moveTo>
                  <a:lnTo>
                    <a:pt x="0" y="65"/>
                  </a:lnTo>
                  <a:lnTo>
                    <a:pt x="0" y="0"/>
                  </a:lnTo>
                  <a:lnTo>
                    <a:pt x="66" y="0"/>
                  </a:lnTo>
                  <a:lnTo>
                    <a:pt x="66" y="66"/>
                  </a:lnTo>
                  <a:lnTo>
                    <a:pt x="66" y="66"/>
                  </a:lnTo>
                  <a:lnTo>
                    <a:pt x="66" y="478"/>
                  </a:lnTo>
                  <a:lnTo>
                    <a:pt x="66" y="479"/>
                  </a:lnTo>
                  <a:lnTo>
                    <a:pt x="66" y="543"/>
                  </a:lnTo>
                  <a:lnTo>
                    <a:pt x="0" y="543"/>
                  </a:lnTo>
                  <a:lnTo>
                    <a:pt x="0" y="478"/>
                  </a:lnTo>
                  <a:lnTo>
                    <a:pt x="0" y="478"/>
                  </a:lnTo>
                  <a:lnTo>
                    <a:pt x="0"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53" name="Freeform 23"/>
            <p:cNvSpPr>
              <a:spLocks noEditPoints="1"/>
            </p:cNvSpPr>
            <p:nvPr/>
          </p:nvSpPr>
          <p:spPr bwMode="auto">
            <a:xfrm>
              <a:off x="8208785" y="4564125"/>
              <a:ext cx="483479" cy="253855"/>
            </a:xfrm>
            <a:custGeom>
              <a:avLst/>
              <a:gdLst>
                <a:gd name="T0" fmla="*/ 247 w 1256"/>
                <a:gd name="T1" fmla="*/ 446 h 661"/>
                <a:gd name="T2" fmla="*/ 332 w 1256"/>
                <a:gd name="T3" fmla="*/ 520 h 661"/>
                <a:gd name="T4" fmla="*/ 423 w 1256"/>
                <a:gd name="T5" fmla="*/ 499 h 661"/>
                <a:gd name="T6" fmla="*/ 485 w 1256"/>
                <a:gd name="T7" fmla="*/ 395 h 661"/>
                <a:gd name="T8" fmla="*/ 478 w 1256"/>
                <a:gd name="T9" fmla="*/ 272 h 661"/>
                <a:gd name="T10" fmla="*/ 406 w 1256"/>
                <a:gd name="T11" fmla="*/ 178 h 661"/>
                <a:gd name="T12" fmla="*/ 314 w 1256"/>
                <a:gd name="T13" fmla="*/ 174 h 661"/>
                <a:gd name="T14" fmla="*/ 238 w 1256"/>
                <a:gd name="T15" fmla="*/ 261 h 661"/>
                <a:gd name="T16" fmla="*/ 759 w 1256"/>
                <a:gd name="T17" fmla="*/ 222 h 661"/>
                <a:gd name="T18" fmla="*/ 812 w 1256"/>
                <a:gd name="T19" fmla="*/ 200 h 661"/>
                <a:gd name="T20" fmla="*/ 597 w 1256"/>
                <a:gd name="T21" fmla="*/ 505 h 661"/>
                <a:gd name="T22" fmla="*/ 709 w 1256"/>
                <a:gd name="T23" fmla="*/ 510 h 661"/>
                <a:gd name="T24" fmla="*/ 750 w 1256"/>
                <a:gd name="T25" fmla="*/ 451 h 661"/>
                <a:gd name="T26" fmla="*/ 679 w 1256"/>
                <a:gd name="T27" fmla="*/ 377 h 661"/>
                <a:gd name="T28" fmla="*/ 558 w 1256"/>
                <a:gd name="T29" fmla="*/ 310 h 661"/>
                <a:gd name="T30" fmla="*/ 546 w 1256"/>
                <a:gd name="T31" fmla="*/ 406 h 661"/>
                <a:gd name="T32" fmla="*/ 452 w 1256"/>
                <a:gd name="T33" fmla="*/ 535 h 661"/>
                <a:gd name="T34" fmla="*/ 319 w 1256"/>
                <a:gd name="T35" fmla="*/ 557 h 661"/>
                <a:gd name="T36" fmla="*/ 195 w 1256"/>
                <a:gd name="T37" fmla="*/ 464 h 661"/>
                <a:gd name="T38" fmla="*/ 164 w 1256"/>
                <a:gd name="T39" fmla="*/ 315 h 661"/>
                <a:gd name="T40" fmla="*/ 111 w 1256"/>
                <a:gd name="T41" fmla="*/ 164 h 661"/>
                <a:gd name="T42" fmla="*/ 52 w 1256"/>
                <a:gd name="T43" fmla="*/ 164 h 661"/>
                <a:gd name="T44" fmla="*/ 66 w 1256"/>
                <a:gd name="T45" fmla="*/ 71 h 661"/>
                <a:gd name="T46" fmla="*/ 130 w 1256"/>
                <a:gd name="T47" fmla="*/ 8 h 661"/>
                <a:gd name="T48" fmla="*/ 247 w 1256"/>
                <a:gd name="T49" fmla="*/ 5 h 661"/>
                <a:gd name="T50" fmla="*/ 242 w 1256"/>
                <a:gd name="T51" fmla="*/ 57 h 661"/>
                <a:gd name="T52" fmla="*/ 152 w 1256"/>
                <a:gd name="T53" fmla="*/ 38 h 661"/>
                <a:gd name="T54" fmla="*/ 109 w 1256"/>
                <a:gd name="T55" fmla="*/ 88 h 661"/>
                <a:gd name="T56" fmla="*/ 373 w 1256"/>
                <a:gd name="T57" fmla="*/ 123 h 661"/>
                <a:gd name="T58" fmla="*/ 477 w 1256"/>
                <a:gd name="T59" fmla="*/ 165 h 661"/>
                <a:gd name="T60" fmla="*/ 535 w 1256"/>
                <a:gd name="T61" fmla="*/ 249 h 661"/>
                <a:gd name="T62" fmla="*/ 564 w 1256"/>
                <a:gd name="T63" fmla="*/ 165 h 661"/>
                <a:gd name="T64" fmla="*/ 659 w 1256"/>
                <a:gd name="T65" fmla="*/ 126 h 661"/>
                <a:gd name="T66" fmla="*/ 788 w 1256"/>
                <a:gd name="T67" fmla="*/ 139 h 661"/>
                <a:gd name="T68" fmla="*/ 1005 w 1256"/>
                <a:gd name="T69" fmla="*/ 197 h 661"/>
                <a:gd name="T70" fmla="*/ 1064 w 1256"/>
                <a:gd name="T71" fmla="*/ 141 h 661"/>
                <a:gd name="T72" fmla="*/ 1212 w 1256"/>
                <a:gd name="T73" fmla="*/ 134 h 661"/>
                <a:gd name="T74" fmla="*/ 1158 w 1256"/>
                <a:gd name="T75" fmla="*/ 164 h 661"/>
                <a:gd name="T76" fmla="*/ 1070 w 1256"/>
                <a:gd name="T77" fmla="*/ 181 h 661"/>
                <a:gd name="T78" fmla="*/ 1049 w 1256"/>
                <a:gd name="T79" fmla="*/ 231 h 661"/>
                <a:gd name="T80" fmla="*/ 1144 w 1256"/>
                <a:gd name="T81" fmla="*/ 315 h 661"/>
                <a:gd name="T82" fmla="*/ 1247 w 1256"/>
                <a:gd name="T83" fmla="*/ 391 h 661"/>
                <a:gd name="T84" fmla="*/ 1247 w 1256"/>
                <a:gd name="T85" fmla="*/ 485 h 661"/>
                <a:gd name="T86" fmla="*/ 1158 w 1256"/>
                <a:gd name="T87" fmla="*/ 553 h 661"/>
                <a:gd name="T88" fmla="*/ 1034 w 1256"/>
                <a:gd name="T89" fmla="*/ 553 h 661"/>
                <a:gd name="T90" fmla="*/ 1005 w 1256"/>
                <a:gd name="T91" fmla="*/ 475 h 661"/>
                <a:gd name="T92" fmla="*/ 1117 w 1256"/>
                <a:gd name="T93" fmla="*/ 521 h 661"/>
                <a:gd name="T94" fmla="*/ 1203 w 1256"/>
                <a:gd name="T95" fmla="*/ 476 h 661"/>
                <a:gd name="T96" fmla="*/ 1182 w 1256"/>
                <a:gd name="T97" fmla="*/ 406 h 661"/>
                <a:gd name="T98" fmla="*/ 1044 w 1256"/>
                <a:gd name="T99" fmla="*/ 334 h 661"/>
                <a:gd name="T100" fmla="*/ 851 w 1256"/>
                <a:gd name="T101" fmla="*/ 661 h 661"/>
                <a:gd name="T102" fmla="*/ 762 w 1256"/>
                <a:gd name="T103" fmla="*/ 227 h 661"/>
                <a:gd name="T104" fmla="*/ 724 w 1256"/>
                <a:gd name="T105" fmla="*/ 170 h 661"/>
                <a:gd name="T106" fmla="*/ 658 w 1256"/>
                <a:gd name="T107" fmla="*/ 160 h 661"/>
                <a:gd name="T108" fmla="*/ 594 w 1256"/>
                <a:gd name="T109" fmla="*/ 204 h 661"/>
                <a:gd name="T110" fmla="*/ 597 w 1256"/>
                <a:gd name="T111" fmla="*/ 260 h 661"/>
                <a:gd name="T112" fmla="*/ 729 w 1256"/>
                <a:gd name="T113" fmla="*/ 334 h 661"/>
                <a:gd name="T114" fmla="*/ 797 w 1256"/>
                <a:gd name="T115" fmla="*/ 409 h 661"/>
                <a:gd name="T116" fmla="*/ 773 w 1256"/>
                <a:gd name="T117" fmla="*/ 509 h 661"/>
                <a:gd name="T118" fmla="*/ 662 w 1256"/>
                <a:gd name="T119" fmla="*/ 558 h 661"/>
                <a:gd name="T120" fmla="*/ 558 w 1256"/>
                <a:gd name="T121" fmla="*/ 544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6" h="661">
                  <a:moveTo>
                    <a:pt x="223" y="346"/>
                  </a:moveTo>
                  <a:lnTo>
                    <a:pt x="223" y="346"/>
                  </a:lnTo>
                  <a:lnTo>
                    <a:pt x="223" y="365"/>
                  </a:lnTo>
                  <a:lnTo>
                    <a:pt x="225" y="382"/>
                  </a:lnTo>
                  <a:lnTo>
                    <a:pt x="229" y="399"/>
                  </a:lnTo>
                  <a:lnTo>
                    <a:pt x="233" y="416"/>
                  </a:lnTo>
                  <a:lnTo>
                    <a:pt x="240" y="431"/>
                  </a:lnTo>
                  <a:lnTo>
                    <a:pt x="247" y="446"/>
                  </a:lnTo>
                  <a:lnTo>
                    <a:pt x="255" y="460"/>
                  </a:lnTo>
                  <a:lnTo>
                    <a:pt x="264" y="472"/>
                  </a:lnTo>
                  <a:lnTo>
                    <a:pt x="273" y="483"/>
                  </a:lnTo>
                  <a:lnTo>
                    <a:pt x="284" y="494"/>
                  </a:lnTo>
                  <a:lnTo>
                    <a:pt x="295" y="502"/>
                  </a:lnTo>
                  <a:lnTo>
                    <a:pt x="307" y="509"/>
                  </a:lnTo>
                  <a:lnTo>
                    <a:pt x="319" y="516"/>
                  </a:lnTo>
                  <a:lnTo>
                    <a:pt x="332" y="520"/>
                  </a:lnTo>
                  <a:lnTo>
                    <a:pt x="345" y="521"/>
                  </a:lnTo>
                  <a:lnTo>
                    <a:pt x="359" y="522"/>
                  </a:lnTo>
                  <a:lnTo>
                    <a:pt x="359" y="522"/>
                  </a:lnTo>
                  <a:lnTo>
                    <a:pt x="373" y="521"/>
                  </a:lnTo>
                  <a:lnTo>
                    <a:pt x="386" y="518"/>
                  </a:lnTo>
                  <a:lnTo>
                    <a:pt x="399" y="514"/>
                  </a:lnTo>
                  <a:lnTo>
                    <a:pt x="411" y="507"/>
                  </a:lnTo>
                  <a:lnTo>
                    <a:pt x="423" y="499"/>
                  </a:lnTo>
                  <a:lnTo>
                    <a:pt x="433" y="491"/>
                  </a:lnTo>
                  <a:lnTo>
                    <a:pt x="444" y="480"/>
                  </a:lnTo>
                  <a:lnTo>
                    <a:pt x="453" y="468"/>
                  </a:lnTo>
                  <a:lnTo>
                    <a:pt x="461" y="455"/>
                  </a:lnTo>
                  <a:lnTo>
                    <a:pt x="468" y="442"/>
                  </a:lnTo>
                  <a:lnTo>
                    <a:pt x="475" y="427"/>
                  </a:lnTo>
                  <a:lnTo>
                    <a:pt x="481" y="412"/>
                  </a:lnTo>
                  <a:lnTo>
                    <a:pt x="485" y="395"/>
                  </a:lnTo>
                  <a:lnTo>
                    <a:pt x="487" y="377"/>
                  </a:lnTo>
                  <a:lnTo>
                    <a:pt x="490" y="360"/>
                  </a:lnTo>
                  <a:lnTo>
                    <a:pt x="490" y="342"/>
                  </a:lnTo>
                  <a:lnTo>
                    <a:pt x="490" y="342"/>
                  </a:lnTo>
                  <a:lnTo>
                    <a:pt x="489" y="323"/>
                  </a:lnTo>
                  <a:lnTo>
                    <a:pt x="486" y="305"/>
                  </a:lnTo>
                  <a:lnTo>
                    <a:pt x="483" y="289"/>
                  </a:lnTo>
                  <a:lnTo>
                    <a:pt x="478" y="272"/>
                  </a:lnTo>
                  <a:lnTo>
                    <a:pt x="472" y="257"/>
                  </a:lnTo>
                  <a:lnTo>
                    <a:pt x="466" y="242"/>
                  </a:lnTo>
                  <a:lnTo>
                    <a:pt x="457" y="228"/>
                  </a:lnTo>
                  <a:lnTo>
                    <a:pt x="449" y="216"/>
                  </a:lnTo>
                  <a:lnTo>
                    <a:pt x="438" y="205"/>
                  </a:lnTo>
                  <a:lnTo>
                    <a:pt x="429" y="194"/>
                  </a:lnTo>
                  <a:lnTo>
                    <a:pt x="418" y="186"/>
                  </a:lnTo>
                  <a:lnTo>
                    <a:pt x="406" y="178"/>
                  </a:lnTo>
                  <a:lnTo>
                    <a:pt x="393" y="172"/>
                  </a:lnTo>
                  <a:lnTo>
                    <a:pt x="380" y="168"/>
                  </a:lnTo>
                  <a:lnTo>
                    <a:pt x="367" y="165"/>
                  </a:lnTo>
                  <a:lnTo>
                    <a:pt x="354" y="165"/>
                  </a:lnTo>
                  <a:lnTo>
                    <a:pt x="354" y="165"/>
                  </a:lnTo>
                  <a:lnTo>
                    <a:pt x="340" y="167"/>
                  </a:lnTo>
                  <a:lnTo>
                    <a:pt x="326" y="170"/>
                  </a:lnTo>
                  <a:lnTo>
                    <a:pt x="314" y="174"/>
                  </a:lnTo>
                  <a:lnTo>
                    <a:pt x="302" y="181"/>
                  </a:lnTo>
                  <a:lnTo>
                    <a:pt x="289" y="187"/>
                  </a:lnTo>
                  <a:lnTo>
                    <a:pt x="279" y="197"/>
                  </a:lnTo>
                  <a:lnTo>
                    <a:pt x="269" y="208"/>
                  </a:lnTo>
                  <a:lnTo>
                    <a:pt x="259" y="219"/>
                  </a:lnTo>
                  <a:lnTo>
                    <a:pt x="251" y="232"/>
                  </a:lnTo>
                  <a:lnTo>
                    <a:pt x="243" y="246"/>
                  </a:lnTo>
                  <a:lnTo>
                    <a:pt x="238" y="261"/>
                  </a:lnTo>
                  <a:lnTo>
                    <a:pt x="232" y="276"/>
                  </a:lnTo>
                  <a:lnTo>
                    <a:pt x="227" y="293"/>
                  </a:lnTo>
                  <a:lnTo>
                    <a:pt x="224" y="310"/>
                  </a:lnTo>
                  <a:lnTo>
                    <a:pt x="223" y="328"/>
                  </a:lnTo>
                  <a:lnTo>
                    <a:pt x="223" y="346"/>
                  </a:lnTo>
                  <a:close/>
                  <a:moveTo>
                    <a:pt x="762" y="227"/>
                  </a:moveTo>
                  <a:lnTo>
                    <a:pt x="762" y="227"/>
                  </a:lnTo>
                  <a:lnTo>
                    <a:pt x="759" y="222"/>
                  </a:lnTo>
                  <a:lnTo>
                    <a:pt x="762" y="227"/>
                  </a:lnTo>
                  <a:close/>
                  <a:moveTo>
                    <a:pt x="807" y="635"/>
                  </a:moveTo>
                  <a:lnTo>
                    <a:pt x="807" y="635"/>
                  </a:lnTo>
                  <a:lnTo>
                    <a:pt x="818" y="613"/>
                  </a:lnTo>
                  <a:lnTo>
                    <a:pt x="807" y="635"/>
                  </a:lnTo>
                  <a:close/>
                  <a:moveTo>
                    <a:pt x="810" y="193"/>
                  </a:moveTo>
                  <a:lnTo>
                    <a:pt x="810" y="193"/>
                  </a:lnTo>
                  <a:lnTo>
                    <a:pt x="812" y="200"/>
                  </a:lnTo>
                  <a:lnTo>
                    <a:pt x="834" y="253"/>
                  </a:lnTo>
                  <a:lnTo>
                    <a:pt x="810" y="193"/>
                  </a:lnTo>
                  <a:close/>
                  <a:moveTo>
                    <a:pt x="537" y="464"/>
                  </a:moveTo>
                  <a:lnTo>
                    <a:pt x="537" y="464"/>
                  </a:lnTo>
                  <a:lnTo>
                    <a:pt x="552" y="477"/>
                  </a:lnTo>
                  <a:lnTo>
                    <a:pt x="567" y="488"/>
                  </a:lnTo>
                  <a:lnTo>
                    <a:pt x="582" y="498"/>
                  </a:lnTo>
                  <a:lnTo>
                    <a:pt x="597" y="505"/>
                  </a:lnTo>
                  <a:lnTo>
                    <a:pt x="612" y="511"/>
                  </a:lnTo>
                  <a:lnTo>
                    <a:pt x="627" y="516"/>
                  </a:lnTo>
                  <a:lnTo>
                    <a:pt x="643" y="518"/>
                  </a:lnTo>
                  <a:lnTo>
                    <a:pt x="659" y="520"/>
                  </a:lnTo>
                  <a:lnTo>
                    <a:pt x="659" y="520"/>
                  </a:lnTo>
                  <a:lnTo>
                    <a:pt x="677" y="518"/>
                  </a:lnTo>
                  <a:lnTo>
                    <a:pt x="694" y="516"/>
                  </a:lnTo>
                  <a:lnTo>
                    <a:pt x="709" y="510"/>
                  </a:lnTo>
                  <a:lnTo>
                    <a:pt x="722" y="502"/>
                  </a:lnTo>
                  <a:lnTo>
                    <a:pt x="733" y="492"/>
                  </a:lnTo>
                  <a:lnTo>
                    <a:pt x="739" y="487"/>
                  </a:lnTo>
                  <a:lnTo>
                    <a:pt x="743" y="481"/>
                  </a:lnTo>
                  <a:lnTo>
                    <a:pt x="745" y="475"/>
                  </a:lnTo>
                  <a:lnTo>
                    <a:pt x="748" y="468"/>
                  </a:lnTo>
                  <a:lnTo>
                    <a:pt x="750" y="460"/>
                  </a:lnTo>
                  <a:lnTo>
                    <a:pt x="750" y="451"/>
                  </a:lnTo>
                  <a:lnTo>
                    <a:pt x="750" y="451"/>
                  </a:lnTo>
                  <a:lnTo>
                    <a:pt x="748" y="439"/>
                  </a:lnTo>
                  <a:lnTo>
                    <a:pt x="744" y="427"/>
                  </a:lnTo>
                  <a:lnTo>
                    <a:pt x="736" y="416"/>
                  </a:lnTo>
                  <a:lnTo>
                    <a:pt x="726" y="405"/>
                  </a:lnTo>
                  <a:lnTo>
                    <a:pt x="713" y="395"/>
                  </a:lnTo>
                  <a:lnTo>
                    <a:pt x="696" y="386"/>
                  </a:lnTo>
                  <a:lnTo>
                    <a:pt x="679" y="377"/>
                  </a:lnTo>
                  <a:lnTo>
                    <a:pt x="658" y="368"/>
                  </a:lnTo>
                  <a:lnTo>
                    <a:pt x="658" y="368"/>
                  </a:lnTo>
                  <a:lnTo>
                    <a:pt x="623" y="351"/>
                  </a:lnTo>
                  <a:lnTo>
                    <a:pt x="606" y="345"/>
                  </a:lnTo>
                  <a:lnTo>
                    <a:pt x="593" y="336"/>
                  </a:lnTo>
                  <a:lnTo>
                    <a:pt x="580" y="330"/>
                  </a:lnTo>
                  <a:lnTo>
                    <a:pt x="568" y="320"/>
                  </a:lnTo>
                  <a:lnTo>
                    <a:pt x="558" y="310"/>
                  </a:lnTo>
                  <a:lnTo>
                    <a:pt x="550" y="300"/>
                  </a:lnTo>
                  <a:lnTo>
                    <a:pt x="550" y="300"/>
                  </a:lnTo>
                  <a:lnTo>
                    <a:pt x="553" y="320"/>
                  </a:lnTo>
                  <a:lnTo>
                    <a:pt x="554" y="342"/>
                  </a:lnTo>
                  <a:lnTo>
                    <a:pt x="554" y="342"/>
                  </a:lnTo>
                  <a:lnTo>
                    <a:pt x="553" y="364"/>
                  </a:lnTo>
                  <a:lnTo>
                    <a:pt x="550" y="386"/>
                  </a:lnTo>
                  <a:lnTo>
                    <a:pt x="546" y="406"/>
                  </a:lnTo>
                  <a:lnTo>
                    <a:pt x="539" y="427"/>
                  </a:lnTo>
                  <a:lnTo>
                    <a:pt x="531" y="446"/>
                  </a:lnTo>
                  <a:lnTo>
                    <a:pt x="520" y="464"/>
                  </a:lnTo>
                  <a:lnTo>
                    <a:pt x="509" y="481"/>
                  </a:lnTo>
                  <a:lnTo>
                    <a:pt x="497" y="496"/>
                  </a:lnTo>
                  <a:lnTo>
                    <a:pt x="483" y="510"/>
                  </a:lnTo>
                  <a:lnTo>
                    <a:pt x="468" y="524"/>
                  </a:lnTo>
                  <a:lnTo>
                    <a:pt x="452" y="535"/>
                  </a:lnTo>
                  <a:lnTo>
                    <a:pt x="434" y="543"/>
                  </a:lnTo>
                  <a:lnTo>
                    <a:pt x="416" y="551"/>
                  </a:lnTo>
                  <a:lnTo>
                    <a:pt x="397" y="557"/>
                  </a:lnTo>
                  <a:lnTo>
                    <a:pt x="378" y="559"/>
                  </a:lnTo>
                  <a:lnTo>
                    <a:pt x="358" y="561"/>
                  </a:lnTo>
                  <a:lnTo>
                    <a:pt x="358" y="561"/>
                  </a:lnTo>
                  <a:lnTo>
                    <a:pt x="339" y="559"/>
                  </a:lnTo>
                  <a:lnTo>
                    <a:pt x="319" y="557"/>
                  </a:lnTo>
                  <a:lnTo>
                    <a:pt x="300" y="551"/>
                  </a:lnTo>
                  <a:lnTo>
                    <a:pt x="283" y="543"/>
                  </a:lnTo>
                  <a:lnTo>
                    <a:pt x="265" y="535"/>
                  </a:lnTo>
                  <a:lnTo>
                    <a:pt x="248" y="524"/>
                  </a:lnTo>
                  <a:lnTo>
                    <a:pt x="233" y="510"/>
                  </a:lnTo>
                  <a:lnTo>
                    <a:pt x="220" y="496"/>
                  </a:lnTo>
                  <a:lnTo>
                    <a:pt x="208" y="481"/>
                  </a:lnTo>
                  <a:lnTo>
                    <a:pt x="195" y="464"/>
                  </a:lnTo>
                  <a:lnTo>
                    <a:pt x="186" y="446"/>
                  </a:lnTo>
                  <a:lnTo>
                    <a:pt x="177" y="427"/>
                  </a:lnTo>
                  <a:lnTo>
                    <a:pt x="171" y="406"/>
                  </a:lnTo>
                  <a:lnTo>
                    <a:pt x="167" y="386"/>
                  </a:lnTo>
                  <a:lnTo>
                    <a:pt x="164" y="364"/>
                  </a:lnTo>
                  <a:lnTo>
                    <a:pt x="162" y="342"/>
                  </a:lnTo>
                  <a:lnTo>
                    <a:pt x="162" y="342"/>
                  </a:lnTo>
                  <a:lnTo>
                    <a:pt x="164" y="315"/>
                  </a:lnTo>
                  <a:lnTo>
                    <a:pt x="168" y="289"/>
                  </a:lnTo>
                  <a:lnTo>
                    <a:pt x="175" y="264"/>
                  </a:lnTo>
                  <a:lnTo>
                    <a:pt x="184" y="241"/>
                  </a:lnTo>
                  <a:lnTo>
                    <a:pt x="197" y="219"/>
                  </a:lnTo>
                  <a:lnTo>
                    <a:pt x="210" y="198"/>
                  </a:lnTo>
                  <a:lnTo>
                    <a:pt x="225" y="181"/>
                  </a:lnTo>
                  <a:lnTo>
                    <a:pt x="243" y="164"/>
                  </a:lnTo>
                  <a:lnTo>
                    <a:pt x="111" y="164"/>
                  </a:lnTo>
                  <a:lnTo>
                    <a:pt x="111" y="479"/>
                  </a:lnTo>
                  <a:lnTo>
                    <a:pt x="111" y="479"/>
                  </a:lnTo>
                  <a:lnTo>
                    <a:pt x="111" y="544"/>
                  </a:lnTo>
                  <a:lnTo>
                    <a:pt x="52" y="544"/>
                  </a:lnTo>
                  <a:lnTo>
                    <a:pt x="52" y="481"/>
                  </a:lnTo>
                  <a:lnTo>
                    <a:pt x="52" y="481"/>
                  </a:lnTo>
                  <a:lnTo>
                    <a:pt x="52" y="479"/>
                  </a:lnTo>
                  <a:lnTo>
                    <a:pt x="52" y="164"/>
                  </a:lnTo>
                  <a:lnTo>
                    <a:pt x="0" y="164"/>
                  </a:lnTo>
                  <a:lnTo>
                    <a:pt x="0" y="124"/>
                  </a:lnTo>
                  <a:lnTo>
                    <a:pt x="53" y="124"/>
                  </a:lnTo>
                  <a:lnTo>
                    <a:pt x="53" y="124"/>
                  </a:lnTo>
                  <a:lnTo>
                    <a:pt x="55" y="109"/>
                  </a:lnTo>
                  <a:lnTo>
                    <a:pt x="57" y="96"/>
                  </a:lnTo>
                  <a:lnTo>
                    <a:pt x="61" y="83"/>
                  </a:lnTo>
                  <a:lnTo>
                    <a:pt x="66" y="71"/>
                  </a:lnTo>
                  <a:lnTo>
                    <a:pt x="71" y="60"/>
                  </a:lnTo>
                  <a:lnTo>
                    <a:pt x="76" y="49"/>
                  </a:lnTo>
                  <a:lnTo>
                    <a:pt x="85" y="41"/>
                  </a:lnTo>
                  <a:lnTo>
                    <a:pt x="91" y="31"/>
                  </a:lnTo>
                  <a:lnTo>
                    <a:pt x="100" y="25"/>
                  </a:lnTo>
                  <a:lnTo>
                    <a:pt x="109" y="18"/>
                  </a:lnTo>
                  <a:lnTo>
                    <a:pt x="119" y="12"/>
                  </a:lnTo>
                  <a:lnTo>
                    <a:pt x="130" y="8"/>
                  </a:lnTo>
                  <a:lnTo>
                    <a:pt x="141" y="4"/>
                  </a:lnTo>
                  <a:lnTo>
                    <a:pt x="153" y="1"/>
                  </a:lnTo>
                  <a:lnTo>
                    <a:pt x="165" y="0"/>
                  </a:lnTo>
                  <a:lnTo>
                    <a:pt x="177" y="0"/>
                  </a:lnTo>
                  <a:lnTo>
                    <a:pt x="177" y="0"/>
                  </a:lnTo>
                  <a:lnTo>
                    <a:pt x="206" y="0"/>
                  </a:lnTo>
                  <a:lnTo>
                    <a:pt x="229" y="3"/>
                  </a:lnTo>
                  <a:lnTo>
                    <a:pt x="247" y="5"/>
                  </a:lnTo>
                  <a:lnTo>
                    <a:pt x="259" y="11"/>
                  </a:lnTo>
                  <a:lnTo>
                    <a:pt x="259" y="64"/>
                  </a:lnTo>
                  <a:lnTo>
                    <a:pt x="259" y="64"/>
                  </a:lnTo>
                  <a:lnTo>
                    <a:pt x="259" y="71"/>
                  </a:lnTo>
                  <a:lnTo>
                    <a:pt x="259" y="71"/>
                  </a:lnTo>
                  <a:lnTo>
                    <a:pt x="258" y="71"/>
                  </a:lnTo>
                  <a:lnTo>
                    <a:pt x="258" y="71"/>
                  </a:lnTo>
                  <a:lnTo>
                    <a:pt x="242" y="57"/>
                  </a:lnTo>
                  <a:lnTo>
                    <a:pt x="232" y="52"/>
                  </a:lnTo>
                  <a:lnTo>
                    <a:pt x="223" y="46"/>
                  </a:lnTo>
                  <a:lnTo>
                    <a:pt x="212" y="42"/>
                  </a:lnTo>
                  <a:lnTo>
                    <a:pt x="198" y="40"/>
                  </a:lnTo>
                  <a:lnTo>
                    <a:pt x="183" y="37"/>
                  </a:lnTo>
                  <a:lnTo>
                    <a:pt x="167" y="37"/>
                  </a:lnTo>
                  <a:lnTo>
                    <a:pt x="167" y="37"/>
                  </a:lnTo>
                  <a:lnTo>
                    <a:pt x="152" y="38"/>
                  </a:lnTo>
                  <a:lnTo>
                    <a:pt x="139" y="42"/>
                  </a:lnTo>
                  <a:lnTo>
                    <a:pt x="134" y="46"/>
                  </a:lnTo>
                  <a:lnTo>
                    <a:pt x="128" y="49"/>
                  </a:lnTo>
                  <a:lnTo>
                    <a:pt x="124" y="55"/>
                  </a:lnTo>
                  <a:lnTo>
                    <a:pt x="120" y="60"/>
                  </a:lnTo>
                  <a:lnTo>
                    <a:pt x="116" y="66"/>
                  </a:lnTo>
                  <a:lnTo>
                    <a:pt x="113" y="72"/>
                  </a:lnTo>
                  <a:lnTo>
                    <a:pt x="109" y="88"/>
                  </a:lnTo>
                  <a:lnTo>
                    <a:pt x="108" y="104"/>
                  </a:lnTo>
                  <a:lnTo>
                    <a:pt x="111" y="124"/>
                  </a:lnTo>
                  <a:lnTo>
                    <a:pt x="330" y="124"/>
                  </a:lnTo>
                  <a:lnTo>
                    <a:pt x="330" y="124"/>
                  </a:lnTo>
                  <a:lnTo>
                    <a:pt x="344" y="123"/>
                  </a:lnTo>
                  <a:lnTo>
                    <a:pt x="358" y="122"/>
                  </a:lnTo>
                  <a:lnTo>
                    <a:pt x="358" y="122"/>
                  </a:lnTo>
                  <a:lnTo>
                    <a:pt x="373" y="123"/>
                  </a:lnTo>
                  <a:lnTo>
                    <a:pt x="388" y="124"/>
                  </a:lnTo>
                  <a:lnTo>
                    <a:pt x="401" y="127"/>
                  </a:lnTo>
                  <a:lnTo>
                    <a:pt x="415" y="131"/>
                  </a:lnTo>
                  <a:lnTo>
                    <a:pt x="427" y="137"/>
                  </a:lnTo>
                  <a:lnTo>
                    <a:pt x="441" y="142"/>
                  </a:lnTo>
                  <a:lnTo>
                    <a:pt x="453" y="149"/>
                  </a:lnTo>
                  <a:lnTo>
                    <a:pt x="464" y="157"/>
                  </a:lnTo>
                  <a:lnTo>
                    <a:pt x="477" y="165"/>
                  </a:lnTo>
                  <a:lnTo>
                    <a:pt x="486" y="175"/>
                  </a:lnTo>
                  <a:lnTo>
                    <a:pt x="497" y="186"/>
                  </a:lnTo>
                  <a:lnTo>
                    <a:pt x="507" y="197"/>
                  </a:lnTo>
                  <a:lnTo>
                    <a:pt x="515" y="209"/>
                  </a:lnTo>
                  <a:lnTo>
                    <a:pt x="523" y="222"/>
                  </a:lnTo>
                  <a:lnTo>
                    <a:pt x="530" y="235"/>
                  </a:lnTo>
                  <a:lnTo>
                    <a:pt x="535" y="249"/>
                  </a:lnTo>
                  <a:lnTo>
                    <a:pt x="535" y="249"/>
                  </a:lnTo>
                  <a:lnTo>
                    <a:pt x="535" y="235"/>
                  </a:lnTo>
                  <a:lnTo>
                    <a:pt x="535" y="235"/>
                  </a:lnTo>
                  <a:lnTo>
                    <a:pt x="537" y="222"/>
                  </a:lnTo>
                  <a:lnTo>
                    <a:pt x="539" y="208"/>
                  </a:lnTo>
                  <a:lnTo>
                    <a:pt x="543" y="197"/>
                  </a:lnTo>
                  <a:lnTo>
                    <a:pt x="549" y="185"/>
                  </a:lnTo>
                  <a:lnTo>
                    <a:pt x="556" y="175"/>
                  </a:lnTo>
                  <a:lnTo>
                    <a:pt x="564" y="165"/>
                  </a:lnTo>
                  <a:lnTo>
                    <a:pt x="572" y="159"/>
                  </a:lnTo>
                  <a:lnTo>
                    <a:pt x="583" y="150"/>
                  </a:lnTo>
                  <a:lnTo>
                    <a:pt x="594" y="145"/>
                  </a:lnTo>
                  <a:lnTo>
                    <a:pt x="606" y="139"/>
                  </a:lnTo>
                  <a:lnTo>
                    <a:pt x="618" y="134"/>
                  </a:lnTo>
                  <a:lnTo>
                    <a:pt x="632" y="131"/>
                  </a:lnTo>
                  <a:lnTo>
                    <a:pt x="646" y="129"/>
                  </a:lnTo>
                  <a:lnTo>
                    <a:pt x="659" y="126"/>
                  </a:lnTo>
                  <a:lnTo>
                    <a:pt x="689" y="124"/>
                  </a:lnTo>
                  <a:lnTo>
                    <a:pt x="689" y="124"/>
                  </a:lnTo>
                  <a:lnTo>
                    <a:pt x="698" y="124"/>
                  </a:lnTo>
                  <a:lnTo>
                    <a:pt x="698" y="124"/>
                  </a:lnTo>
                  <a:lnTo>
                    <a:pt x="720" y="126"/>
                  </a:lnTo>
                  <a:lnTo>
                    <a:pt x="744" y="130"/>
                  </a:lnTo>
                  <a:lnTo>
                    <a:pt x="767" y="134"/>
                  </a:lnTo>
                  <a:lnTo>
                    <a:pt x="788" y="139"/>
                  </a:lnTo>
                  <a:lnTo>
                    <a:pt x="810" y="193"/>
                  </a:lnTo>
                  <a:lnTo>
                    <a:pt x="834" y="253"/>
                  </a:lnTo>
                  <a:lnTo>
                    <a:pt x="901" y="416"/>
                  </a:lnTo>
                  <a:lnTo>
                    <a:pt x="909" y="442"/>
                  </a:lnTo>
                  <a:lnTo>
                    <a:pt x="918" y="416"/>
                  </a:lnTo>
                  <a:lnTo>
                    <a:pt x="1001" y="208"/>
                  </a:lnTo>
                  <a:lnTo>
                    <a:pt x="1001" y="208"/>
                  </a:lnTo>
                  <a:lnTo>
                    <a:pt x="1005" y="197"/>
                  </a:lnTo>
                  <a:lnTo>
                    <a:pt x="1009" y="187"/>
                  </a:lnTo>
                  <a:lnTo>
                    <a:pt x="1014" y="179"/>
                  </a:lnTo>
                  <a:lnTo>
                    <a:pt x="1021" y="171"/>
                  </a:lnTo>
                  <a:lnTo>
                    <a:pt x="1028" y="163"/>
                  </a:lnTo>
                  <a:lnTo>
                    <a:pt x="1036" y="157"/>
                  </a:lnTo>
                  <a:lnTo>
                    <a:pt x="1044" y="150"/>
                  </a:lnTo>
                  <a:lnTo>
                    <a:pt x="1054" y="145"/>
                  </a:lnTo>
                  <a:lnTo>
                    <a:pt x="1064" y="141"/>
                  </a:lnTo>
                  <a:lnTo>
                    <a:pt x="1075" y="137"/>
                  </a:lnTo>
                  <a:lnTo>
                    <a:pt x="1096" y="130"/>
                  </a:lnTo>
                  <a:lnTo>
                    <a:pt x="1121" y="127"/>
                  </a:lnTo>
                  <a:lnTo>
                    <a:pt x="1146" y="126"/>
                  </a:lnTo>
                  <a:lnTo>
                    <a:pt x="1146" y="126"/>
                  </a:lnTo>
                  <a:lnTo>
                    <a:pt x="1170" y="127"/>
                  </a:lnTo>
                  <a:lnTo>
                    <a:pt x="1192" y="129"/>
                  </a:lnTo>
                  <a:lnTo>
                    <a:pt x="1212" y="134"/>
                  </a:lnTo>
                  <a:lnTo>
                    <a:pt x="1234" y="141"/>
                  </a:lnTo>
                  <a:lnTo>
                    <a:pt x="1234" y="204"/>
                  </a:lnTo>
                  <a:lnTo>
                    <a:pt x="1234" y="204"/>
                  </a:lnTo>
                  <a:lnTo>
                    <a:pt x="1208" y="185"/>
                  </a:lnTo>
                  <a:lnTo>
                    <a:pt x="1196" y="178"/>
                  </a:lnTo>
                  <a:lnTo>
                    <a:pt x="1184" y="172"/>
                  </a:lnTo>
                  <a:lnTo>
                    <a:pt x="1171" y="167"/>
                  </a:lnTo>
                  <a:lnTo>
                    <a:pt x="1158" y="164"/>
                  </a:lnTo>
                  <a:lnTo>
                    <a:pt x="1144" y="161"/>
                  </a:lnTo>
                  <a:lnTo>
                    <a:pt x="1129" y="161"/>
                  </a:lnTo>
                  <a:lnTo>
                    <a:pt x="1129" y="161"/>
                  </a:lnTo>
                  <a:lnTo>
                    <a:pt x="1115" y="161"/>
                  </a:lnTo>
                  <a:lnTo>
                    <a:pt x="1102" y="164"/>
                  </a:lnTo>
                  <a:lnTo>
                    <a:pt x="1088" y="170"/>
                  </a:lnTo>
                  <a:lnTo>
                    <a:pt x="1076" y="176"/>
                  </a:lnTo>
                  <a:lnTo>
                    <a:pt x="1070" y="181"/>
                  </a:lnTo>
                  <a:lnTo>
                    <a:pt x="1065" y="185"/>
                  </a:lnTo>
                  <a:lnTo>
                    <a:pt x="1061" y="191"/>
                  </a:lnTo>
                  <a:lnTo>
                    <a:pt x="1057" y="197"/>
                  </a:lnTo>
                  <a:lnTo>
                    <a:pt x="1053" y="205"/>
                  </a:lnTo>
                  <a:lnTo>
                    <a:pt x="1051" y="212"/>
                  </a:lnTo>
                  <a:lnTo>
                    <a:pt x="1050" y="222"/>
                  </a:lnTo>
                  <a:lnTo>
                    <a:pt x="1049" y="231"/>
                  </a:lnTo>
                  <a:lnTo>
                    <a:pt x="1049" y="231"/>
                  </a:lnTo>
                  <a:lnTo>
                    <a:pt x="1050" y="245"/>
                  </a:lnTo>
                  <a:lnTo>
                    <a:pt x="1054" y="256"/>
                  </a:lnTo>
                  <a:lnTo>
                    <a:pt x="1059" y="265"/>
                  </a:lnTo>
                  <a:lnTo>
                    <a:pt x="1069" y="275"/>
                  </a:lnTo>
                  <a:lnTo>
                    <a:pt x="1083" y="283"/>
                  </a:lnTo>
                  <a:lnTo>
                    <a:pt x="1099" y="293"/>
                  </a:lnTo>
                  <a:lnTo>
                    <a:pt x="1144" y="315"/>
                  </a:lnTo>
                  <a:lnTo>
                    <a:pt x="1144" y="315"/>
                  </a:lnTo>
                  <a:lnTo>
                    <a:pt x="1166" y="324"/>
                  </a:lnTo>
                  <a:lnTo>
                    <a:pt x="1186" y="335"/>
                  </a:lnTo>
                  <a:lnTo>
                    <a:pt x="1206" y="346"/>
                  </a:lnTo>
                  <a:lnTo>
                    <a:pt x="1222" y="358"/>
                  </a:lnTo>
                  <a:lnTo>
                    <a:pt x="1229" y="367"/>
                  </a:lnTo>
                  <a:lnTo>
                    <a:pt x="1236" y="373"/>
                  </a:lnTo>
                  <a:lnTo>
                    <a:pt x="1242" y="382"/>
                  </a:lnTo>
                  <a:lnTo>
                    <a:pt x="1247" y="391"/>
                  </a:lnTo>
                  <a:lnTo>
                    <a:pt x="1251" y="399"/>
                  </a:lnTo>
                  <a:lnTo>
                    <a:pt x="1253" y="410"/>
                  </a:lnTo>
                  <a:lnTo>
                    <a:pt x="1256" y="421"/>
                  </a:lnTo>
                  <a:lnTo>
                    <a:pt x="1256" y="434"/>
                  </a:lnTo>
                  <a:lnTo>
                    <a:pt x="1256" y="434"/>
                  </a:lnTo>
                  <a:lnTo>
                    <a:pt x="1255" y="453"/>
                  </a:lnTo>
                  <a:lnTo>
                    <a:pt x="1252" y="469"/>
                  </a:lnTo>
                  <a:lnTo>
                    <a:pt x="1247" y="485"/>
                  </a:lnTo>
                  <a:lnTo>
                    <a:pt x="1240" y="499"/>
                  </a:lnTo>
                  <a:lnTo>
                    <a:pt x="1230" y="510"/>
                  </a:lnTo>
                  <a:lnTo>
                    <a:pt x="1221" y="521"/>
                  </a:lnTo>
                  <a:lnTo>
                    <a:pt x="1208" y="529"/>
                  </a:lnTo>
                  <a:lnTo>
                    <a:pt x="1197" y="537"/>
                  </a:lnTo>
                  <a:lnTo>
                    <a:pt x="1184" y="543"/>
                  </a:lnTo>
                  <a:lnTo>
                    <a:pt x="1171" y="548"/>
                  </a:lnTo>
                  <a:lnTo>
                    <a:pt x="1158" y="553"/>
                  </a:lnTo>
                  <a:lnTo>
                    <a:pt x="1144" y="555"/>
                  </a:lnTo>
                  <a:lnTo>
                    <a:pt x="1120" y="559"/>
                  </a:lnTo>
                  <a:lnTo>
                    <a:pt x="1098" y="561"/>
                  </a:lnTo>
                  <a:lnTo>
                    <a:pt x="1098" y="561"/>
                  </a:lnTo>
                  <a:lnTo>
                    <a:pt x="1081" y="559"/>
                  </a:lnTo>
                  <a:lnTo>
                    <a:pt x="1064" y="558"/>
                  </a:lnTo>
                  <a:lnTo>
                    <a:pt x="1049" y="555"/>
                  </a:lnTo>
                  <a:lnTo>
                    <a:pt x="1034" y="553"/>
                  </a:lnTo>
                  <a:lnTo>
                    <a:pt x="1019" y="547"/>
                  </a:lnTo>
                  <a:lnTo>
                    <a:pt x="1006" y="543"/>
                  </a:lnTo>
                  <a:lnTo>
                    <a:pt x="995" y="536"/>
                  </a:lnTo>
                  <a:lnTo>
                    <a:pt x="986" y="529"/>
                  </a:lnTo>
                  <a:lnTo>
                    <a:pt x="986" y="458"/>
                  </a:lnTo>
                  <a:lnTo>
                    <a:pt x="989" y="461"/>
                  </a:lnTo>
                  <a:lnTo>
                    <a:pt x="989" y="461"/>
                  </a:lnTo>
                  <a:lnTo>
                    <a:pt x="1005" y="475"/>
                  </a:lnTo>
                  <a:lnTo>
                    <a:pt x="1020" y="487"/>
                  </a:lnTo>
                  <a:lnTo>
                    <a:pt x="1035" y="496"/>
                  </a:lnTo>
                  <a:lnTo>
                    <a:pt x="1051" y="506"/>
                  </a:lnTo>
                  <a:lnTo>
                    <a:pt x="1066" y="511"/>
                  </a:lnTo>
                  <a:lnTo>
                    <a:pt x="1083" y="517"/>
                  </a:lnTo>
                  <a:lnTo>
                    <a:pt x="1099" y="520"/>
                  </a:lnTo>
                  <a:lnTo>
                    <a:pt x="1117" y="521"/>
                  </a:lnTo>
                  <a:lnTo>
                    <a:pt x="1117" y="521"/>
                  </a:lnTo>
                  <a:lnTo>
                    <a:pt x="1135" y="520"/>
                  </a:lnTo>
                  <a:lnTo>
                    <a:pt x="1151" y="517"/>
                  </a:lnTo>
                  <a:lnTo>
                    <a:pt x="1166" y="511"/>
                  </a:lnTo>
                  <a:lnTo>
                    <a:pt x="1180" y="503"/>
                  </a:lnTo>
                  <a:lnTo>
                    <a:pt x="1191" y="494"/>
                  </a:lnTo>
                  <a:lnTo>
                    <a:pt x="1195" y="488"/>
                  </a:lnTo>
                  <a:lnTo>
                    <a:pt x="1199" y="483"/>
                  </a:lnTo>
                  <a:lnTo>
                    <a:pt x="1203" y="476"/>
                  </a:lnTo>
                  <a:lnTo>
                    <a:pt x="1204" y="469"/>
                  </a:lnTo>
                  <a:lnTo>
                    <a:pt x="1206" y="461"/>
                  </a:lnTo>
                  <a:lnTo>
                    <a:pt x="1207" y="453"/>
                  </a:lnTo>
                  <a:lnTo>
                    <a:pt x="1207" y="453"/>
                  </a:lnTo>
                  <a:lnTo>
                    <a:pt x="1206" y="439"/>
                  </a:lnTo>
                  <a:lnTo>
                    <a:pt x="1200" y="428"/>
                  </a:lnTo>
                  <a:lnTo>
                    <a:pt x="1193" y="417"/>
                  </a:lnTo>
                  <a:lnTo>
                    <a:pt x="1182" y="406"/>
                  </a:lnTo>
                  <a:lnTo>
                    <a:pt x="1170" y="397"/>
                  </a:lnTo>
                  <a:lnTo>
                    <a:pt x="1154" y="387"/>
                  </a:lnTo>
                  <a:lnTo>
                    <a:pt x="1136" y="377"/>
                  </a:lnTo>
                  <a:lnTo>
                    <a:pt x="1114" y="369"/>
                  </a:lnTo>
                  <a:lnTo>
                    <a:pt x="1114" y="369"/>
                  </a:lnTo>
                  <a:lnTo>
                    <a:pt x="1076" y="351"/>
                  </a:lnTo>
                  <a:lnTo>
                    <a:pt x="1059" y="343"/>
                  </a:lnTo>
                  <a:lnTo>
                    <a:pt x="1044" y="334"/>
                  </a:lnTo>
                  <a:lnTo>
                    <a:pt x="1032" y="324"/>
                  </a:lnTo>
                  <a:lnTo>
                    <a:pt x="1021" y="315"/>
                  </a:lnTo>
                  <a:lnTo>
                    <a:pt x="1013" y="302"/>
                  </a:lnTo>
                  <a:lnTo>
                    <a:pt x="1006" y="287"/>
                  </a:lnTo>
                  <a:lnTo>
                    <a:pt x="1006" y="287"/>
                  </a:lnTo>
                  <a:lnTo>
                    <a:pt x="928" y="475"/>
                  </a:lnTo>
                  <a:lnTo>
                    <a:pt x="882" y="587"/>
                  </a:lnTo>
                  <a:lnTo>
                    <a:pt x="851" y="661"/>
                  </a:lnTo>
                  <a:lnTo>
                    <a:pt x="793" y="661"/>
                  </a:lnTo>
                  <a:lnTo>
                    <a:pt x="807" y="635"/>
                  </a:lnTo>
                  <a:lnTo>
                    <a:pt x="818" y="613"/>
                  </a:lnTo>
                  <a:lnTo>
                    <a:pt x="819" y="611"/>
                  </a:lnTo>
                  <a:lnTo>
                    <a:pt x="819" y="611"/>
                  </a:lnTo>
                  <a:lnTo>
                    <a:pt x="844" y="559"/>
                  </a:lnTo>
                  <a:lnTo>
                    <a:pt x="872" y="495"/>
                  </a:lnTo>
                  <a:lnTo>
                    <a:pt x="762" y="227"/>
                  </a:lnTo>
                  <a:lnTo>
                    <a:pt x="762" y="227"/>
                  </a:lnTo>
                  <a:lnTo>
                    <a:pt x="755" y="213"/>
                  </a:lnTo>
                  <a:lnTo>
                    <a:pt x="755" y="213"/>
                  </a:lnTo>
                  <a:lnTo>
                    <a:pt x="750" y="198"/>
                  </a:lnTo>
                  <a:lnTo>
                    <a:pt x="741" y="186"/>
                  </a:lnTo>
                  <a:lnTo>
                    <a:pt x="736" y="181"/>
                  </a:lnTo>
                  <a:lnTo>
                    <a:pt x="730" y="175"/>
                  </a:lnTo>
                  <a:lnTo>
                    <a:pt x="724" y="170"/>
                  </a:lnTo>
                  <a:lnTo>
                    <a:pt x="715" y="167"/>
                  </a:lnTo>
                  <a:lnTo>
                    <a:pt x="715" y="167"/>
                  </a:lnTo>
                  <a:lnTo>
                    <a:pt x="706" y="163"/>
                  </a:lnTo>
                  <a:lnTo>
                    <a:pt x="695" y="161"/>
                  </a:lnTo>
                  <a:lnTo>
                    <a:pt x="684" y="160"/>
                  </a:lnTo>
                  <a:lnTo>
                    <a:pt x="673" y="160"/>
                  </a:lnTo>
                  <a:lnTo>
                    <a:pt x="673" y="160"/>
                  </a:lnTo>
                  <a:lnTo>
                    <a:pt x="658" y="160"/>
                  </a:lnTo>
                  <a:lnTo>
                    <a:pt x="644" y="163"/>
                  </a:lnTo>
                  <a:lnTo>
                    <a:pt x="631" y="168"/>
                  </a:lnTo>
                  <a:lnTo>
                    <a:pt x="617" y="175"/>
                  </a:lnTo>
                  <a:lnTo>
                    <a:pt x="612" y="179"/>
                  </a:lnTo>
                  <a:lnTo>
                    <a:pt x="606" y="183"/>
                  </a:lnTo>
                  <a:lnTo>
                    <a:pt x="601" y="190"/>
                  </a:lnTo>
                  <a:lnTo>
                    <a:pt x="597" y="196"/>
                  </a:lnTo>
                  <a:lnTo>
                    <a:pt x="594" y="204"/>
                  </a:lnTo>
                  <a:lnTo>
                    <a:pt x="591" y="212"/>
                  </a:lnTo>
                  <a:lnTo>
                    <a:pt x="590" y="220"/>
                  </a:lnTo>
                  <a:lnTo>
                    <a:pt x="590" y="230"/>
                  </a:lnTo>
                  <a:lnTo>
                    <a:pt x="590" y="230"/>
                  </a:lnTo>
                  <a:lnTo>
                    <a:pt x="590" y="243"/>
                  </a:lnTo>
                  <a:lnTo>
                    <a:pt x="593" y="249"/>
                  </a:lnTo>
                  <a:lnTo>
                    <a:pt x="594" y="254"/>
                  </a:lnTo>
                  <a:lnTo>
                    <a:pt x="597" y="260"/>
                  </a:lnTo>
                  <a:lnTo>
                    <a:pt x="601" y="264"/>
                  </a:lnTo>
                  <a:lnTo>
                    <a:pt x="612" y="274"/>
                  </a:lnTo>
                  <a:lnTo>
                    <a:pt x="624" y="282"/>
                  </a:lnTo>
                  <a:lnTo>
                    <a:pt x="642" y="291"/>
                  </a:lnTo>
                  <a:lnTo>
                    <a:pt x="687" y="313"/>
                  </a:lnTo>
                  <a:lnTo>
                    <a:pt x="687" y="313"/>
                  </a:lnTo>
                  <a:lnTo>
                    <a:pt x="709" y="323"/>
                  </a:lnTo>
                  <a:lnTo>
                    <a:pt x="729" y="334"/>
                  </a:lnTo>
                  <a:lnTo>
                    <a:pt x="748" y="345"/>
                  </a:lnTo>
                  <a:lnTo>
                    <a:pt x="765" y="357"/>
                  </a:lnTo>
                  <a:lnTo>
                    <a:pt x="773" y="365"/>
                  </a:lnTo>
                  <a:lnTo>
                    <a:pt x="780" y="372"/>
                  </a:lnTo>
                  <a:lnTo>
                    <a:pt x="785" y="380"/>
                  </a:lnTo>
                  <a:lnTo>
                    <a:pt x="791" y="390"/>
                  </a:lnTo>
                  <a:lnTo>
                    <a:pt x="795" y="399"/>
                  </a:lnTo>
                  <a:lnTo>
                    <a:pt x="797" y="409"/>
                  </a:lnTo>
                  <a:lnTo>
                    <a:pt x="799" y="420"/>
                  </a:lnTo>
                  <a:lnTo>
                    <a:pt x="800" y="432"/>
                  </a:lnTo>
                  <a:lnTo>
                    <a:pt x="800" y="432"/>
                  </a:lnTo>
                  <a:lnTo>
                    <a:pt x="799" y="451"/>
                  </a:lnTo>
                  <a:lnTo>
                    <a:pt x="795" y="468"/>
                  </a:lnTo>
                  <a:lnTo>
                    <a:pt x="789" y="484"/>
                  </a:lnTo>
                  <a:lnTo>
                    <a:pt x="782" y="498"/>
                  </a:lnTo>
                  <a:lnTo>
                    <a:pt x="773" y="509"/>
                  </a:lnTo>
                  <a:lnTo>
                    <a:pt x="763" y="520"/>
                  </a:lnTo>
                  <a:lnTo>
                    <a:pt x="752" y="528"/>
                  </a:lnTo>
                  <a:lnTo>
                    <a:pt x="740" y="536"/>
                  </a:lnTo>
                  <a:lnTo>
                    <a:pt x="728" y="542"/>
                  </a:lnTo>
                  <a:lnTo>
                    <a:pt x="714" y="547"/>
                  </a:lnTo>
                  <a:lnTo>
                    <a:pt x="700" y="551"/>
                  </a:lnTo>
                  <a:lnTo>
                    <a:pt x="688" y="554"/>
                  </a:lnTo>
                  <a:lnTo>
                    <a:pt x="662" y="558"/>
                  </a:lnTo>
                  <a:lnTo>
                    <a:pt x="640" y="559"/>
                  </a:lnTo>
                  <a:lnTo>
                    <a:pt x="640" y="559"/>
                  </a:lnTo>
                  <a:lnTo>
                    <a:pt x="625" y="558"/>
                  </a:lnTo>
                  <a:lnTo>
                    <a:pt x="610" y="558"/>
                  </a:lnTo>
                  <a:lnTo>
                    <a:pt x="597" y="555"/>
                  </a:lnTo>
                  <a:lnTo>
                    <a:pt x="583" y="553"/>
                  </a:lnTo>
                  <a:lnTo>
                    <a:pt x="569" y="548"/>
                  </a:lnTo>
                  <a:lnTo>
                    <a:pt x="558" y="544"/>
                  </a:lnTo>
                  <a:lnTo>
                    <a:pt x="548" y="540"/>
                  </a:lnTo>
                  <a:lnTo>
                    <a:pt x="537" y="535"/>
                  </a:lnTo>
                  <a:lnTo>
                    <a:pt x="537" y="4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54" name="Freeform 29"/>
            <p:cNvSpPr>
              <a:spLocks/>
            </p:cNvSpPr>
            <p:nvPr/>
          </p:nvSpPr>
          <p:spPr bwMode="auto">
            <a:xfrm>
              <a:off x="8088781" y="4611434"/>
              <a:ext cx="116542" cy="161544"/>
            </a:xfrm>
            <a:custGeom>
              <a:avLst/>
              <a:gdLst>
                <a:gd name="T0" fmla="*/ 58 w 301"/>
                <a:gd name="T1" fmla="*/ 53 h 421"/>
                <a:gd name="T2" fmla="*/ 58 w 301"/>
                <a:gd name="T3" fmla="*/ 56 h 421"/>
                <a:gd name="T4" fmla="*/ 61 w 301"/>
                <a:gd name="T5" fmla="*/ 51 h 421"/>
                <a:gd name="T6" fmla="*/ 71 w 301"/>
                <a:gd name="T7" fmla="*/ 41 h 421"/>
                <a:gd name="T8" fmla="*/ 93 w 301"/>
                <a:gd name="T9" fmla="*/ 23 h 421"/>
                <a:gd name="T10" fmla="*/ 123 w 301"/>
                <a:gd name="T11" fmla="*/ 10 h 421"/>
                <a:gd name="T12" fmla="*/ 162 w 301"/>
                <a:gd name="T13" fmla="*/ 1 h 421"/>
                <a:gd name="T14" fmla="*/ 187 w 301"/>
                <a:gd name="T15" fmla="*/ 0 h 421"/>
                <a:gd name="T16" fmla="*/ 211 w 301"/>
                <a:gd name="T17" fmla="*/ 3 h 421"/>
                <a:gd name="T18" fmla="*/ 233 w 301"/>
                <a:gd name="T19" fmla="*/ 10 h 421"/>
                <a:gd name="T20" fmla="*/ 254 w 301"/>
                <a:gd name="T21" fmla="*/ 21 h 421"/>
                <a:gd name="T22" fmla="*/ 270 w 301"/>
                <a:gd name="T23" fmla="*/ 34 h 421"/>
                <a:gd name="T24" fmla="*/ 282 w 301"/>
                <a:gd name="T25" fmla="*/ 49 h 421"/>
                <a:gd name="T26" fmla="*/ 299 w 301"/>
                <a:gd name="T27" fmla="*/ 81 h 421"/>
                <a:gd name="T28" fmla="*/ 301 w 301"/>
                <a:gd name="T29" fmla="*/ 94 h 421"/>
                <a:gd name="T30" fmla="*/ 301 w 301"/>
                <a:gd name="T31" fmla="*/ 356 h 421"/>
                <a:gd name="T32" fmla="*/ 243 w 301"/>
                <a:gd name="T33" fmla="*/ 421 h 421"/>
                <a:gd name="T34" fmla="*/ 243 w 301"/>
                <a:gd name="T35" fmla="*/ 122 h 421"/>
                <a:gd name="T36" fmla="*/ 243 w 301"/>
                <a:gd name="T37" fmla="*/ 114 h 421"/>
                <a:gd name="T38" fmla="*/ 239 w 301"/>
                <a:gd name="T39" fmla="*/ 97 h 421"/>
                <a:gd name="T40" fmla="*/ 232 w 301"/>
                <a:gd name="T41" fmla="*/ 84 h 421"/>
                <a:gd name="T42" fmla="*/ 217 w 301"/>
                <a:gd name="T43" fmla="*/ 66 h 421"/>
                <a:gd name="T44" fmla="*/ 188 w 301"/>
                <a:gd name="T45" fmla="*/ 49 h 421"/>
                <a:gd name="T46" fmla="*/ 154 w 301"/>
                <a:gd name="T47" fmla="*/ 42 h 421"/>
                <a:gd name="T48" fmla="*/ 138 w 301"/>
                <a:gd name="T49" fmla="*/ 45 h 421"/>
                <a:gd name="T50" fmla="*/ 106 w 301"/>
                <a:gd name="T51" fmla="*/ 56 h 421"/>
                <a:gd name="T52" fmla="*/ 79 w 301"/>
                <a:gd name="T53" fmla="*/ 77 h 421"/>
                <a:gd name="T54" fmla="*/ 65 w 301"/>
                <a:gd name="T55" fmla="*/ 96 h 421"/>
                <a:gd name="T56" fmla="*/ 60 w 301"/>
                <a:gd name="T57" fmla="*/ 109 h 421"/>
                <a:gd name="T58" fmla="*/ 58 w 301"/>
                <a:gd name="T59" fmla="*/ 356 h 421"/>
                <a:gd name="T60" fmla="*/ 58 w 301"/>
                <a:gd name="T61" fmla="*/ 421 h 421"/>
                <a:gd name="T62" fmla="*/ 0 w 301"/>
                <a:gd name="T63" fmla="*/ 356 h 421"/>
                <a:gd name="T64" fmla="*/ 0 w 301"/>
                <a:gd name="T65" fmla="*/ 6 h 421"/>
                <a:gd name="T66" fmla="*/ 42 w 301"/>
                <a:gd name="T67" fmla="*/ 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1" h="421">
                  <a:moveTo>
                    <a:pt x="57" y="6"/>
                  </a:moveTo>
                  <a:lnTo>
                    <a:pt x="58" y="53"/>
                  </a:lnTo>
                  <a:lnTo>
                    <a:pt x="58" y="56"/>
                  </a:lnTo>
                  <a:lnTo>
                    <a:pt x="58" y="56"/>
                  </a:lnTo>
                  <a:lnTo>
                    <a:pt x="58" y="56"/>
                  </a:lnTo>
                  <a:lnTo>
                    <a:pt x="61" y="51"/>
                  </a:lnTo>
                  <a:lnTo>
                    <a:pt x="61" y="51"/>
                  </a:lnTo>
                  <a:lnTo>
                    <a:pt x="71" y="41"/>
                  </a:lnTo>
                  <a:lnTo>
                    <a:pt x="82" y="33"/>
                  </a:lnTo>
                  <a:lnTo>
                    <a:pt x="93" y="23"/>
                  </a:lnTo>
                  <a:lnTo>
                    <a:pt x="106" y="16"/>
                  </a:lnTo>
                  <a:lnTo>
                    <a:pt x="123" y="10"/>
                  </a:lnTo>
                  <a:lnTo>
                    <a:pt x="140" y="4"/>
                  </a:lnTo>
                  <a:lnTo>
                    <a:pt x="162" y="1"/>
                  </a:lnTo>
                  <a:lnTo>
                    <a:pt x="187" y="0"/>
                  </a:lnTo>
                  <a:lnTo>
                    <a:pt x="187" y="0"/>
                  </a:lnTo>
                  <a:lnTo>
                    <a:pt x="200" y="0"/>
                  </a:lnTo>
                  <a:lnTo>
                    <a:pt x="211" y="3"/>
                  </a:lnTo>
                  <a:lnTo>
                    <a:pt x="224" y="6"/>
                  </a:lnTo>
                  <a:lnTo>
                    <a:pt x="233" y="10"/>
                  </a:lnTo>
                  <a:lnTo>
                    <a:pt x="244" y="15"/>
                  </a:lnTo>
                  <a:lnTo>
                    <a:pt x="254" y="21"/>
                  </a:lnTo>
                  <a:lnTo>
                    <a:pt x="262" y="26"/>
                  </a:lnTo>
                  <a:lnTo>
                    <a:pt x="270" y="34"/>
                  </a:lnTo>
                  <a:lnTo>
                    <a:pt x="277" y="41"/>
                  </a:lnTo>
                  <a:lnTo>
                    <a:pt x="282" y="49"/>
                  </a:lnTo>
                  <a:lnTo>
                    <a:pt x="293" y="64"/>
                  </a:lnTo>
                  <a:lnTo>
                    <a:pt x="299" y="81"/>
                  </a:lnTo>
                  <a:lnTo>
                    <a:pt x="301" y="88"/>
                  </a:lnTo>
                  <a:lnTo>
                    <a:pt x="301" y="94"/>
                  </a:lnTo>
                  <a:lnTo>
                    <a:pt x="301" y="356"/>
                  </a:lnTo>
                  <a:lnTo>
                    <a:pt x="301" y="356"/>
                  </a:lnTo>
                  <a:lnTo>
                    <a:pt x="301" y="421"/>
                  </a:lnTo>
                  <a:lnTo>
                    <a:pt x="243" y="421"/>
                  </a:lnTo>
                  <a:lnTo>
                    <a:pt x="243" y="343"/>
                  </a:lnTo>
                  <a:lnTo>
                    <a:pt x="243" y="122"/>
                  </a:lnTo>
                  <a:lnTo>
                    <a:pt x="243" y="122"/>
                  </a:lnTo>
                  <a:lnTo>
                    <a:pt x="243" y="114"/>
                  </a:lnTo>
                  <a:lnTo>
                    <a:pt x="241" y="105"/>
                  </a:lnTo>
                  <a:lnTo>
                    <a:pt x="239" y="97"/>
                  </a:lnTo>
                  <a:lnTo>
                    <a:pt x="236" y="90"/>
                  </a:lnTo>
                  <a:lnTo>
                    <a:pt x="232" y="84"/>
                  </a:lnTo>
                  <a:lnTo>
                    <a:pt x="228" y="77"/>
                  </a:lnTo>
                  <a:lnTo>
                    <a:pt x="217" y="66"/>
                  </a:lnTo>
                  <a:lnTo>
                    <a:pt x="203" y="56"/>
                  </a:lnTo>
                  <a:lnTo>
                    <a:pt x="188" y="49"/>
                  </a:lnTo>
                  <a:lnTo>
                    <a:pt x="172" y="44"/>
                  </a:lnTo>
                  <a:lnTo>
                    <a:pt x="154" y="42"/>
                  </a:lnTo>
                  <a:lnTo>
                    <a:pt x="154" y="42"/>
                  </a:lnTo>
                  <a:lnTo>
                    <a:pt x="138" y="45"/>
                  </a:lnTo>
                  <a:lnTo>
                    <a:pt x="123" y="49"/>
                  </a:lnTo>
                  <a:lnTo>
                    <a:pt x="106" y="56"/>
                  </a:lnTo>
                  <a:lnTo>
                    <a:pt x="91" y="66"/>
                  </a:lnTo>
                  <a:lnTo>
                    <a:pt x="79" y="77"/>
                  </a:lnTo>
                  <a:lnTo>
                    <a:pt x="69" y="90"/>
                  </a:lnTo>
                  <a:lnTo>
                    <a:pt x="65" y="96"/>
                  </a:lnTo>
                  <a:lnTo>
                    <a:pt x="61" y="103"/>
                  </a:lnTo>
                  <a:lnTo>
                    <a:pt x="60" y="109"/>
                  </a:lnTo>
                  <a:lnTo>
                    <a:pt x="58" y="118"/>
                  </a:lnTo>
                  <a:lnTo>
                    <a:pt x="58" y="356"/>
                  </a:lnTo>
                  <a:lnTo>
                    <a:pt x="58" y="357"/>
                  </a:lnTo>
                  <a:lnTo>
                    <a:pt x="58" y="421"/>
                  </a:lnTo>
                  <a:lnTo>
                    <a:pt x="0" y="421"/>
                  </a:lnTo>
                  <a:lnTo>
                    <a:pt x="0" y="356"/>
                  </a:lnTo>
                  <a:lnTo>
                    <a:pt x="0" y="60"/>
                  </a:lnTo>
                  <a:lnTo>
                    <a:pt x="0" y="6"/>
                  </a:lnTo>
                  <a:lnTo>
                    <a:pt x="11" y="6"/>
                  </a:lnTo>
                  <a:lnTo>
                    <a:pt x="42" y="6"/>
                  </a:lnTo>
                  <a:lnTo>
                    <a:pt x="57" y="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cxnSp>
        <p:nvCxnSpPr>
          <p:cNvPr id="55" name="Straight Connector 54"/>
          <p:cNvCxnSpPr/>
          <p:nvPr userDrawn="1"/>
        </p:nvCxnSpPr>
        <p:spPr>
          <a:xfrm flipV="1">
            <a:off x="10363200" y="5933478"/>
            <a:ext cx="0" cy="577389"/>
          </a:xfrm>
          <a:prstGeom prst="line">
            <a:avLst/>
          </a:prstGeom>
          <a:ln>
            <a:solidFill>
              <a:srgbClr val="1199DD"/>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userDrawn="1"/>
        </p:nvSpPr>
        <p:spPr>
          <a:xfrm>
            <a:off x="8501184" y="5961855"/>
            <a:ext cx="1724272" cy="461665"/>
          </a:xfrm>
          <a:prstGeom prst="rect">
            <a:avLst/>
          </a:prstGeom>
          <a:noFill/>
        </p:spPr>
        <p:txBody>
          <a:bodyPr wrap="square" rtlCol="0">
            <a:spAutoFit/>
          </a:bodyPr>
          <a:lstStyle/>
          <a:p>
            <a:pPr algn="r" defTabSz="914377"/>
            <a:r>
              <a:rPr lang="en-US" sz="2400" dirty="0">
                <a:solidFill>
                  <a:srgbClr val="FFC000"/>
                </a:solidFill>
              </a:rPr>
              <a:t>Client Logo</a:t>
            </a:r>
          </a:p>
        </p:txBody>
      </p:sp>
      <p:sp>
        <p:nvSpPr>
          <p:cNvPr id="19"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150231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9" name="TextBox 8"/>
          <p:cNvSpPr txBox="1"/>
          <p:nvPr userDrawn="1"/>
        </p:nvSpPr>
        <p:spPr>
          <a:xfrm>
            <a:off x="3336004" y="6419903"/>
            <a:ext cx="5484189" cy="240066"/>
          </a:xfrm>
          <a:prstGeom prst="rect">
            <a:avLst/>
          </a:prstGeom>
          <a:noFill/>
        </p:spPr>
        <p:txBody>
          <a:bodyPr wrap="square" rtlCol="0">
            <a:spAutoFit/>
          </a:bodyPr>
          <a:lstStyle/>
          <a:p>
            <a:pPr algn="ctr" defTabSz="914377"/>
            <a:r>
              <a:rPr lang="en-US" sz="960" dirty="0">
                <a:solidFill>
                  <a:prstClr val="white">
                    <a:lumMod val="65000"/>
                  </a:prstClr>
                </a:solidFill>
                <a:latin typeface="Calibri Light"/>
                <a:cs typeface="Calibri Light"/>
              </a:rPr>
              <a:t>Confidential and Proprietary to Infosys Limited</a:t>
            </a:r>
          </a:p>
        </p:txBody>
      </p:sp>
      <p:sp>
        <p:nvSpPr>
          <p:cNvPr id="11" name="Text Placeholder 10"/>
          <p:cNvSpPr>
            <a:spLocks noGrp="1"/>
          </p:cNvSpPr>
          <p:nvPr>
            <p:ph type="body" sz="quarter" idx="14"/>
          </p:nvPr>
        </p:nvSpPr>
        <p:spPr>
          <a:xfrm>
            <a:off x="353490" y="1583915"/>
            <a:ext cx="11474449" cy="4675072"/>
          </a:xfrm>
          <a:prstGeom prst="rect">
            <a:avLst/>
          </a:prstGeom>
        </p:spPr>
        <p:txBody>
          <a:bodyPr vert="horz"/>
          <a:lstStyle>
            <a:lvl1pPr>
              <a:defRPr sz="1920">
                <a:solidFill>
                  <a:srgbClr val="595959"/>
                </a:solidFill>
              </a:defRPr>
            </a:lvl1pPr>
            <a:lvl2pPr>
              <a:defRPr sz="1680">
                <a:solidFill>
                  <a:srgbClr val="595959"/>
                </a:solidFill>
              </a:defRPr>
            </a:lvl2pPr>
            <a:lvl3pPr>
              <a:defRPr sz="1440">
                <a:solidFill>
                  <a:srgbClr val="595959"/>
                </a:solidFill>
              </a:defRPr>
            </a:lvl3pPr>
            <a:lvl4pPr>
              <a:defRPr sz="1200">
                <a:solidFill>
                  <a:srgbClr val="595959"/>
                </a:solidFill>
              </a:defRPr>
            </a:lvl4pPr>
            <a:lvl5pPr>
              <a:defRPr sz="1200">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256208" y="6409647"/>
            <a:ext cx="417208" cy="258533"/>
          </a:xfrm>
          <a:prstGeom prst="rect">
            <a:avLst/>
          </a:prstGeom>
        </p:spPr>
        <p:txBody>
          <a:bodyPr vert="horz" lIns="91440" tIns="45720" rIns="91440" bIns="45720" rtlCol="0" anchor="ctr"/>
          <a:lstStyle>
            <a:lvl1pPr algn="l">
              <a:defRPr sz="960" b="0" i="0">
                <a:solidFill>
                  <a:schemeClr val="bg1">
                    <a:lumMod val="50000"/>
                  </a:schemeClr>
                </a:solidFill>
                <a:latin typeface="Calibri Light"/>
                <a:cs typeface="Calibri Light"/>
              </a:defRPr>
            </a:lvl1pPr>
          </a:lstStyle>
          <a:p>
            <a:fld id="{43B12EEB-EDAF-A742-82F2-A61E6CBFEB25}" type="slidenum">
              <a:rPr lang="en-US" smtClean="0">
                <a:solidFill>
                  <a:prstClr val="white">
                    <a:lumMod val="50000"/>
                  </a:prstClr>
                </a:solidFill>
              </a:rPr>
              <a:pPr/>
              <a:t>‹#›</a:t>
            </a:fld>
            <a:endParaRPr lang="en-US" dirty="0">
              <a:solidFill>
                <a:prstClr val="white">
                  <a:lumMod val="50000"/>
                </a:prstClr>
              </a:solidFill>
            </a:endParaRPr>
          </a:p>
        </p:txBody>
      </p:sp>
      <p:sp>
        <p:nvSpPr>
          <p:cNvPr id="13" name="Title 1"/>
          <p:cNvSpPr>
            <a:spLocks noGrp="1"/>
          </p:cNvSpPr>
          <p:nvPr>
            <p:ph type="title" hasCustomPrompt="1"/>
          </p:nvPr>
        </p:nvSpPr>
        <p:spPr>
          <a:xfrm>
            <a:off x="348451" y="139177"/>
            <a:ext cx="11470776" cy="635932"/>
          </a:xfrm>
          <a:prstGeom prst="rect">
            <a:avLst/>
          </a:prstGeom>
        </p:spPr>
        <p:txBody>
          <a:bodyPr/>
          <a:lstStyle>
            <a:lvl1pPr>
              <a:defRPr sz="3120" b="0" i="0">
                <a:latin typeface="Calibri Light"/>
                <a:cs typeface="Calibri Light"/>
              </a:defRPr>
            </a:lvl1pPr>
          </a:lstStyle>
          <a:p>
            <a:r>
              <a:rPr lang="en-US" dirty="0"/>
              <a:t>CLICK TO EDIT MASTER TITLE STYLE</a:t>
            </a:r>
          </a:p>
        </p:txBody>
      </p:sp>
      <p:sp>
        <p:nvSpPr>
          <p:cNvPr id="14" name="Text Placeholder 6"/>
          <p:cNvSpPr>
            <a:spLocks noGrp="1"/>
          </p:cNvSpPr>
          <p:nvPr>
            <p:ph type="body" sz="quarter" idx="13" hasCustomPrompt="1"/>
          </p:nvPr>
        </p:nvSpPr>
        <p:spPr>
          <a:xfrm>
            <a:off x="344938" y="1061742"/>
            <a:ext cx="11457447" cy="437925"/>
          </a:xfrm>
          <a:prstGeom prst="rect">
            <a:avLst/>
          </a:prstGeom>
        </p:spPr>
        <p:txBody>
          <a:bodyPr>
            <a:noAutofit/>
          </a:bodyPr>
          <a:lstStyle>
            <a:lvl1pPr marL="0" indent="0">
              <a:buNone/>
              <a:defRPr sz="2160" b="1">
                <a:solidFill>
                  <a:srgbClr val="338CD5"/>
                </a:solidFill>
              </a:defRPr>
            </a:lvl1pPr>
            <a:lvl2pPr>
              <a:defRPr sz="1920">
                <a:solidFill>
                  <a:srgbClr val="338CD5"/>
                </a:solidFill>
              </a:defRPr>
            </a:lvl2pPr>
            <a:lvl3pPr>
              <a:defRPr sz="1920">
                <a:solidFill>
                  <a:srgbClr val="338CD5"/>
                </a:solidFill>
              </a:defRPr>
            </a:lvl3pPr>
            <a:lvl4pPr>
              <a:defRPr sz="1920">
                <a:solidFill>
                  <a:srgbClr val="338CD5"/>
                </a:solidFill>
              </a:defRPr>
            </a:lvl4pPr>
            <a:lvl5pPr>
              <a:defRPr sz="1920">
                <a:solidFill>
                  <a:srgbClr val="338CD5"/>
                </a:solidFill>
              </a:defRPr>
            </a:lvl5pPr>
          </a:lstStyle>
          <a:p>
            <a:pPr lvl="0"/>
            <a:r>
              <a:rPr lang="en-US" dirty="0"/>
              <a:t>CLICK TO EDIT MASTER TEXT STYLES</a:t>
            </a:r>
          </a:p>
        </p:txBody>
      </p:sp>
      <p:pic>
        <p:nvPicPr>
          <p:cNvPr id="7" name="Picture 6" descr="Image result for 10x banki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56208" y="6000109"/>
            <a:ext cx="1071422" cy="83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49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ody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58800" y="321733"/>
            <a:ext cx="11074400" cy="618067"/>
          </a:xfrm>
          <a:prstGeom prst="rect">
            <a:avLst/>
          </a:prstGeom>
        </p:spPr>
        <p:txBody>
          <a:bodyPr anchor="t" anchorCtr="0"/>
          <a:lstStyle>
            <a:lvl1pPr marL="0" indent="0">
              <a:buNone/>
              <a:defRPr sz="2667" b="1">
                <a:solidFill>
                  <a:srgbClr val="404040"/>
                </a:solidFill>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8" name="Text Placeholder 7"/>
          <p:cNvSpPr>
            <a:spLocks noGrp="1"/>
          </p:cNvSpPr>
          <p:nvPr>
            <p:ph type="body" sz="quarter" idx="11"/>
          </p:nvPr>
        </p:nvSpPr>
        <p:spPr>
          <a:xfrm>
            <a:off x="550333" y="1092200"/>
            <a:ext cx="11082867" cy="4775200"/>
          </a:xfrm>
          <a:prstGeom prst="rect">
            <a:avLst/>
          </a:prstGeom>
        </p:spPr>
        <p:txBody>
          <a:bodyPr/>
          <a:lstStyle>
            <a:lvl1pPr>
              <a:defRPr sz="1867">
                <a:latin typeface="Arial" panose="020B0604020202020204" pitchFamily="34" charset="0"/>
                <a:cs typeface="Arial" panose="020B0604020202020204" pitchFamily="34" charset="0"/>
              </a:defRPr>
            </a:lvl1pPr>
            <a:lvl2pPr marL="685783" indent="-228594">
              <a:buFont typeface="Franklin Gothic Book" panose="020B0503020102020204" pitchFamily="34" charset="0"/>
              <a:buChar char="−"/>
              <a:defRPr sz="1467">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marL="1600160" indent="-228594">
              <a:buFont typeface="Franklin Gothic Book" panose="020B0503020102020204" pitchFamily="34" charset="0"/>
              <a:buChar char="−"/>
              <a:defRPr sz="1333">
                <a:latin typeface="Arial" panose="020B0604020202020204" pitchFamily="34" charset="0"/>
                <a:cs typeface="Arial" panose="020B0604020202020204" pitchFamily="34" charset="0"/>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pic>
        <p:nvPicPr>
          <p:cNvPr id="6" name="Picture 5" descr="Image result for 10x banki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64344" y="5882945"/>
            <a:ext cx="1071422" cy="83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40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01">
    <p:spTree>
      <p:nvGrpSpPr>
        <p:cNvPr id="1" name=""/>
        <p:cNvGrpSpPr/>
        <p:nvPr/>
      </p:nvGrpSpPr>
      <p:grpSpPr>
        <a:xfrm>
          <a:off x="0" y="0"/>
          <a:ext cx="0" cy="0"/>
          <a:chOff x="0" y="0"/>
          <a:chExt cx="0" cy="0"/>
        </a:xfrm>
      </p:grpSpPr>
      <p:grpSp>
        <p:nvGrpSpPr>
          <p:cNvPr id="16" name="Group 15"/>
          <p:cNvGrpSpPr/>
          <p:nvPr userDrawn="1"/>
        </p:nvGrpSpPr>
        <p:grpSpPr>
          <a:xfrm>
            <a:off x="1" y="1"/>
            <a:ext cx="12187767" cy="6858001"/>
            <a:chOff x="1588" y="0"/>
            <a:chExt cx="9140825" cy="5143501"/>
          </a:xfrm>
        </p:grpSpPr>
        <p:sp>
          <p:nvSpPr>
            <p:cNvPr id="17" name="AutoShape 3"/>
            <p:cNvSpPr>
              <a:spLocks noChangeAspect="1" noChangeArrowheads="1" noTextEdit="1"/>
            </p:cNvSpPr>
            <p:nvPr userDrawn="1"/>
          </p:nvSpPr>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18" name="Rectangle 17"/>
            <p:cNvSpPr>
              <a:spLocks noChangeArrowheads="1"/>
            </p:cNvSpPr>
            <p:nvPr userDrawn="1"/>
          </p:nvSpPr>
          <p:spPr bwMode="auto">
            <a:xfrm>
              <a:off x="1588" y="0"/>
              <a:ext cx="9140825" cy="5143500"/>
            </a:xfrm>
            <a:prstGeom prst="rect">
              <a:avLst/>
            </a:prstGeom>
            <a:solidFill>
              <a:srgbClr val="1292D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9" name="Freeform 28"/>
            <p:cNvSpPr>
              <a:spLocks/>
            </p:cNvSpPr>
            <p:nvPr userDrawn="1"/>
          </p:nvSpPr>
          <p:spPr bwMode="auto">
            <a:xfrm>
              <a:off x="1588" y="568325"/>
              <a:ext cx="2289175" cy="1865313"/>
            </a:xfrm>
            <a:custGeom>
              <a:avLst/>
              <a:gdLst>
                <a:gd name="T0" fmla="*/ 0 w 4327"/>
                <a:gd name="T1" fmla="*/ 3525 h 3525"/>
                <a:gd name="T2" fmla="*/ 0 w 4327"/>
                <a:gd name="T3" fmla="*/ 0 h 3525"/>
                <a:gd name="T4" fmla="*/ 4327 w 4327"/>
                <a:gd name="T5" fmla="*/ 1785 h 3525"/>
                <a:gd name="T6" fmla="*/ 0 w 4327"/>
                <a:gd name="T7" fmla="*/ 3525 h 3525"/>
              </a:gdLst>
              <a:ahLst/>
              <a:cxnLst>
                <a:cxn ang="0">
                  <a:pos x="T0" y="T1"/>
                </a:cxn>
                <a:cxn ang="0">
                  <a:pos x="T2" y="T3"/>
                </a:cxn>
                <a:cxn ang="0">
                  <a:pos x="T4" y="T5"/>
                </a:cxn>
                <a:cxn ang="0">
                  <a:pos x="T6" y="T7"/>
                </a:cxn>
              </a:cxnLst>
              <a:rect l="0" t="0" r="r" b="b"/>
              <a:pathLst>
                <a:path w="4327" h="3525">
                  <a:moveTo>
                    <a:pt x="0" y="3525"/>
                  </a:moveTo>
                  <a:lnTo>
                    <a:pt x="0" y="0"/>
                  </a:lnTo>
                  <a:lnTo>
                    <a:pt x="4327" y="1785"/>
                  </a:lnTo>
                  <a:lnTo>
                    <a:pt x="0" y="3525"/>
                  </a:lnTo>
                  <a:close/>
                </a:path>
              </a:pathLst>
            </a:custGeom>
            <a:solidFill>
              <a:srgbClr val="1288CD"/>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0" name="Freeform 29"/>
            <p:cNvSpPr>
              <a:spLocks/>
            </p:cNvSpPr>
            <p:nvPr userDrawn="1"/>
          </p:nvSpPr>
          <p:spPr bwMode="auto">
            <a:xfrm>
              <a:off x="1588" y="0"/>
              <a:ext cx="4017963" cy="1512888"/>
            </a:xfrm>
            <a:custGeom>
              <a:avLst/>
              <a:gdLst>
                <a:gd name="T0" fmla="*/ 0 w 7592"/>
                <a:gd name="T1" fmla="*/ 1075 h 2860"/>
                <a:gd name="T2" fmla="*/ 0 w 7592"/>
                <a:gd name="T3" fmla="*/ 0 h 2860"/>
                <a:gd name="T4" fmla="*/ 0 w 7592"/>
                <a:gd name="T5" fmla="*/ 0 h 2860"/>
                <a:gd name="T6" fmla="*/ 5838 w 7592"/>
                <a:gd name="T7" fmla="*/ 0 h 2860"/>
                <a:gd name="T8" fmla="*/ 5838 w 7592"/>
                <a:gd name="T9" fmla="*/ 0 h 2860"/>
                <a:gd name="T10" fmla="*/ 7592 w 7592"/>
                <a:gd name="T11" fmla="*/ 1546 h 2860"/>
                <a:gd name="T12" fmla="*/ 4327 w 7592"/>
                <a:gd name="T13" fmla="*/ 2860 h 2860"/>
                <a:gd name="T14" fmla="*/ 0 w 7592"/>
                <a:gd name="T15" fmla="*/ 1075 h 28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92" h="2860">
                  <a:moveTo>
                    <a:pt x="0" y="1075"/>
                  </a:moveTo>
                  <a:lnTo>
                    <a:pt x="0" y="0"/>
                  </a:lnTo>
                  <a:lnTo>
                    <a:pt x="0" y="0"/>
                  </a:lnTo>
                  <a:lnTo>
                    <a:pt x="5838" y="0"/>
                  </a:lnTo>
                  <a:lnTo>
                    <a:pt x="5838" y="0"/>
                  </a:lnTo>
                  <a:lnTo>
                    <a:pt x="7592" y="1546"/>
                  </a:lnTo>
                  <a:lnTo>
                    <a:pt x="4327" y="2860"/>
                  </a:lnTo>
                  <a:lnTo>
                    <a:pt x="0" y="1075"/>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1" name="Freeform 30"/>
            <p:cNvSpPr>
              <a:spLocks/>
            </p:cNvSpPr>
            <p:nvPr userDrawn="1"/>
          </p:nvSpPr>
          <p:spPr bwMode="auto">
            <a:xfrm>
              <a:off x="3090863" y="0"/>
              <a:ext cx="2962275" cy="817563"/>
            </a:xfrm>
            <a:custGeom>
              <a:avLst/>
              <a:gdLst>
                <a:gd name="T0" fmla="*/ 0 w 5597"/>
                <a:gd name="T1" fmla="*/ 0 h 1546"/>
                <a:gd name="T2" fmla="*/ 5597 w 5597"/>
                <a:gd name="T3" fmla="*/ 0 h 1546"/>
                <a:gd name="T4" fmla="*/ 1754 w 5597"/>
                <a:gd name="T5" fmla="*/ 1546 h 1546"/>
                <a:gd name="T6" fmla="*/ 0 w 5597"/>
                <a:gd name="T7" fmla="*/ 0 h 1546"/>
                <a:gd name="T8" fmla="*/ 0 w 5597"/>
                <a:gd name="T9" fmla="*/ 0 h 1546"/>
              </a:gdLst>
              <a:ahLst/>
              <a:cxnLst>
                <a:cxn ang="0">
                  <a:pos x="T0" y="T1"/>
                </a:cxn>
                <a:cxn ang="0">
                  <a:pos x="T2" y="T3"/>
                </a:cxn>
                <a:cxn ang="0">
                  <a:pos x="T4" y="T5"/>
                </a:cxn>
                <a:cxn ang="0">
                  <a:pos x="T6" y="T7"/>
                </a:cxn>
                <a:cxn ang="0">
                  <a:pos x="T8" y="T9"/>
                </a:cxn>
              </a:cxnLst>
              <a:rect l="0" t="0" r="r" b="b"/>
              <a:pathLst>
                <a:path w="5597" h="1546">
                  <a:moveTo>
                    <a:pt x="0" y="0"/>
                  </a:moveTo>
                  <a:lnTo>
                    <a:pt x="5597" y="0"/>
                  </a:lnTo>
                  <a:lnTo>
                    <a:pt x="1754" y="1546"/>
                  </a:lnTo>
                  <a:lnTo>
                    <a:pt x="0" y="0"/>
                  </a:lnTo>
                  <a:lnTo>
                    <a:pt x="0" y="0"/>
                  </a:lnTo>
                  <a:close/>
                </a:path>
              </a:pathLst>
            </a:custGeom>
            <a:solidFill>
              <a:srgbClr val="115740">
                <a:alpha val="10000"/>
              </a:srgbClr>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2" name="Freeform 10"/>
            <p:cNvSpPr>
              <a:spLocks/>
            </p:cNvSpPr>
            <p:nvPr userDrawn="1"/>
          </p:nvSpPr>
          <p:spPr bwMode="auto">
            <a:xfrm>
              <a:off x="4019551" y="0"/>
              <a:ext cx="2994025" cy="2451100"/>
            </a:xfrm>
            <a:custGeom>
              <a:avLst/>
              <a:gdLst>
                <a:gd name="T0" fmla="*/ 3843 w 5659"/>
                <a:gd name="T1" fmla="*/ 0 h 4632"/>
                <a:gd name="T2" fmla="*/ 5659 w 5659"/>
                <a:gd name="T3" fmla="*/ 0 h 4632"/>
                <a:gd name="T4" fmla="*/ 5659 w 5659"/>
                <a:gd name="T5" fmla="*/ 0 h 4632"/>
                <a:gd name="T6" fmla="*/ 3499 w 5659"/>
                <a:gd name="T7" fmla="*/ 4632 h 4632"/>
                <a:gd name="T8" fmla="*/ 0 w 5659"/>
                <a:gd name="T9" fmla="*/ 1546 h 4632"/>
                <a:gd name="T10" fmla="*/ 3843 w 5659"/>
                <a:gd name="T11" fmla="*/ 0 h 4632"/>
              </a:gdLst>
              <a:ahLst/>
              <a:cxnLst>
                <a:cxn ang="0">
                  <a:pos x="T0" y="T1"/>
                </a:cxn>
                <a:cxn ang="0">
                  <a:pos x="T2" y="T3"/>
                </a:cxn>
                <a:cxn ang="0">
                  <a:pos x="T4" y="T5"/>
                </a:cxn>
                <a:cxn ang="0">
                  <a:pos x="T6" y="T7"/>
                </a:cxn>
                <a:cxn ang="0">
                  <a:pos x="T8" y="T9"/>
                </a:cxn>
                <a:cxn ang="0">
                  <a:pos x="T10" y="T11"/>
                </a:cxn>
              </a:cxnLst>
              <a:rect l="0" t="0" r="r" b="b"/>
              <a:pathLst>
                <a:path w="5659" h="4632">
                  <a:moveTo>
                    <a:pt x="3843" y="0"/>
                  </a:moveTo>
                  <a:lnTo>
                    <a:pt x="5659" y="0"/>
                  </a:lnTo>
                  <a:lnTo>
                    <a:pt x="5659" y="0"/>
                  </a:lnTo>
                  <a:lnTo>
                    <a:pt x="3499" y="4632"/>
                  </a:lnTo>
                  <a:lnTo>
                    <a:pt x="0" y="1546"/>
                  </a:lnTo>
                  <a:lnTo>
                    <a:pt x="3843" y="0"/>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srgbClr val="1170B5"/>
                </a:solidFill>
              </a:endParaRPr>
            </a:p>
          </p:txBody>
        </p:sp>
        <p:sp>
          <p:nvSpPr>
            <p:cNvPr id="33" name="Freeform 11"/>
            <p:cNvSpPr>
              <a:spLocks/>
            </p:cNvSpPr>
            <p:nvPr userDrawn="1"/>
          </p:nvSpPr>
          <p:spPr bwMode="auto">
            <a:xfrm>
              <a:off x="1588" y="2900363"/>
              <a:ext cx="3116263" cy="2243138"/>
            </a:xfrm>
            <a:custGeom>
              <a:avLst/>
              <a:gdLst>
                <a:gd name="T0" fmla="*/ 0 w 5889"/>
                <a:gd name="T1" fmla="*/ 0 h 4238"/>
                <a:gd name="T2" fmla="*/ 0 w 5889"/>
                <a:gd name="T3" fmla="*/ 4238 h 4238"/>
                <a:gd name="T4" fmla="*/ 2239 w 5889"/>
                <a:gd name="T5" fmla="*/ 4238 h 4238"/>
                <a:gd name="T6" fmla="*/ 5889 w 5889"/>
                <a:gd name="T7" fmla="*/ 2859 h 4238"/>
                <a:gd name="T8" fmla="*/ 0 w 5889"/>
                <a:gd name="T9" fmla="*/ 0 h 4238"/>
              </a:gdLst>
              <a:ahLst/>
              <a:cxnLst>
                <a:cxn ang="0">
                  <a:pos x="T0" y="T1"/>
                </a:cxn>
                <a:cxn ang="0">
                  <a:pos x="T2" y="T3"/>
                </a:cxn>
                <a:cxn ang="0">
                  <a:pos x="T4" y="T5"/>
                </a:cxn>
                <a:cxn ang="0">
                  <a:pos x="T6" y="T7"/>
                </a:cxn>
                <a:cxn ang="0">
                  <a:pos x="T8" y="T9"/>
                </a:cxn>
              </a:cxnLst>
              <a:rect l="0" t="0" r="r" b="b"/>
              <a:pathLst>
                <a:path w="5889" h="4238">
                  <a:moveTo>
                    <a:pt x="0" y="0"/>
                  </a:moveTo>
                  <a:lnTo>
                    <a:pt x="0" y="4238"/>
                  </a:lnTo>
                  <a:lnTo>
                    <a:pt x="2239" y="4238"/>
                  </a:lnTo>
                  <a:lnTo>
                    <a:pt x="5889" y="2859"/>
                  </a:lnTo>
                  <a:lnTo>
                    <a:pt x="0" y="0"/>
                  </a:lnTo>
                  <a:close/>
                </a:path>
              </a:pathLst>
            </a:custGeom>
            <a:solidFill>
              <a:srgbClr val="68BFB6">
                <a:alpha val="34000"/>
              </a:srgbClr>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4" name="Freeform 12"/>
            <p:cNvSpPr>
              <a:spLocks/>
            </p:cNvSpPr>
            <p:nvPr userDrawn="1"/>
          </p:nvSpPr>
          <p:spPr bwMode="auto">
            <a:xfrm>
              <a:off x="1185863" y="4413250"/>
              <a:ext cx="3435350" cy="730250"/>
            </a:xfrm>
            <a:custGeom>
              <a:avLst/>
              <a:gdLst>
                <a:gd name="T0" fmla="*/ 0 w 6490"/>
                <a:gd name="T1" fmla="*/ 1379 h 1379"/>
                <a:gd name="T2" fmla="*/ 6490 w 6490"/>
                <a:gd name="T3" fmla="*/ 1379 h 1379"/>
                <a:gd name="T4" fmla="*/ 3650 w 6490"/>
                <a:gd name="T5" fmla="*/ 0 h 1379"/>
                <a:gd name="T6" fmla="*/ 0 w 6490"/>
                <a:gd name="T7" fmla="*/ 1379 h 1379"/>
              </a:gdLst>
              <a:ahLst/>
              <a:cxnLst>
                <a:cxn ang="0">
                  <a:pos x="T0" y="T1"/>
                </a:cxn>
                <a:cxn ang="0">
                  <a:pos x="T2" y="T3"/>
                </a:cxn>
                <a:cxn ang="0">
                  <a:pos x="T4" y="T5"/>
                </a:cxn>
                <a:cxn ang="0">
                  <a:pos x="T6" y="T7"/>
                </a:cxn>
              </a:cxnLst>
              <a:rect l="0" t="0" r="r" b="b"/>
              <a:pathLst>
                <a:path w="6490" h="1379">
                  <a:moveTo>
                    <a:pt x="0" y="1379"/>
                  </a:moveTo>
                  <a:lnTo>
                    <a:pt x="6490" y="1379"/>
                  </a:lnTo>
                  <a:lnTo>
                    <a:pt x="3650" y="0"/>
                  </a:lnTo>
                  <a:lnTo>
                    <a:pt x="0" y="1379"/>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5" name="Freeform 17"/>
            <p:cNvSpPr>
              <a:spLocks/>
            </p:cNvSpPr>
            <p:nvPr userDrawn="1"/>
          </p:nvSpPr>
          <p:spPr bwMode="auto">
            <a:xfrm>
              <a:off x="7018338" y="3463925"/>
              <a:ext cx="2124075" cy="1679575"/>
            </a:xfrm>
            <a:custGeom>
              <a:avLst/>
              <a:gdLst>
                <a:gd name="T0" fmla="*/ 4013 w 4013"/>
                <a:gd name="T1" fmla="*/ 1655 h 3175"/>
                <a:gd name="T2" fmla="*/ 4013 w 4013"/>
                <a:gd name="T3" fmla="*/ 3175 h 3175"/>
                <a:gd name="T4" fmla="*/ 3602 w 4013"/>
                <a:gd name="T5" fmla="*/ 3175 h 3175"/>
                <a:gd name="T6" fmla="*/ 3602 w 4013"/>
                <a:gd name="T7" fmla="*/ 3175 h 3175"/>
                <a:gd name="T8" fmla="*/ 0 w 4013"/>
                <a:gd name="T9" fmla="*/ 0 h 3175"/>
                <a:gd name="T10" fmla="*/ 4013 w 4013"/>
                <a:gd name="T11" fmla="*/ 1655 h 3175"/>
              </a:gdLst>
              <a:ahLst/>
              <a:cxnLst>
                <a:cxn ang="0">
                  <a:pos x="T0" y="T1"/>
                </a:cxn>
                <a:cxn ang="0">
                  <a:pos x="T2" y="T3"/>
                </a:cxn>
                <a:cxn ang="0">
                  <a:pos x="T4" y="T5"/>
                </a:cxn>
                <a:cxn ang="0">
                  <a:pos x="T6" y="T7"/>
                </a:cxn>
                <a:cxn ang="0">
                  <a:pos x="T8" y="T9"/>
                </a:cxn>
                <a:cxn ang="0">
                  <a:pos x="T10" y="T11"/>
                </a:cxn>
              </a:cxnLst>
              <a:rect l="0" t="0" r="r" b="b"/>
              <a:pathLst>
                <a:path w="4013" h="3175">
                  <a:moveTo>
                    <a:pt x="4013" y="1655"/>
                  </a:moveTo>
                  <a:lnTo>
                    <a:pt x="4013" y="3175"/>
                  </a:lnTo>
                  <a:lnTo>
                    <a:pt x="3602" y="3175"/>
                  </a:lnTo>
                  <a:lnTo>
                    <a:pt x="3602" y="3175"/>
                  </a:lnTo>
                  <a:lnTo>
                    <a:pt x="0" y="0"/>
                  </a:lnTo>
                  <a:lnTo>
                    <a:pt x="4013" y="1655"/>
                  </a:lnTo>
                  <a:close/>
                </a:path>
              </a:pathLst>
            </a:custGeom>
            <a:solidFill>
              <a:srgbClr val="F5F5F5">
                <a:alpha val="10000"/>
              </a:srgbClr>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6" name="Freeform 18"/>
            <p:cNvSpPr>
              <a:spLocks/>
            </p:cNvSpPr>
            <p:nvPr userDrawn="1"/>
          </p:nvSpPr>
          <p:spPr bwMode="auto">
            <a:xfrm>
              <a:off x="4614863" y="3190875"/>
              <a:ext cx="4310063" cy="1952625"/>
            </a:xfrm>
            <a:custGeom>
              <a:avLst/>
              <a:gdLst>
                <a:gd name="T0" fmla="*/ 8145 w 8145"/>
                <a:gd name="T1" fmla="*/ 3690 h 3690"/>
                <a:gd name="T2" fmla="*/ 0 w 8145"/>
                <a:gd name="T3" fmla="*/ 3690 h 3690"/>
                <a:gd name="T4" fmla="*/ 0 w 8145"/>
                <a:gd name="T5" fmla="*/ 3690 h 3690"/>
                <a:gd name="T6" fmla="*/ 1385 w 8145"/>
                <a:gd name="T7" fmla="*/ 721 h 3690"/>
                <a:gd name="T8" fmla="*/ 3295 w 8145"/>
                <a:gd name="T9" fmla="*/ 0 h 3690"/>
                <a:gd name="T10" fmla="*/ 4543 w 8145"/>
                <a:gd name="T11" fmla="*/ 515 h 3690"/>
                <a:gd name="T12" fmla="*/ 8145 w 8145"/>
                <a:gd name="T13" fmla="*/ 3690 h 3690"/>
                <a:gd name="T14" fmla="*/ 8145 w 8145"/>
                <a:gd name="T15" fmla="*/ 3690 h 36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5" h="3690">
                  <a:moveTo>
                    <a:pt x="8145" y="3690"/>
                  </a:moveTo>
                  <a:lnTo>
                    <a:pt x="0" y="3690"/>
                  </a:lnTo>
                  <a:lnTo>
                    <a:pt x="0" y="3690"/>
                  </a:lnTo>
                  <a:lnTo>
                    <a:pt x="1385" y="721"/>
                  </a:lnTo>
                  <a:lnTo>
                    <a:pt x="3295" y="0"/>
                  </a:lnTo>
                  <a:lnTo>
                    <a:pt x="4543" y="515"/>
                  </a:lnTo>
                  <a:lnTo>
                    <a:pt x="8145" y="3690"/>
                  </a:lnTo>
                  <a:lnTo>
                    <a:pt x="8145" y="3690"/>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cxnSp>
        <p:nvCxnSpPr>
          <p:cNvPr id="45" name="Straight Connector 44"/>
          <p:cNvCxnSpPr/>
          <p:nvPr userDrawn="1"/>
        </p:nvCxnSpPr>
        <p:spPr>
          <a:xfrm flipV="1">
            <a:off x="4631263" y="823385"/>
            <a:ext cx="0" cy="49551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6" hasCustomPrompt="1"/>
          </p:nvPr>
        </p:nvSpPr>
        <p:spPr>
          <a:xfrm>
            <a:off x="5238751" y="914242"/>
            <a:ext cx="4792135" cy="4948925"/>
          </a:xfrm>
          <a:prstGeom prst="rect">
            <a:avLst/>
          </a:prstGeom>
        </p:spPr>
        <p:txBody>
          <a:bodyPr lIns="54864"/>
          <a:lstStyle>
            <a:lvl1pPr marL="0" indent="0">
              <a:buNone/>
              <a:defRPr sz="6400" b="0">
                <a:solidFill>
                  <a:schemeClr val="bg1"/>
                </a:solidFill>
                <a:latin typeface="+mj-lt"/>
              </a:defRPr>
            </a:lvl1pPr>
          </a:lstStyle>
          <a:p>
            <a:pPr lvl="0"/>
            <a:r>
              <a:rPr lang="en-US" dirty="0"/>
              <a:t>Section divider</a:t>
            </a:r>
          </a:p>
        </p:txBody>
      </p:sp>
      <p:sp>
        <p:nvSpPr>
          <p:cNvPr id="3" name="Text Placeholder 2"/>
          <p:cNvSpPr>
            <a:spLocks noGrp="1"/>
          </p:cNvSpPr>
          <p:nvPr>
            <p:ph type="body" sz="quarter" idx="17" hasCustomPrompt="1"/>
          </p:nvPr>
        </p:nvSpPr>
        <p:spPr>
          <a:xfrm>
            <a:off x="567267" y="914242"/>
            <a:ext cx="3953933" cy="1809749"/>
          </a:xfrm>
          <a:prstGeom prst="rect">
            <a:avLst/>
          </a:prstGeom>
        </p:spPr>
        <p:txBody>
          <a:bodyPr/>
          <a:lstStyle>
            <a:lvl1pPr marL="0" indent="0" algn="r">
              <a:buNone/>
              <a:defRPr sz="9600" b="0">
                <a:solidFill>
                  <a:schemeClr val="bg1"/>
                </a:solidFill>
                <a:latin typeface="+mj-lt"/>
              </a:defRPr>
            </a:lvl1pPr>
          </a:lstStyle>
          <a:p>
            <a:pPr lvl="0"/>
            <a:r>
              <a:rPr lang="en-US" dirty="0"/>
              <a:t>01</a:t>
            </a:r>
          </a:p>
        </p:txBody>
      </p:sp>
    </p:spTree>
    <p:extLst>
      <p:ext uri="{BB962C8B-B14F-4D97-AF65-F5344CB8AC3E}">
        <p14:creationId xmlns:p14="http://schemas.microsoft.com/office/powerpoint/2010/main" val="352957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 y="0"/>
            <a:ext cx="12192000" cy="6858000"/>
          </a:xfrm>
          <a:prstGeom prst="rect">
            <a:avLst/>
          </a:prstGeom>
        </p:spPr>
        <p:txBody>
          <a:bodyPr/>
          <a:lstStyle>
            <a:lvl1pPr algn="ctr">
              <a:defRPr sz="2666"/>
            </a:lvl1pPr>
          </a:lstStyle>
          <a:p>
            <a:r>
              <a:rPr lang="en-US"/>
              <a:t>Click icon to add picture</a:t>
            </a:r>
            <a:endParaRPr lang="en-US" dirty="0"/>
          </a:p>
        </p:txBody>
      </p:sp>
      <p:sp>
        <p:nvSpPr>
          <p:cNvPr id="40" name="Shape 40"/>
          <p:cNvSpPr>
            <a:spLocks noGrp="1"/>
          </p:cNvSpPr>
          <p:nvPr>
            <p:ph type="title" hasCustomPrompt="1"/>
          </p:nvPr>
        </p:nvSpPr>
        <p:spPr>
          <a:xfrm>
            <a:off x="457555" y="403859"/>
            <a:ext cx="4588580" cy="1154012"/>
          </a:xfrm>
          <a:prstGeom prst="rect">
            <a:avLst/>
          </a:prstGeom>
        </p:spPr>
        <p:txBody>
          <a:bodyPr anchor="t">
            <a:noAutofit/>
          </a:bodyPr>
          <a:lstStyle>
            <a:lvl1pPr>
              <a:defRPr sz="2666">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10713114" y="6015488"/>
            <a:ext cx="1212887" cy="620353"/>
          </a:xfrm>
          <a:prstGeom prst="rect">
            <a:avLst/>
          </a:prstGeom>
        </p:spPr>
      </p:pic>
    </p:spTree>
    <p:extLst>
      <p:ext uri="{BB962C8B-B14F-4D97-AF65-F5344CB8AC3E}">
        <p14:creationId xmlns:p14="http://schemas.microsoft.com/office/powerpoint/2010/main" val="197977260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8"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9"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76866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1347" y="200352"/>
            <a:ext cx="11630733" cy="603981"/>
          </a:xfrm>
          <a:prstGeom prst="rect">
            <a:avLst/>
          </a:prstGeom>
        </p:spPr>
        <p:txBody>
          <a:bodyPr anchor="t">
            <a:noAutofit/>
          </a:bodyPr>
          <a:lstStyle>
            <a:lvl1pPr>
              <a:defRPr sz="2667" b="0">
                <a:solidFill>
                  <a:schemeClr val="tx1"/>
                </a:solidFill>
              </a:defRPr>
            </a:lvl1pPr>
          </a:lstStyle>
          <a:p>
            <a:r>
              <a:rPr lang="en-US"/>
              <a:t>Title text</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9"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15027375"/>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6CB9D-4E66-4312-BFBE-A3D7AE5309B7}"/>
              </a:ext>
            </a:extLst>
          </p:cNvPr>
          <p:cNvSpPr>
            <a:spLocks noGrp="1"/>
          </p:cNvSpPr>
          <p:nvPr>
            <p:ph type="dt" sz="half" idx="10"/>
          </p:nvPr>
        </p:nvSpPr>
        <p:spPr/>
        <p:txBody>
          <a:bodyPr/>
          <a:lstStyle/>
          <a:p>
            <a:fld id="{2EC43C91-0496-4B22-B161-C7E80E2DFE0A}" type="datetimeFigureOut">
              <a:rPr lang="en-US" smtClean="0"/>
              <a:t>1/29/2021</a:t>
            </a:fld>
            <a:endParaRPr lang="en-US"/>
          </a:p>
        </p:txBody>
      </p:sp>
      <p:sp>
        <p:nvSpPr>
          <p:cNvPr id="3" name="Footer Placeholder 2">
            <a:extLst>
              <a:ext uri="{FF2B5EF4-FFF2-40B4-BE49-F238E27FC236}">
                <a16:creationId xmlns:a16="http://schemas.microsoft.com/office/drawing/2014/main" id="{E8C2100B-57F3-4D8E-8BC1-21D7E59FD0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5218E3-665A-4DCB-88D6-FCF2CA2E3096}"/>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24003998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3"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4" name="Picture 3"/>
          <p:cNvPicPr>
            <a:picLocks noChangeAspect="1"/>
          </p:cNvPicPr>
          <p:nvPr userDrawn="1"/>
        </p:nvPicPr>
        <p:blipFill>
          <a:blip r:embed="rId2"/>
          <a:stretch>
            <a:fillRect/>
          </a:stretch>
        </p:blipFill>
        <p:spPr>
          <a:xfrm>
            <a:off x="10928640" y="6071136"/>
            <a:ext cx="975360" cy="498865"/>
          </a:xfrm>
          <a:prstGeom prst="rect">
            <a:avLst/>
          </a:prstGeom>
        </p:spPr>
      </p:pic>
    </p:spTree>
    <p:extLst>
      <p:ext uri="{BB962C8B-B14F-4D97-AF65-F5344CB8AC3E}">
        <p14:creationId xmlns:p14="http://schemas.microsoft.com/office/powerpoint/2010/main" val="68993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OC">
    <p:spTree>
      <p:nvGrpSpPr>
        <p:cNvPr id="1" name=""/>
        <p:cNvGrpSpPr/>
        <p:nvPr/>
      </p:nvGrpSpPr>
      <p:grpSpPr>
        <a:xfrm>
          <a:off x="0" y="0"/>
          <a:ext cx="0" cy="0"/>
          <a:chOff x="0" y="0"/>
          <a:chExt cx="0" cy="0"/>
        </a:xfrm>
      </p:grpSpPr>
      <p:sp>
        <p:nvSpPr>
          <p:cNvPr id="32" name="Freeform 6"/>
          <p:cNvSpPr>
            <a:spLocks/>
          </p:cNvSpPr>
          <p:nvPr userDrawn="1"/>
        </p:nvSpPr>
        <p:spPr bwMode="auto">
          <a:xfrm>
            <a:off x="2118" y="0"/>
            <a:ext cx="6036733" cy="6858000"/>
          </a:xfrm>
          <a:custGeom>
            <a:avLst/>
            <a:gdLst>
              <a:gd name="T0" fmla="*/ 0 w 8556"/>
              <a:gd name="T1" fmla="*/ 0 h 9720"/>
              <a:gd name="T2" fmla="*/ 8556 w 8556"/>
              <a:gd name="T3" fmla="*/ 0 h 9720"/>
              <a:gd name="T4" fmla="*/ 5850 w 8556"/>
              <a:gd name="T5" fmla="*/ 9720 h 9720"/>
              <a:gd name="T6" fmla="*/ 0 w 8556"/>
              <a:gd name="T7" fmla="*/ 9720 h 9720"/>
              <a:gd name="T8" fmla="*/ 0 w 8556"/>
              <a:gd name="T9" fmla="*/ 0 h 9720"/>
            </a:gdLst>
            <a:ahLst/>
            <a:cxnLst>
              <a:cxn ang="0">
                <a:pos x="T0" y="T1"/>
              </a:cxn>
              <a:cxn ang="0">
                <a:pos x="T2" y="T3"/>
              </a:cxn>
              <a:cxn ang="0">
                <a:pos x="T4" y="T5"/>
              </a:cxn>
              <a:cxn ang="0">
                <a:pos x="T6" y="T7"/>
              </a:cxn>
              <a:cxn ang="0">
                <a:pos x="T8" y="T9"/>
              </a:cxn>
            </a:cxnLst>
            <a:rect l="0" t="0" r="r" b="b"/>
            <a:pathLst>
              <a:path w="8556" h="9720">
                <a:moveTo>
                  <a:pt x="0" y="0"/>
                </a:moveTo>
                <a:lnTo>
                  <a:pt x="8556" y="0"/>
                </a:lnTo>
                <a:lnTo>
                  <a:pt x="5850" y="9720"/>
                </a:lnTo>
                <a:lnTo>
                  <a:pt x="0" y="9720"/>
                </a:lnTo>
                <a:lnTo>
                  <a:pt x="0" y="0"/>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41" name="AutoShape 3"/>
          <p:cNvSpPr>
            <a:spLocks noChangeAspect="1" noChangeArrowheads="1" noTextEdit="1"/>
          </p:cNvSpPr>
          <p:nvPr userDrawn="1"/>
        </p:nvSpPr>
        <p:spPr bwMode="auto">
          <a:xfrm>
            <a:off x="0" y="3359152"/>
            <a:ext cx="12192000" cy="349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5" name="Text Placeholder 4"/>
          <p:cNvSpPr>
            <a:spLocks noGrp="1"/>
          </p:cNvSpPr>
          <p:nvPr>
            <p:ph type="body" sz="quarter" idx="16" hasCustomPrompt="1"/>
          </p:nvPr>
        </p:nvSpPr>
        <p:spPr>
          <a:xfrm>
            <a:off x="5257800" y="880375"/>
            <a:ext cx="6197600" cy="564912"/>
          </a:xfrm>
          <a:prstGeom prst="rect">
            <a:avLst/>
          </a:prstGeom>
        </p:spPr>
        <p:txBody>
          <a:bodyPr lIns="45720" rIns="45720"/>
          <a:lstStyle>
            <a:lvl1pPr marL="0" indent="0">
              <a:buNone/>
              <a:defRPr sz="3200" b="0">
                <a:solidFill>
                  <a:schemeClr val="tx2"/>
                </a:solidFill>
                <a:latin typeface="+mj-lt"/>
              </a:defRPr>
            </a:lvl1pPr>
          </a:lstStyle>
          <a:p>
            <a:pPr lvl="0"/>
            <a:r>
              <a:rPr lang="en-US" dirty="0"/>
              <a:t>Table of Contents</a:t>
            </a:r>
          </a:p>
        </p:txBody>
      </p:sp>
      <p:sp>
        <p:nvSpPr>
          <p:cNvPr id="43" name="Text Placeholder 42"/>
          <p:cNvSpPr>
            <a:spLocks noGrp="1"/>
          </p:cNvSpPr>
          <p:nvPr>
            <p:ph type="body" sz="quarter" idx="12"/>
          </p:nvPr>
        </p:nvSpPr>
        <p:spPr>
          <a:xfrm>
            <a:off x="5257800" y="1955800"/>
            <a:ext cx="6197600" cy="3970867"/>
          </a:xfrm>
          <a:prstGeom prst="rect">
            <a:avLst/>
          </a:prstGeom>
        </p:spPr>
        <p:txBody>
          <a:bodyPr lIns="45720" rIns="45720" anchor="t"/>
          <a:lstStyle>
            <a:lvl1pPr marL="0" indent="0">
              <a:buNone/>
              <a:defRPr sz="1600">
                <a:solidFill>
                  <a:srgbClr val="404040"/>
                </a:solidFill>
                <a:latin typeface="+mn-lt"/>
              </a:defRPr>
            </a:lvl1pPr>
          </a:lstStyle>
          <a:p>
            <a:pPr lvl="0"/>
            <a:endParaRPr lang="en-US" dirty="0"/>
          </a:p>
        </p:txBody>
      </p:sp>
      <p:sp>
        <p:nvSpPr>
          <p:cNvPr id="39" name="Freeform 6"/>
          <p:cNvSpPr>
            <a:spLocks/>
          </p:cNvSpPr>
          <p:nvPr userDrawn="1"/>
        </p:nvSpPr>
        <p:spPr bwMode="auto">
          <a:xfrm>
            <a:off x="2117" y="0"/>
            <a:ext cx="5037667" cy="6858000"/>
          </a:xfrm>
          <a:custGeom>
            <a:avLst/>
            <a:gdLst>
              <a:gd name="T0" fmla="*/ 7140 w 7140"/>
              <a:gd name="T1" fmla="*/ 9720 h 9720"/>
              <a:gd name="T2" fmla="*/ 0 w 7140"/>
              <a:gd name="T3" fmla="*/ 9720 h 9720"/>
              <a:gd name="T4" fmla="*/ 0 w 7140"/>
              <a:gd name="T5" fmla="*/ 0 h 9720"/>
              <a:gd name="T6" fmla="*/ 7140 w 7140"/>
              <a:gd name="T7" fmla="*/ 9720 h 9720"/>
            </a:gdLst>
            <a:ahLst/>
            <a:cxnLst>
              <a:cxn ang="0">
                <a:pos x="T0" y="T1"/>
              </a:cxn>
              <a:cxn ang="0">
                <a:pos x="T2" y="T3"/>
              </a:cxn>
              <a:cxn ang="0">
                <a:pos x="T4" y="T5"/>
              </a:cxn>
              <a:cxn ang="0">
                <a:pos x="T6" y="T7"/>
              </a:cxn>
            </a:cxnLst>
            <a:rect l="0" t="0" r="r" b="b"/>
            <a:pathLst>
              <a:path w="7140" h="9720">
                <a:moveTo>
                  <a:pt x="7140" y="9720"/>
                </a:moveTo>
                <a:lnTo>
                  <a:pt x="0" y="9720"/>
                </a:lnTo>
                <a:lnTo>
                  <a:pt x="0" y="0"/>
                </a:lnTo>
                <a:lnTo>
                  <a:pt x="7140" y="9720"/>
                </a:lnTo>
                <a:close/>
              </a:path>
            </a:pathLst>
          </a:custGeom>
          <a:solidFill>
            <a:srgbClr val="11B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40" name="Freeform 7"/>
          <p:cNvSpPr>
            <a:spLocks/>
          </p:cNvSpPr>
          <p:nvPr userDrawn="1"/>
        </p:nvSpPr>
        <p:spPr bwMode="auto">
          <a:xfrm>
            <a:off x="2117" y="0"/>
            <a:ext cx="2489200" cy="3397251"/>
          </a:xfrm>
          <a:custGeom>
            <a:avLst/>
            <a:gdLst>
              <a:gd name="T0" fmla="*/ 3529 w 3529"/>
              <a:gd name="T1" fmla="*/ 0 h 4814"/>
              <a:gd name="T2" fmla="*/ 0 w 3529"/>
              <a:gd name="T3" fmla="*/ 0 h 4814"/>
              <a:gd name="T4" fmla="*/ 0 w 3529"/>
              <a:gd name="T5" fmla="*/ 4814 h 4814"/>
              <a:gd name="T6" fmla="*/ 3529 w 3529"/>
              <a:gd name="T7" fmla="*/ 0 h 4814"/>
            </a:gdLst>
            <a:ahLst/>
            <a:cxnLst>
              <a:cxn ang="0">
                <a:pos x="T0" y="T1"/>
              </a:cxn>
              <a:cxn ang="0">
                <a:pos x="T2" y="T3"/>
              </a:cxn>
              <a:cxn ang="0">
                <a:pos x="T4" y="T5"/>
              </a:cxn>
              <a:cxn ang="0">
                <a:pos x="T6" y="T7"/>
              </a:cxn>
            </a:cxnLst>
            <a:rect l="0" t="0" r="r" b="b"/>
            <a:pathLst>
              <a:path w="3529" h="4814">
                <a:moveTo>
                  <a:pt x="3529" y="0"/>
                </a:moveTo>
                <a:lnTo>
                  <a:pt x="0" y="0"/>
                </a:lnTo>
                <a:lnTo>
                  <a:pt x="0" y="4814"/>
                </a:lnTo>
                <a:lnTo>
                  <a:pt x="3529" y="0"/>
                </a:lnTo>
                <a:close/>
              </a:path>
            </a:pathLst>
          </a:custGeom>
          <a:solidFill>
            <a:srgbClr val="00D0DD"/>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42" name="Freeform 8"/>
          <p:cNvSpPr>
            <a:spLocks/>
          </p:cNvSpPr>
          <p:nvPr userDrawn="1"/>
        </p:nvSpPr>
        <p:spPr bwMode="auto">
          <a:xfrm>
            <a:off x="2118" y="0"/>
            <a:ext cx="1246717" cy="3397251"/>
          </a:xfrm>
          <a:custGeom>
            <a:avLst/>
            <a:gdLst>
              <a:gd name="T0" fmla="*/ 0 w 1766"/>
              <a:gd name="T1" fmla="*/ 0 h 4814"/>
              <a:gd name="T2" fmla="*/ 0 w 1766"/>
              <a:gd name="T3" fmla="*/ 4814 h 4814"/>
              <a:gd name="T4" fmla="*/ 1766 w 1766"/>
              <a:gd name="T5" fmla="*/ 2404 h 4814"/>
              <a:gd name="T6" fmla="*/ 0 w 1766"/>
              <a:gd name="T7" fmla="*/ 0 h 4814"/>
            </a:gdLst>
            <a:ahLst/>
            <a:cxnLst>
              <a:cxn ang="0">
                <a:pos x="T0" y="T1"/>
              </a:cxn>
              <a:cxn ang="0">
                <a:pos x="T2" y="T3"/>
              </a:cxn>
              <a:cxn ang="0">
                <a:pos x="T4" y="T5"/>
              </a:cxn>
              <a:cxn ang="0">
                <a:pos x="T6" y="T7"/>
              </a:cxn>
            </a:cxnLst>
            <a:rect l="0" t="0" r="r" b="b"/>
            <a:pathLst>
              <a:path w="1766" h="4814">
                <a:moveTo>
                  <a:pt x="0" y="0"/>
                </a:moveTo>
                <a:lnTo>
                  <a:pt x="0" y="4814"/>
                </a:lnTo>
                <a:lnTo>
                  <a:pt x="1766" y="2404"/>
                </a:lnTo>
                <a:lnTo>
                  <a:pt x="0" y="0"/>
                </a:lnTo>
                <a:close/>
              </a:path>
            </a:pathLst>
          </a:custGeom>
          <a:solidFill>
            <a:srgbClr val="115599"/>
          </a:solidFill>
          <a:ln>
            <a:noFill/>
          </a:ln>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
        <p:nvSpPr>
          <p:cNvPr id="44" name="Freeform 9"/>
          <p:cNvSpPr>
            <a:spLocks/>
          </p:cNvSpPr>
          <p:nvPr userDrawn="1"/>
        </p:nvSpPr>
        <p:spPr bwMode="auto">
          <a:xfrm>
            <a:off x="2117" y="3393017"/>
            <a:ext cx="5037667" cy="3464984"/>
          </a:xfrm>
          <a:custGeom>
            <a:avLst/>
            <a:gdLst>
              <a:gd name="T0" fmla="*/ 0 w 7140"/>
              <a:gd name="T1" fmla="*/ 0 h 4912"/>
              <a:gd name="T2" fmla="*/ 0 w 7140"/>
              <a:gd name="T3" fmla="*/ 4912 h 4912"/>
              <a:gd name="T4" fmla="*/ 7140 w 7140"/>
              <a:gd name="T5" fmla="*/ 4912 h 4912"/>
              <a:gd name="T6" fmla="*/ 0 w 7140"/>
              <a:gd name="T7" fmla="*/ 0 h 4912"/>
            </a:gdLst>
            <a:ahLst/>
            <a:cxnLst>
              <a:cxn ang="0">
                <a:pos x="T0" y="T1"/>
              </a:cxn>
              <a:cxn ang="0">
                <a:pos x="T2" y="T3"/>
              </a:cxn>
              <a:cxn ang="0">
                <a:pos x="T4" y="T5"/>
              </a:cxn>
              <a:cxn ang="0">
                <a:pos x="T6" y="T7"/>
              </a:cxn>
            </a:cxnLst>
            <a:rect l="0" t="0" r="r" b="b"/>
            <a:pathLst>
              <a:path w="7140" h="4912">
                <a:moveTo>
                  <a:pt x="0" y="0"/>
                </a:moveTo>
                <a:lnTo>
                  <a:pt x="0" y="4912"/>
                </a:lnTo>
                <a:lnTo>
                  <a:pt x="7140" y="4912"/>
                </a:lnTo>
                <a:lnTo>
                  <a:pt x="0" y="0"/>
                </a:lnTo>
                <a:close/>
              </a:path>
            </a:pathLst>
          </a:custGeom>
          <a:solidFill>
            <a:srgbClr val="113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77"/>
            <a:endParaRPr lang="en-US" sz="1800" dirty="0">
              <a:solidFill>
                <a:prstClr val="black"/>
              </a:solidFill>
            </a:endParaRPr>
          </a:p>
        </p:txBody>
      </p:sp>
    </p:spTree>
    <p:extLst>
      <p:ext uri="{BB962C8B-B14F-4D97-AF65-F5344CB8AC3E}">
        <p14:creationId xmlns:p14="http://schemas.microsoft.com/office/powerpoint/2010/main" val="174795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58800" y="321733"/>
            <a:ext cx="11074400" cy="618067"/>
          </a:xfrm>
          <a:prstGeom prst="rect">
            <a:avLst/>
          </a:prstGeom>
        </p:spPr>
        <p:txBody>
          <a:bodyPr anchor="t"/>
          <a:lstStyle>
            <a:lvl1pPr marL="0" indent="0">
              <a:buNone/>
              <a:defRPr sz="3200" b="0">
                <a:solidFill>
                  <a:srgbClr val="404040"/>
                </a:solidFill>
                <a:latin typeface="+mj-lt"/>
              </a:defRPr>
            </a:lvl1pPr>
          </a:lstStyle>
          <a:p>
            <a:pPr lvl="0"/>
            <a:r>
              <a:rPr lang="en-US" dirty="0"/>
              <a:t>Presentation Agenda</a:t>
            </a:r>
          </a:p>
        </p:txBody>
      </p:sp>
      <p:grpSp>
        <p:nvGrpSpPr>
          <p:cNvPr id="3" name="Group 2"/>
          <p:cNvGrpSpPr/>
          <p:nvPr userDrawn="1"/>
        </p:nvGrpSpPr>
        <p:grpSpPr>
          <a:xfrm>
            <a:off x="0" y="5899152"/>
            <a:ext cx="12192000" cy="958849"/>
            <a:chOff x="0" y="477706"/>
            <a:chExt cx="9144000" cy="719137"/>
          </a:xfrm>
        </p:grpSpPr>
        <p:sp>
          <p:nvSpPr>
            <p:cNvPr id="4" name="Freeform 5"/>
            <p:cNvSpPr>
              <a:spLocks/>
            </p:cNvSpPr>
            <p:nvPr/>
          </p:nvSpPr>
          <p:spPr bwMode="auto">
            <a:xfrm>
              <a:off x="0" y="477706"/>
              <a:ext cx="9144000" cy="719137"/>
            </a:xfrm>
            <a:custGeom>
              <a:avLst/>
              <a:gdLst>
                <a:gd name="T0" fmla="*/ 0 w 17280"/>
                <a:gd name="T1" fmla="*/ 1359 h 1359"/>
                <a:gd name="T2" fmla="*/ 17280 w 17280"/>
                <a:gd name="T3" fmla="*/ 1359 h 1359"/>
                <a:gd name="T4" fmla="*/ 17280 w 17280"/>
                <a:gd name="T5" fmla="*/ 0 h 1359"/>
                <a:gd name="T6" fmla="*/ 0 w 17280"/>
                <a:gd name="T7" fmla="*/ 1359 h 1359"/>
              </a:gdLst>
              <a:ahLst/>
              <a:cxnLst>
                <a:cxn ang="0">
                  <a:pos x="T0" y="T1"/>
                </a:cxn>
                <a:cxn ang="0">
                  <a:pos x="T2" y="T3"/>
                </a:cxn>
                <a:cxn ang="0">
                  <a:pos x="T4" y="T5"/>
                </a:cxn>
                <a:cxn ang="0">
                  <a:pos x="T6" y="T7"/>
                </a:cxn>
              </a:cxnLst>
              <a:rect l="0" t="0" r="r" b="b"/>
              <a:pathLst>
                <a:path w="17280" h="1359">
                  <a:moveTo>
                    <a:pt x="0" y="1359"/>
                  </a:moveTo>
                  <a:lnTo>
                    <a:pt x="17280" y="1359"/>
                  </a:lnTo>
                  <a:lnTo>
                    <a:pt x="17280" y="0"/>
                  </a:lnTo>
                  <a:lnTo>
                    <a:pt x="0" y="1359"/>
                  </a:lnTo>
                  <a:close/>
                </a:path>
              </a:pathLst>
            </a:custGeom>
            <a:solidFill>
              <a:srgbClr val="11337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6" name="Freeform 6"/>
            <p:cNvSpPr>
              <a:spLocks/>
            </p:cNvSpPr>
            <p:nvPr/>
          </p:nvSpPr>
          <p:spPr bwMode="auto">
            <a:xfrm>
              <a:off x="0" y="576131"/>
              <a:ext cx="3389313" cy="620712"/>
            </a:xfrm>
            <a:custGeom>
              <a:avLst/>
              <a:gdLst>
                <a:gd name="T0" fmla="*/ 0 w 6404"/>
                <a:gd name="T1" fmla="*/ 1172 h 1172"/>
                <a:gd name="T2" fmla="*/ 0 w 6404"/>
                <a:gd name="T3" fmla="*/ 0 h 1172"/>
                <a:gd name="T4" fmla="*/ 6404 w 6404"/>
                <a:gd name="T5" fmla="*/ 668 h 1172"/>
                <a:gd name="T6" fmla="*/ 0 w 6404"/>
                <a:gd name="T7" fmla="*/ 1172 h 1172"/>
              </a:gdLst>
              <a:ahLst/>
              <a:cxnLst>
                <a:cxn ang="0">
                  <a:pos x="T0" y="T1"/>
                </a:cxn>
                <a:cxn ang="0">
                  <a:pos x="T2" y="T3"/>
                </a:cxn>
                <a:cxn ang="0">
                  <a:pos x="T4" y="T5"/>
                </a:cxn>
                <a:cxn ang="0">
                  <a:pos x="T6" y="T7"/>
                </a:cxn>
              </a:cxnLst>
              <a:rect l="0" t="0" r="r" b="b"/>
              <a:pathLst>
                <a:path w="6404" h="1172">
                  <a:moveTo>
                    <a:pt x="0" y="1172"/>
                  </a:moveTo>
                  <a:lnTo>
                    <a:pt x="0" y="0"/>
                  </a:lnTo>
                  <a:lnTo>
                    <a:pt x="6404" y="668"/>
                  </a:lnTo>
                  <a:lnTo>
                    <a:pt x="0" y="1172"/>
                  </a:lnTo>
                  <a:close/>
                </a:path>
              </a:pathLst>
            </a:custGeom>
            <a:solidFill>
              <a:srgbClr val="115599"/>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7" name="Freeform 7"/>
            <p:cNvSpPr>
              <a:spLocks/>
            </p:cNvSpPr>
            <p:nvPr/>
          </p:nvSpPr>
          <p:spPr bwMode="auto">
            <a:xfrm>
              <a:off x="0" y="930143"/>
              <a:ext cx="3389313" cy="266700"/>
            </a:xfrm>
            <a:custGeom>
              <a:avLst/>
              <a:gdLst>
                <a:gd name="T0" fmla="*/ 5085 w 6404"/>
                <a:gd name="T1" fmla="*/ 504 h 504"/>
                <a:gd name="T2" fmla="*/ 0 w 6404"/>
                <a:gd name="T3" fmla="*/ 504 h 504"/>
                <a:gd name="T4" fmla="*/ 6404 w 6404"/>
                <a:gd name="T5" fmla="*/ 0 h 504"/>
                <a:gd name="T6" fmla="*/ 5085 w 6404"/>
                <a:gd name="T7" fmla="*/ 504 h 504"/>
              </a:gdLst>
              <a:ahLst/>
              <a:cxnLst>
                <a:cxn ang="0">
                  <a:pos x="T0" y="T1"/>
                </a:cxn>
                <a:cxn ang="0">
                  <a:pos x="T2" y="T3"/>
                </a:cxn>
                <a:cxn ang="0">
                  <a:pos x="T4" y="T5"/>
                </a:cxn>
                <a:cxn ang="0">
                  <a:pos x="T6" y="T7"/>
                </a:cxn>
              </a:cxnLst>
              <a:rect l="0" t="0" r="r" b="b"/>
              <a:pathLst>
                <a:path w="6404" h="504">
                  <a:moveTo>
                    <a:pt x="5085" y="504"/>
                  </a:moveTo>
                  <a:lnTo>
                    <a:pt x="0" y="504"/>
                  </a:lnTo>
                  <a:lnTo>
                    <a:pt x="6404" y="0"/>
                  </a:lnTo>
                  <a:lnTo>
                    <a:pt x="5085" y="504"/>
                  </a:lnTo>
                  <a:close/>
                </a:path>
              </a:pathLst>
            </a:custGeom>
            <a:solidFill>
              <a:srgbClr val="83D7DD"/>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cxnSp>
        <p:nvCxnSpPr>
          <p:cNvPr id="31" name="Straight Connector 30"/>
          <p:cNvCxnSpPr/>
          <p:nvPr userDrawn="1"/>
        </p:nvCxnSpPr>
        <p:spPr>
          <a:xfrm>
            <a:off x="573208" y="2887592"/>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73208" y="4073384"/>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6161208" y="2887592"/>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6161208" y="4073384"/>
            <a:ext cx="51163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 Placeholder 43"/>
          <p:cNvSpPr>
            <a:spLocks noGrp="1"/>
          </p:cNvSpPr>
          <p:nvPr>
            <p:ph type="body" sz="quarter" idx="11" hasCustomPrompt="1"/>
          </p:nvPr>
        </p:nvSpPr>
        <p:spPr>
          <a:xfrm>
            <a:off x="1858433" y="1924222"/>
            <a:ext cx="3666067" cy="267766"/>
          </a:xfrm>
          <a:prstGeom prst="rect">
            <a:avLst/>
          </a:prstGeom>
          <a:noFill/>
        </p:spPr>
        <p:txBody>
          <a:bodyPr wrap="square" bIns="0" rtlCol="0" anchor="t">
            <a:spAutoFit/>
          </a:bodyPr>
          <a:lstStyle>
            <a:lvl1pPr marL="0" indent="0">
              <a:buNone/>
              <a:defRPr lang="en-US" sz="1600" b="1" dirty="0" smtClean="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pPr marL="0" lvl="0"/>
            <a:r>
              <a:rPr lang="en-US" dirty="0"/>
              <a:t>Title</a:t>
            </a:r>
          </a:p>
        </p:txBody>
      </p:sp>
      <p:sp>
        <p:nvSpPr>
          <p:cNvPr id="45" name="Text Placeholder 43"/>
          <p:cNvSpPr>
            <a:spLocks noGrp="1"/>
          </p:cNvSpPr>
          <p:nvPr>
            <p:ph type="body" sz="quarter" idx="12" hasCustomPrompt="1"/>
          </p:nvPr>
        </p:nvSpPr>
        <p:spPr>
          <a:xfrm>
            <a:off x="573208" y="1924221"/>
            <a:ext cx="1164153" cy="332399"/>
          </a:xfrm>
          <a:prstGeom prst="rect">
            <a:avLst/>
          </a:prstGeom>
          <a:noFill/>
        </p:spPr>
        <p:txBody>
          <a:bodyPr wrap="square" tIns="0" bIns="0" rtlCol="0" anchor="ctr">
            <a:spAutoFit/>
          </a:bodyPr>
          <a:lstStyle>
            <a:lvl1pPr marL="0" indent="0">
              <a:buNone/>
              <a:defRPr lang="en-US" sz="2400" b="1" dirty="0" smtClean="0">
                <a:solidFill>
                  <a:schemeClr val="tx1">
                    <a:lumMod val="50000"/>
                    <a:lumOff val="50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a:defRPr lang="en-US" sz="1800" dirty="0" smtClean="0"/>
            </a:lvl2pPr>
          </a:lstStyle>
          <a:p>
            <a:pPr marL="0" lvl="0"/>
            <a:r>
              <a:rPr lang="en-US" dirty="0"/>
              <a:t>10.00</a:t>
            </a:r>
          </a:p>
        </p:txBody>
      </p:sp>
      <p:sp>
        <p:nvSpPr>
          <p:cNvPr id="46" name="Text Placeholder 43"/>
          <p:cNvSpPr>
            <a:spLocks noGrp="1"/>
          </p:cNvSpPr>
          <p:nvPr>
            <p:ph type="body" sz="quarter" idx="13" hasCustomPrompt="1"/>
          </p:nvPr>
        </p:nvSpPr>
        <p:spPr>
          <a:xfrm>
            <a:off x="1858433" y="2243882"/>
            <a:ext cx="3666067" cy="452560"/>
          </a:xfrm>
          <a:prstGeom prst="rect">
            <a:avLst/>
          </a:prstGeom>
          <a:noFill/>
        </p:spPr>
        <p:txBody>
          <a:bodyPr wrap="square" tIns="0" rtlCol="0">
            <a:sp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lang="en-US" sz="1467" b="0" dirty="0" smtClean="0">
                <a:solidFill>
                  <a:schemeClr val="tx1">
                    <a:lumMod val="75000"/>
                    <a:lumOff val="25000"/>
                  </a:schemeClr>
                </a:solidFill>
                <a:latin typeface="+mn-lt"/>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r>
              <a:rPr lang="en-US" sz="1467" dirty="0">
                <a:solidFill>
                  <a:schemeClr val="tx1">
                    <a:lumMod val="75000"/>
                    <a:lumOff val="25000"/>
                  </a:schemeClr>
                </a:solidFill>
                <a:latin typeface="Franklin Gothic Book" panose="020B0503020102020204" pitchFamily="34" charset="0"/>
                <a:cs typeface="Segoe UI Semibold" panose="020B0702040204020203" pitchFamily="34" charset="0"/>
              </a:rPr>
              <a:t>This is a sample text. Insert your desired text here not more than 15 words.</a:t>
            </a:r>
          </a:p>
        </p:txBody>
      </p:sp>
      <p:sp>
        <p:nvSpPr>
          <p:cNvPr id="49" name="Text Placeholder 43"/>
          <p:cNvSpPr>
            <a:spLocks noGrp="1"/>
          </p:cNvSpPr>
          <p:nvPr>
            <p:ph type="body" sz="quarter" idx="16" hasCustomPrompt="1"/>
          </p:nvPr>
        </p:nvSpPr>
        <p:spPr>
          <a:xfrm>
            <a:off x="7446021" y="2243882"/>
            <a:ext cx="3666067" cy="452560"/>
          </a:xfrm>
          <a:prstGeom prst="rect">
            <a:avLst/>
          </a:prstGeom>
          <a:noFill/>
        </p:spPr>
        <p:txBody>
          <a:bodyPr wrap="square" tIns="0" rtlCol="0">
            <a:sp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lang="en-US" sz="1467" b="0" dirty="0" smtClean="0">
                <a:solidFill>
                  <a:schemeClr val="tx1">
                    <a:lumMod val="75000"/>
                    <a:lumOff val="25000"/>
                  </a:schemeClr>
                </a:solidFill>
                <a:latin typeface="+mn-lt"/>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r>
              <a:rPr lang="en-US" sz="1467" dirty="0">
                <a:solidFill>
                  <a:schemeClr val="tx1">
                    <a:lumMod val="75000"/>
                    <a:lumOff val="25000"/>
                  </a:schemeClr>
                </a:solidFill>
                <a:latin typeface="Franklin Gothic Book" panose="020B0503020102020204" pitchFamily="34" charset="0"/>
                <a:cs typeface="Segoe UI Semibold" panose="020B0702040204020203" pitchFamily="34" charset="0"/>
              </a:rPr>
              <a:t>This is a sample text. Insert your desired text here not more than 15 words.</a:t>
            </a:r>
          </a:p>
        </p:txBody>
      </p:sp>
      <p:sp>
        <p:nvSpPr>
          <p:cNvPr id="47" name="Text Placeholder 43"/>
          <p:cNvSpPr>
            <a:spLocks noGrp="1"/>
          </p:cNvSpPr>
          <p:nvPr>
            <p:ph type="body" sz="quarter" idx="14" hasCustomPrompt="1"/>
          </p:nvPr>
        </p:nvSpPr>
        <p:spPr>
          <a:xfrm>
            <a:off x="7446021" y="1924222"/>
            <a:ext cx="3666067" cy="267766"/>
          </a:xfrm>
          <a:prstGeom prst="rect">
            <a:avLst/>
          </a:prstGeom>
          <a:noFill/>
        </p:spPr>
        <p:txBody>
          <a:bodyPr wrap="square" bIns="0" rtlCol="0" anchor="t">
            <a:spAutoFit/>
          </a:bodyPr>
          <a:lstStyle>
            <a:lvl1pPr marL="0" indent="0">
              <a:buNone/>
              <a:defRPr lang="en-US" sz="1600" b="1" dirty="0" smtClean="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pPr marL="0" lvl="0"/>
            <a:r>
              <a:rPr lang="en-US" dirty="0"/>
              <a:t>Title</a:t>
            </a:r>
          </a:p>
        </p:txBody>
      </p:sp>
      <p:sp>
        <p:nvSpPr>
          <p:cNvPr id="48" name="Text Placeholder 43"/>
          <p:cNvSpPr>
            <a:spLocks noGrp="1"/>
          </p:cNvSpPr>
          <p:nvPr>
            <p:ph type="body" sz="quarter" idx="15" hasCustomPrompt="1"/>
          </p:nvPr>
        </p:nvSpPr>
        <p:spPr>
          <a:xfrm>
            <a:off x="6160795" y="1924221"/>
            <a:ext cx="1164153" cy="332399"/>
          </a:xfrm>
          <a:prstGeom prst="rect">
            <a:avLst/>
          </a:prstGeom>
          <a:noFill/>
        </p:spPr>
        <p:txBody>
          <a:bodyPr wrap="square" tIns="0" bIns="0" rtlCol="0" anchor="ctr">
            <a:spAutoFit/>
          </a:bodyPr>
          <a:lstStyle>
            <a:lvl1pPr marL="0" indent="0">
              <a:buNone/>
              <a:defRPr lang="en-US" sz="2400" b="1" dirty="0" smtClean="0">
                <a:solidFill>
                  <a:schemeClr val="tx1">
                    <a:lumMod val="50000"/>
                    <a:lumOff val="50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a:defRPr lang="en-US" sz="1800" dirty="0" smtClean="0"/>
            </a:lvl2pPr>
          </a:lstStyle>
          <a:p>
            <a:pPr marL="0" lvl="0"/>
            <a:r>
              <a:rPr lang="en-US" dirty="0"/>
              <a:t>10.00</a:t>
            </a:r>
          </a:p>
        </p:txBody>
      </p:sp>
      <p:sp>
        <p:nvSpPr>
          <p:cNvPr id="50" name="Text Placeholder 43"/>
          <p:cNvSpPr>
            <a:spLocks noGrp="1"/>
          </p:cNvSpPr>
          <p:nvPr>
            <p:ph type="body" sz="quarter" idx="17" hasCustomPrompt="1"/>
          </p:nvPr>
        </p:nvSpPr>
        <p:spPr>
          <a:xfrm>
            <a:off x="1858433" y="3082312"/>
            <a:ext cx="3666067" cy="267766"/>
          </a:xfrm>
          <a:prstGeom prst="rect">
            <a:avLst/>
          </a:prstGeom>
          <a:noFill/>
        </p:spPr>
        <p:txBody>
          <a:bodyPr wrap="square" bIns="0" rtlCol="0" anchor="t">
            <a:spAutoFit/>
          </a:bodyPr>
          <a:lstStyle>
            <a:lvl1pPr marL="0" indent="0">
              <a:buNone/>
              <a:defRPr lang="en-US" sz="1600" b="1" dirty="0" smtClean="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pPr marL="0" lvl="0"/>
            <a:r>
              <a:rPr lang="en-US" dirty="0"/>
              <a:t>Title</a:t>
            </a:r>
          </a:p>
        </p:txBody>
      </p:sp>
      <p:sp>
        <p:nvSpPr>
          <p:cNvPr id="51" name="Text Placeholder 43"/>
          <p:cNvSpPr>
            <a:spLocks noGrp="1"/>
          </p:cNvSpPr>
          <p:nvPr>
            <p:ph type="body" sz="quarter" idx="18" hasCustomPrompt="1"/>
          </p:nvPr>
        </p:nvSpPr>
        <p:spPr>
          <a:xfrm>
            <a:off x="573208" y="3082313"/>
            <a:ext cx="1164153" cy="332399"/>
          </a:xfrm>
          <a:prstGeom prst="rect">
            <a:avLst/>
          </a:prstGeom>
          <a:noFill/>
        </p:spPr>
        <p:txBody>
          <a:bodyPr wrap="square" tIns="0" bIns="0" rtlCol="0" anchor="ctr">
            <a:spAutoFit/>
          </a:bodyPr>
          <a:lstStyle>
            <a:lvl1pPr marL="0" indent="0">
              <a:buNone/>
              <a:defRPr lang="en-US" sz="2400" b="1" dirty="0" smtClean="0">
                <a:solidFill>
                  <a:schemeClr val="tx1">
                    <a:lumMod val="50000"/>
                    <a:lumOff val="50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a:defRPr lang="en-US" sz="1800" dirty="0" smtClean="0"/>
            </a:lvl2pPr>
          </a:lstStyle>
          <a:p>
            <a:pPr marL="0" lvl="0"/>
            <a:r>
              <a:rPr lang="en-US" dirty="0"/>
              <a:t>10.00</a:t>
            </a:r>
          </a:p>
        </p:txBody>
      </p:sp>
      <p:sp>
        <p:nvSpPr>
          <p:cNvPr id="52" name="Text Placeholder 43"/>
          <p:cNvSpPr>
            <a:spLocks noGrp="1"/>
          </p:cNvSpPr>
          <p:nvPr>
            <p:ph type="body" sz="quarter" idx="19" hasCustomPrompt="1"/>
          </p:nvPr>
        </p:nvSpPr>
        <p:spPr>
          <a:xfrm>
            <a:off x="1858433" y="3401973"/>
            <a:ext cx="3666067" cy="452560"/>
          </a:xfrm>
          <a:prstGeom prst="rect">
            <a:avLst/>
          </a:prstGeom>
          <a:noFill/>
        </p:spPr>
        <p:txBody>
          <a:bodyPr wrap="square" tIns="0" rtlCol="0">
            <a:sp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lang="en-US" sz="1467" b="0" dirty="0" smtClean="0">
                <a:solidFill>
                  <a:schemeClr val="tx1">
                    <a:lumMod val="75000"/>
                    <a:lumOff val="25000"/>
                  </a:schemeClr>
                </a:solidFill>
                <a:latin typeface="+mn-lt"/>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r>
              <a:rPr lang="en-US" sz="1467" dirty="0">
                <a:solidFill>
                  <a:schemeClr val="tx1">
                    <a:lumMod val="75000"/>
                    <a:lumOff val="25000"/>
                  </a:schemeClr>
                </a:solidFill>
                <a:latin typeface="Franklin Gothic Book" panose="020B0503020102020204" pitchFamily="34" charset="0"/>
                <a:cs typeface="Segoe UI Semibold" panose="020B0702040204020203" pitchFamily="34" charset="0"/>
              </a:rPr>
              <a:t>This is a sample text. Insert your desired text here not more than 15 words.</a:t>
            </a:r>
          </a:p>
        </p:txBody>
      </p:sp>
      <p:sp>
        <p:nvSpPr>
          <p:cNvPr id="53" name="Text Placeholder 43"/>
          <p:cNvSpPr>
            <a:spLocks noGrp="1"/>
          </p:cNvSpPr>
          <p:nvPr>
            <p:ph type="body" sz="quarter" idx="20" hasCustomPrompt="1"/>
          </p:nvPr>
        </p:nvSpPr>
        <p:spPr>
          <a:xfrm>
            <a:off x="7446021" y="3082312"/>
            <a:ext cx="3666067" cy="267766"/>
          </a:xfrm>
          <a:prstGeom prst="rect">
            <a:avLst/>
          </a:prstGeom>
          <a:noFill/>
        </p:spPr>
        <p:txBody>
          <a:bodyPr wrap="square" bIns="0" rtlCol="0" anchor="t">
            <a:spAutoFit/>
          </a:bodyPr>
          <a:lstStyle>
            <a:lvl1pPr marL="0" indent="0">
              <a:buNone/>
              <a:defRPr lang="en-US" sz="1600" b="1" dirty="0" smtClean="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pPr marL="0" lvl="0"/>
            <a:r>
              <a:rPr lang="en-US" dirty="0"/>
              <a:t>Title</a:t>
            </a:r>
          </a:p>
        </p:txBody>
      </p:sp>
      <p:sp>
        <p:nvSpPr>
          <p:cNvPr id="54" name="Text Placeholder 43"/>
          <p:cNvSpPr>
            <a:spLocks noGrp="1"/>
          </p:cNvSpPr>
          <p:nvPr>
            <p:ph type="body" sz="quarter" idx="21" hasCustomPrompt="1"/>
          </p:nvPr>
        </p:nvSpPr>
        <p:spPr>
          <a:xfrm>
            <a:off x="6160795" y="3082312"/>
            <a:ext cx="1164153" cy="332399"/>
          </a:xfrm>
          <a:prstGeom prst="rect">
            <a:avLst/>
          </a:prstGeom>
          <a:noFill/>
        </p:spPr>
        <p:txBody>
          <a:bodyPr wrap="square" tIns="0" bIns="0" rtlCol="0" anchor="ctr">
            <a:spAutoFit/>
          </a:bodyPr>
          <a:lstStyle>
            <a:lvl1pPr marL="0" indent="0">
              <a:buNone/>
              <a:defRPr lang="en-US" sz="2400" b="1" dirty="0" smtClean="0">
                <a:solidFill>
                  <a:schemeClr val="tx1">
                    <a:lumMod val="50000"/>
                    <a:lumOff val="50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a:defRPr lang="en-US" sz="1800" dirty="0" smtClean="0"/>
            </a:lvl2pPr>
          </a:lstStyle>
          <a:p>
            <a:pPr marL="0" lvl="0"/>
            <a:r>
              <a:rPr lang="en-US" dirty="0"/>
              <a:t>10.00</a:t>
            </a:r>
          </a:p>
        </p:txBody>
      </p:sp>
      <p:sp>
        <p:nvSpPr>
          <p:cNvPr id="55" name="Text Placeholder 43"/>
          <p:cNvSpPr>
            <a:spLocks noGrp="1"/>
          </p:cNvSpPr>
          <p:nvPr>
            <p:ph type="body" sz="quarter" idx="22" hasCustomPrompt="1"/>
          </p:nvPr>
        </p:nvSpPr>
        <p:spPr>
          <a:xfrm>
            <a:off x="7446021" y="3401973"/>
            <a:ext cx="3666067" cy="452560"/>
          </a:xfrm>
          <a:prstGeom prst="rect">
            <a:avLst/>
          </a:prstGeom>
          <a:noFill/>
        </p:spPr>
        <p:txBody>
          <a:bodyPr wrap="square" tIns="0" rtlCol="0">
            <a:sp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lang="en-US" sz="1467" b="0" dirty="0" smtClean="0">
                <a:solidFill>
                  <a:schemeClr val="tx1">
                    <a:lumMod val="75000"/>
                    <a:lumOff val="25000"/>
                  </a:schemeClr>
                </a:solidFill>
                <a:latin typeface="+mn-lt"/>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r>
              <a:rPr lang="en-US" sz="1467" dirty="0">
                <a:solidFill>
                  <a:schemeClr val="tx1">
                    <a:lumMod val="75000"/>
                    <a:lumOff val="25000"/>
                  </a:schemeClr>
                </a:solidFill>
                <a:latin typeface="Franklin Gothic Book" panose="020B0503020102020204" pitchFamily="34" charset="0"/>
                <a:cs typeface="Segoe UI Semibold" panose="020B0702040204020203" pitchFamily="34" charset="0"/>
              </a:rPr>
              <a:t>This is a sample text. Insert your desired text here not more than 15 words.</a:t>
            </a:r>
          </a:p>
        </p:txBody>
      </p:sp>
      <p:sp>
        <p:nvSpPr>
          <p:cNvPr id="56" name="Text Placeholder 43"/>
          <p:cNvSpPr>
            <a:spLocks noGrp="1"/>
          </p:cNvSpPr>
          <p:nvPr>
            <p:ph type="body" sz="quarter" idx="23" hasCustomPrompt="1"/>
          </p:nvPr>
        </p:nvSpPr>
        <p:spPr>
          <a:xfrm>
            <a:off x="1858433" y="4252863"/>
            <a:ext cx="3666067" cy="267766"/>
          </a:xfrm>
          <a:prstGeom prst="rect">
            <a:avLst/>
          </a:prstGeom>
          <a:noFill/>
        </p:spPr>
        <p:txBody>
          <a:bodyPr wrap="square" bIns="0" rtlCol="0" anchor="t">
            <a:spAutoFit/>
          </a:bodyPr>
          <a:lstStyle>
            <a:lvl1pPr marL="0" indent="0">
              <a:buNone/>
              <a:defRPr lang="en-US" sz="1600" b="1" dirty="0" smtClean="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pPr marL="0" lvl="0"/>
            <a:r>
              <a:rPr lang="en-US" dirty="0"/>
              <a:t>Title</a:t>
            </a:r>
          </a:p>
        </p:txBody>
      </p:sp>
      <p:sp>
        <p:nvSpPr>
          <p:cNvPr id="57" name="Text Placeholder 43"/>
          <p:cNvSpPr>
            <a:spLocks noGrp="1"/>
          </p:cNvSpPr>
          <p:nvPr>
            <p:ph type="body" sz="quarter" idx="24" hasCustomPrompt="1"/>
          </p:nvPr>
        </p:nvSpPr>
        <p:spPr>
          <a:xfrm>
            <a:off x="573208" y="4252864"/>
            <a:ext cx="1164153" cy="332399"/>
          </a:xfrm>
          <a:prstGeom prst="rect">
            <a:avLst/>
          </a:prstGeom>
          <a:noFill/>
        </p:spPr>
        <p:txBody>
          <a:bodyPr wrap="square" tIns="0" bIns="0" rtlCol="0" anchor="ctr">
            <a:spAutoFit/>
          </a:bodyPr>
          <a:lstStyle>
            <a:lvl1pPr marL="0" indent="0">
              <a:buNone/>
              <a:defRPr lang="en-US" sz="2400" b="1" dirty="0" smtClean="0">
                <a:solidFill>
                  <a:schemeClr val="tx1">
                    <a:lumMod val="50000"/>
                    <a:lumOff val="50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a:defRPr lang="en-US" sz="1800" dirty="0" smtClean="0"/>
            </a:lvl2pPr>
          </a:lstStyle>
          <a:p>
            <a:pPr marL="0" lvl="0"/>
            <a:r>
              <a:rPr lang="en-US" dirty="0"/>
              <a:t>10.00</a:t>
            </a:r>
          </a:p>
        </p:txBody>
      </p:sp>
      <p:sp>
        <p:nvSpPr>
          <p:cNvPr id="58" name="Text Placeholder 43"/>
          <p:cNvSpPr>
            <a:spLocks noGrp="1"/>
          </p:cNvSpPr>
          <p:nvPr>
            <p:ph type="body" sz="quarter" idx="25" hasCustomPrompt="1"/>
          </p:nvPr>
        </p:nvSpPr>
        <p:spPr>
          <a:xfrm>
            <a:off x="1858433" y="4572523"/>
            <a:ext cx="3666067" cy="452560"/>
          </a:xfrm>
          <a:prstGeom prst="rect">
            <a:avLst/>
          </a:prstGeom>
          <a:noFill/>
        </p:spPr>
        <p:txBody>
          <a:bodyPr wrap="square" tIns="0" rtlCol="0">
            <a:sp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lang="en-US" sz="1467" b="0" dirty="0" smtClean="0">
                <a:solidFill>
                  <a:schemeClr val="tx1">
                    <a:lumMod val="75000"/>
                    <a:lumOff val="25000"/>
                  </a:schemeClr>
                </a:solidFill>
                <a:latin typeface="+mn-lt"/>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r>
              <a:rPr lang="en-US" sz="1467" dirty="0">
                <a:solidFill>
                  <a:schemeClr val="tx1">
                    <a:lumMod val="75000"/>
                    <a:lumOff val="25000"/>
                  </a:schemeClr>
                </a:solidFill>
                <a:latin typeface="Franklin Gothic Book" panose="020B0503020102020204" pitchFamily="34" charset="0"/>
                <a:cs typeface="Segoe UI Semibold" panose="020B0702040204020203" pitchFamily="34" charset="0"/>
              </a:rPr>
              <a:t>This is a sample text. Insert your desired text here not more than 15 words.</a:t>
            </a:r>
          </a:p>
        </p:txBody>
      </p:sp>
      <p:sp>
        <p:nvSpPr>
          <p:cNvPr id="59" name="Text Placeholder 43"/>
          <p:cNvSpPr>
            <a:spLocks noGrp="1"/>
          </p:cNvSpPr>
          <p:nvPr>
            <p:ph type="body" sz="quarter" idx="26" hasCustomPrompt="1"/>
          </p:nvPr>
        </p:nvSpPr>
        <p:spPr>
          <a:xfrm>
            <a:off x="7446021" y="4252863"/>
            <a:ext cx="3666067" cy="267766"/>
          </a:xfrm>
          <a:prstGeom prst="rect">
            <a:avLst/>
          </a:prstGeom>
          <a:noFill/>
        </p:spPr>
        <p:txBody>
          <a:bodyPr wrap="square" bIns="0" rtlCol="0" anchor="t">
            <a:spAutoFit/>
          </a:bodyPr>
          <a:lstStyle>
            <a:lvl1pPr marL="0" indent="0">
              <a:buNone/>
              <a:defRPr lang="en-US" sz="1600" b="1" dirty="0" smtClean="0">
                <a:solidFill>
                  <a:schemeClr val="tx1">
                    <a:lumMod val="75000"/>
                    <a:lumOff val="25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pPr marL="0" lvl="0"/>
            <a:r>
              <a:rPr lang="en-US" dirty="0"/>
              <a:t>Title</a:t>
            </a:r>
          </a:p>
        </p:txBody>
      </p:sp>
      <p:sp>
        <p:nvSpPr>
          <p:cNvPr id="60" name="Text Placeholder 43"/>
          <p:cNvSpPr>
            <a:spLocks noGrp="1"/>
          </p:cNvSpPr>
          <p:nvPr>
            <p:ph type="body" sz="quarter" idx="27" hasCustomPrompt="1"/>
          </p:nvPr>
        </p:nvSpPr>
        <p:spPr>
          <a:xfrm>
            <a:off x="6160795" y="4252864"/>
            <a:ext cx="1164153" cy="332399"/>
          </a:xfrm>
          <a:prstGeom prst="rect">
            <a:avLst/>
          </a:prstGeom>
          <a:noFill/>
        </p:spPr>
        <p:txBody>
          <a:bodyPr wrap="square" tIns="0" bIns="0" rtlCol="0" anchor="ctr">
            <a:spAutoFit/>
          </a:bodyPr>
          <a:lstStyle>
            <a:lvl1pPr marL="0" indent="0">
              <a:buNone/>
              <a:defRPr lang="en-US" sz="2400" b="1" dirty="0" smtClean="0">
                <a:solidFill>
                  <a:schemeClr val="tx1">
                    <a:lumMod val="50000"/>
                    <a:lumOff val="50000"/>
                  </a:schemeClr>
                </a:solidFill>
                <a:latin typeface="Franklin Gothic Medium" panose="020B0603020102020204" pitchFamily="34" charset="0"/>
                <a:ea typeface="Segoe UI Black" panose="020B0A02040204020203" pitchFamily="34" charset="0"/>
                <a:cs typeface="Segoe UI" panose="020B0502040204020203" pitchFamily="34" charset="0"/>
              </a:defRPr>
            </a:lvl1pPr>
            <a:lvl2pPr>
              <a:defRPr lang="en-US" sz="1800" dirty="0" smtClean="0"/>
            </a:lvl2pPr>
          </a:lstStyle>
          <a:p>
            <a:pPr marL="0" lvl="0"/>
            <a:r>
              <a:rPr lang="en-US" dirty="0"/>
              <a:t>10.00</a:t>
            </a:r>
          </a:p>
        </p:txBody>
      </p:sp>
      <p:sp>
        <p:nvSpPr>
          <p:cNvPr id="61" name="Text Placeholder 43"/>
          <p:cNvSpPr>
            <a:spLocks noGrp="1"/>
          </p:cNvSpPr>
          <p:nvPr>
            <p:ph type="body" sz="quarter" idx="28" hasCustomPrompt="1"/>
          </p:nvPr>
        </p:nvSpPr>
        <p:spPr>
          <a:xfrm>
            <a:off x="7446021" y="4572523"/>
            <a:ext cx="3666067" cy="452560"/>
          </a:xfrm>
          <a:prstGeom prst="rect">
            <a:avLst/>
          </a:prstGeom>
          <a:noFill/>
        </p:spPr>
        <p:txBody>
          <a:bodyPr wrap="square" tIns="0" rtlCol="0">
            <a:sp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lang="en-US" sz="1467" b="0" dirty="0" smtClean="0">
                <a:solidFill>
                  <a:schemeClr val="tx1">
                    <a:lumMod val="75000"/>
                    <a:lumOff val="25000"/>
                  </a:schemeClr>
                </a:solidFill>
                <a:latin typeface="+mn-lt"/>
                <a:ea typeface="Segoe UI Black" panose="020B0A02040204020203" pitchFamily="34" charset="0"/>
                <a:cs typeface="Segoe UI" panose="020B0502040204020203" pitchFamily="34" charset="0"/>
              </a:defRPr>
            </a:lvl1pPr>
            <a:lvl2pPr marL="457189" indent="-457189">
              <a:buNone/>
              <a:defRPr lang="en-US" sz="1467" kern="1200" dirty="0" smtClean="0">
                <a:solidFill>
                  <a:schemeClr val="tx1">
                    <a:lumMod val="75000"/>
                    <a:lumOff val="25000"/>
                  </a:schemeClr>
                </a:solidFill>
                <a:latin typeface="Franklin Gothic Book" panose="020B0503020102020204" pitchFamily="34" charset="0"/>
                <a:ea typeface="+mn-ea"/>
                <a:cs typeface="Segoe UI Semibold" panose="020B0702040204020203" pitchFamily="34" charset="0"/>
              </a:defRPr>
            </a:lvl2pPr>
            <a:lvl3pPr marL="0" indent="0">
              <a:buNone/>
              <a:defRPr lang="en-US" sz="1800" dirty="0" smtClean="0"/>
            </a:lvl3pPr>
            <a:lvl4pPr marL="0" indent="0">
              <a:buNone/>
              <a:defRPr lang="en-US" dirty="0" smtClean="0"/>
            </a:lvl4pPr>
            <a:lvl5pPr marL="0" indent="0">
              <a:buNone/>
              <a:defRPr lang="en-US" dirty="0"/>
            </a:lvl5pPr>
          </a:lstStyle>
          <a:p>
            <a:r>
              <a:rPr lang="en-US" sz="1467" dirty="0">
                <a:solidFill>
                  <a:schemeClr val="tx1">
                    <a:lumMod val="75000"/>
                    <a:lumOff val="25000"/>
                  </a:schemeClr>
                </a:solidFill>
                <a:latin typeface="Franklin Gothic Book" panose="020B0503020102020204" pitchFamily="34" charset="0"/>
                <a:cs typeface="Segoe UI Semibold" panose="020B0702040204020203" pitchFamily="34" charset="0"/>
              </a:rPr>
              <a:t>This is a sample text. Insert your desired text here not more than 15 words.</a:t>
            </a:r>
          </a:p>
        </p:txBody>
      </p:sp>
    </p:spTree>
    <p:extLst>
      <p:ext uri="{BB962C8B-B14F-4D97-AF65-F5344CB8AC3E}">
        <p14:creationId xmlns:p14="http://schemas.microsoft.com/office/powerpoint/2010/main" val="404804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ground pattern light">
    <p:spTree>
      <p:nvGrpSpPr>
        <p:cNvPr id="1" name=""/>
        <p:cNvGrpSpPr/>
        <p:nvPr/>
      </p:nvGrpSpPr>
      <p:grpSpPr>
        <a:xfrm>
          <a:off x="0" y="0"/>
          <a:ext cx="0" cy="0"/>
          <a:chOff x="0" y="0"/>
          <a:chExt cx="0" cy="0"/>
        </a:xfrm>
      </p:grpSpPr>
      <p:grpSp>
        <p:nvGrpSpPr>
          <p:cNvPr id="4" name="Group 3"/>
          <p:cNvGrpSpPr/>
          <p:nvPr userDrawn="1"/>
        </p:nvGrpSpPr>
        <p:grpSpPr>
          <a:xfrm>
            <a:off x="2118" y="1"/>
            <a:ext cx="12187767" cy="6858001"/>
            <a:chOff x="1588" y="0"/>
            <a:chExt cx="9140825" cy="5143501"/>
          </a:xfrm>
        </p:grpSpPr>
        <p:sp>
          <p:nvSpPr>
            <p:cNvPr id="6" name="AutoShape 3"/>
            <p:cNvSpPr>
              <a:spLocks noChangeAspect="1" noChangeArrowheads="1" noTextEdit="1"/>
            </p:cNvSpPr>
            <p:nvPr userDrawn="1"/>
          </p:nvSpPr>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7" name="Rectangle 5"/>
            <p:cNvSpPr>
              <a:spLocks noChangeArrowheads="1"/>
            </p:cNvSpPr>
            <p:nvPr userDrawn="1"/>
          </p:nvSpPr>
          <p:spPr bwMode="auto">
            <a:xfrm>
              <a:off x="1588" y="0"/>
              <a:ext cx="9140825" cy="5143500"/>
            </a:xfrm>
            <a:prstGeom prst="rect">
              <a:avLst/>
            </a:prstGeom>
            <a:solidFill>
              <a:srgbClr val="1292D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9" name="Freeform 6"/>
            <p:cNvSpPr>
              <a:spLocks/>
            </p:cNvSpPr>
            <p:nvPr userDrawn="1"/>
          </p:nvSpPr>
          <p:spPr bwMode="auto">
            <a:xfrm>
              <a:off x="1588" y="568325"/>
              <a:ext cx="2289175" cy="1865313"/>
            </a:xfrm>
            <a:custGeom>
              <a:avLst/>
              <a:gdLst>
                <a:gd name="T0" fmla="*/ 0 w 4327"/>
                <a:gd name="T1" fmla="*/ 3525 h 3525"/>
                <a:gd name="T2" fmla="*/ 0 w 4327"/>
                <a:gd name="T3" fmla="*/ 0 h 3525"/>
                <a:gd name="T4" fmla="*/ 4327 w 4327"/>
                <a:gd name="T5" fmla="*/ 1785 h 3525"/>
                <a:gd name="T6" fmla="*/ 0 w 4327"/>
                <a:gd name="T7" fmla="*/ 3525 h 3525"/>
              </a:gdLst>
              <a:ahLst/>
              <a:cxnLst>
                <a:cxn ang="0">
                  <a:pos x="T0" y="T1"/>
                </a:cxn>
                <a:cxn ang="0">
                  <a:pos x="T2" y="T3"/>
                </a:cxn>
                <a:cxn ang="0">
                  <a:pos x="T4" y="T5"/>
                </a:cxn>
                <a:cxn ang="0">
                  <a:pos x="T6" y="T7"/>
                </a:cxn>
              </a:cxnLst>
              <a:rect l="0" t="0" r="r" b="b"/>
              <a:pathLst>
                <a:path w="4327" h="3525">
                  <a:moveTo>
                    <a:pt x="0" y="3525"/>
                  </a:moveTo>
                  <a:lnTo>
                    <a:pt x="0" y="0"/>
                  </a:lnTo>
                  <a:lnTo>
                    <a:pt x="4327" y="1785"/>
                  </a:lnTo>
                  <a:lnTo>
                    <a:pt x="0" y="3525"/>
                  </a:lnTo>
                  <a:close/>
                </a:path>
              </a:pathLst>
            </a:custGeom>
            <a:solidFill>
              <a:srgbClr val="1288CD"/>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10" name="Freeform 7"/>
            <p:cNvSpPr>
              <a:spLocks/>
            </p:cNvSpPr>
            <p:nvPr userDrawn="1"/>
          </p:nvSpPr>
          <p:spPr bwMode="auto">
            <a:xfrm>
              <a:off x="1588" y="0"/>
              <a:ext cx="4017963" cy="1512888"/>
            </a:xfrm>
            <a:custGeom>
              <a:avLst/>
              <a:gdLst>
                <a:gd name="T0" fmla="*/ 0 w 7592"/>
                <a:gd name="T1" fmla="*/ 1075 h 2860"/>
                <a:gd name="T2" fmla="*/ 0 w 7592"/>
                <a:gd name="T3" fmla="*/ 0 h 2860"/>
                <a:gd name="T4" fmla="*/ 0 w 7592"/>
                <a:gd name="T5" fmla="*/ 0 h 2860"/>
                <a:gd name="T6" fmla="*/ 5838 w 7592"/>
                <a:gd name="T7" fmla="*/ 0 h 2860"/>
                <a:gd name="T8" fmla="*/ 5838 w 7592"/>
                <a:gd name="T9" fmla="*/ 0 h 2860"/>
                <a:gd name="T10" fmla="*/ 7592 w 7592"/>
                <a:gd name="T11" fmla="*/ 1546 h 2860"/>
                <a:gd name="T12" fmla="*/ 4327 w 7592"/>
                <a:gd name="T13" fmla="*/ 2860 h 2860"/>
                <a:gd name="T14" fmla="*/ 0 w 7592"/>
                <a:gd name="T15" fmla="*/ 1075 h 28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92" h="2860">
                  <a:moveTo>
                    <a:pt x="0" y="1075"/>
                  </a:moveTo>
                  <a:lnTo>
                    <a:pt x="0" y="0"/>
                  </a:lnTo>
                  <a:lnTo>
                    <a:pt x="0" y="0"/>
                  </a:lnTo>
                  <a:lnTo>
                    <a:pt x="5838" y="0"/>
                  </a:lnTo>
                  <a:lnTo>
                    <a:pt x="5838" y="0"/>
                  </a:lnTo>
                  <a:lnTo>
                    <a:pt x="7592" y="1546"/>
                  </a:lnTo>
                  <a:lnTo>
                    <a:pt x="4327" y="2860"/>
                  </a:lnTo>
                  <a:lnTo>
                    <a:pt x="0" y="1075"/>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11" name="Freeform 8"/>
            <p:cNvSpPr>
              <a:spLocks/>
            </p:cNvSpPr>
            <p:nvPr userDrawn="1"/>
          </p:nvSpPr>
          <p:spPr bwMode="auto">
            <a:xfrm>
              <a:off x="3090863" y="0"/>
              <a:ext cx="2962275" cy="817563"/>
            </a:xfrm>
            <a:custGeom>
              <a:avLst/>
              <a:gdLst>
                <a:gd name="T0" fmla="*/ 0 w 5597"/>
                <a:gd name="T1" fmla="*/ 0 h 1546"/>
                <a:gd name="T2" fmla="*/ 5597 w 5597"/>
                <a:gd name="T3" fmla="*/ 0 h 1546"/>
                <a:gd name="T4" fmla="*/ 1754 w 5597"/>
                <a:gd name="T5" fmla="*/ 1546 h 1546"/>
                <a:gd name="T6" fmla="*/ 0 w 5597"/>
                <a:gd name="T7" fmla="*/ 0 h 1546"/>
                <a:gd name="T8" fmla="*/ 0 w 5597"/>
                <a:gd name="T9" fmla="*/ 0 h 1546"/>
              </a:gdLst>
              <a:ahLst/>
              <a:cxnLst>
                <a:cxn ang="0">
                  <a:pos x="T0" y="T1"/>
                </a:cxn>
                <a:cxn ang="0">
                  <a:pos x="T2" y="T3"/>
                </a:cxn>
                <a:cxn ang="0">
                  <a:pos x="T4" y="T5"/>
                </a:cxn>
                <a:cxn ang="0">
                  <a:pos x="T6" y="T7"/>
                </a:cxn>
                <a:cxn ang="0">
                  <a:pos x="T8" y="T9"/>
                </a:cxn>
              </a:cxnLst>
              <a:rect l="0" t="0" r="r" b="b"/>
              <a:pathLst>
                <a:path w="5597" h="1546">
                  <a:moveTo>
                    <a:pt x="0" y="0"/>
                  </a:moveTo>
                  <a:lnTo>
                    <a:pt x="5597" y="0"/>
                  </a:lnTo>
                  <a:lnTo>
                    <a:pt x="1754" y="1546"/>
                  </a:lnTo>
                  <a:lnTo>
                    <a:pt x="0" y="0"/>
                  </a:lnTo>
                  <a:lnTo>
                    <a:pt x="0" y="0"/>
                  </a:lnTo>
                  <a:close/>
                </a:path>
              </a:pathLst>
            </a:custGeom>
            <a:solidFill>
              <a:srgbClr val="1299DE"/>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12" name="Freeform 10"/>
            <p:cNvSpPr>
              <a:spLocks/>
            </p:cNvSpPr>
            <p:nvPr userDrawn="1"/>
          </p:nvSpPr>
          <p:spPr bwMode="auto">
            <a:xfrm>
              <a:off x="4019551" y="0"/>
              <a:ext cx="2994025" cy="2451100"/>
            </a:xfrm>
            <a:custGeom>
              <a:avLst/>
              <a:gdLst>
                <a:gd name="T0" fmla="*/ 3843 w 5659"/>
                <a:gd name="T1" fmla="*/ 0 h 4632"/>
                <a:gd name="T2" fmla="*/ 5659 w 5659"/>
                <a:gd name="T3" fmla="*/ 0 h 4632"/>
                <a:gd name="T4" fmla="*/ 5659 w 5659"/>
                <a:gd name="T5" fmla="*/ 0 h 4632"/>
                <a:gd name="T6" fmla="*/ 3499 w 5659"/>
                <a:gd name="T7" fmla="*/ 4632 h 4632"/>
                <a:gd name="T8" fmla="*/ 0 w 5659"/>
                <a:gd name="T9" fmla="*/ 1546 h 4632"/>
                <a:gd name="T10" fmla="*/ 3843 w 5659"/>
                <a:gd name="T11" fmla="*/ 0 h 4632"/>
              </a:gdLst>
              <a:ahLst/>
              <a:cxnLst>
                <a:cxn ang="0">
                  <a:pos x="T0" y="T1"/>
                </a:cxn>
                <a:cxn ang="0">
                  <a:pos x="T2" y="T3"/>
                </a:cxn>
                <a:cxn ang="0">
                  <a:pos x="T4" y="T5"/>
                </a:cxn>
                <a:cxn ang="0">
                  <a:pos x="T6" y="T7"/>
                </a:cxn>
                <a:cxn ang="0">
                  <a:pos x="T8" y="T9"/>
                </a:cxn>
                <a:cxn ang="0">
                  <a:pos x="T10" y="T11"/>
                </a:cxn>
              </a:cxnLst>
              <a:rect l="0" t="0" r="r" b="b"/>
              <a:pathLst>
                <a:path w="5659" h="4632">
                  <a:moveTo>
                    <a:pt x="3843" y="0"/>
                  </a:moveTo>
                  <a:lnTo>
                    <a:pt x="5659" y="0"/>
                  </a:lnTo>
                  <a:lnTo>
                    <a:pt x="5659" y="0"/>
                  </a:lnTo>
                  <a:lnTo>
                    <a:pt x="3499" y="4632"/>
                  </a:lnTo>
                  <a:lnTo>
                    <a:pt x="0" y="1546"/>
                  </a:lnTo>
                  <a:lnTo>
                    <a:pt x="3843" y="0"/>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srgbClr val="1170B5"/>
                </a:solidFill>
              </a:endParaRPr>
            </a:p>
          </p:txBody>
        </p:sp>
        <p:sp>
          <p:nvSpPr>
            <p:cNvPr id="13" name="Freeform 11"/>
            <p:cNvSpPr>
              <a:spLocks/>
            </p:cNvSpPr>
            <p:nvPr userDrawn="1"/>
          </p:nvSpPr>
          <p:spPr bwMode="auto">
            <a:xfrm>
              <a:off x="1588" y="2900363"/>
              <a:ext cx="3116263" cy="2243138"/>
            </a:xfrm>
            <a:custGeom>
              <a:avLst/>
              <a:gdLst>
                <a:gd name="T0" fmla="*/ 0 w 5889"/>
                <a:gd name="T1" fmla="*/ 0 h 4238"/>
                <a:gd name="T2" fmla="*/ 0 w 5889"/>
                <a:gd name="T3" fmla="*/ 4238 h 4238"/>
                <a:gd name="T4" fmla="*/ 2239 w 5889"/>
                <a:gd name="T5" fmla="*/ 4238 h 4238"/>
                <a:gd name="T6" fmla="*/ 5889 w 5889"/>
                <a:gd name="T7" fmla="*/ 2859 h 4238"/>
                <a:gd name="T8" fmla="*/ 0 w 5889"/>
                <a:gd name="T9" fmla="*/ 0 h 4238"/>
              </a:gdLst>
              <a:ahLst/>
              <a:cxnLst>
                <a:cxn ang="0">
                  <a:pos x="T0" y="T1"/>
                </a:cxn>
                <a:cxn ang="0">
                  <a:pos x="T2" y="T3"/>
                </a:cxn>
                <a:cxn ang="0">
                  <a:pos x="T4" y="T5"/>
                </a:cxn>
                <a:cxn ang="0">
                  <a:pos x="T6" y="T7"/>
                </a:cxn>
                <a:cxn ang="0">
                  <a:pos x="T8" y="T9"/>
                </a:cxn>
              </a:cxnLst>
              <a:rect l="0" t="0" r="r" b="b"/>
              <a:pathLst>
                <a:path w="5889" h="4238">
                  <a:moveTo>
                    <a:pt x="0" y="0"/>
                  </a:moveTo>
                  <a:lnTo>
                    <a:pt x="0" y="4238"/>
                  </a:lnTo>
                  <a:lnTo>
                    <a:pt x="2239" y="4238"/>
                  </a:lnTo>
                  <a:lnTo>
                    <a:pt x="5889" y="2859"/>
                  </a:lnTo>
                  <a:lnTo>
                    <a:pt x="0" y="0"/>
                  </a:lnTo>
                  <a:close/>
                </a:path>
              </a:pathLst>
            </a:custGeom>
            <a:solidFill>
              <a:srgbClr val="1299DE"/>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14" name="Freeform 12"/>
            <p:cNvSpPr>
              <a:spLocks/>
            </p:cNvSpPr>
            <p:nvPr userDrawn="1"/>
          </p:nvSpPr>
          <p:spPr bwMode="auto">
            <a:xfrm>
              <a:off x="1185863" y="4413250"/>
              <a:ext cx="3435350" cy="730250"/>
            </a:xfrm>
            <a:custGeom>
              <a:avLst/>
              <a:gdLst>
                <a:gd name="T0" fmla="*/ 0 w 6490"/>
                <a:gd name="T1" fmla="*/ 1379 h 1379"/>
                <a:gd name="T2" fmla="*/ 6490 w 6490"/>
                <a:gd name="T3" fmla="*/ 1379 h 1379"/>
                <a:gd name="T4" fmla="*/ 3650 w 6490"/>
                <a:gd name="T5" fmla="*/ 0 h 1379"/>
                <a:gd name="T6" fmla="*/ 0 w 6490"/>
                <a:gd name="T7" fmla="*/ 1379 h 1379"/>
              </a:gdLst>
              <a:ahLst/>
              <a:cxnLst>
                <a:cxn ang="0">
                  <a:pos x="T0" y="T1"/>
                </a:cxn>
                <a:cxn ang="0">
                  <a:pos x="T2" y="T3"/>
                </a:cxn>
                <a:cxn ang="0">
                  <a:pos x="T4" y="T5"/>
                </a:cxn>
                <a:cxn ang="0">
                  <a:pos x="T6" y="T7"/>
                </a:cxn>
              </a:cxnLst>
              <a:rect l="0" t="0" r="r" b="b"/>
              <a:pathLst>
                <a:path w="6490" h="1379">
                  <a:moveTo>
                    <a:pt x="0" y="1379"/>
                  </a:moveTo>
                  <a:lnTo>
                    <a:pt x="6490" y="1379"/>
                  </a:lnTo>
                  <a:lnTo>
                    <a:pt x="3650" y="0"/>
                  </a:lnTo>
                  <a:lnTo>
                    <a:pt x="0" y="1379"/>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15" name="Freeform 17"/>
            <p:cNvSpPr>
              <a:spLocks/>
            </p:cNvSpPr>
            <p:nvPr userDrawn="1"/>
          </p:nvSpPr>
          <p:spPr bwMode="auto">
            <a:xfrm>
              <a:off x="7018338" y="3463925"/>
              <a:ext cx="2124075" cy="1679575"/>
            </a:xfrm>
            <a:custGeom>
              <a:avLst/>
              <a:gdLst>
                <a:gd name="T0" fmla="*/ 4013 w 4013"/>
                <a:gd name="T1" fmla="*/ 1655 h 3175"/>
                <a:gd name="T2" fmla="*/ 4013 w 4013"/>
                <a:gd name="T3" fmla="*/ 3175 h 3175"/>
                <a:gd name="T4" fmla="*/ 3602 w 4013"/>
                <a:gd name="T5" fmla="*/ 3175 h 3175"/>
                <a:gd name="T6" fmla="*/ 3602 w 4013"/>
                <a:gd name="T7" fmla="*/ 3175 h 3175"/>
                <a:gd name="T8" fmla="*/ 0 w 4013"/>
                <a:gd name="T9" fmla="*/ 0 h 3175"/>
                <a:gd name="T10" fmla="*/ 4013 w 4013"/>
                <a:gd name="T11" fmla="*/ 1655 h 3175"/>
              </a:gdLst>
              <a:ahLst/>
              <a:cxnLst>
                <a:cxn ang="0">
                  <a:pos x="T0" y="T1"/>
                </a:cxn>
                <a:cxn ang="0">
                  <a:pos x="T2" y="T3"/>
                </a:cxn>
                <a:cxn ang="0">
                  <a:pos x="T4" y="T5"/>
                </a:cxn>
                <a:cxn ang="0">
                  <a:pos x="T6" y="T7"/>
                </a:cxn>
                <a:cxn ang="0">
                  <a:pos x="T8" y="T9"/>
                </a:cxn>
                <a:cxn ang="0">
                  <a:pos x="T10" y="T11"/>
                </a:cxn>
              </a:cxnLst>
              <a:rect l="0" t="0" r="r" b="b"/>
              <a:pathLst>
                <a:path w="4013" h="3175">
                  <a:moveTo>
                    <a:pt x="4013" y="1655"/>
                  </a:moveTo>
                  <a:lnTo>
                    <a:pt x="4013" y="3175"/>
                  </a:lnTo>
                  <a:lnTo>
                    <a:pt x="3602" y="3175"/>
                  </a:lnTo>
                  <a:lnTo>
                    <a:pt x="3602" y="3175"/>
                  </a:lnTo>
                  <a:lnTo>
                    <a:pt x="0" y="0"/>
                  </a:lnTo>
                  <a:lnTo>
                    <a:pt x="4013" y="1655"/>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16" name="Freeform 18"/>
            <p:cNvSpPr>
              <a:spLocks/>
            </p:cNvSpPr>
            <p:nvPr userDrawn="1"/>
          </p:nvSpPr>
          <p:spPr bwMode="auto">
            <a:xfrm>
              <a:off x="4614863" y="3190875"/>
              <a:ext cx="4310063" cy="1952625"/>
            </a:xfrm>
            <a:custGeom>
              <a:avLst/>
              <a:gdLst>
                <a:gd name="T0" fmla="*/ 8145 w 8145"/>
                <a:gd name="T1" fmla="*/ 3690 h 3690"/>
                <a:gd name="T2" fmla="*/ 0 w 8145"/>
                <a:gd name="T3" fmla="*/ 3690 h 3690"/>
                <a:gd name="T4" fmla="*/ 0 w 8145"/>
                <a:gd name="T5" fmla="*/ 3690 h 3690"/>
                <a:gd name="T6" fmla="*/ 1385 w 8145"/>
                <a:gd name="T7" fmla="*/ 721 h 3690"/>
                <a:gd name="T8" fmla="*/ 3295 w 8145"/>
                <a:gd name="T9" fmla="*/ 0 h 3690"/>
                <a:gd name="T10" fmla="*/ 4543 w 8145"/>
                <a:gd name="T11" fmla="*/ 515 h 3690"/>
                <a:gd name="T12" fmla="*/ 8145 w 8145"/>
                <a:gd name="T13" fmla="*/ 3690 h 3690"/>
                <a:gd name="T14" fmla="*/ 8145 w 8145"/>
                <a:gd name="T15" fmla="*/ 3690 h 36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5" h="3690">
                  <a:moveTo>
                    <a:pt x="8145" y="3690"/>
                  </a:moveTo>
                  <a:lnTo>
                    <a:pt x="0" y="3690"/>
                  </a:lnTo>
                  <a:lnTo>
                    <a:pt x="0" y="3690"/>
                  </a:lnTo>
                  <a:lnTo>
                    <a:pt x="1385" y="721"/>
                  </a:lnTo>
                  <a:lnTo>
                    <a:pt x="3295" y="0"/>
                  </a:lnTo>
                  <a:lnTo>
                    <a:pt x="4543" y="515"/>
                  </a:lnTo>
                  <a:lnTo>
                    <a:pt x="8145" y="3690"/>
                  </a:lnTo>
                  <a:lnTo>
                    <a:pt x="8145" y="3690"/>
                  </a:lnTo>
                  <a:close/>
                </a:path>
              </a:pathLst>
            </a:custGeom>
            <a:solidFill>
              <a:srgbClr val="128FD4"/>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sp>
        <p:nvSpPr>
          <p:cNvPr id="5" name="Text Placeholder 4"/>
          <p:cNvSpPr>
            <a:spLocks noGrp="1"/>
          </p:cNvSpPr>
          <p:nvPr>
            <p:ph type="body" sz="quarter" idx="10"/>
          </p:nvPr>
        </p:nvSpPr>
        <p:spPr>
          <a:xfrm>
            <a:off x="558800" y="321733"/>
            <a:ext cx="11074400" cy="618067"/>
          </a:xfrm>
          <a:prstGeom prst="rect">
            <a:avLst/>
          </a:prstGeom>
        </p:spPr>
        <p:txBody>
          <a:bodyPr anchor="t"/>
          <a:lstStyle>
            <a:lvl1pPr marL="0" indent="0">
              <a:buNone/>
              <a:defRPr sz="3200" b="0">
                <a:solidFill>
                  <a:schemeClr val="bg1"/>
                </a:solidFill>
                <a:latin typeface="+mj-lt"/>
              </a:defRPr>
            </a:lvl1pPr>
          </a:lstStyle>
          <a:p>
            <a:pPr lvl="0"/>
            <a:r>
              <a:rPr lang="en-US" dirty="0"/>
              <a:t>Click to edit Master text styles</a:t>
            </a:r>
          </a:p>
        </p:txBody>
      </p:sp>
      <p:sp>
        <p:nvSpPr>
          <p:cNvPr id="8" name="Text Placeholder 7"/>
          <p:cNvSpPr>
            <a:spLocks noGrp="1"/>
          </p:cNvSpPr>
          <p:nvPr>
            <p:ph type="body" sz="quarter" idx="11"/>
          </p:nvPr>
        </p:nvSpPr>
        <p:spPr>
          <a:xfrm>
            <a:off x="550333" y="1092200"/>
            <a:ext cx="11082867" cy="4775200"/>
          </a:xfrm>
          <a:prstGeom prst="rect">
            <a:avLst/>
          </a:prstGeom>
        </p:spPr>
        <p:txBody>
          <a:bodyPr/>
          <a:lstStyle>
            <a:lvl1pPr>
              <a:defRPr sz="1867">
                <a:solidFill>
                  <a:schemeClr val="bg1"/>
                </a:solidFill>
                <a:latin typeface="+mn-lt"/>
              </a:defRPr>
            </a:lvl1pPr>
            <a:lvl2pPr marL="685783" indent="-228594">
              <a:buFont typeface="Franklin Gothic Book" panose="020B0503020102020204" pitchFamily="34" charset="0"/>
              <a:buChar char="−"/>
              <a:defRPr sz="1467">
                <a:solidFill>
                  <a:schemeClr val="bg1"/>
                </a:solidFill>
                <a:latin typeface="+mn-lt"/>
              </a:defRPr>
            </a:lvl2pPr>
            <a:lvl3pPr>
              <a:defRPr sz="1400">
                <a:solidFill>
                  <a:schemeClr val="bg1"/>
                </a:solidFill>
                <a:latin typeface="+mn-lt"/>
              </a:defRPr>
            </a:lvl3pPr>
            <a:lvl4pPr marL="1600160" indent="-228594">
              <a:buFont typeface="Franklin Gothic Book" panose="020B0503020102020204" pitchFamily="34" charset="0"/>
              <a:buChar char="−"/>
              <a:defRPr sz="1333">
                <a:solidFill>
                  <a:schemeClr val="bg1"/>
                </a:solidFill>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6942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 pattern dark">
    <p:spTree>
      <p:nvGrpSpPr>
        <p:cNvPr id="1" name=""/>
        <p:cNvGrpSpPr/>
        <p:nvPr/>
      </p:nvGrpSpPr>
      <p:grpSpPr>
        <a:xfrm>
          <a:off x="0" y="0"/>
          <a:ext cx="0" cy="0"/>
          <a:chOff x="0" y="0"/>
          <a:chExt cx="0" cy="0"/>
        </a:xfrm>
      </p:grpSpPr>
      <p:grpSp>
        <p:nvGrpSpPr>
          <p:cNvPr id="17" name="Group 16"/>
          <p:cNvGrpSpPr/>
          <p:nvPr userDrawn="1"/>
        </p:nvGrpSpPr>
        <p:grpSpPr>
          <a:xfrm>
            <a:off x="2117" y="1"/>
            <a:ext cx="12187768" cy="6858001"/>
            <a:chOff x="1588" y="0"/>
            <a:chExt cx="9140826" cy="5143501"/>
          </a:xfrm>
        </p:grpSpPr>
        <p:sp>
          <p:nvSpPr>
            <p:cNvPr id="18" name="AutoShape 3"/>
            <p:cNvSpPr>
              <a:spLocks noChangeAspect="1" noChangeArrowheads="1" noTextEdit="1"/>
            </p:cNvSpPr>
            <p:nvPr/>
          </p:nvSpPr>
          <p:spPr bwMode="auto">
            <a:xfrm>
              <a:off x="1588" y="0"/>
              <a:ext cx="9140825"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19" name="Rectangle 5"/>
            <p:cNvSpPr>
              <a:spLocks noChangeArrowheads="1"/>
            </p:cNvSpPr>
            <p:nvPr/>
          </p:nvSpPr>
          <p:spPr bwMode="auto">
            <a:xfrm>
              <a:off x="1588" y="0"/>
              <a:ext cx="9140825" cy="5143500"/>
            </a:xfrm>
            <a:prstGeom prst="rect">
              <a:avLst/>
            </a:prstGeom>
            <a:solidFill>
              <a:srgbClr val="22B9C0"/>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0" name="Freeform 6"/>
            <p:cNvSpPr>
              <a:spLocks/>
            </p:cNvSpPr>
            <p:nvPr/>
          </p:nvSpPr>
          <p:spPr bwMode="auto">
            <a:xfrm>
              <a:off x="1588" y="568325"/>
              <a:ext cx="2289175" cy="1865313"/>
            </a:xfrm>
            <a:custGeom>
              <a:avLst/>
              <a:gdLst>
                <a:gd name="T0" fmla="*/ 0 w 4327"/>
                <a:gd name="T1" fmla="*/ 3525 h 3525"/>
                <a:gd name="T2" fmla="*/ 0 w 4327"/>
                <a:gd name="T3" fmla="*/ 0 h 3525"/>
                <a:gd name="T4" fmla="*/ 4327 w 4327"/>
                <a:gd name="T5" fmla="*/ 1785 h 3525"/>
                <a:gd name="T6" fmla="*/ 0 w 4327"/>
                <a:gd name="T7" fmla="*/ 3525 h 3525"/>
              </a:gdLst>
              <a:ahLst/>
              <a:cxnLst>
                <a:cxn ang="0">
                  <a:pos x="T0" y="T1"/>
                </a:cxn>
                <a:cxn ang="0">
                  <a:pos x="T2" y="T3"/>
                </a:cxn>
                <a:cxn ang="0">
                  <a:pos x="T4" y="T5"/>
                </a:cxn>
                <a:cxn ang="0">
                  <a:pos x="T6" y="T7"/>
                </a:cxn>
              </a:cxnLst>
              <a:rect l="0" t="0" r="r" b="b"/>
              <a:pathLst>
                <a:path w="4327" h="3525">
                  <a:moveTo>
                    <a:pt x="0" y="3525"/>
                  </a:moveTo>
                  <a:lnTo>
                    <a:pt x="0" y="0"/>
                  </a:lnTo>
                  <a:lnTo>
                    <a:pt x="4327" y="1785"/>
                  </a:lnTo>
                  <a:lnTo>
                    <a:pt x="0" y="3525"/>
                  </a:lnTo>
                  <a:close/>
                </a:path>
              </a:pathLst>
            </a:custGeom>
            <a:solidFill>
              <a:srgbClr val="1199DD"/>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1" name="Freeform 7"/>
            <p:cNvSpPr>
              <a:spLocks/>
            </p:cNvSpPr>
            <p:nvPr/>
          </p:nvSpPr>
          <p:spPr bwMode="auto">
            <a:xfrm>
              <a:off x="1588" y="0"/>
              <a:ext cx="4017963" cy="1512888"/>
            </a:xfrm>
            <a:custGeom>
              <a:avLst/>
              <a:gdLst>
                <a:gd name="T0" fmla="*/ 0 w 7592"/>
                <a:gd name="T1" fmla="*/ 1075 h 2860"/>
                <a:gd name="T2" fmla="*/ 0 w 7592"/>
                <a:gd name="T3" fmla="*/ 0 h 2860"/>
                <a:gd name="T4" fmla="*/ 0 w 7592"/>
                <a:gd name="T5" fmla="*/ 0 h 2860"/>
                <a:gd name="T6" fmla="*/ 5838 w 7592"/>
                <a:gd name="T7" fmla="*/ 0 h 2860"/>
                <a:gd name="T8" fmla="*/ 5838 w 7592"/>
                <a:gd name="T9" fmla="*/ 0 h 2860"/>
                <a:gd name="T10" fmla="*/ 7592 w 7592"/>
                <a:gd name="T11" fmla="*/ 1546 h 2860"/>
                <a:gd name="T12" fmla="*/ 4327 w 7592"/>
                <a:gd name="T13" fmla="*/ 2860 h 2860"/>
                <a:gd name="T14" fmla="*/ 0 w 7592"/>
                <a:gd name="T15" fmla="*/ 1075 h 28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92" h="2860">
                  <a:moveTo>
                    <a:pt x="0" y="1075"/>
                  </a:moveTo>
                  <a:lnTo>
                    <a:pt x="0" y="0"/>
                  </a:lnTo>
                  <a:lnTo>
                    <a:pt x="0" y="0"/>
                  </a:lnTo>
                  <a:lnTo>
                    <a:pt x="5838" y="0"/>
                  </a:lnTo>
                  <a:lnTo>
                    <a:pt x="5838" y="0"/>
                  </a:lnTo>
                  <a:lnTo>
                    <a:pt x="7592" y="1546"/>
                  </a:lnTo>
                  <a:lnTo>
                    <a:pt x="4327" y="2860"/>
                  </a:lnTo>
                  <a:lnTo>
                    <a:pt x="0" y="1075"/>
                  </a:lnTo>
                  <a:close/>
                </a:path>
              </a:pathLst>
            </a:custGeom>
            <a:solidFill>
              <a:srgbClr val="1170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2" name="Freeform 8"/>
            <p:cNvSpPr>
              <a:spLocks/>
            </p:cNvSpPr>
            <p:nvPr/>
          </p:nvSpPr>
          <p:spPr bwMode="auto">
            <a:xfrm>
              <a:off x="3090863" y="0"/>
              <a:ext cx="2962275" cy="817563"/>
            </a:xfrm>
            <a:custGeom>
              <a:avLst/>
              <a:gdLst>
                <a:gd name="T0" fmla="*/ 0 w 5597"/>
                <a:gd name="T1" fmla="*/ 0 h 1546"/>
                <a:gd name="T2" fmla="*/ 5597 w 5597"/>
                <a:gd name="T3" fmla="*/ 0 h 1546"/>
                <a:gd name="T4" fmla="*/ 1754 w 5597"/>
                <a:gd name="T5" fmla="*/ 1546 h 1546"/>
                <a:gd name="T6" fmla="*/ 0 w 5597"/>
                <a:gd name="T7" fmla="*/ 0 h 1546"/>
                <a:gd name="T8" fmla="*/ 0 w 5597"/>
                <a:gd name="T9" fmla="*/ 0 h 1546"/>
              </a:gdLst>
              <a:ahLst/>
              <a:cxnLst>
                <a:cxn ang="0">
                  <a:pos x="T0" y="T1"/>
                </a:cxn>
                <a:cxn ang="0">
                  <a:pos x="T2" y="T3"/>
                </a:cxn>
                <a:cxn ang="0">
                  <a:pos x="T4" y="T5"/>
                </a:cxn>
                <a:cxn ang="0">
                  <a:pos x="T6" y="T7"/>
                </a:cxn>
                <a:cxn ang="0">
                  <a:pos x="T8" y="T9"/>
                </a:cxn>
              </a:cxnLst>
              <a:rect l="0" t="0" r="r" b="b"/>
              <a:pathLst>
                <a:path w="5597" h="1546">
                  <a:moveTo>
                    <a:pt x="0" y="0"/>
                  </a:moveTo>
                  <a:lnTo>
                    <a:pt x="5597" y="0"/>
                  </a:lnTo>
                  <a:lnTo>
                    <a:pt x="1754" y="1546"/>
                  </a:lnTo>
                  <a:lnTo>
                    <a:pt x="0" y="0"/>
                  </a:lnTo>
                  <a:lnTo>
                    <a:pt x="0" y="0"/>
                  </a:lnTo>
                  <a:close/>
                </a:path>
              </a:pathLst>
            </a:custGeom>
            <a:solidFill>
              <a:srgbClr val="1199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3" name="Freeform 9"/>
            <p:cNvSpPr>
              <a:spLocks/>
            </p:cNvSpPr>
            <p:nvPr/>
          </p:nvSpPr>
          <p:spPr bwMode="auto">
            <a:xfrm>
              <a:off x="2290763" y="817563"/>
              <a:ext cx="3579813" cy="2085975"/>
            </a:xfrm>
            <a:custGeom>
              <a:avLst/>
              <a:gdLst>
                <a:gd name="T0" fmla="*/ 6764 w 6764"/>
                <a:gd name="T1" fmla="*/ 3086 h 3940"/>
                <a:gd name="T2" fmla="*/ 6366 w 6764"/>
                <a:gd name="T3" fmla="*/ 3940 h 3940"/>
                <a:gd name="T4" fmla="*/ 0 w 6764"/>
                <a:gd name="T5" fmla="*/ 1314 h 3940"/>
                <a:gd name="T6" fmla="*/ 3265 w 6764"/>
                <a:gd name="T7" fmla="*/ 0 h 3940"/>
                <a:gd name="T8" fmla="*/ 6764 w 6764"/>
                <a:gd name="T9" fmla="*/ 3086 h 3940"/>
              </a:gdLst>
              <a:ahLst/>
              <a:cxnLst>
                <a:cxn ang="0">
                  <a:pos x="T0" y="T1"/>
                </a:cxn>
                <a:cxn ang="0">
                  <a:pos x="T2" y="T3"/>
                </a:cxn>
                <a:cxn ang="0">
                  <a:pos x="T4" y="T5"/>
                </a:cxn>
                <a:cxn ang="0">
                  <a:pos x="T6" y="T7"/>
                </a:cxn>
                <a:cxn ang="0">
                  <a:pos x="T8" y="T9"/>
                </a:cxn>
              </a:cxnLst>
              <a:rect l="0" t="0" r="r" b="b"/>
              <a:pathLst>
                <a:path w="6764" h="3940">
                  <a:moveTo>
                    <a:pt x="6764" y="3086"/>
                  </a:moveTo>
                  <a:lnTo>
                    <a:pt x="6366" y="3940"/>
                  </a:lnTo>
                  <a:lnTo>
                    <a:pt x="0" y="1314"/>
                  </a:lnTo>
                  <a:lnTo>
                    <a:pt x="3265" y="0"/>
                  </a:lnTo>
                  <a:lnTo>
                    <a:pt x="6764" y="3086"/>
                  </a:lnTo>
                  <a:close/>
                </a:path>
              </a:pathLst>
            </a:custGeom>
            <a:solidFill>
              <a:srgbClr val="1199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4" name="Freeform 10"/>
            <p:cNvSpPr>
              <a:spLocks/>
            </p:cNvSpPr>
            <p:nvPr/>
          </p:nvSpPr>
          <p:spPr bwMode="auto">
            <a:xfrm>
              <a:off x="4019551" y="0"/>
              <a:ext cx="2994025" cy="2451100"/>
            </a:xfrm>
            <a:custGeom>
              <a:avLst/>
              <a:gdLst>
                <a:gd name="T0" fmla="*/ 3843 w 5659"/>
                <a:gd name="T1" fmla="*/ 0 h 4632"/>
                <a:gd name="T2" fmla="*/ 5659 w 5659"/>
                <a:gd name="T3" fmla="*/ 0 h 4632"/>
                <a:gd name="T4" fmla="*/ 5659 w 5659"/>
                <a:gd name="T5" fmla="*/ 0 h 4632"/>
                <a:gd name="T6" fmla="*/ 3499 w 5659"/>
                <a:gd name="T7" fmla="*/ 4632 h 4632"/>
                <a:gd name="T8" fmla="*/ 0 w 5659"/>
                <a:gd name="T9" fmla="*/ 1546 h 4632"/>
                <a:gd name="T10" fmla="*/ 3843 w 5659"/>
                <a:gd name="T11" fmla="*/ 0 h 4632"/>
              </a:gdLst>
              <a:ahLst/>
              <a:cxnLst>
                <a:cxn ang="0">
                  <a:pos x="T0" y="T1"/>
                </a:cxn>
                <a:cxn ang="0">
                  <a:pos x="T2" y="T3"/>
                </a:cxn>
                <a:cxn ang="0">
                  <a:pos x="T4" y="T5"/>
                </a:cxn>
                <a:cxn ang="0">
                  <a:pos x="T6" y="T7"/>
                </a:cxn>
                <a:cxn ang="0">
                  <a:pos x="T8" y="T9"/>
                </a:cxn>
                <a:cxn ang="0">
                  <a:pos x="T10" y="T11"/>
                </a:cxn>
              </a:cxnLst>
              <a:rect l="0" t="0" r="r" b="b"/>
              <a:pathLst>
                <a:path w="5659" h="4632">
                  <a:moveTo>
                    <a:pt x="3843" y="0"/>
                  </a:moveTo>
                  <a:lnTo>
                    <a:pt x="5659" y="0"/>
                  </a:lnTo>
                  <a:lnTo>
                    <a:pt x="5659" y="0"/>
                  </a:lnTo>
                  <a:lnTo>
                    <a:pt x="3499" y="4632"/>
                  </a:lnTo>
                  <a:lnTo>
                    <a:pt x="0" y="1546"/>
                  </a:lnTo>
                  <a:lnTo>
                    <a:pt x="3843" y="0"/>
                  </a:lnTo>
                  <a:close/>
                </a:path>
              </a:pathLst>
            </a:custGeom>
            <a:solidFill>
              <a:srgbClr val="22B9C0"/>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srgbClr val="1170B5"/>
                </a:solidFill>
              </a:endParaRPr>
            </a:p>
          </p:txBody>
        </p:sp>
        <p:sp>
          <p:nvSpPr>
            <p:cNvPr id="25" name="Freeform 11"/>
            <p:cNvSpPr>
              <a:spLocks/>
            </p:cNvSpPr>
            <p:nvPr/>
          </p:nvSpPr>
          <p:spPr bwMode="auto">
            <a:xfrm>
              <a:off x="1588" y="2900363"/>
              <a:ext cx="3116263" cy="2243138"/>
            </a:xfrm>
            <a:custGeom>
              <a:avLst/>
              <a:gdLst>
                <a:gd name="T0" fmla="*/ 0 w 5889"/>
                <a:gd name="T1" fmla="*/ 0 h 4238"/>
                <a:gd name="T2" fmla="*/ 0 w 5889"/>
                <a:gd name="T3" fmla="*/ 4238 h 4238"/>
                <a:gd name="T4" fmla="*/ 2239 w 5889"/>
                <a:gd name="T5" fmla="*/ 4238 h 4238"/>
                <a:gd name="T6" fmla="*/ 5889 w 5889"/>
                <a:gd name="T7" fmla="*/ 2859 h 4238"/>
                <a:gd name="T8" fmla="*/ 0 w 5889"/>
                <a:gd name="T9" fmla="*/ 0 h 4238"/>
              </a:gdLst>
              <a:ahLst/>
              <a:cxnLst>
                <a:cxn ang="0">
                  <a:pos x="T0" y="T1"/>
                </a:cxn>
                <a:cxn ang="0">
                  <a:pos x="T2" y="T3"/>
                </a:cxn>
                <a:cxn ang="0">
                  <a:pos x="T4" y="T5"/>
                </a:cxn>
                <a:cxn ang="0">
                  <a:pos x="T6" y="T7"/>
                </a:cxn>
                <a:cxn ang="0">
                  <a:pos x="T8" y="T9"/>
                </a:cxn>
              </a:cxnLst>
              <a:rect l="0" t="0" r="r" b="b"/>
              <a:pathLst>
                <a:path w="5889" h="4238">
                  <a:moveTo>
                    <a:pt x="0" y="0"/>
                  </a:moveTo>
                  <a:lnTo>
                    <a:pt x="0" y="4238"/>
                  </a:lnTo>
                  <a:lnTo>
                    <a:pt x="2239" y="4238"/>
                  </a:lnTo>
                  <a:lnTo>
                    <a:pt x="5889" y="2859"/>
                  </a:lnTo>
                  <a:lnTo>
                    <a:pt x="0" y="0"/>
                  </a:lnTo>
                  <a:close/>
                </a:path>
              </a:pathLst>
            </a:custGeom>
            <a:solidFill>
              <a:srgbClr val="1199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6" name="Freeform 12"/>
            <p:cNvSpPr>
              <a:spLocks/>
            </p:cNvSpPr>
            <p:nvPr/>
          </p:nvSpPr>
          <p:spPr bwMode="auto">
            <a:xfrm>
              <a:off x="1185863" y="4413250"/>
              <a:ext cx="3435350" cy="730250"/>
            </a:xfrm>
            <a:custGeom>
              <a:avLst/>
              <a:gdLst>
                <a:gd name="T0" fmla="*/ 0 w 6490"/>
                <a:gd name="T1" fmla="*/ 1379 h 1379"/>
                <a:gd name="T2" fmla="*/ 6490 w 6490"/>
                <a:gd name="T3" fmla="*/ 1379 h 1379"/>
                <a:gd name="T4" fmla="*/ 3650 w 6490"/>
                <a:gd name="T5" fmla="*/ 0 h 1379"/>
                <a:gd name="T6" fmla="*/ 0 w 6490"/>
                <a:gd name="T7" fmla="*/ 1379 h 1379"/>
              </a:gdLst>
              <a:ahLst/>
              <a:cxnLst>
                <a:cxn ang="0">
                  <a:pos x="T0" y="T1"/>
                </a:cxn>
                <a:cxn ang="0">
                  <a:pos x="T2" y="T3"/>
                </a:cxn>
                <a:cxn ang="0">
                  <a:pos x="T4" y="T5"/>
                </a:cxn>
                <a:cxn ang="0">
                  <a:pos x="T6" y="T7"/>
                </a:cxn>
              </a:cxnLst>
              <a:rect l="0" t="0" r="r" b="b"/>
              <a:pathLst>
                <a:path w="6490" h="1379">
                  <a:moveTo>
                    <a:pt x="0" y="1379"/>
                  </a:moveTo>
                  <a:lnTo>
                    <a:pt x="6490" y="1379"/>
                  </a:lnTo>
                  <a:lnTo>
                    <a:pt x="3650" y="0"/>
                  </a:lnTo>
                  <a:lnTo>
                    <a:pt x="0" y="1379"/>
                  </a:lnTo>
                  <a:close/>
                </a:path>
              </a:pathLst>
            </a:custGeom>
            <a:solidFill>
              <a:srgbClr val="1170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7" name="Freeform 13"/>
            <p:cNvSpPr>
              <a:spLocks/>
            </p:cNvSpPr>
            <p:nvPr/>
          </p:nvSpPr>
          <p:spPr bwMode="auto">
            <a:xfrm>
              <a:off x="3117851" y="3571875"/>
              <a:ext cx="2228850" cy="1570038"/>
            </a:xfrm>
            <a:custGeom>
              <a:avLst/>
              <a:gdLst>
                <a:gd name="T0" fmla="*/ 0 w 4213"/>
                <a:gd name="T1" fmla="*/ 1590 h 2965"/>
                <a:gd name="T2" fmla="*/ 4213 w 4213"/>
                <a:gd name="T3" fmla="*/ 0 h 2965"/>
                <a:gd name="T4" fmla="*/ 2830 w 4213"/>
                <a:gd name="T5" fmla="*/ 2965 h 2965"/>
                <a:gd name="T6" fmla="*/ 0 w 4213"/>
                <a:gd name="T7" fmla="*/ 1590 h 2965"/>
              </a:gdLst>
              <a:ahLst/>
              <a:cxnLst>
                <a:cxn ang="0">
                  <a:pos x="T0" y="T1"/>
                </a:cxn>
                <a:cxn ang="0">
                  <a:pos x="T2" y="T3"/>
                </a:cxn>
                <a:cxn ang="0">
                  <a:pos x="T4" y="T5"/>
                </a:cxn>
                <a:cxn ang="0">
                  <a:pos x="T6" y="T7"/>
                </a:cxn>
              </a:cxnLst>
              <a:rect l="0" t="0" r="r" b="b"/>
              <a:pathLst>
                <a:path w="4213" h="2965">
                  <a:moveTo>
                    <a:pt x="0" y="1590"/>
                  </a:moveTo>
                  <a:lnTo>
                    <a:pt x="4213" y="0"/>
                  </a:lnTo>
                  <a:lnTo>
                    <a:pt x="2830" y="2965"/>
                  </a:lnTo>
                  <a:lnTo>
                    <a:pt x="0" y="1590"/>
                  </a:lnTo>
                  <a:close/>
                </a:path>
              </a:pathLst>
            </a:custGeom>
            <a:solidFill>
              <a:srgbClr val="1199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8" name="Freeform 14"/>
            <p:cNvSpPr>
              <a:spLocks/>
            </p:cNvSpPr>
            <p:nvPr/>
          </p:nvSpPr>
          <p:spPr bwMode="auto">
            <a:xfrm>
              <a:off x="5346701" y="2903538"/>
              <a:ext cx="1011238" cy="668338"/>
            </a:xfrm>
            <a:custGeom>
              <a:avLst/>
              <a:gdLst>
                <a:gd name="T0" fmla="*/ 0 w 1910"/>
                <a:gd name="T1" fmla="*/ 1265 h 1265"/>
                <a:gd name="T2" fmla="*/ 591 w 1910"/>
                <a:gd name="T3" fmla="*/ 0 h 1265"/>
                <a:gd name="T4" fmla="*/ 1910 w 1910"/>
                <a:gd name="T5" fmla="*/ 544 h 1265"/>
                <a:gd name="T6" fmla="*/ 0 w 1910"/>
                <a:gd name="T7" fmla="*/ 1265 h 1265"/>
              </a:gdLst>
              <a:ahLst/>
              <a:cxnLst>
                <a:cxn ang="0">
                  <a:pos x="T0" y="T1"/>
                </a:cxn>
                <a:cxn ang="0">
                  <a:pos x="T2" y="T3"/>
                </a:cxn>
                <a:cxn ang="0">
                  <a:pos x="T4" y="T5"/>
                </a:cxn>
                <a:cxn ang="0">
                  <a:pos x="T6" y="T7"/>
                </a:cxn>
              </a:cxnLst>
              <a:rect l="0" t="0" r="r" b="b"/>
              <a:pathLst>
                <a:path w="1910" h="1265">
                  <a:moveTo>
                    <a:pt x="0" y="1265"/>
                  </a:moveTo>
                  <a:lnTo>
                    <a:pt x="591" y="0"/>
                  </a:lnTo>
                  <a:lnTo>
                    <a:pt x="1910" y="544"/>
                  </a:lnTo>
                  <a:lnTo>
                    <a:pt x="0" y="1265"/>
                  </a:lnTo>
                  <a:close/>
                </a:path>
              </a:pathLst>
            </a:custGeom>
            <a:solidFill>
              <a:srgbClr val="1199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29" name="Freeform 15"/>
            <p:cNvSpPr>
              <a:spLocks/>
            </p:cNvSpPr>
            <p:nvPr/>
          </p:nvSpPr>
          <p:spPr bwMode="auto">
            <a:xfrm>
              <a:off x="5659438" y="2451100"/>
              <a:ext cx="944563" cy="739775"/>
            </a:xfrm>
            <a:custGeom>
              <a:avLst/>
              <a:gdLst>
                <a:gd name="T0" fmla="*/ 0 w 1784"/>
                <a:gd name="T1" fmla="*/ 854 h 1398"/>
                <a:gd name="T2" fmla="*/ 398 w 1784"/>
                <a:gd name="T3" fmla="*/ 0 h 1398"/>
                <a:gd name="T4" fmla="*/ 1784 w 1784"/>
                <a:gd name="T5" fmla="*/ 1222 h 1398"/>
                <a:gd name="T6" fmla="*/ 1319 w 1784"/>
                <a:gd name="T7" fmla="*/ 1398 h 1398"/>
                <a:gd name="T8" fmla="*/ 0 w 1784"/>
                <a:gd name="T9" fmla="*/ 854 h 1398"/>
              </a:gdLst>
              <a:ahLst/>
              <a:cxnLst>
                <a:cxn ang="0">
                  <a:pos x="T0" y="T1"/>
                </a:cxn>
                <a:cxn ang="0">
                  <a:pos x="T2" y="T3"/>
                </a:cxn>
                <a:cxn ang="0">
                  <a:pos x="T4" y="T5"/>
                </a:cxn>
                <a:cxn ang="0">
                  <a:pos x="T6" y="T7"/>
                </a:cxn>
                <a:cxn ang="0">
                  <a:pos x="T8" y="T9"/>
                </a:cxn>
              </a:cxnLst>
              <a:rect l="0" t="0" r="r" b="b"/>
              <a:pathLst>
                <a:path w="1784" h="1398">
                  <a:moveTo>
                    <a:pt x="0" y="854"/>
                  </a:moveTo>
                  <a:lnTo>
                    <a:pt x="398" y="0"/>
                  </a:lnTo>
                  <a:lnTo>
                    <a:pt x="1784" y="1222"/>
                  </a:lnTo>
                  <a:lnTo>
                    <a:pt x="1319" y="1398"/>
                  </a:lnTo>
                  <a:lnTo>
                    <a:pt x="0" y="854"/>
                  </a:lnTo>
                  <a:close/>
                </a:path>
              </a:pathLst>
            </a:custGeom>
            <a:solidFill>
              <a:srgbClr val="1170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0" name="Freeform 16"/>
            <p:cNvSpPr>
              <a:spLocks/>
            </p:cNvSpPr>
            <p:nvPr/>
          </p:nvSpPr>
          <p:spPr bwMode="auto">
            <a:xfrm>
              <a:off x="6357938" y="3097213"/>
              <a:ext cx="660400" cy="366713"/>
            </a:xfrm>
            <a:custGeom>
              <a:avLst/>
              <a:gdLst>
                <a:gd name="T0" fmla="*/ 465 w 1248"/>
                <a:gd name="T1" fmla="*/ 0 h 691"/>
                <a:gd name="T2" fmla="*/ 1248 w 1248"/>
                <a:gd name="T3" fmla="*/ 691 h 691"/>
                <a:gd name="T4" fmla="*/ 0 w 1248"/>
                <a:gd name="T5" fmla="*/ 176 h 691"/>
                <a:gd name="T6" fmla="*/ 465 w 1248"/>
                <a:gd name="T7" fmla="*/ 0 h 691"/>
              </a:gdLst>
              <a:ahLst/>
              <a:cxnLst>
                <a:cxn ang="0">
                  <a:pos x="T0" y="T1"/>
                </a:cxn>
                <a:cxn ang="0">
                  <a:pos x="T2" y="T3"/>
                </a:cxn>
                <a:cxn ang="0">
                  <a:pos x="T4" y="T5"/>
                </a:cxn>
                <a:cxn ang="0">
                  <a:pos x="T6" y="T7"/>
                </a:cxn>
              </a:cxnLst>
              <a:rect l="0" t="0" r="r" b="b"/>
              <a:pathLst>
                <a:path w="1248" h="691">
                  <a:moveTo>
                    <a:pt x="465" y="0"/>
                  </a:moveTo>
                  <a:lnTo>
                    <a:pt x="1248" y="691"/>
                  </a:lnTo>
                  <a:lnTo>
                    <a:pt x="0" y="176"/>
                  </a:lnTo>
                  <a:lnTo>
                    <a:pt x="465" y="0"/>
                  </a:lnTo>
                  <a:close/>
                </a:path>
              </a:pathLst>
            </a:custGeom>
            <a:pattFill prst="ltUpDiag">
              <a:fgClr>
                <a:srgbClr val="1199DD"/>
              </a:fgClr>
              <a:bgClr>
                <a:srgbClr val="117DC2"/>
              </a:bgClr>
            </a:patt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1" name="Freeform 17"/>
            <p:cNvSpPr>
              <a:spLocks/>
            </p:cNvSpPr>
            <p:nvPr/>
          </p:nvSpPr>
          <p:spPr bwMode="auto">
            <a:xfrm>
              <a:off x="7018338" y="3463925"/>
              <a:ext cx="2124075" cy="1679575"/>
            </a:xfrm>
            <a:custGeom>
              <a:avLst/>
              <a:gdLst>
                <a:gd name="T0" fmla="*/ 4013 w 4013"/>
                <a:gd name="T1" fmla="*/ 1655 h 3175"/>
                <a:gd name="T2" fmla="*/ 4013 w 4013"/>
                <a:gd name="T3" fmla="*/ 3175 h 3175"/>
                <a:gd name="T4" fmla="*/ 3602 w 4013"/>
                <a:gd name="T5" fmla="*/ 3175 h 3175"/>
                <a:gd name="T6" fmla="*/ 3602 w 4013"/>
                <a:gd name="T7" fmla="*/ 3175 h 3175"/>
                <a:gd name="T8" fmla="*/ 0 w 4013"/>
                <a:gd name="T9" fmla="*/ 0 h 3175"/>
                <a:gd name="T10" fmla="*/ 4013 w 4013"/>
                <a:gd name="T11" fmla="*/ 1655 h 3175"/>
              </a:gdLst>
              <a:ahLst/>
              <a:cxnLst>
                <a:cxn ang="0">
                  <a:pos x="T0" y="T1"/>
                </a:cxn>
                <a:cxn ang="0">
                  <a:pos x="T2" y="T3"/>
                </a:cxn>
                <a:cxn ang="0">
                  <a:pos x="T4" y="T5"/>
                </a:cxn>
                <a:cxn ang="0">
                  <a:pos x="T6" y="T7"/>
                </a:cxn>
                <a:cxn ang="0">
                  <a:pos x="T8" y="T9"/>
                </a:cxn>
                <a:cxn ang="0">
                  <a:pos x="T10" y="T11"/>
                </a:cxn>
              </a:cxnLst>
              <a:rect l="0" t="0" r="r" b="b"/>
              <a:pathLst>
                <a:path w="4013" h="3175">
                  <a:moveTo>
                    <a:pt x="4013" y="1655"/>
                  </a:moveTo>
                  <a:lnTo>
                    <a:pt x="4013" y="3175"/>
                  </a:lnTo>
                  <a:lnTo>
                    <a:pt x="3602" y="3175"/>
                  </a:lnTo>
                  <a:lnTo>
                    <a:pt x="3602" y="3175"/>
                  </a:lnTo>
                  <a:lnTo>
                    <a:pt x="0" y="0"/>
                  </a:lnTo>
                  <a:lnTo>
                    <a:pt x="4013" y="1655"/>
                  </a:lnTo>
                  <a:close/>
                </a:path>
              </a:pathLst>
            </a:custGeom>
            <a:solidFill>
              <a:srgbClr val="1199DD"/>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2" name="Freeform 18"/>
            <p:cNvSpPr>
              <a:spLocks/>
            </p:cNvSpPr>
            <p:nvPr/>
          </p:nvSpPr>
          <p:spPr bwMode="auto">
            <a:xfrm>
              <a:off x="4614863" y="3190875"/>
              <a:ext cx="4310063" cy="1952625"/>
            </a:xfrm>
            <a:custGeom>
              <a:avLst/>
              <a:gdLst>
                <a:gd name="T0" fmla="*/ 8145 w 8145"/>
                <a:gd name="T1" fmla="*/ 3690 h 3690"/>
                <a:gd name="T2" fmla="*/ 0 w 8145"/>
                <a:gd name="T3" fmla="*/ 3690 h 3690"/>
                <a:gd name="T4" fmla="*/ 0 w 8145"/>
                <a:gd name="T5" fmla="*/ 3690 h 3690"/>
                <a:gd name="T6" fmla="*/ 1385 w 8145"/>
                <a:gd name="T7" fmla="*/ 721 h 3690"/>
                <a:gd name="T8" fmla="*/ 3295 w 8145"/>
                <a:gd name="T9" fmla="*/ 0 h 3690"/>
                <a:gd name="T10" fmla="*/ 4543 w 8145"/>
                <a:gd name="T11" fmla="*/ 515 h 3690"/>
                <a:gd name="T12" fmla="*/ 8145 w 8145"/>
                <a:gd name="T13" fmla="*/ 3690 h 3690"/>
                <a:gd name="T14" fmla="*/ 8145 w 8145"/>
                <a:gd name="T15" fmla="*/ 3690 h 36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5" h="3690">
                  <a:moveTo>
                    <a:pt x="8145" y="3690"/>
                  </a:moveTo>
                  <a:lnTo>
                    <a:pt x="0" y="3690"/>
                  </a:lnTo>
                  <a:lnTo>
                    <a:pt x="0" y="3690"/>
                  </a:lnTo>
                  <a:lnTo>
                    <a:pt x="1385" y="721"/>
                  </a:lnTo>
                  <a:lnTo>
                    <a:pt x="3295" y="0"/>
                  </a:lnTo>
                  <a:lnTo>
                    <a:pt x="4543" y="515"/>
                  </a:lnTo>
                  <a:lnTo>
                    <a:pt x="8145" y="3690"/>
                  </a:lnTo>
                  <a:lnTo>
                    <a:pt x="8145" y="3690"/>
                  </a:lnTo>
                  <a:close/>
                </a:path>
              </a:pathLst>
            </a:custGeom>
            <a:solidFill>
              <a:srgbClr val="1170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3" name="Freeform 19"/>
            <p:cNvSpPr>
              <a:spLocks/>
            </p:cNvSpPr>
            <p:nvPr/>
          </p:nvSpPr>
          <p:spPr bwMode="auto">
            <a:xfrm>
              <a:off x="6604001" y="2138363"/>
              <a:ext cx="2538413" cy="2200275"/>
            </a:xfrm>
            <a:custGeom>
              <a:avLst/>
              <a:gdLst>
                <a:gd name="T0" fmla="*/ 4796 w 4796"/>
                <a:gd name="T1" fmla="*/ 0 h 4158"/>
                <a:gd name="T2" fmla="*/ 4796 w 4796"/>
                <a:gd name="T3" fmla="*/ 4158 h 4158"/>
                <a:gd name="T4" fmla="*/ 783 w 4796"/>
                <a:gd name="T5" fmla="*/ 2503 h 4158"/>
                <a:gd name="T6" fmla="*/ 0 w 4796"/>
                <a:gd name="T7" fmla="*/ 1812 h 4158"/>
                <a:gd name="T8" fmla="*/ 4796 w 4796"/>
                <a:gd name="T9" fmla="*/ 0 h 4158"/>
              </a:gdLst>
              <a:ahLst/>
              <a:cxnLst>
                <a:cxn ang="0">
                  <a:pos x="T0" y="T1"/>
                </a:cxn>
                <a:cxn ang="0">
                  <a:pos x="T2" y="T3"/>
                </a:cxn>
                <a:cxn ang="0">
                  <a:pos x="T4" y="T5"/>
                </a:cxn>
                <a:cxn ang="0">
                  <a:pos x="T6" y="T7"/>
                </a:cxn>
                <a:cxn ang="0">
                  <a:pos x="T8" y="T9"/>
                </a:cxn>
              </a:cxnLst>
              <a:rect l="0" t="0" r="r" b="b"/>
              <a:pathLst>
                <a:path w="4796" h="4158">
                  <a:moveTo>
                    <a:pt x="4796" y="0"/>
                  </a:moveTo>
                  <a:lnTo>
                    <a:pt x="4796" y="4158"/>
                  </a:lnTo>
                  <a:lnTo>
                    <a:pt x="783" y="2503"/>
                  </a:lnTo>
                  <a:lnTo>
                    <a:pt x="0" y="1812"/>
                  </a:lnTo>
                  <a:lnTo>
                    <a:pt x="4796" y="0"/>
                  </a:lnTo>
                  <a:close/>
                </a:path>
              </a:pathLst>
            </a:custGeom>
            <a:solidFill>
              <a:srgbClr val="1170B5"/>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4" name="Freeform 20"/>
            <p:cNvSpPr>
              <a:spLocks/>
            </p:cNvSpPr>
            <p:nvPr/>
          </p:nvSpPr>
          <p:spPr bwMode="auto">
            <a:xfrm>
              <a:off x="5870576" y="0"/>
              <a:ext cx="3271838" cy="3097213"/>
            </a:xfrm>
            <a:custGeom>
              <a:avLst/>
              <a:gdLst>
                <a:gd name="T0" fmla="*/ 2160 w 6182"/>
                <a:gd name="T1" fmla="*/ 0 h 5854"/>
                <a:gd name="T2" fmla="*/ 6182 w 6182"/>
                <a:gd name="T3" fmla="*/ 0 h 5854"/>
                <a:gd name="T4" fmla="*/ 6182 w 6182"/>
                <a:gd name="T5" fmla="*/ 4042 h 5854"/>
                <a:gd name="T6" fmla="*/ 1386 w 6182"/>
                <a:gd name="T7" fmla="*/ 5854 h 5854"/>
                <a:gd name="T8" fmla="*/ 0 w 6182"/>
                <a:gd name="T9" fmla="*/ 4632 h 5854"/>
                <a:gd name="T10" fmla="*/ 2160 w 6182"/>
                <a:gd name="T11" fmla="*/ 0 h 5854"/>
              </a:gdLst>
              <a:ahLst/>
              <a:cxnLst>
                <a:cxn ang="0">
                  <a:pos x="T0" y="T1"/>
                </a:cxn>
                <a:cxn ang="0">
                  <a:pos x="T2" y="T3"/>
                </a:cxn>
                <a:cxn ang="0">
                  <a:pos x="T4" y="T5"/>
                </a:cxn>
                <a:cxn ang="0">
                  <a:pos x="T6" y="T7"/>
                </a:cxn>
                <a:cxn ang="0">
                  <a:pos x="T8" y="T9"/>
                </a:cxn>
                <a:cxn ang="0">
                  <a:pos x="T10" y="T11"/>
                </a:cxn>
              </a:cxnLst>
              <a:rect l="0" t="0" r="r" b="b"/>
              <a:pathLst>
                <a:path w="6182" h="5854">
                  <a:moveTo>
                    <a:pt x="2160" y="0"/>
                  </a:moveTo>
                  <a:lnTo>
                    <a:pt x="6182" y="0"/>
                  </a:lnTo>
                  <a:lnTo>
                    <a:pt x="6182" y="4042"/>
                  </a:lnTo>
                  <a:lnTo>
                    <a:pt x="1386" y="5854"/>
                  </a:lnTo>
                  <a:lnTo>
                    <a:pt x="0" y="4632"/>
                  </a:lnTo>
                  <a:lnTo>
                    <a:pt x="2160" y="0"/>
                  </a:lnTo>
                  <a:close/>
                </a:path>
              </a:pathLst>
            </a:custGeom>
            <a:solidFill>
              <a:srgbClr val="1199DD"/>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sp>
        <p:nvSpPr>
          <p:cNvPr id="5" name="Text Placeholder 4"/>
          <p:cNvSpPr>
            <a:spLocks noGrp="1"/>
          </p:cNvSpPr>
          <p:nvPr>
            <p:ph type="body" sz="quarter" idx="10"/>
          </p:nvPr>
        </p:nvSpPr>
        <p:spPr>
          <a:xfrm>
            <a:off x="558800" y="321733"/>
            <a:ext cx="11074400" cy="618067"/>
          </a:xfrm>
          <a:prstGeom prst="rect">
            <a:avLst/>
          </a:prstGeom>
        </p:spPr>
        <p:txBody>
          <a:bodyPr anchor="t"/>
          <a:lstStyle>
            <a:lvl1pPr marL="0" indent="0">
              <a:buNone/>
              <a:defRPr sz="3200" b="0">
                <a:solidFill>
                  <a:schemeClr val="bg1"/>
                </a:solidFill>
                <a:latin typeface="+mj-lt"/>
              </a:defRPr>
            </a:lvl1pPr>
          </a:lstStyle>
          <a:p>
            <a:pPr lvl="0"/>
            <a:r>
              <a:rPr lang="en-US" dirty="0"/>
              <a:t>Click to edit Master text styles</a:t>
            </a:r>
          </a:p>
        </p:txBody>
      </p:sp>
      <p:sp>
        <p:nvSpPr>
          <p:cNvPr id="8" name="Text Placeholder 7"/>
          <p:cNvSpPr>
            <a:spLocks noGrp="1"/>
          </p:cNvSpPr>
          <p:nvPr>
            <p:ph type="body" sz="quarter" idx="11"/>
          </p:nvPr>
        </p:nvSpPr>
        <p:spPr>
          <a:xfrm>
            <a:off x="550333" y="1092200"/>
            <a:ext cx="11082867" cy="4775200"/>
          </a:xfrm>
          <a:prstGeom prst="rect">
            <a:avLst/>
          </a:prstGeom>
        </p:spPr>
        <p:txBody>
          <a:bodyPr/>
          <a:lstStyle>
            <a:lvl1pPr>
              <a:defRPr sz="1867">
                <a:solidFill>
                  <a:schemeClr val="bg1"/>
                </a:solidFill>
                <a:latin typeface="+mn-lt"/>
              </a:defRPr>
            </a:lvl1pPr>
            <a:lvl2pPr marL="685783" indent="-228594">
              <a:buFont typeface="Franklin Gothic Book" panose="020B0503020102020204" pitchFamily="34" charset="0"/>
              <a:buChar char="−"/>
              <a:defRPr sz="1467">
                <a:solidFill>
                  <a:schemeClr val="bg1"/>
                </a:solidFill>
                <a:latin typeface="+mn-lt"/>
              </a:defRPr>
            </a:lvl2pPr>
            <a:lvl3pPr>
              <a:defRPr sz="1400">
                <a:solidFill>
                  <a:schemeClr val="bg1"/>
                </a:solidFill>
                <a:latin typeface="+mn-lt"/>
              </a:defRPr>
            </a:lvl3pPr>
            <a:lvl4pPr marL="1600160" indent="-228594">
              <a:buFont typeface="Franklin Gothic Book" panose="020B0503020102020204" pitchFamily="34" charset="0"/>
              <a:buChar char="−"/>
              <a:defRPr sz="1333">
                <a:solidFill>
                  <a:schemeClr val="bg1"/>
                </a:solidFill>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5"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8604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ckground pattern sky blue">
    <p:spTree>
      <p:nvGrpSpPr>
        <p:cNvPr id="1" name=""/>
        <p:cNvGrpSpPr/>
        <p:nvPr/>
      </p:nvGrpSpPr>
      <p:grpSpPr>
        <a:xfrm>
          <a:off x="0" y="0"/>
          <a:ext cx="0" cy="0"/>
          <a:chOff x="0" y="0"/>
          <a:chExt cx="0" cy="0"/>
        </a:xfrm>
      </p:grpSpPr>
      <p:grpSp>
        <p:nvGrpSpPr>
          <p:cNvPr id="35" name="Group 34"/>
          <p:cNvGrpSpPr/>
          <p:nvPr userDrawn="1"/>
        </p:nvGrpSpPr>
        <p:grpSpPr>
          <a:xfrm>
            <a:off x="2117" y="1"/>
            <a:ext cx="12187768" cy="6858001"/>
            <a:chOff x="1588" y="0"/>
            <a:chExt cx="9140826" cy="5143501"/>
          </a:xfrm>
        </p:grpSpPr>
        <p:sp>
          <p:nvSpPr>
            <p:cNvPr id="36" name="AutoShape 3"/>
            <p:cNvSpPr>
              <a:spLocks noChangeAspect="1" noChangeArrowheads="1" noTextEdit="1"/>
            </p:cNvSpPr>
            <p:nvPr/>
          </p:nvSpPr>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7" name="Rectangle 36"/>
            <p:cNvSpPr>
              <a:spLocks noChangeArrowheads="1"/>
            </p:cNvSpPr>
            <p:nvPr/>
          </p:nvSpPr>
          <p:spPr bwMode="auto">
            <a:xfrm>
              <a:off x="1588" y="0"/>
              <a:ext cx="9140825" cy="5143500"/>
            </a:xfrm>
            <a:prstGeom prst="rect">
              <a:avLst/>
            </a:prstGeom>
            <a:solidFill>
              <a:srgbClr val="81DBFF"/>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8" name="Freeform 37"/>
            <p:cNvSpPr>
              <a:spLocks/>
            </p:cNvSpPr>
            <p:nvPr/>
          </p:nvSpPr>
          <p:spPr bwMode="auto">
            <a:xfrm>
              <a:off x="1588" y="568325"/>
              <a:ext cx="2289175" cy="1865313"/>
            </a:xfrm>
            <a:custGeom>
              <a:avLst/>
              <a:gdLst>
                <a:gd name="T0" fmla="*/ 0 w 4327"/>
                <a:gd name="T1" fmla="*/ 3525 h 3525"/>
                <a:gd name="T2" fmla="*/ 0 w 4327"/>
                <a:gd name="T3" fmla="*/ 0 h 3525"/>
                <a:gd name="T4" fmla="*/ 4327 w 4327"/>
                <a:gd name="T5" fmla="*/ 1785 h 3525"/>
                <a:gd name="T6" fmla="*/ 0 w 4327"/>
                <a:gd name="T7" fmla="*/ 3525 h 3525"/>
              </a:gdLst>
              <a:ahLst/>
              <a:cxnLst>
                <a:cxn ang="0">
                  <a:pos x="T0" y="T1"/>
                </a:cxn>
                <a:cxn ang="0">
                  <a:pos x="T2" y="T3"/>
                </a:cxn>
                <a:cxn ang="0">
                  <a:pos x="T4" y="T5"/>
                </a:cxn>
                <a:cxn ang="0">
                  <a:pos x="T6" y="T7"/>
                </a:cxn>
              </a:cxnLst>
              <a:rect l="0" t="0" r="r" b="b"/>
              <a:pathLst>
                <a:path w="4327" h="3525">
                  <a:moveTo>
                    <a:pt x="0" y="3525"/>
                  </a:moveTo>
                  <a:lnTo>
                    <a:pt x="0" y="0"/>
                  </a:lnTo>
                  <a:lnTo>
                    <a:pt x="4327" y="1785"/>
                  </a:lnTo>
                  <a:lnTo>
                    <a:pt x="0" y="3525"/>
                  </a:lnTo>
                  <a:close/>
                </a:path>
              </a:pathLst>
            </a:custGeom>
            <a:solidFill>
              <a:srgbClr val="B2D6F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39" name="Freeform 38"/>
            <p:cNvSpPr>
              <a:spLocks/>
            </p:cNvSpPr>
            <p:nvPr/>
          </p:nvSpPr>
          <p:spPr bwMode="auto">
            <a:xfrm>
              <a:off x="1588" y="0"/>
              <a:ext cx="4017963" cy="1512888"/>
            </a:xfrm>
            <a:custGeom>
              <a:avLst/>
              <a:gdLst>
                <a:gd name="T0" fmla="*/ 0 w 7592"/>
                <a:gd name="T1" fmla="*/ 1075 h 2860"/>
                <a:gd name="T2" fmla="*/ 0 w 7592"/>
                <a:gd name="T3" fmla="*/ 0 h 2860"/>
                <a:gd name="T4" fmla="*/ 0 w 7592"/>
                <a:gd name="T5" fmla="*/ 0 h 2860"/>
                <a:gd name="T6" fmla="*/ 5838 w 7592"/>
                <a:gd name="T7" fmla="*/ 0 h 2860"/>
                <a:gd name="T8" fmla="*/ 5838 w 7592"/>
                <a:gd name="T9" fmla="*/ 0 h 2860"/>
                <a:gd name="T10" fmla="*/ 7592 w 7592"/>
                <a:gd name="T11" fmla="*/ 1546 h 2860"/>
                <a:gd name="T12" fmla="*/ 4327 w 7592"/>
                <a:gd name="T13" fmla="*/ 2860 h 2860"/>
                <a:gd name="T14" fmla="*/ 0 w 7592"/>
                <a:gd name="T15" fmla="*/ 1075 h 28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92" h="2860">
                  <a:moveTo>
                    <a:pt x="0" y="1075"/>
                  </a:moveTo>
                  <a:lnTo>
                    <a:pt x="0" y="0"/>
                  </a:lnTo>
                  <a:lnTo>
                    <a:pt x="0" y="0"/>
                  </a:lnTo>
                  <a:lnTo>
                    <a:pt x="5838" y="0"/>
                  </a:lnTo>
                  <a:lnTo>
                    <a:pt x="5838" y="0"/>
                  </a:lnTo>
                  <a:lnTo>
                    <a:pt x="7592" y="1546"/>
                  </a:lnTo>
                  <a:lnTo>
                    <a:pt x="4327" y="2860"/>
                  </a:lnTo>
                  <a:lnTo>
                    <a:pt x="0" y="1075"/>
                  </a:lnTo>
                  <a:close/>
                </a:path>
              </a:pathLst>
            </a:custGeom>
            <a:solidFill>
              <a:srgbClr val="A3CDF5"/>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0" name="Freeform 39"/>
            <p:cNvSpPr>
              <a:spLocks/>
            </p:cNvSpPr>
            <p:nvPr/>
          </p:nvSpPr>
          <p:spPr bwMode="auto">
            <a:xfrm>
              <a:off x="3090863" y="0"/>
              <a:ext cx="2962275" cy="817563"/>
            </a:xfrm>
            <a:custGeom>
              <a:avLst/>
              <a:gdLst>
                <a:gd name="T0" fmla="*/ 0 w 5597"/>
                <a:gd name="T1" fmla="*/ 0 h 1546"/>
                <a:gd name="T2" fmla="*/ 5597 w 5597"/>
                <a:gd name="T3" fmla="*/ 0 h 1546"/>
                <a:gd name="T4" fmla="*/ 1754 w 5597"/>
                <a:gd name="T5" fmla="*/ 1546 h 1546"/>
                <a:gd name="T6" fmla="*/ 0 w 5597"/>
                <a:gd name="T7" fmla="*/ 0 h 1546"/>
                <a:gd name="T8" fmla="*/ 0 w 5597"/>
                <a:gd name="T9" fmla="*/ 0 h 1546"/>
              </a:gdLst>
              <a:ahLst/>
              <a:cxnLst>
                <a:cxn ang="0">
                  <a:pos x="T0" y="T1"/>
                </a:cxn>
                <a:cxn ang="0">
                  <a:pos x="T2" y="T3"/>
                </a:cxn>
                <a:cxn ang="0">
                  <a:pos x="T4" y="T5"/>
                </a:cxn>
                <a:cxn ang="0">
                  <a:pos x="T6" y="T7"/>
                </a:cxn>
                <a:cxn ang="0">
                  <a:pos x="T8" y="T9"/>
                </a:cxn>
              </a:cxnLst>
              <a:rect l="0" t="0" r="r" b="b"/>
              <a:pathLst>
                <a:path w="5597" h="1546">
                  <a:moveTo>
                    <a:pt x="0" y="0"/>
                  </a:moveTo>
                  <a:lnTo>
                    <a:pt x="5597" y="0"/>
                  </a:lnTo>
                  <a:lnTo>
                    <a:pt x="1754" y="1546"/>
                  </a:lnTo>
                  <a:lnTo>
                    <a:pt x="0" y="0"/>
                  </a:lnTo>
                  <a:lnTo>
                    <a:pt x="0" y="0"/>
                  </a:lnTo>
                  <a:close/>
                </a:path>
              </a:pathLst>
            </a:custGeom>
            <a:solidFill>
              <a:srgbClr val="B2D6F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1" name="Freeform 40"/>
            <p:cNvSpPr>
              <a:spLocks/>
            </p:cNvSpPr>
            <p:nvPr/>
          </p:nvSpPr>
          <p:spPr bwMode="auto">
            <a:xfrm>
              <a:off x="4019551" y="0"/>
              <a:ext cx="2994025" cy="2451100"/>
            </a:xfrm>
            <a:custGeom>
              <a:avLst/>
              <a:gdLst>
                <a:gd name="T0" fmla="*/ 3843 w 5659"/>
                <a:gd name="T1" fmla="*/ 0 h 4632"/>
                <a:gd name="T2" fmla="*/ 5659 w 5659"/>
                <a:gd name="T3" fmla="*/ 0 h 4632"/>
                <a:gd name="T4" fmla="*/ 5659 w 5659"/>
                <a:gd name="T5" fmla="*/ 0 h 4632"/>
                <a:gd name="T6" fmla="*/ 3499 w 5659"/>
                <a:gd name="T7" fmla="*/ 4632 h 4632"/>
                <a:gd name="T8" fmla="*/ 0 w 5659"/>
                <a:gd name="T9" fmla="*/ 1546 h 4632"/>
                <a:gd name="T10" fmla="*/ 3843 w 5659"/>
                <a:gd name="T11" fmla="*/ 0 h 4632"/>
              </a:gdLst>
              <a:ahLst/>
              <a:cxnLst>
                <a:cxn ang="0">
                  <a:pos x="T0" y="T1"/>
                </a:cxn>
                <a:cxn ang="0">
                  <a:pos x="T2" y="T3"/>
                </a:cxn>
                <a:cxn ang="0">
                  <a:pos x="T4" y="T5"/>
                </a:cxn>
                <a:cxn ang="0">
                  <a:pos x="T6" y="T7"/>
                </a:cxn>
                <a:cxn ang="0">
                  <a:pos x="T8" y="T9"/>
                </a:cxn>
                <a:cxn ang="0">
                  <a:pos x="T10" y="T11"/>
                </a:cxn>
              </a:cxnLst>
              <a:rect l="0" t="0" r="r" b="b"/>
              <a:pathLst>
                <a:path w="5659" h="4632">
                  <a:moveTo>
                    <a:pt x="3843" y="0"/>
                  </a:moveTo>
                  <a:lnTo>
                    <a:pt x="5659" y="0"/>
                  </a:lnTo>
                  <a:lnTo>
                    <a:pt x="5659" y="0"/>
                  </a:lnTo>
                  <a:lnTo>
                    <a:pt x="3499" y="4632"/>
                  </a:lnTo>
                  <a:lnTo>
                    <a:pt x="0" y="1546"/>
                  </a:lnTo>
                  <a:lnTo>
                    <a:pt x="3843" y="0"/>
                  </a:lnTo>
                  <a:close/>
                </a:path>
              </a:pathLst>
            </a:custGeom>
            <a:solidFill>
              <a:srgbClr val="A3CDF5"/>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2" name="Freeform 41"/>
            <p:cNvSpPr>
              <a:spLocks/>
            </p:cNvSpPr>
            <p:nvPr/>
          </p:nvSpPr>
          <p:spPr bwMode="auto">
            <a:xfrm>
              <a:off x="1588" y="2900363"/>
              <a:ext cx="3116263" cy="2243138"/>
            </a:xfrm>
            <a:custGeom>
              <a:avLst/>
              <a:gdLst>
                <a:gd name="T0" fmla="*/ 0 w 5889"/>
                <a:gd name="T1" fmla="*/ 0 h 4238"/>
                <a:gd name="T2" fmla="*/ 0 w 5889"/>
                <a:gd name="T3" fmla="*/ 4238 h 4238"/>
                <a:gd name="T4" fmla="*/ 2239 w 5889"/>
                <a:gd name="T5" fmla="*/ 4238 h 4238"/>
                <a:gd name="T6" fmla="*/ 5889 w 5889"/>
                <a:gd name="T7" fmla="*/ 2859 h 4238"/>
                <a:gd name="T8" fmla="*/ 0 w 5889"/>
                <a:gd name="T9" fmla="*/ 0 h 4238"/>
              </a:gdLst>
              <a:ahLst/>
              <a:cxnLst>
                <a:cxn ang="0">
                  <a:pos x="T0" y="T1"/>
                </a:cxn>
                <a:cxn ang="0">
                  <a:pos x="T2" y="T3"/>
                </a:cxn>
                <a:cxn ang="0">
                  <a:pos x="T4" y="T5"/>
                </a:cxn>
                <a:cxn ang="0">
                  <a:pos x="T6" y="T7"/>
                </a:cxn>
                <a:cxn ang="0">
                  <a:pos x="T8" y="T9"/>
                </a:cxn>
              </a:cxnLst>
              <a:rect l="0" t="0" r="r" b="b"/>
              <a:pathLst>
                <a:path w="5889" h="4238">
                  <a:moveTo>
                    <a:pt x="0" y="0"/>
                  </a:moveTo>
                  <a:lnTo>
                    <a:pt x="0" y="4238"/>
                  </a:lnTo>
                  <a:lnTo>
                    <a:pt x="2239" y="4238"/>
                  </a:lnTo>
                  <a:lnTo>
                    <a:pt x="5889" y="2859"/>
                  </a:lnTo>
                  <a:lnTo>
                    <a:pt x="0" y="0"/>
                  </a:lnTo>
                  <a:close/>
                </a:path>
              </a:pathLst>
            </a:custGeom>
            <a:solidFill>
              <a:srgbClr val="B2D6F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3" name="Freeform 42"/>
            <p:cNvSpPr>
              <a:spLocks/>
            </p:cNvSpPr>
            <p:nvPr/>
          </p:nvSpPr>
          <p:spPr bwMode="auto">
            <a:xfrm>
              <a:off x="1185863" y="4413250"/>
              <a:ext cx="3435350" cy="730250"/>
            </a:xfrm>
            <a:custGeom>
              <a:avLst/>
              <a:gdLst>
                <a:gd name="T0" fmla="*/ 0 w 6490"/>
                <a:gd name="T1" fmla="*/ 1379 h 1379"/>
                <a:gd name="T2" fmla="*/ 6490 w 6490"/>
                <a:gd name="T3" fmla="*/ 1379 h 1379"/>
                <a:gd name="T4" fmla="*/ 3650 w 6490"/>
                <a:gd name="T5" fmla="*/ 0 h 1379"/>
                <a:gd name="T6" fmla="*/ 0 w 6490"/>
                <a:gd name="T7" fmla="*/ 1379 h 1379"/>
              </a:gdLst>
              <a:ahLst/>
              <a:cxnLst>
                <a:cxn ang="0">
                  <a:pos x="T0" y="T1"/>
                </a:cxn>
                <a:cxn ang="0">
                  <a:pos x="T2" y="T3"/>
                </a:cxn>
                <a:cxn ang="0">
                  <a:pos x="T4" y="T5"/>
                </a:cxn>
                <a:cxn ang="0">
                  <a:pos x="T6" y="T7"/>
                </a:cxn>
              </a:cxnLst>
              <a:rect l="0" t="0" r="r" b="b"/>
              <a:pathLst>
                <a:path w="6490" h="1379">
                  <a:moveTo>
                    <a:pt x="0" y="1379"/>
                  </a:moveTo>
                  <a:lnTo>
                    <a:pt x="6490" y="1379"/>
                  </a:lnTo>
                  <a:lnTo>
                    <a:pt x="3650" y="0"/>
                  </a:lnTo>
                  <a:lnTo>
                    <a:pt x="0" y="1379"/>
                  </a:lnTo>
                  <a:close/>
                </a:path>
              </a:pathLst>
            </a:custGeom>
            <a:solidFill>
              <a:srgbClr val="A3CDF5"/>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4" name="Freeform 43"/>
            <p:cNvSpPr>
              <a:spLocks/>
            </p:cNvSpPr>
            <p:nvPr/>
          </p:nvSpPr>
          <p:spPr bwMode="auto">
            <a:xfrm>
              <a:off x="3117851" y="3571875"/>
              <a:ext cx="2228850" cy="1570038"/>
            </a:xfrm>
            <a:custGeom>
              <a:avLst/>
              <a:gdLst>
                <a:gd name="T0" fmla="*/ 0 w 4213"/>
                <a:gd name="T1" fmla="*/ 1590 h 2965"/>
                <a:gd name="T2" fmla="*/ 4213 w 4213"/>
                <a:gd name="T3" fmla="*/ 0 h 2965"/>
                <a:gd name="T4" fmla="*/ 2830 w 4213"/>
                <a:gd name="T5" fmla="*/ 2965 h 2965"/>
                <a:gd name="T6" fmla="*/ 0 w 4213"/>
                <a:gd name="T7" fmla="*/ 1590 h 2965"/>
              </a:gdLst>
              <a:ahLst/>
              <a:cxnLst>
                <a:cxn ang="0">
                  <a:pos x="T0" y="T1"/>
                </a:cxn>
                <a:cxn ang="0">
                  <a:pos x="T2" y="T3"/>
                </a:cxn>
                <a:cxn ang="0">
                  <a:pos x="T4" y="T5"/>
                </a:cxn>
                <a:cxn ang="0">
                  <a:pos x="T6" y="T7"/>
                </a:cxn>
              </a:cxnLst>
              <a:rect l="0" t="0" r="r" b="b"/>
              <a:pathLst>
                <a:path w="4213" h="2965">
                  <a:moveTo>
                    <a:pt x="0" y="1590"/>
                  </a:moveTo>
                  <a:lnTo>
                    <a:pt x="4213" y="0"/>
                  </a:lnTo>
                  <a:lnTo>
                    <a:pt x="2830" y="2965"/>
                  </a:lnTo>
                  <a:lnTo>
                    <a:pt x="0" y="1590"/>
                  </a:lnTo>
                  <a:close/>
                </a:path>
              </a:pathLst>
            </a:custGeom>
            <a:solidFill>
              <a:srgbClr val="B2D6F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5" name="Freeform 44"/>
            <p:cNvSpPr>
              <a:spLocks/>
            </p:cNvSpPr>
            <p:nvPr/>
          </p:nvSpPr>
          <p:spPr bwMode="auto">
            <a:xfrm>
              <a:off x="5346701" y="0"/>
              <a:ext cx="3795713" cy="3571875"/>
            </a:xfrm>
            <a:custGeom>
              <a:avLst/>
              <a:gdLst>
                <a:gd name="T0" fmla="*/ 3149 w 7171"/>
                <a:gd name="T1" fmla="*/ 0 h 6751"/>
                <a:gd name="T2" fmla="*/ 7171 w 7171"/>
                <a:gd name="T3" fmla="*/ 0 h 6751"/>
                <a:gd name="T4" fmla="*/ 7171 w 7171"/>
                <a:gd name="T5" fmla="*/ 4042 h 6751"/>
                <a:gd name="T6" fmla="*/ 0 w 7171"/>
                <a:gd name="T7" fmla="*/ 6751 h 6751"/>
                <a:gd name="T8" fmla="*/ 3149 w 7171"/>
                <a:gd name="T9" fmla="*/ 0 h 6751"/>
              </a:gdLst>
              <a:ahLst/>
              <a:cxnLst>
                <a:cxn ang="0">
                  <a:pos x="T0" y="T1"/>
                </a:cxn>
                <a:cxn ang="0">
                  <a:pos x="T2" y="T3"/>
                </a:cxn>
                <a:cxn ang="0">
                  <a:pos x="T4" y="T5"/>
                </a:cxn>
                <a:cxn ang="0">
                  <a:pos x="T6" y="T7"/>
                </a:cxn>
                <a:cxn ang="0">
                  <a:pos x="T8" y="T9"/>
                </a:cxn>
              </a:cxnLst>
              <a:rect l="0" t="0" r="r" b="b"/>
              <a:pathLst>
                <a:path w="7171" h="6751">
                  <a:moveTo>
                    <a:pt x="3149" y="0"/>
                  </a:moveTo>
                  <a:lnTo>
                    <a:pt x="7171" y="0"/>
                  </a:lnTo>
                  <a:lnTo>
                    <a:pt x="7171" y="4042"/>
                  </a:lnTo>
                  <a:lnTo>
                    <a:pt x="0" y="6751"/>
                  </a:lnTo>
                  <a:lnTo>
                    <a:pt x="3149" y="0"/>
                  </a:lnTo>
                  <a:close/>
                </a:path>
              </a:pathLst>
            </a:custGeom>
            <a:solidFill>
              <a:srgbClr val="B2D6F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6" name="Freeform 45"/>
            <p:cNvSpPr>
              <a:spLocks/>
            </p:cNvSpPr>
            <p:nvPr/>
          </p:nvSpPr>
          <p:spPr bwMode="auto">
            <a:xfrm>
              <a:off x="6604001" y="2138363"/>
              <a:ext cx="2538413" cy="3005138"/>
            </a:xfrm>
            <a:custGeom>
              <a:avLst/>
              <a:gdLst>
                <a:gd name="T0" fmla="*/ 4796 w 4796"/>
                <a:gd name="T1" fmla="*/ 0 h 5678"/>
                <a:gd name="T2" fmla="*/ 4796 w 4796"/>
                <a:gd name="T3" fmla="*/ 5678 h 5678"/>
                <a:gd name="T4" fmla="*/ 4385 w 4796"/>
                <a:gd name="T5" fmla="*/ 5678 h 5678"/>
                <a:gd name="T6" fmla="*/ 0 w 4796"/>
                <a:gd name="T7" fmla="*/ 1812 h 5678"/>
                <a:gd name="T8" fmla="*/ 4796 w 4796"/>
                <a:gd name="T9" fmla="*/ 0 h 5678"/>
              </a:gdLst>
              <a:ahLst/>
              <a:cxnLst>
                <a:cxn ang="0">
                  <a:pos x="T0" y="T1"/>
                </a:cxn>
                <a:cxn ang="0">
                  <a:pos x="T2" y="T3"/>
                </a:cxn>
                <a:cxn ang="0">
                  <a:pos x="T4" y="T5"/>
                </a:cxn>
                <a:cxn ang="0">
                  <a:pos x="T6" y="T7"/>
                </a:cxn>
                <a:cxn ang="0">
                  <a:pos x="T8" y="T9"/>
                </a:cxn>
              </a:cxnLst>
              <a:rect l="0" t="0" r="r" b="b"/>
              <a:pathLst>
                <a:path w="4796" h="5678">
                  <a:moveTo>
                    <a:pt x="4796" y="0"/>
                  </a:moveTo>
                  <a:lnTo>
                    <a:pt x="4796" y="5678"/>
                  </a:lnTo>
                  <a:lnTo>
                    <a:pt x="4385" y="5678"/>
                  </a:lnTo>
                  <a:lnTo>
                    <a:pt x="0" y="1812"/>
                  </a:lnTo>
                  <a:lnTo>
                    <a:pt x="4796" y="0"/>
                  </a:lnTo>
                  <a:close/>
                </a:path>
              </a:pathLst>
            </a:custGeom>
            <a:solidFill>
              <a:srgbClr val="81DBFF"/>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7" name="Freeform 46"/>
            <p:cNvSpPr>
              <a:spLocks/>
            </p:cNvSpPr>
            <p:nvPr/>
          </p:nvSpPr>
          <p:spPr bwMode="auto">
            <a:xfrm>
              <a:off x="2290763" y="817563"/>
              <a:ext cx="3579813" cy="2085975"/>
            </a:xfrm>
            <a:custGeom>
              <a:avLst/>
              <a:gdLst>
                <a:gd name="T0" fmla="*/ 6764 w 6764"/>
                <a:gd name="T1" fmla="*/ 3086 h 3940"/>
                <a:gd name="T2" fmla="*/ 6366 w 6764"/>
                <a:gd name="T3" fmla="*/ 3940 h 3940"/>
                <a:gd name="T4" fmla="*/ 0 w 6764"/>
                <a:gd name="T5" fmla="*/ 1314 h 3940"/>
                <a:gd name="T6" fmla="*/ 3265 w 6764"/>
                <a:gd name="T7" fmla="*/ 0 h 3940"/>
                <a:gd name="T8" fmla="*/ 6764 w 6764"/>
                <a:gd name="T9" fmla="*/ 3086 h 3940"/>
              </a:gdLst>
              <a:ahLst/>
              <a:cxnLst>
                <a:cxn ang="0">
                  <a:pos x="T0" y="T1"/>
                </a:cxn>
                <a:cxn ang="0">
                  <a:pos x="T2" y="T3"/>
                </a:cxn>
                <a:cxn ang="0">
                  <a:pos x="T4" y="T5"/>
                </a:cxn>
                <a:cxn ang="0">
                  <a:pos x="T6" y="T7"/>
                </a:cxn>
                <a:cxn ang="0">
                  <a:pos x="T8" y="T9"/>
                </a:cxn>
              </a:cxnLst>
              <a:rect l="0" t="0" r="r" b="b"/>
              <a:pathLst>
                <a:path w="6764" h="3940">
                  <a:moveTo>
                    <a:pt x="6764" y="3086"/>
                  </a:moveTo>
                  <a:lnTo>
                    <a:pt x="6366" y="3940"/>
                  </a:lnTo>
                  <a:lnTo>
                    <a:pt x="0" y="1314"/>
                  </a:lnTo>
                  <a:lnTo>
                    <a:pt x="3265" y="0"/>
                  </a:lnTo>
                  <a:lnTo>
                    <a:pt x="6764" y="3086"/>
                  </a:lnTo>
                  <a:close/>
                </a:path>
              </a:pathLst>
            </a:custGeom>
            <a:solidFill>
              <a:srgbClr val="B2D6F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8" name="Freeform 5"/>
            <p:cNvSpPr>
              <a:spLocks/>
            </p:cNvSpPr>
            <p:nvPr/>
          </p:nvSpPr>
          <p:spPr bwMode="auto">
            <a:xfrm>
              <a:off x="4614863" y="2450593"/>
              <a:ext cx="4311650" cy="2692400"/>
            </a:xfrm>
            <a:custGeom>
              <a:avLst/>
              <a:gdLst>
                <a:gd name="T0" fmla="*/ 16296 w 16296"/>
                <a:gd name="T1" fmla="*/ 10176 h 10176"/>
                <a:gd name="T2" fmla="*/ 0 w 16296"/>
                <a:gd name="T3" fmla="*/ 10176 h 10176"/>
                <a:gd name="T4" fmla="*/ 0 w 16296"/>
                <a:gd name="T5" fmla="*/ 10176 h 10176"/>
                <a:gd name="T6" fmla="*/ 4749 w 16296"/>
                <a:gd name="T7" fmla="*/ 0 h 10176"/>
                <a:gd name="T8" fmla="*/ 16296 w 16296"/>
                <a:gd name="T9" fmla="*/ 10176 h 10176"/>
                <a:gd name="T10" fmla="*/ 16296 w 16296"/>
                <a:gd name="T11" fmla="*/ 10176 h 10176"/>
              </a:gdLst>
              <a:ahLst/>
              <a:cxnLst>
                <a:cxn ang="0">
                  <a:pos x="T0" y="T1"/>
                </a:cxn>
                <a:cxn ang="0">
                  <a:pos x="T2" y="T3"/>
                </a:cxn>
                <a:cxn ang="0">
                  <a:pos x="T4" y="T5"/>
                </a:cxn>
                <a:cxn ang="0">
                  <a:pos x="T6" y="T7"/>
                </a:cxn>
                <a:cxn ang="0">
                  <a:pos x="T8" y="T9"/>
                </a:cxn>
                <a:cxn ang="0">
                  <a:pos x="T10" y="T11"/>
                </a:cxn>
              </a:cxnLst>
              <a:rect l="0" t="0" r="r" b="b"/>
              <a:pathLst>
                <a:path w="16296" h="10176">
                  <a:moveTo>
                    <a:pt x="16296" y="10176"/>
                  </a:moveTo>
                  <a:lnTo>
                    <a:pt x="0" y="10176"/>
                  </a:lnTo>
                  <a:lnTo>
                    <a:pt x="0" y="10176"/>
                  </a:lnTo>
                  <a:lnTo>
                    <a:pt x="4749" y="0"/>
                  </a:lnTo>
                  <a:lnTo>
                    <a:pt x="16296" y="10176"/>
                  </a:lnTo>
                  <a:lnTo>
                    <a:pt x="16296" y="10176"/>
                  </a:lnTo>
                  <a:close/>
                </a:path>
              </a:pathLst>
            </a:custGeom>
            <a:solidFill>
              <a:srgbClr val="A3CDF5"/>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49" name="Freeform 48"/>
            <p:cNvSpPr>
              <a:spLocks/>
            </p:cNvSpPr>
            <p:nvPr/>
          </p:nvSpPr>
          <p:spPr bwMode="auto">
            <a:xfrm>
              <a:off x="5346701" y="2450593"/>
              <a:ext cx="1257300" cy="1120775"/>
            </a:xfrm>
            <a:custGeom>
              <a:avLst/>
              <a:gdLst>
                <a:gd name="T0" fmla="*/ 0 w 2375"/>
                <a:gd name="T1" fmla="*/ 2119 h 2119"/>
                <a:gd name="T2" fmla="*/ 989 w 2375"/>
                <a:gd name="T3" fmla="*/ 0 h 2119"/>
                <a:gd name="T4" fmla="*/ 2375 w 2375"/>
                <a:gd name="T5" fmla="*/ 1222 h 2119"/>
                <a:gd name="T6" fmla="*/ 0 w 2375"/>
                <a:gd name="T7" fmla="*/ 2119 h 2119"/>
              </a:gdLst>
              <a:ahLst/>
              <a:cxnLst>
                <a:cxn ang="0">
                  <a:pos x="T0" y="T1"/>
                </a:cxn>
                <a:cxn ang="0">
                  <a:pos x="T2" y="T3"/>
                </a:cxn>
                <a:cxn ang="0">
                  <a:pos x="T4" y="T5"/>
                </a:cxn>
                <a:cxn ang="0">
                  <a:pos x="T6" y="T7"/>
                </a:cxn>
              </a:cxnLst>
              <a:rect l="0" t="0" r="r" b="b"/>
              <a:pathLst>
                <a:path w="2375" h="2119">
                  <a:moveTo>
                    <a:pt x="0" y="2119"/>
                  </a:moveTo>
                  <a:lnTo>
                    <a:pt x="989" y="0"/>
                  </a:lnTo>
                  <a:lnTo>
                    <a:pt x="2375" y="1222"/>
                  </a:lnTo>
                  <a:lnTo>
                    <a:pt x="0" y="2119"/>
                  </a:lnTo>
                  <a:close/>
                </a:path>
              </a:pathLst>
            </a:custGeom>
            <a:solidFill>
              <a:srgbClr val="A3CDF5"/>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sp>
        <p:nvSpPr>
          <p:cNvPr id="50" name="Rectangle 49"/>
          <p:cNvSpPr/>
          <p:nvPr userDrawn="1"/>
        </p:nvSpPr>
        <p:spPr>
          <a:xfrm>
            <a:off x="0" y="0"/>
            <a:ext cx="12192000" cy="6858000"/>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1800" dirty="0">
              <a:solidFill>
                <a:prstClr val="white"/>
              </a:solidFill>
            </a:endParaRPr>
          </a:p>
        </p:txBody>
      </p:sp>
      <p:cxnSp>
        <p:nvCxnSpPr>
          <p:cNvPr id="51" name="Straight Connector 50"/>
          <p:cNvCxnSpPr/>
          <p:nvPr userDrawn="1"/>
        </p:nvCxnSpPr>
        <p:spPr>
          <a:xfrm>
            <a:off x="573206" y="2522435"/>
            <a:ext cx="10922108"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573206" y="3795789"/>
            <a:ext cx="10922108"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573206" y="5130029"/>
            <a:ext cx="10922108"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0"/>
          </p:nvPr>
        </p:nvSpPr>
        <p:spPr>
          <a:xfrm>
            <a:off x="558800" y="321733"/>
            <a:ext cx="11074400" cy="618067"/>
          </a:xfrm>
          <a:prstGeom prst="rect">
            <a:avLst/>
          </a:prstGeom>
        </p:spPr>
        <p:txBody>
          <a:bodyPr anchor="t"/>
          <a:lstStyle>
            <a:lvl1pPr marL="0" indent="0">
              <a:buNone/>
              <a:defRPr sz="3200" b="0">
                <a:solidFill>
                  <a:schemeClr val="tx1"/>
                </a:solidFill>
                <a:latin typeface="+mj-lt"/>
              </a:defRPr>
            </a:lvl1pPr>
          </a:lstStyle>
          <a:p>
            <a:pPr lvl="0"/>
            <a:r>
              <a:rPr lang="en-US" dirty="0"/>
              <a:t>Click to edit Master text styles</a:t>
            </a:r>
          </a:p>
        </p:txBody>
      </p:sp>
      <p:sp>
        <p:nvSpPr>
          <p:cNvPr id="3" name="Text Placeholder 2"/>
          <p:cNvSpPr>
            <a:spLocks noGrp="1"/>
          </p:cNvSpPr>
          <p:nvPr>
            <p:ph type="body" sz="quarter" idx="11"/>
          </p:nvPr>
        </p:nvSpPr>
        <p:spPr>
          <a:xfrm>
            <a:off x="558800" y="1456267"/>
            <a:ext cx="3062405" cy="846667"/>
          </a:xfrm>
          <a:prstGeom prst="rect">
            <a:avLst/>
          </a:prstGeom>
        </p:spPr>
        <p:txBody>
          <a:bodyPr/>
          <a:lstStyle>
            <a:lvl1pPr marL="0" indent="0">
              <a:buNone/>
              <a:defRPr sz="2400">
                <a:solidFill>
                  <a:srgbClr val="115599"/>
                </a:solidFill>
                <a:latin typeface="+mj-lt"/>
              </a:defRPr>
            </a:lvl1pPr>
            <a:lvl2pPr marL="457189" indent="0">
              <a:buNone/>
              <a:defRPr sz="2400">
                <a:latin typeface="+mj-lt"/>
              </a:defRPr>
            </a:lvl2pPr>
            <a:lvl3pPr marL="914377" indent="0">
              <a:buNone/>
              <a:defRPr sz="2400">
                <a:latin typeface="+mj-lt"/>
              </a:defRPr>
            </a:lvl3pPr>
            <a:lvl4pPr marL="1371566" indent="0">
              <a:buNone/>
              <a:defRPr sz="2400">
                <a:latin typeface="+mj-lt"/>
              </a:defRPr>
            </a:lvl4pPr>
            <a:lvl5pPr marL="1828754" indent="0">
              <a:buNone/>
              <a:defRPr sz="2400">
                <a:latin typeface="+mj-lt"/>
              </a:defRPr>
            </a:lvl5pPr>
          </a:lstStyle>
          <a:p>
            <a:pPr lvl="0"/>
            <a:r>
              <a:rPr lang="en-US" dirty="0"/>
              <a:t>Click to edit Master text styles</a:t>
            </a:r>
          </a:p>
        </p:txBody>
      </p:sp>
      <p:sp>
        <p:nvSpPr>
          <p:cNvPr id="62" name="Text Placeholder 2"/>
          <p:cNvSpPr>
            <a:spLocks noGrp="1"/>
          </p:cNvSpPr>
          <p:nvPr>
            <p:ph type="body" sz="quarter" idx="12"/>
          </p:nvPr>
        </p:nvSpPr>
        <p:spPr>
          <a:xfrm>
            <a:off x="4395053" y="1456267"/>
            <a:ext cx="7100260" cy="846667"/>
          </a:xfrm>
          <a:prstGeom prst="rect">
            <a:avLst/>
          </a:prstGeom>
        </p:spPr>
        <p:txBody>
          <a:bodyPr/>
          <a:lstStyle>
            <a:lvl1pPr marL="0" indent="0">
              <a:buNone/>
              <a:defRPr sz="1867">
                <a:solidFill>
                  <a:schemeClr val="tx1">
                    <a:lumMod val="75000"/>
                    <a:lumOff val="25000"/>
                  </a:schemeClr>
                </a:solidFill>
                <a:latin typeface="+mj-lt"/>
              </a:defRPr>
            </a:lvl1pPr>
            <a:lvl2pPr marL="457189" indent="0">
              <a:buNone/>
              <a:defRPr sz="2400">
                <a:latin typeface="+mj-lt"/>
              </a:defRPr>
            </a:lvl2pPr>
            <a:lvl3pPr marL="914377" indent="0">
              <a:buNone/>
              <a:defRPr sz="2400">
                <a:latin typeface="+mj-lt"/>
              </a:defRPr>
            </a:lvl3pPr>
            <a:lvl4pPr marL="1371566" indent="0">
              <a:buNone/>
              <a:defRPr sz="2400">
                <a:latin typeface="+mj-lt"/>
              </a:defRPr>
            </a:lvl4pPr>
            <a:lvl5pPr marL="1828754" indent="0">
              <a:buNone/>
              <a:defRPr sz="2400">
                <a:latin typeface="+mj-lt"/>
              </a:defRPr>
            </a:lvl5pPr>
          </a:lstStyle>
          <a:p>
            <a:pPr lvl="0"/>
            <a:r>
              <a:rPr lang="en-US" dirty="0"/>
              <a:t>Click to edit Master text styles</a:t>
            </a:r>
          </a:p>
        </p:txBody>
      </p:sp>
      <p:sp>
        <p:nvSpPr>
          <p:cNvPr id="63" name="Text Placeholder 2"/>
          <p:cNvSpPr>
            <a:spLocks noGrp="1"/>
          </p:cNvSpPr>
          <p:nvPr>
            <p:ph type="body" sz="quarter" idx="13"/>
          </p:nvPr>
        </p:nvSpPr>
        <p:spPr>
          <a:xfrm>
            <a:off x="558800" y="2727823"/>
            <a:ext cx="3062405" cy="846667"/>
          </a:xfrm>
          <a:prstGeom prst="rect">
            <a:avLst/>
          </a:prstGeom>
        </p:spPr>
        <p:txBody>
          <a:bodyPr/>
          <a:lstStyle>
            <a:lvl1pPr marL="0" indent="0">
              <a:buNone/>
              <a:defRPr sz="2400">
                <a:solidFill>
                  <a:srgbClr val="115599"/>
                </a:solidFill>
                <a:latin typeface="+mj-lt"/>
              </a:defRPr>
            </a:lvl1pPr>
            <a:lvl2pPr marL="457189" indent="0">
              <a:buNone/>
              <a:defRPr sz="2400">
                <a:latin typeface="+mj-lt"/>
              </a:defRPr>
            </a:lvl2pPr>
            <a:lvl3pPr marL="914377" indent="0">
              <a:buNone/>
              <a:defRPr sz="2400">
                <a:latin typeface="+mj-lt"/>
              </a:defRPr>
            </a:lvl3pPr>
            <a:lvl4pPr marL="1371566" indent="0">
              <a:buNone/>
              <a:defRPr sz="2400">
                <a:latin typeface="+mj-lt"/>
              </a:defRPr>
            </a:lvl4pPr>
            <a:lvl5pPr marL="1828754" indent="0">
              <a:buNone/>
              <a:defRPr sz="2400">
                <a:latin typeface="+mj-lt"/>
              </a:defRPr>
            </a:lvl5pPr>
          </a:lstStyle>
          <a:p>
            <a:pPr lvl="0"/>
            <a:r>
              <a:rPr lang="en-US" dirty="0"/>
              <a:t>Click to edit Master text styles</a:t>
            </a:r>
          </a:p>
        </p:txBody>
      </p:sp>
      <p:sp>
        <p:nvSpPr>
          <p:cNvPr id="64" name="Text Placeholder 2"/>
          <p:cNvSpPr>
            <a:spLocks noGrp="1"/>
          </p:cNvSpPr>
          <p:nvPr>
            <p:ph type="body" sz="quarter" idx="14"/>
          </p:nvPr>
        </p:nvSpPr>
        <p:spPr>
          <a:xfrm>
            <a:off x="4395053" y="2727823"/>
            <a:ext cx="7100260" cy="846667"/>
          </a:xfrm>
          <a:prstGeom prst="rect">
            <a:avLst/>
          </a:prstGeom>
        </p:spPr>
        <p:txBody>
          <a:bodyPr/>
          <a:lstStyle>
            <a:lvl1pPr marL="0" indent="0">
              <a:buNone/>
              <a:defRPr sz="1867">
                <a:solidFill>
                  <a:schemeClr val="tx1">
                    <a:lumMod val="75000"/>
                    <a:lumOff val="25000"/>
                  </a:schemeClr>
                </a:solidFill>
                <a:latin typeface="+mj-lt"/>
              </a:defRPr>
            </a:lvl1pPr>
            <a:lvl2pPr marL="457189" indent="0">
              <a:buNone/>
              <a:defRPr sz="2400">
                <a:latin typeface="+mj-lt"/>
              </a:defRPr>
            </a:lvl2pPr>
            <a:lvl3pPr marL="914377" indent="0">
              <a:buNone/>
              <a:defRPr sz="2400">
                <a:latin typeface="+mj-lt"/>
              </a:defRPr>
            </a:lvl3pPr>
            <a:lvl4pPr marL="1371566" indent="0">
              <a:buNone/>
              <a:defRPr sz="2400">
                <a:latin typeface="+mj-lt"/>
              </a:defRPr>
            </a:lvl4pPr>
            <a:lvl5pPr marL="1828754" indent="0">
              <a:buNone/>
              <a:defRPr sz="2400">
                <a:latin typeface="+mj-lt"/>
              </a:defRPr>
            </a:lvl5pPr>
          </a:lstStyle>
          <a:p>
            <a:pPr lvl="0"/>
            <a:r>
              <a:rPr lang="en-US" dirty="0"/>
              <a:t>Click to edit Master text styles</a:t>
            </a:r>
          </a:p>
        </p:txBody>
      </p:sp>
      <p:sp>
        <p:nvSpPr>
          <p:cNvPr id="65" name="Text Placeholder 2"/>
          <p:cNvSpPr>
            <a:spLocks noGrp="1"/>
          </p:cNvSpPr>
          <p:nvPr>
            <p:ph type="body" sz="quarter" idx="15"/>
          </p:nvPr>
        </p:nvSpPr>
        <p:spPr>
          <a:xfrm>
            <a:off x="558800" y="4033243"/>
            <a:ext cx="3062405" cy="846667"/>
          </a:xfrm>
          <a:prstGeom prst="rect">
            <a:avLst/>
          </a:prstGeom>
        </p:spPr>
        <p:txBody>
          <a:bodyPr/>
          <a:lstStyle>
            <a:lvl1pPr marL="0" indent="0">
              <a:buNone/>
              <a:defRPr sz="2400">
                <a:solidFill>
                  <a:srgbClr val="115599"/>
                </a:solidFill>
                <a:latin typeface="+mj-lt"/>
              </a:defRPr>
            </a:lvl1pPr>
            <a:lvl2pPr marL="457189" indent="0">
              <a:buNone/>
              <a:defRPr sz="2400">
                <a:latin typeface="+mj-lt"/>
              </a:defRPr>
            </a:lvl2pPr>
            <a:lvl3pPr marL="914377" indent="0">
              <a:buNone/>
              <a:defRPr sz="2400">
                <a:latin typeface="+mj-lt"/>
              </a:defRPr>
            </a:lvl3pPr>
            <a:lvl4pPr marL="1371566" indent="0">
              <a:buNone/>
              <a:defRPr sz="2400">
                <a:latin typeface="+mj-lt"/>
              </a:defRPr>
            </a:lvl4pPr>
            <a:lvl5pPr marL="1828754" indent="0">
              <a:buNone/>
              <a:defRPr sz="2400">
                <a:latin typeface="+mj-lt"/>
              </a:defRPr>
            </a:lvl5pPr>
          </a:lstStyle>
          <a:p>
            <a:pPr lvl="0"/>
            <a:r>
              <a:rPr lang="en-US" dirty="0"/>
              <a:t>Click to edit Master text styles</a:t>
            </a:r>
          </a:p>
        </p:txBody>
      </p:sp>
      <p:sp>
        <p:nvSpPr>
          <p:cNvPr id="66" name="Text Placeholder 2"/>
          <p:cNvSpPr>
            <a:spLocks noGrp="1"/>
          </p:cNvSpPr>
          <p:nvPr>
            <p:ph type="body" sz="quarter" idx="16"/>
          </p:nvPr>
        </p:nvSpPr>
        <p:spPr>
          <a:xfrm>
            <a:off x="4395053" y="4033243"/>
            <a:ext cx="7100260" cy="846667"/>
          </a:xfrm>
          <a:prstGeom prst="rect">
            <a:avLst/>
          </a:prstGeom>
        </p:spPr>
        <p:txBody>
          <a:bodyPr/>
          <a:lstStyle>
            <a:lvl1pPr marL="0" indent="0">
              <a:buNone/>
              <a:defRPr sz="1867">
                <a:solidFill>
                  <a:schemeClr val="tx1">
                    <a:lumMod val="75000"/>
                    <a:lumOff val="25000"/>
                  </a:schemeClr>
                </a:solidFill>
                <a:latin typeface="+mj-lt"/>
              </a:defRPr>
            </a:lvl1pPr>
            <a:lvl2pPr marL="457189" indent="0">
              <a:buNone/>
              <a:defRPr sz="2400">
                <a:latin typeface="+mj-lt"/>
              </a:defRPr>
            </a:lvl2pPr>
            <a:lvl3pPr marL="914377" indent="0">
              <a:buNone/>
              <a:defRPr sz="2400">
                <a:latin typeface="+mj-lt"/>
              </a:defRPr>
            </a:lvl3pPr>
            <a:lvl4pPr marL="1371566" indent="0">
              <a:buNone/>
              <a:defRPr sz="2400">
                <a:latin typeface="+mj-lt"/>
              </a:defRPr>
            </a:lvl4pPr>
            <a:lvl5pPr marL="1828754" indent="0">
              <a:buNone/>
              <a:defRPr sz="2400">
                <a:latin typeface="+mj-lt"/>
              </a:defRPr>
            </a:lvl5pPr>
          </a:lstStyle>
          <a:p>
            <a:pPr lvl="0"/>
            <a:r>
              <a:rPr lang="en-US" dirty="0"/>
              <a:t>Click to edit Master text styles</a:t>
            </a:r>
          </a:p>
        </p:txBody>
      </p:sp>
      <p:sp>
        <p:nvSpPr>
          <p:cNvPr id="67" name="Text Placeholder 2"/>
          <p:cNvSpPr>
            <a:spLocks noGrp="1"/>
          </p:cNvSpPr>
          <p:nvPr>
            <p:ph type="body" sz="quarter" idx="17"/>
          </p:nvPr>
        </p:nvSpPr>
        <p:spPr>
          <a:xfrm>
            <a:off x="558800" y="5319503"/>
            <a:ext cx="3062405" cy="846667"/>
          </a:xfrm>
          <a:prstGeom prst="rect">
            <a:avLst/>
          </a:prstGeom>
        </p:spPr>
        <p:txBody>
          <a:bodyPr/>
          <a:lstStyle>
            <a:lvl1pPr marL="0" indent="0">
              <a:buNone/>
              <a:defRPr sz="2400">
                <a:solidFill>
                  <a:srgbClr val="115599"/>
                </a:solidFill>
                <a:latin typeface="+mj-lt"/>
              </a:defRPr>
            </a:lvl1pPr>
            <a:lvl2pPr marL="457189" indent="0">
              <a:buNone/>
              <a:defRPr sz="2400">
                <a:latin typeface="+mj-lt"/>
              </a:defRPr>
            </a:lvl2pPr>
            <a:lvl3pPr marL="914377" indent="0">
              <a:buNone/>
              <a:defRPr sz="2400">
                <a:latin typeface="+mj-lt"/>
              </a:defRPr>
            </a:lvl3pPr>
            <a:lvl4pPr marL="1371566" indent="0">
              <a:buNone/>
              <a:defRPr sz="2400">
                <a:latin typeface="+mj-lt"/>
              </a:defRPr>
            </a:lvl4pPr>
            <a:lvl5pPr marL="1828754" indent="0">
              <a:buNone/>
              <a:defRPr sz="2400">
                <a:latin typeface="+mj-lt"/>
              </a:defRPr>
            </a:lvl5pPr>
          </a:lstStyle>
          <a:p>
            <a:pPr lvl="0"/>
            <a:r>
              <a:rPr lang="en-US" dirty="0"/>
              <a:t>Click to edit Master text styles</a:t>
            </a:r>
          </a:p>
        </p:txBody>
      </p:sp>
      <p:sp>
        <p:nvSpPr>
          <p:cNvPr id="68" name="Text Placeholder 2"/>
          <p:cNvSpPr>
            <a:spLocks noGrp="1"/>
          </p:cNvSpPr>
          <p:nvPr>
            <p:ph type="body" sz="quarter" idx="18"/>
          </p:nvPr>
        </p:nvSpPr>
        <p:spPr>
          <a:xfrm>
            <a:off x="4395053" y="5319503"/>
            <a:ext cx="7100260" cy="846667"/>
          </a:xfrm>
          <a:prstGeom prst="rect">
            <a:avLst/>
          </a:prstGeom>
        </p:spPr>
        <p:txBody>
          <a:bodyPr/>
          <a:lstStyle>
            <a:lvl1pPr marL="0" indent="0">
              <a:buNone/>
              <a:defRPr sz="1867">
                <a:solidFill>
                  <a:schemeClr val="tx1">
                    <a:lumMod val="75000"/>
                    <a:lumOff val="25000"/>
                  </a:schemeClr>
                </a:solidFill>
                <a:latin typeface="+mj-lt"/>
              </a:defRPr>
            </a:lvl1pPr>
            <a:lvl2pPr marL="457189" indent="0">
              <a:buNone/>
              <a:defRPr sz="2400">
                <a:latin typeface="+mj-lt"/>
              </a:defRPr>
            </a:lvl2pPr>
            <a:lvl3pPr marL="914377" indent="0">
              <a:buNone/>
              <a:defRPr sz="2400">
                <a:latin typeface="+mj-lt"/>
              </a:defRPr>
            </a:lvl3pPr>
            <a:lvl4pPr marL="1371566" indent="0">
              <a:buNone/>
              <a:defRPr sz="2400">
                <a:latin typeface="+mj-lt"/>
              </a:defRPr>
            </a:lvl4pPr>
            <a:lvl5pPr marL="1828754" indent="0">
              <a:buNone/>
              <a:defRPr sz="2400">
                <a:latin typeface="+mj-lt"/>
              </a:defRPr>
            </a:lvl5pPr>
          </a:lstStyle>
          <a:p>
            <a:pPr lvl="0"/>
            <a:r>
              <a:rPr lang="en-US" dirty="0"/>
              <a:t>Click to edit Master text styles</a:t>
            </a:r>
          </a:p>
        </p:txBody>
      </p:sp>
      <p:sp>
        <p:nvSpPr>
          <p:cNvPr id="30"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201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dy text light footer">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58800" y="321733"/>
            <a:ext cx="11074400" cy="618067"/>
          </a:xfrm>
          <a:prstGeom prst="rect">
            <a:avLst/>
          </a:prstGeom>
        </p:spPr>
        <p:txBody>
          <a:bodyPr anchor="t"/>
          <a:lstStyle>
            <a:lvl1pPr marL="0" indent="0">
              <a:buNone/>
              <a:defRPr sz="3200" b="0">
                <a:solidFill>
                  <a:srgbClr val="404040"/>
                </a:solidFill>
                <a:latin typeface="+mj-lt"/>
              </a:defRPr>
            </a:lvl1pPr>
          </a:lstStyle>
          <a:p>
            <a:pPr lvl="0"/>
            <a:r>
              <a:rPr lang="en-US" dirty="0"/>
              <a:t>Click to edit Master text styles</a:t>
            </a:r>
          </a:p>
        </p:txBody>
      </p:sp>
      <p:sp>
        <p:nvSpPr>
          <p:cNvPr id="8" name="Text Placeholder 7"/>
          <p:cNvSpPr>
            <a:spLocks noGrp="1"/>
          </p:cNvSpPr>
          <p:nvPr>
            <p:ph type="body" sz="quarter" idx="11"/>
          </p:nvPr>
        </p:nvSpPr>
        <p:spPr>
          <a:xfrm>
            <a:off x="550333" y="1092200"/>
            <a:ext cx="11082867" cy="4775200"/>
          </a:xfrm>
          <a:prstGeom prst="rect">
            <a:avLst/>
          </a:prstGeom>
        </p:spPr>
        <p:txBody>
          <a:bodyPr/>
          <a:lstStyle>
            <a:lvl1pPr>
              <a:defRPr sz="1867">
                <a:latin typeface="+mn-lt"/>
              </a:defRPr>
            </a:lvl1pPr>
            <a:lvl2pPr marL="685783" indent="-228594">
              <a:buFont typeface="Franklin Gothic Book" panose="020B0503020102020204" pitchFamily="34" charset="0"/>
              <a:buChar char="−"/>
              <a:defRPr sz="1467">
                <a:latin typeface="+mn-lt"/>
              </a:defRPr>
            </a:lvl2pPr>
            <a:lvl3pPr>
              <a:defRPr sz="1400">
                <a:latin typeface="+mn-lt"/>
              </a:defRPr>
            </a:lvl3pPr>
            <a:lvl4pPr marL="1600160" indent="-228594">
              <a:buFont typeface="Franklin Gothic Book" panose="020B0503020102020204" pitchFamily="34" charset="0"/>
              <a:buChar char="−"/>
              <a:defRPr sz="1333">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4" name="Group 3"/>
          <p:cNvGrpSpPr/>
          <p:nvPr userDrawn="1"/>
        </p:nvGrpSpPr>
        <p:grpSpPr>
          <a:xfrm>
            <a:off x="0" y="5899152"/>
            <a:ext cx="12192000" cy="958849"/>
            <a:chOff x="0" y="477706"/>
            <a:chExt cx="9144000" cy="719137"/>
          </a:xfrm>
        </p:grpSpPr>
        <p:sp>
          <p:nvSpPr>
            <p:cNvPr id="6" name="Freeform 5"/>
            <p:cNvSpPr>
              <a:spLocks/>
            </p:cNvSpPr>
            <p:nvPr/>
          </p:nvSpPr>
          <p:spPr bwMode="auto">
            <a:xfrm>
              <a:off x="0" y="477706"/>
              <a:ext cx="9144000" cy="719137"/>
            </a:xfrm>
            <a:custGeom>
              <a:avLst/>
              <a:gdLst>
                <a:gd name="T0" fmla="*/ 0 w 17280"/>
                <a:gd name="T1" fmla="*/ 1359 h 1359"/>
                <a:gd name="T2" fmla="*/ 17280 w 17280"/>
                <a:gd name="T3" fmla="*/ 1359 h 1359"/>
                <a:gd name="T4" fmla="*/ 17280 w 17280"/>
                <a:gd name="T5" fmla="*/ 0 h 1359"/>
                <a:gd name="T6" fmla="*/ 0 w 17280"/>
                <a:gd name="T7" fmla="*/ 1359 h 1359"/>
              </a:gdLst>
              <a:ahLst/>
              <a:cxnLst>
                <a:cxn ang="0">
                  <a:pos x="T0" y="T1"/>
                </a:cxn>
                <a:cxn ang="0">
                  <a:pos x="T2" y="T3"/>
                </a:cxn>
                <a:cxn ang="0">
                  <a:pos x="T4" y="T5"/>
                </a:cxn>
                <a:cxn ang="0">
                  <a:pos x="T6" y="T7"/>
                </a:cxn>
              </a:cxnLst>
              <a:rect l="0" t="0" r="r" b="b"/>
              <a:pathLst>
                <a:path w="17280" h="1359">
                  <a:moveTo>
                    <a:pt x="0" y="1359"/>
                  </a:moveTo>
                  <a:lnTo>
                    <a:pt x="17280" y="1359"/>
                  </a:lnTo>
                  <a:lnTo>
                    <a:pt x="17280" y="0"/>
                  </a:lnTo>
                  <a:lnTo>
                    <a:pt x="0" y="1359"/>
                  </a:lnTo>
                  <a:close/>
                </a:path>
              </a:pathLst>
            </a:custGeom>
            <a:solidFill>
              <a:srgbClr val="68BFB6"/>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7" name="Freeform 6"/>
            <p:cNvSpPr>
              <a:spLocks/>
            </p:cNvSpPr>
            <p:nvPr/>
          </p:nvSpPr>
          <p:spPr bwMode="auto">
            <a:xfrm>
              <a:off x="0" y="576131"/>
              <a:ext cx="3389313" cy="620712"/>
            </a:xfrm>
            <a:custGeom>
              <a:avLst/>
              <a:gdLst>
                <a:gd name="T0" fmla="*/ 0 w 6404"/>
                <a:gd name="T1" fmla="*/ 1172 h 1172"/>
                <a:gd name="T2" fmla="*/ 0 w 6404"/>
                <a:gd name="T3" fmla="*/ 0 h 1172"/>
                <a:gd name="T4" fmla="*/ 6404 w 6404"/>
                <a:gd name="T5" fmla="*/ 668 h 1172"/>
                <a:gd name="T6" fmla="*/ 0 w 6404"/>
                <a:gd name="T7" fmla="*/ 1172 h 1172"/>
              </a:gdLst>
              <a:ahLst/>
              <a:cxnLst>
                <a:cxn ang="0">
                  <a:pos x="T0" y="T1"/>
                </a:cxn>
                <a:cxn ang="0">
                  <a:pos x="T2" y="T3"/>
                </a:cxn>
                <a:cxn ang="0">
                  <a:pos x="T4" y="T5"/>
                </a:cxn>
                <a:cxn ang="0">
                  <a:pos x="T6" y="T7"/>
                </a:cxn>
              </a:cxnLst>
              <a:rect l="0" t="0" r="r" b="b"/>
              <a:pathLst>
                <a:path w="6404" h="1172">
                  <a:moveTo>
                    <a:pt x="0" y="1172"/>
                  </a:moveTo>
                  <a:lnTo>
                    <a:pt x="0" y="0"/>
                  </a:lnTo>
                  <a:lnTo>
                    <a:pt x="6404" y="668"/>
                  </a:lnTo>
                  <a:lnTo>
                    <a:pt x="0" y="1172"/>
                  </a:lnTo>
                  <a:close/>
                </a:path>
              </a:pathLst>
            </a:custGeom>
            <a:solidFill>
              <a:srgbClr val="ACB536"/>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9" name="Freeform 7"/>
            <p:cNvSpPr>
              <a:spLocks/>
            </p:cNvSpPr>
            <p:nvPr/>
          </p:nvSpPr>
          <p:spPr bwMode="auto">
            <a:xfrm>
              <a:off x="0" y="930143"/>
              <a:ext cx="3389313" cy="266700"/>
            </a:xfrm>
            <a:custGeom>
              <a:avLst/>
              <a:gdLst>
                <a:gd name="T0" fmla="*/ 5085 w 6404"/>
                <a:gd name="T1" fmla="*/ 504 h 504"/>
                <a:gd name="T2" fmla="*/ 0 w 6404"/>
                <a:gd name="T3" fmla="*/ 504 h 504"/>
                <a:gd name="T4" fmla="*/ 6404 w 6404"/>
                <a:gd name="T5" fmla="*/ 0 h 504"/>
                <a:gd name="T6" fmla="*/ 5085 w 6404"/>
                <a:gd name="T7" fmla="*/ 504 h 504"/>
              </a:gdLst>
              <a:ahLst/>
              <a:cxnLst>
                <a:cxn ang="0">
                  <a:pos x="T0" y="T1"/>
                </a:cxn>
                <a:cxn ang="0">
                  <a:pos x="T2" y="T3"/>
                </a:cxn>
                <a:cxn ang="0">
                  <a:pos x="T4" y="T5"/>
                </a:cxn>
                <a:cxn ang="0">
                  <a:pos x="T6" y="T7"/>
                </a:cxn>
              </a:cxnLst>
              <a:rect l="0" t="0" r="r" b="b"/>
              <a:pathLst>
                <a:path w="6404" h="504">
                  <a:moveTo>
                    <a:pt x="5085" y="504"/>
                  </a:moveTo>
                  <a:lnTo>
                    <a:pt x="0" y="504"/>
                  </a:lnTo>
                  <a:lnTo>
                    <a:pt x="6404" y="0"/>
                  </a:lnTo>
                  <a:lnTo>
                    <a:pt x="5085" y="504"/>
                  </a:lnTo>
                  <a:close/>
                </a:path>
              </a:pathLst>
            </a:custGeom>
            <a:solidFill>
              <a:srgbClr val="115740"/>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sp>
        <p:nvSpPr>
          <p:cNvPr id="10"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6370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ody text dark footer">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58800" y="321733"/>
            <a:ext cx="11074400" cy="618067"/>
          </a:xfrm>
          <a:prstGeom prst="rect">
            <a:avLst/>
          </a:prstGeom>
        </p:spPr>
        <p:txBody>
          <a:bodyPr anchor="t"/>
          <a:lstStyle>
            <a:lvl1pPr marL="0" indent="0">
              <a:buNone/>
              <a:defRPr sz="3200" b="0">
                <a:solidFill>
                  <a:srgbClr val="404040"/>
                </a:solidFill>
                <a:latin typeface="+mj-lt"/>
              </a:defRPr>
            </a:lvl1pPr>
          </a:lstStyle>
          <a:p>
            <a:pPr lvl="0"/>
            <a:r>
              <a:rPr lang="en-US" dirty="0"/>
              <a:t>Click to edit Master text styles</a:t>
            </a:r>
          </a:p>
        </p:txBody>
      </p:sp>
      <p:grpSp>
        <p:nvGrpSpPr>
          <p:cNvPr id="3" name="Group 2"/>
          <p:cNvGrpSpPr/>
          <p:nvPr userDrawn="1"/>
        </p:nvGrpSpPr>
        <p:grpSpPr>
          <a:xfrm>
            <a:off x="0" y="5899152"/>
            <a:ext cx="12192000" cy="958849"/>
            <a:chOff x="0" y="477706"/>
            <a:chExt cx="9144000" cy="719137"/>
          </a:xfrm>
        </p:grpSpPr>
        <p:sp>
          <p:nvSpPr>
            <p:cNvPr id="4" name="Freeform 5"/>
            <p:cNvSpPr>
              <a:spLocks/>
            </p:cNvSpPr>
            <p:nvPr/>
          </p:nvSpPr>
          <p:spPr bwMode="auto">
            <a:xfrm>
              <a:off x="0" y="477706"/>
              <a:ext cx="9144000" cy="719137"/>
            </a:xfrm>
            <a:custGeom>
              <a:avLst/>
              <a:gdLst>
                <a:gd name="T0" fmla="*/ 0 w 17280"/>
                <a:gd name="T1" fmla="*/ 1359 h 1359"/>
                <a:gd name="T2" fmla="*/ 17280 w 17280"/>
                <a:gd name="T3" fmla="*/ 1359 h 1359"/>
                <a:gd name="T4" fmla="*/ 17280 w 17280"/>
                <a:gd name="T5" fmla="*/ 0 h 1359"/>
                <a:gd name="T6" fmla="*/ 0 w 17280"/>
                <a:gd name="T7" fmla="*/ 1359 h 1359"/>
              </a:gdLst>
              <a:ahLst/>
              <a:cxnLst>
                <a:cxn ang="0">
                  <a:pos x="T0" y="T1"/>
                </a:cxn>
                <a:cxn ang="0">
                  <a:pos x="T2" y="T3"/>
                </a:cxn>
                <a:cxn ang="0">
                  <a:pos x="T4" y="T5"/>
                </a:cxn>
                <a:cxn ang="0">
                  <a:pos x="T6" y="T7"/>
                </a:cxn>
              </a:cxnLst>
              <a:rect l="0" t="0" r="r" b="b"/>
              <a:pathLst>
                <a:path w="17280" h="1359">
                  <a:moveTo>
                    <a:pt x="0" y="1359"/>
                  </a:moveTo>
                  <a:lnTo>
                    <a:pt x="17280" y="1359"/>
                  </a:lnTo>
                  <a:lnTo>
                    <a:pt x="17280" y="0"/>
                  </a:lnTo>
                  <a:lnTo>
                    <a:pt x="0" y="1359"/>
                  </a:lnTo>
                  <a:close/>
                </a:path>
              </a:pathLst>
            </a:custGeom>
            <a:solidFill>
              <a:srgbClr val="11337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6" name="Freeform 6"/>
            <p:cNvSpPr>
              <a:spLocks/>
            </p:cNvSpPr>
            <p:nvPr/>
          </p:nvSpPr>
          <p:spPr bwMode="auto">
            <a:xfrm>
              <a:off x="0" y="576131"/>
              <a:ext cx="3389313" cy="620712"/>
            </a:xfrm>
            <a:custGeom>
              <a:avLst/>
              <a:gdLst>
                <a:gd name="T0" fmla="*/ 0 w 6404"/>
                <a:gd name="T1" fmla="*/ 1172 h 1172"/>
                <a:gd name="T2" fmla="*/ 0 w 6404"/>
                <a:gd name="T3" fmla="*/ 0 h 1172"/>
                <a:gd name="T4" fmla="*/ 6404 w 6404"/>
                <a:gd name="T5" fmla="*/ 668 h 1172"/>
                <a:gd name="T6" fmla="*/ 0 w 6404"/>
                <a:gd name="T7" fmla="*/ 1172 h 1172"/>
              </a:gdLst>
              <a:ahLst/>
              <a:cxnLst>
                <a:cxn ang="0">
                  <a:pos x="T0" y="T1"/>
                </a:cxn>
                <a:cxn ang="0">
                  <a:pos x="T2" y="T3"/>
                </a:cxn>
                <a:cxn ang="0">
                  <a:pos x="T4" y="T5"/>
                </a:cxn>
                <a:cxn ang="0">
                  <a:pos x="T6" y="T7"/>
                </a:cxn>
              </a:cxnLst>
              <a:rect l="0" t="0" r="r" b="b"/>
              <a:pathLst>
                <a:path w="6404" h="1172">
                  <a:moveTo>
                    <a:pt x="0" y="1172"/>
                  </a:moveTo>
                  <a:lnTo>
                    <a:pt x="0" y="0"/>
                  </a:lnTo>
                  <a:lnTo>
                    <a:pt x="6404" y="668"/>
                  </a:lnTo>
                  <a:lnTo>
                    <a:pt x="0" y="1172"/>
                  </a:lnTo>
                  <a:close/>
                </a:path>
              </a:pathLst>
            </a:custGeom>
            <a:solidFill>
              <a:srgbClr val="115599"/>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7" name="Freeform 7"/>
            <p:cNvSpPr>
              <a:spLocks/>
            </p:cNvSpPr>
            <p:nvPr/>
          </p:nvSpPr>
          <p:spPr bwMode="auto">
            <a:xfrm>
              <a:off x="0" y="930143"/>
              <a:ext cx="3389313" cy="266700"/>
            </a:xfrm>
            <a:custGeom>
              <a:avLst/>
              <a:gdLst>
                <a:gd name="T0" fmla="*/ 5085 w 6404"/>
                <a:gd name="T1" fmla="*/ 504 h 504"/>
                <a:gd name="T2" fmla="*/ 0 w 6404"/>
                <a:gd name="T3" fmla="*/ 504 h 504"/>
                <a:gd name="T4" fmla="*/ 6404 w 6404"/>
                <a:gd name="T5" fmla="*/ 0 h 504"/>
                <a:gd name="T6" fmla="*/ 5085 w 6404"/>
                <a:gd name="T7" fmla="*/ 504 h 504"/>
              </a:gdLst>
              <a:ahLst/>
              <a:cxnLst>
                <a:cxn ang="0">
                  <a:pos x="T0" y="T1"/>
                </a:cxn>
                <a:cxn ang="0">
                  <a:pos x="T2" y="T3"/>
                </a:cxn>
                <a:cxn ang="0">
                  <a:pos x="T4" y="T5"/>
                </a:cxn>
                <a:cxn ang="0">
                  <a:pos x="T6" y="T7"/>
                </a:cxn>
              </a:cxnLst>
              <a:rect l="0" t="0" r="r" b="b"/>
              <a:pathLst>
                <a:path w="6404" h="504">
                  <a:moveTo>
                    <a:pt x="5085" y="504"/>
                  </a:moveTo>
                  <a:lnTo>
                    <a:pt x="0" y="504"/>
                  </a:lnTo>
                  <a:lnTo>
                    <a:pt x="6404" y="0"/>
                  </a:lnTo>
                  <a:lnTo>
                    <a:pt x="5085" y="504"/>
                  </a:lnTo>
                  <a:close/>
                </a:path>
              </a:pathLst>
            </a:custGeom>
            <a:solidFill>
              <a:srgbClr val="83D7DD"/>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sp>
        <p:nvSpPr>
          <p:cNvPr id="8" name="Text Placeholder 7"/>
          <p:cNvSpPr>
            <a:spLocks noGrp="1"/>
          </p:cNvSpPr>
          <p:nvPr>
            <p:ph type="body" sz="quarter" idx="11"/>
          </p:nvPr>
        </p:nvSpPr>
        <p:spPr>
          <a:xfrm>
            <a:off x="558800" y="1210734"/>
            <a:ext cx="11074400" cy="4688417"/>
          </a:xfrm>
          <a:prstGeom prst="rect">
            <a:avLst/>
          </a:prstGeom>
        </p:spPr>
        <p:txBody>
          <a:bodyPr/>
          <a:lstStyle>
            <a:lvl1pPr marL="0" indent="0">
              <a:buNone/>
              <a:defRPr sz="1600">
                <a:latin typeface="+mn-lt"/>
              </a:defRPr>
            </a:lvl1pPr>
            <a:lvl2pPr marL="457189" indent="0">
              <a:buNone/>
              <a:defRPr>
                <a:latin typeface="+mn-lt"/>
              </a:defRPr>
            </a:lvl2pPr>
            <a:lvl3pPr marL="914377" indent="0">
              <a:buNone/>
              <a:defRPr>
                <a:latin typeface="+mn-lt"/>
              </a:defRPr>
            </a:lvl3pPr>
            <a:lvl4pPr marL="1371566" indent="0">
              <a:buNone/>
              <a:defRPr>
                <a:latin typeface="+mn-lt"/>
              </a:defRPr>
            </a:lvl4pPr>
            <a:lvl5pPr marL="1828754" indent="0">
              <a:buNone/>
              <a:defRPr>
                <a:latin typeface="+mn-lt"/>
              </a:defRPr>
            </a:lvl5pPr>
          </a:lstStyle>
          <a:p>
            <a:pPr lvl="0"/>
            <a:r>
              <a:rPr lang="en-US" dirty="0"/>
              <a:t>Click to edit Master text styles</a:t>
            </a:r>
          </a:p>
        </p:txBody>
      </p:sp>
      <p:sp>
        <p:nvSpPr>
          <p:cNvPr id="9"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fld id="{CEE98133-E66A-434E-8D3B-03820796E33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28456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5899152"/>
            <a:ext cx="12192000" cy="958849"/>
            <a:chOff x="0" y="2971126"/>
            <a:chExt cx="9144000" cy="719137"/>
          </a:xfrm>
        </p:grpSpPr>
        <p:sp>
          <p:nvSpPr>
            <p:cNvPr id="8" name="Freeform 5"/>
            <p:cNvSpPr>
              <a:spLocks/>
            </p:cNvSpPr>
            <p:nvPr/>
          </p:nvSpPr>
          <p:spPr bwMode="auto">
            <a:xfrm>
              <a:off x="0" y="2971126"/>
              <a:ext cx="9144000" cy="719137"/>
            </a:xfrm>
            <a:custGeom>
              <a:avLst/>
              <a:gdLst>
                <a:gd name="T0" fmla="*/ 0 w 17280"/>
                <a:gd name="T1" fmla="*/ 1359 h 1359"/>
                <a:gd name="T2" fmla="*/ 17280 w 17280"/>
                <a:gd name="T3" fmla="*/ 1359 h 1359"/>
                <a:gd name="T4" fmla="*/ 17280 w 17280"/>
                <a:gd name="T5" fmla="*/ 0 h 1359"/>
                <a:gd name="T6" fmla="*/ 0 w 17280"/>
                <a:gd name="T7" fmla="*/ 1359 h 1359"/>
              </a:gdLst>
              <a:ahLst/>
              <a:cxnLst>
                <a:cxn ang="0">
                  <a:pos x="T0" y="T1"/>
                </a:cxn>
                <a:cxn ang="0">
                  <a:pos x="T2" y="T3"/>
                </a:cxn>
                <a:cxn ang="0">
                  <a:pos x="T4" y="T5"/>
                </a:cxn>
                <a:cxn ang="0">
                  <a:pos x="T6" y="T7"/>
                </a:cxn>
              </a:cxnLst>
              <a:rect l="0" t="0" r="r" b="b"/>
              <a:pathLst>
                <a:path w="17280" h="1359">
                  <a:moveTo>
                    <a:pt x="0" y="1359"/>
                  </a:moveTo>
                  <a:lnTo>
                    <a:pt x="17280" y="1359"/>
                  </a:lnTo>
                  <a:lnTo>
                    <a:pt x="17280" y="0"/>
                  </a:lnTo>
                  <a:lnTo>
                    <a:pt x="0" y="1359"/>
                  </a:lnTo>
                  <a:close/>
                </a:path>
              </a:pathLst>
            </a:custGeom>
            <a:solidFill>
              <a:srgbClr val="B2D6F7"/>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9" name="Freeform 6"/>
            <p:cNvSpPr>
              <a:spLocks/>
            </p:cNvSpPr>
            <p:nvPr/>
          </p:nvSpPr>
          <p:spPr bwMode="auto">
            <a:xfrm>
              <a:off x="0" y="3069551"/>
              <a:ext cx="3389313" cy="620712"/>
            </a:xfrm>
            <a:custGeom>
              <a:avLst/>
              <a:gdLst>
                <a:gd name="T0" fmla="*/ 0 w 6404"/>
                <a:gd name="T1" fmla="*/ 1172 h 1172"/>
                <a:gd name="T2" fmla="*/ 0 w 6404"/>
                <a:gd name="T3" fmla="*/ 0 h 1172"/>
                <a:gd name="T4" fmla="*/ 6404 w 6404"/>
                <a:gd name="T5" fmla="*/ 668 h 1172"/>
                <a:gd name="T6" fmla="*/ 0 w 6404"/>
                <a:gd name="T7" fmla="*/ 1172 h 1172"/>
              </a:gdLst>
              <a:ahLst/>
              <a:cxnLst>
                <a:cxn ang="0">
                  <a:pos x="T0" y="T1"/>
                </a:cxn>
                <a:cxn ang="0">
                  <a:pos x="T2" y="T3"/>
                </a:cxn>
                <a:cxn ang="0">
                  <a:pos x="T4" y="T5"/>
                </a:cxn>
                <a:cxn ang="0">
                  <a:pos x="T6" y="T7"/>
                </a:cxn>
              </a:cxnLst>
              <a:rect l="0" t="0" r="r" b="b"/>
              <a:pathLst>
                <a:path w="6404" h="1172">
                  <a:moveTo>
                    <a:pt x="0" y="1172"/>
                  </a:moveTo>
                  <a:lnTo>
                    <a:pt x="0" y="0"/>
                  </a:lnTo>
                  <a:lnTo>
                    <a:pt x="6404" y="668"/>
                  </a:lnTo>
                  <a:lnTo>
                    <a:pt x="0" y="1172"/>
                  </a:lnTo>
                  <a:close/>
                </a:path>
              </a:pathLst>
            </a:custGeom>
            <a:solidFill>
              <a:srgbClr val="A3CDF5"/>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sp>
          <p:nvSpPr>
            <p:cNvPr id="10" name="Freeform 7"/>
            <p:cNvSpPr>
              <a:spLocks/>
            </p:cNvSpPr>
            <p:nvPr/>
          </p:nvSpPr>
          <p:spPr bwMode="auto">
            <a:xfrm>
              <a:off x="0" y="3423563"/>
              <a:ext cx="3389313" cy="266700"/>
            </a:xfrm>
            <a:custGeom>
              <a:avLst/>
              <a:gdLst>
                <a:gd name="T0" fmla="*/ 5085 w 6404"/>
                <a:gd name="T1" fmla="*/ 504 h 504"/>
                <a:gd name="T2" fmla="*/ 0 w 6404"/>
                <a:gd name="T3" fmla="*/ 504 h 504"/>
                <a:gd name="T4" fmla="*/ 6404 w 6404"/>
                <a:gd name="T5" fmla="*/ 0 h 504"/>
                <a:gd name="T6" fmla="*/ 5085 w 6404"/>
                <a:gd name="T7" fmla="*/ 504 h 504"/>
              </a:gdLst>
              <a:ahLst/>
              <a:cxnLst>
                <a:cxn ang="0">
                  <a:pos x="T0" y="T1"/>
                </a:cxn>
                <a:cxn ang="0">
                  <a:pos x="T2" y="T3"/>
                </a:cxn>
                <a:cxn ang="0">
                  <a:pos x="T4" y="T5"/>
                </a:cxn>
                <a:cxn ang="0">
                  <a:pos x="T6" y="T7"/>
                </a:cxn>
              </a:cxnLst>
              <a:rect l="0" t="0" r="r" b="b"/>
              <a:pathLst>
                <a:path w="6404" h="504">
                  <a:moveTo>
                    <a:pt x="5085" y="504"/>
                  </a:moveTo>
                  <a:lnTo>
                    <a:pt x="0" y="504"/>
                  </a:lnTo>
                  <a:lnTo>
                    <a:pt x="6404" y="0"/>
                  </a:lnTo>
                  <a:lnTo>
                    <a:pt x="5085" y="504"/>
                  </a:lnTo>
                  <a:close/>
                </a:path>
              </a:pathLst>
            </a:custGeom>
            <a:solidFill>
              <a:srgbClr val="1199DD"/>
            </a:solidFill>
            <a:ln>
              <a:noFill/>
            </a:ln>
          </p:spPr>
          <p:txBody>
            <a:bodyPr vert="horz" wrap="square" lIns="91440" tIns="45720" rIns="91440" bIns="45720" numCol="1" anchor="t" anchorCtr="0" compatLnSpc="1">
              <a:prstTxWarp prst="textNoShape">
                <a:avLst/>
              </a:prstTxWarp>
            </a:bodyPr>
            <a:lstStyle/>
            <a:p>
              <a:pPr defTabSz="914377"/>
              <a:endParaRPr lang="en-US" sz="1800" dirty="0">
                <a:solidFill>
                  <a:prstClr val="black"/>
                </a:solidFill>
              </a:endParaRPr>
            </a:p>
          </p:txBody>
        </p:sp>
      </p:grpSp>
      <p:sp>
        <p:nvSpPr>
          <p:cNvPr id="6" name="Slide Number Placeholder 1"/>
          <p:cNvSpPr>
            <a:spLocks noGrp="1"/>
          </p:cNvSpPr>
          <p:nvPr>
            <p:ph type="sldNum" sz="quarter" idx="4"/>
          </p:nvPr>
        </p:nvSpPr>
        <p:spPr>
          <a:xfrm>
            <a:off x="11480800" y="6502400"/>
            <a:ext cx="508000" cy="220133"/>
          </a:xfrm>
          <a:prstGeom prst="rect">
            <a:avLst/>
          </a:prstGeom>
        </p:spPr>
        <p:txBody>
          <a:bodyPr vert="horz" lIns="91440" tIns="45720" rIns="91440" bIns="45720" rtlCol="0" anchor="ctr"/>
          <a:lstStyle>
            <a:lvl1pPr algn="r">
              <a:defRPr sz="1200">
                <a:solidFill>
                  <a:schemeClr val="bg1"/>
                </a:solidFill>
              </a:defRPr>
            </a:lvl1pPr>
          </a:lstStyle>
          <a:p>
            <a:pPr defTabSz="914377"/>
            <a:fld id="{CEE98133-E66A-434E-8D3B-03820796E336}" type="slidenum">
              <a:rPr lang="en-US" smtClean="0">
                <a:solidFill>
                  <a:prstClr val="white"/>
                </a:solidFill>
              </a:rPr>
              <a:pPr defTabSz="914377"/>
              <a:t>‹#›</a:t>
            </a:fld>
            <a:endParaRPr lang="en-US" dirty="0">
              <a:solidFill>
                <a:prstClr val="white"/>
              </a:solidFill>
            </a:endParaRPr>
          </a:p>
        </p:txBody>
      </p:sp>
    </p:spTree>
    <p:extLst>
      <p:ext uri="{BB962C8B-B14F-4D97-AF65-F5344CB8AC3E}">
        <p14:creationId xmlns:p14="http://schemas.microsoft.com/office/powerpoint/2010/main" val="1816455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 id="2147483684" r:id="rId2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DC5D4-305D-4F39-A254-8C1C14D6F0EF}" type="slidenum">
              <a:rPr lang="en-US" smtClean="0"/>
              <a:t>‹#›</a:t>
            </a:fld>
            <a:endParaRPr lang="en-US" dirty="0"/>
          </a:p>
        </p:txBody>
      </p:sp>
    </p:spTree>
    <p:extLst>
      <p:ext uri="{BB962C8B-B14F-4D97-AF65-F5344CB8AC3E}">
        <p14:creationId xmlns:p14="http://schemas.microsoft.com/office/powerpoint/2010/main" val="338963600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74" name="Shape 374"/>
          <p:cNvSpPr>
            <a:spLocks noGrp="1"/>
          </p:cNvSpPr>
          <p:nvPr>
            <p:ph type="title"/>
          </p:nvPr>
        </p:nvSpPr>
        <p:spPr>
          <a:xfrm>
            <a:off x="0" y="2781300"/>
            <a:ext cx="12192000" cy="2057400"/>
          </a:xfrm>
          <a:solidFill>
            <a:schemeClr val="bg2">
              <a:lumMod val="10000"/>
              <a:alpha val="65000"/>
            </a:schemeClr>
          </a:solidFill>
        </p:spPr>
        <p:txBody>
          <a:bodyPr>
            <a:noAutofit/>
          </a:bodyPr>
          <a:lstStyle>
            <a:lvl1pPr>
              <a:defRPr sz="2500"/>
            </a:lvl1pPr>
          </a:lstStyle>
          <a:p>
            <a:pPr>
              <a:lnSpc>
                <a:spcPct val="100000"/>
              </a:lnSpc>
            </a:pPr>
            <a:br>
              <a:rPr lang="en-US" sz="2000" b="1" dirty="0">
                <a:solidFill>
                  <a:schemeClr val="bg1"/>
                </a:solidFill>
                <a:latin typeface="+mn-lt"/>
              </a:rPr>
            </a:br>
            <a:r>
              <a:rPr lang="en-US" sz="2000" b="1" dirty="0">
                <a:solidFill>
                  <a:schemeClr val="bg1"/>
                </a:solidFill>
                <a:latin typeface="+mn-lt"/>
              </a:rPr>
              <a:t>  Learning Axis Hackathon – AiKiDo</a:t>
            </a:r>
            <a:br>
              <a:rPr lang="en-US" sz="2666" b="1" dirty="0">
                <a:solidFill>
                  <a:schemeClr val="bg1"/>
                </a:solidFill>
                <a:latin typeface="+mn-lt"/>
              </a:rPr>
            </a:br>
            <a:r>
              <a:rPr lang="en-US" sz="2666" b="1" dirty="0">
                <a:solidFill>
                  <a:schemeClr val="bg1"/>
                </a:solidFill>
                <a:latin typeface="+mn-lt"/>
              </a:rPr>
              <a:t>  </a:t>
            </a:r>
            <a:r>
              <a:rPr lang="en-US" sz="1800" dirty="0">
                <a:solidFill>
                  <a:schemeClr val="bg1"/>
                </a:solidFill>
                <a:latin typeface="+mn-lt"/>
              </a:rPr>
              <a:t>Team Members:</a:t>
            </a:r>
            <a:br>
              <a:rPr lang="en-US" sz="1800" dirty="0">
                <a:solidFill>
                  <a:schemeClr val="bg1"/>
                </a:solidFill>
                <a:latin typeface="+mn-lt"/>
              </a:rPr>
            </a:br>
            <a:r>
              <a:rPr lang="en-US" sz="1800" dirty="0">
                <a:solidFill>
                  <a:schemeClr val="bg1"/>
                </a:solidFill>
                <a:latin typeface="+mn-lt"/>
              </a:rPr>
              <a:t>      1. Himanshu Gupta (</a:t>
            </a:r>
            <a:r>
              <a:rPr lang="en-US" sz="1800" dirty="0" err="1">
                <a:solidFill>
                  <a:schemeClr val="bg1"/>
                </a:solidFill>
                <a:latin typeface="+mn-lt"/>
              </a:rPr>
              <a:t>Emp</a:t>
            </a:r>
            <a:r>
              <a:rPr lang="en-US" sz="1800" dirty="0">
                <a:solidFill>
                  <a:schemeClr val="bg1"/>
                </a:solidFill>
                <a:latin typeface="+mn-lt"/>
              </a:rPr>
              <a:t> # 23170)</a:t>
            </a:r>
            <a:br>
              <a:rPr lang="en-US" sz="1800" dirty="0">
                <a:solidFill>
                  <a:schemeClr val="bg1"/>
                </a:solidFill>
                <a:latin typeface="+mn-lt"/>
              </a:rPr>
            </a:br>
            <a:r>
              <a:rPr lang="en-US" sz="1800" dirty="0">
                <a:solidFill>
                  <a:schemeClr val="bg1"/>
                </a:solidFill>
                <a:latin typeface="+mn-lt"/>
              </a:rPr>
              <a:t>      2. Somnath Banerjee (</a:t>
            </a:r>
            <a:r>
              <a:rPr lang="en-US" sz="1800" dirty="0" err="1">
                <a:solidFill>
                  <a:schemeClr val="bg1"/>
                </a:solidFill>
                <a:latin typeface="+mn-lt"/>
              </a:rPr>
              <a:t>Emp</a:t>
            </a:r>
            <a:r>
              <a:rPr lang="en-US" sz="1800" dirty="0">
                <a:solidFill>
                  <a:schemeClr val="bg1"/>
                </a:solidFill>
                <a:latin typeface="+mn-lt"/>
              </a:rPr>
              <a:t> # 36921)</a:t>
            </a:r>
            <a:br>
              <a:rPr lang="en-US" sz="1800" dirty="0">
                <a:solidFill>
                  <a:schemeClr val="bg1"/>
                </a:solidFill>
                <a:latin typeface="+mn-lt"/>
              </a:rPr>
            </a:br>
            <a:endParaRPr lang="en-US" sz="1800" dirty="0">
              <a:solidFill>
                <a:schemeClr val="bg1"/>
              </a:solidFill>
              <a:latin typeface="+mn-lt"/>
            </a:endParaRPr>
          </a:p>
        </p:txBody>
      </p:sp>
    </p:spTree>
    <p:extLst>
      <p:ext uri="{BB962C8B-B14F-4D97-AF65-F5344CB8AC3E}">
        <p14:creationId xmlns:p14="http://schemas.microsoft.com/office/powerpoint/2010/main" val="1116318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699180" y="536693"/>
            <a:ext cx="5841768" cy="603981"/>
          </a:xfrm>
        </p:spPr>
        <p:txBody>
          <a:bodyPr>
            <a:normAutofit/>
          </a:bodyPr>
          <a:lstStyle/>
          <a:p>
            <a:r>
              <a:rPr lang="en-US" sz="2000" dirty="0"/>
              <a:t>Content</a:t>
            </a:r>
          </a:p>
        </p:txBody>
      </p:sp>
      <p:cxnSp>
        <p:nvCxnSpPr>
          <p:cNvPr id="7" name="Straight Connector 6"/>
          <p:cNvCxnSpPr/>
          <p:nvPr/>
        </p:nvCxnSpPr>
        <p:spPr>
          <a:xfrm>
            <a:off x="699180" y="947546"/>
            <a:ext cx="104878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C5664E1-10BC-4EB9-8647-816722883388}"/>
              </a:ext>
            </a:extLst>
          </p:cNvPr>
          <p:cNvCxnSpPr>
            <a:cxnSpLocks/>
          </p:cNvCxnSpPr>
          <p:nvPr/>
        </p:nvCxnSpPr>
        <p:spPr>
          <a:xfrm flipV="1">
            <a:off x="699180" y="2255818"/>
            <a:ext cx="10487891" cy="0"/>
          </a:xfrm>
          <a:prstGeom prst="line">
            <a:avLst/>
          </a:prstGeom>
          <a:ln w="3175">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0148266-CE61-4DF2-B4E8-725A86C1A5E3}"/>
              </a:ext>
            </a:extLst>
          </p:cNvPr>
          <p:cNvCxnSpPr/>
          <p:nvPr/>
        </p:nvCxnSpPr>
        <p:spPr>
          <a:xfrm flipV="1">
            <a:off x="699180" y="2791046"/>
            <a:ext cx="10487891" cy="0"/>
          </a:xfrm>
          <a:prstGeom prst="line">
            <a:avLst/>
          </a:prstGeom>
          <a:ln w="3175">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AutoShape 4">
            <a:extLst>
              <a:ext uri="{FF2B5EF4-FFF2-40B4-BE49-F238E27FC236}">
                <a16:creationId xmlns:a16="http://schemas.microsoft.com/office/drawing/2014/main" id="{05FFDBD9-68BF-417E-B177-AE9FDF472518}"/>
              </a:ext>
            </a:extLst>
          </p:cNvPr>
          <p:cNvSpPr>
            <a:spLocks noChangeArrowheads="1"/>
          </p:cNvSpPr>
          <p:nvPr/>
        </p:nvSpPr>
        <p:spPr bwMode="auto">
          <a:xfrm>
            <a:off x="1231829" y="2987260"/>
            <a:ext cx="281517" cy="28151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ln>
            <a:solidFill>
              <a:schemeClr val="accent1">
                <a:lumMod val="50000"/>
              </a:schemeClr>
            </a:solidFill>
            <a:headEnd/>
            <a:tailEnd/>
          </a:ln>
          <a:scene3d>
            <a:camera prst="orthographicFront">
              <a:rot lat="0" lon="0" rev="0"/>
            </a:camera>
            <a:lightRig rig="contrasting" dir="t">
              <a:rot lat="0" lon="0" rev="1500000"/>
            </a:lightRig>
          </a:scene3d>
        </p:spPr>
        <p:style>
          <a:lnRef idx="2">
            <a:schemeClr val="accent1"/>
          </a:lnRef>
          <a:fillRef idx="1">
            <a:schemeClr val="lt1"/>
          </a:fillRef>
          <a:effectRef idx="0">
            <a:schemeClr val="accent1"/>
          </a:effectRef>
          <a:fontRef idx="minor">
            <a:schemeClr val="dk1"/>
          </a:fontRef>
        </p:style>
        <p:txBody>
          <a:bodyPr wrap="none" anchor="ctr"/>
          <a:lstStyle/>
          <a:p>
            <a:pPr algn="ctr" defTabSz="1217024">
              <a:defRPr/>
            </a:pPr>
            <a:endParaRPr lang="en-US" sz="2133" dirty="0">
              <a:solidFill>
                <a:srgbClr val="000000"/>
              </a:solidFill>
              <a:latin typeface="Segoe UI Black" panose="020B0A02040204020203" pitchFamily="34" charset="0"/>
              <a:ea typeface="Segoe UI Black" panose="020B0A02040204020203"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CECD7C06-2394-44A0-8584-5100F45CD43E}"/>
              </a:ext>
            </a:extLst>
          </p:cNvPr>
          <p:cNvCxnSpPr/>
          <p:nvPr/>
        </p:nvCxnSpPr>
        <p:spPr>
          <a:xfrm flipV="1">
            <a:off x="699180" y="3306877"/>
            <a:ext cx="10487891" cy="0"/>
          </a:xfrm>
          <a:prstGeom prst="line">
            <a:avLst/>
          </a:prstGeom>
          <a:ln w="3175">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AutoShape 4">
            <a:extLst>
              <a:ext uri="{FF2B5EF4-FFF2-40B4-BE49-F238E27FC236}">
                <a16:creationId xmlns:a16="http://schemas.microsoft.com/office/drawing/2014/main" id="{912429DF-56BB-465A-9C96-95F107A2C179}"/>
              </a:ext>
            </a:extLst>
          </p:cNvPr>
          <p:cNvSpPr>
            <a:spLocks noChangeArrowheads="1"/>
          </p:cNvSpPr>
          <p:nvPr/>
        </p:nvSpPr>
        <p:spPr bwMode="auto">
          <a:xfrm>
            <a:off x="1231828" y="2461083"/>
            <a:ext cx="281517" cy="28151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ln>
            <a:solidFill>
              <a:schemeClr val="accent1">
                <a:lumMod val="50000"/>
              </a:schemeClr>
            </a:solidFill>
            <a:headEnd/>
            <a:tailEnd/>
          </a:ln>
          <a:scene3d>
            <a:camera prst="orthographicFront">
              <a:rot lat="0" lon="0" rev="0"/>
            </a:camera>
            <a:lightRig rig="contrasting" dir="t">
              <a:rot lat="0" lon="0" rev="1500000"/>
            </a:lightRig>
          </a:scene3d>
        </p:spPr>
        <p:style>
          <a:lnRef idx="2">
            <a:schemeClr val="accent1"/>
          </a:lnRef>
          <a:fillRef idx="1">
            <a:schemeClr val="lt1"/>
          </a:fillRef>
          <a:effectRef idx="0">
            <a:schemeClr val="accent1"/>
          </a:effectRef>
          <a:fontRef idx="minor">
            <a:schemeClr val="dk1"/>
          </a:fontRef>
        </p:style>
        <p:txBody>
          <a:bodyPr wrap="none" anchor="ctr"/>
          <a:lstStyle/>
          <a:p>
            <a:pPr algn="ctr" defTabSz="1217024">
              <a:defRPr/>
            </a:pPr>
            <a:endParaRPr lang="en-US" sz="2133" dirty="0">
              <a:solidFill>
                <a:srgbClr val="000000"/>
              </a:solidFill>
              <a:latin typeface="Segoe UI Black" panose="020B0A02040204020203" pitchFamily="34" charset="0"/>
              <a:ea typeface="Segoe UI Black" panose="020B0A02040204020203" pitchFamily="34" charset="0"/>
              <a:cs typeface="Arial" panose="020B0604020202020204" pitchFamily="34" charset="0"/>
            </a:endParaRPr>
          </a:p>
        </p:txBody>
      </p:sp>
      <p:sp>
        <p:nvSpPr>
          <p:cNvPr id="26" name="Rectangle 25">
            <a:extLst>
              <a:ext uri="{FF2B5EF4-FFF2-40B4-BE49-F238E27FC236}">
                <a16:creationId xmlns:a16="http://schemas.microsoft.com/office/drawing/2014/main" id="{5C98A43D-7FA9-4122-B1BC-D71DA437B9FA}"/>
              </a:ext>
            </a:extLst>
          </p:cNvPr>
          <p:cNvSpPr/>
          <p:nvPr/>
        </p:nvSpPr>
        <p:spPr>
          <a:xfrm>
            <a:off x="1639762" y="1886486"/>
            <a:ext cx="7598479" cy="369332"/>
          </a:xfrm>
          <a:prstGeom prst="rect">
            <a:avLst/>
          </a:prstGeom>
        </p:spPr>
        <p:txBody>
          <a:bodyPr wrap="square">
            <a:spAutoFit/>
          </a:bodyPr>
          <a:lstStyle/>
          <a:p>
            <a:r>
              <a:rPr lang="en-US" b="1" dirty="0">
                <a:solidFill>
                  <a:srgbClr val="000000"/>
                </a:solidFill>
                <a:latin typeface="Segoe UI Black" panose="020B0A02040204020203" pitchFamily="34" charset="0"/>
                <a:ea typeface="Segoe UI Black" panose="020B0A02040204020203" pitchFamily="34" charset="0"/>
                <a:cs typeface="Segoe UI" panose="020B0502040204020203" pitchFamily="34" charset="0"/>
              </a:rPr>
              <a:t>1</a:t>
            </a:r>
            <a:r>
              <a:rPr lang="en-US" dirty="0">
                <a:latin typeface="Segoe UI" panose="020B0502040204020203" pitchFamily="34" charset="0"/>
                <a:cs typeface="Segoe UI" panose="020B0502040204020203" pitchFamily="34" charset="0"/>
              </a:rPr>
              <a:t>. Idea Summary</a:t>
            </a:r>
          </a:p>
        </p:txBody>
      </p:sp>
      <p:sp>
        <p:nvSpPr>
          <p:cNvPr id="27" name="Rectangle 26">
            <a:extLst>
              <a:ext uri="{FF2B5EF4-FFF2-40B4-BE49-F238E27FC236}">
                <a16:creationId xmlns:a16="http://schemas.microsoft.com/office/drawing/2014/main" id="{781AB879-BA55-495B-A1DD-2C0B8C2A9058}"/>
              </a:ext>
            </a:extLst>
          </p:cNvPr>
          <p:cNvSpPr/>
          <p:nvPr/>
        </p:nvSpPr>
        <p:spPr>
          <a:xfrm>
            <a:off x="1639762" y="2421714"/>
            <a:ext cx="7986451" cy="369332"/>
          </a:xfrm>
          <a:prstGeom prst="rect">
            <a:avLst/>
          </a:prstGeom>
        </p:spPr>
        <p:txBody>
          <a:bodyPr wrap="square">
            <a:spAutoFit/>
          </a:bodyPr>
          <a:lstStyle/>
          <a:p>
            <a:r>
              <a:rPr lang="en-US" b="1" dirty="0">
                <a:solidFill>
                  <a:srgbClr val="000000"/>
                </a:solidFill>
                <a:latin typeface="Segoe UI Black" panose="020B0A02040204020203" pitchFamily="34" charset="0"/>
                <a:ea typeface="Segoe UI Black" panose="020B0A02040204020203" pitchFamily="34" charset="0"/>
                <a:cs typeface="Segoe UI" panose="020B0502040204020203" pitchFamily="34" charset="0"/>
              </a:rPr>
              <a:t>2. </a:t>
            </a:r>
            <a:r>
              <a:rPr lang="en-US" dirty="0">
                <a:latin typeface="Segoe UI" panose="020B0502040204020203" pitchFamily="34" charset="0"/>
                <a:cs typeface="Segoe UI" panose="020B0502040204020203" pitchFamily="34" charset="0"/>
              </a:rPr>
              <a:t>Idea Implementation Plan</a:t>
            </a:r>
          </a:p>
        </p:txBody>
      </p:sp>
      <p:sp>
        <p:nvSpPr>
          <p:cNvPr id="28" name="Rectangle 27">
            <a:extLst>
              <a:ext uri="{FF2B5EF4-FFF2-40B4-BE49-F238E27FC236}">
                <a16:creationId xmlns:a16="http://schemas.microsoft.com/office/drawing/2014/main" id="{FDD8113A-49C8-49CA-A6B2-2149AC5BDBD8}"/>
              </a:ext>
            </a:extLst>
          </p:cNvPr>
          <p:cNvSpPr/>
          <p:nvPr/>
        </p:nvSpPr>
        <p:spPr>
          <a:xfrm>
            <a:off x="1639761" y="2974866"/>
            <a:ext cx="10016828" cy="646331"/>
          </a:xfrm>
          <a:prstGeom prst="rect">
            <a:avLst/>
          </a:prstGeom>
        </p:spPr>
        <p:txBody>
          <a:bodyPr wrap="square">
            <a:spAutoFit/>
          </a:bodyPr>
          <a:lstStyle/>
          <a:p>
            <a:r>
              <a:rPr lang="en-US" b="1" dirty="0">
                <a:solidFill>
                  <a:srgbClr val="000000"/>
                </a:solidFill>
                <a:latin typeface="Segoe UI Black" panose="020B0A02040204020203" pitchFamily="34" charset="0"/>
                <a:ea typeface="Segoe UI Black" panose="020B0A02040204020203" pitchFamily="34" charset="0"/>
                <a:cs typeface="Segoe UI" panose="020B0502040204020203" pitchFamily="34" charset="0"/>
              </a:rPr>
              <a:t>3. </a:t>
            </a:r>
            <a:r>
              <a:rPr lang="en-GB" dirty="0">
                <a:latin typeface="Segoe UI" panose="020B0502040204020203" pitchFamily="34" charset="0"/>
                <a:cs typeface="Segoe UI" panose="020B0502040204020203" pitchFamily="34" charset="0"/>
              </a:rPr>
              <a:t>Values &amp; Benefits</a:t>
            </a:r>
          </a:p>
          <a:p>
            <a:endParaRPr lang="en-US" dirty="0">
              <a:latin typeface="Segoe UI" panose="020B0502040204020203" pitchFamily="34" charset="0"/>
              <a:cs typeface="Segoe UI" panose="020B0502040204020203" pitchFamily="34" charset="0"/>
            </a:endParaRPr>
          </a:p>
        </p:txBody>
      </p:sp>
      <p:sp>
        <p:nvSpPr>
          <p:cNvPr id="31" name="AutoShape 4">
            <a:extLst>
              <a:ext uri="{FF2B5EF4-FFF2-40B4-BE49-F238E27FC236}">
                <a16:creationId xmlns:a16="http://schemas.microsoft.com/office/drawing/2014/main" id="{003141B8-629D-425E-A9F7-BB46A62974B8}"/>
              </a:ext>
            </a:extLst>
          </p:cNvPr>
          <p:cNvSpPr>
            <a:spLocks noChangeArrowheads="1"/>
          </p:cNvSpPr>
          <p:nvPr/>
        </p:nvSpPr>
        <p:spPr bwMode="auto">
          <a:xfrm>
            <a:off x="1231827" y="1919244"/>
            <a:ext cx="281517" cy="28151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ln>
            <a:solidFill>
              <a:schemeClr val="accent1">
                <a:lumMod val="50000"/>
              </a:schemeClr>
            </a:solidFill>
            <a:headEnd/>
            <a:tailEnd/>
          </a:ln>
          <a:scene3d>
            <a:camera prst="orthographicFront">
              <a:rot lat="0" lon="0" rev="0"/>
            </a:camera>
            <a:lightRig rig="contrasting" dir="t">
              <a:rot lat="0" lon="0" rev="1500000"/>
            </a:lightRig>
          </a:scene3d>
        </p:spPr>
        <p:style>
          <a:lnRef idx="2">
            <a:schemeClr val="accent1"/>
          </a:lnRef>
          <a:fillRef idx="1">
            <a:schemeClr val="lt1"/>
          </a:fillRef>
          <a:effectRef idx="0">
            <a:schemeClr val="accent1"/>
          </a:effectRef>
          <a:fontRef idx="minor">
            <a:schemeClr val="dk1"/>
          </a:fontRef>
        </p:style>
        <p:txBody>
          <a:bodyPr wrap="none" anchor="ctr"/>
          <a:lstStyle/>
          <a:p>
            <a:pPr algn="ctr" defTabSz="1217024">
              <a:defRPr/>
            </a:pPr>
            <a:endParaRPr lang="en-US" sz="2133" dirty="0">
              <a:solidFill>
                <a:srgbClr val="000000"/>
              </a:solidFill>
              <a:latin typeface="Segoe UI Black" panose="020B0A02040204020203" pitchFamily="34" charset="0"/>
              <a:ea typeface="Segoe UI Black" panose="020B0A02040204020203" pitchFamily="34" charset="0"/>
              <a:cs typeface="Arial" panose="020B0604020202020204" pitchFamily="34" charset="0"/>
            </a:endParaRPr>
          </a:p>
        </p:txBody>
      </p:sp>
    </p:spTree>
    <p:extLst>
      <p:ext uri="{BB962C8B-B14F-4D97-AF65-F5344CB8AC3E}">
        <p14:creationId xmlns:p14="http://schemas.microsoft.com/office/powerpoint/2010/main" val="298248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674084" y="537594"/>
            <a:ext cx="6016487" cy="603981"/>
          </a:xfrm>
        </p:spPr>
        <p:txBody>
          <a:bodyPr>
            <a:normAutofit/>
          </a:bodyPr>
          <a:lstStyle/>
          <a:p>
            <a:r>
              <a:rPr lang="en-US" sz="2000" dirty="0"/>
              <a:t>Idea Summary</a:t>
            </a:r>
          </a:p>
        </p:txBody>
      </p:sp>
      <p:sp>
        <p:nvSpPr>
          <p:cNvPr id="21" name="Slide Number Placeholder 3"/>
          <p:cNvSpPr>
            <a:spLocks noGrp="1"/>
          </p:cNvSpPr>
          <p:nvPr>
            <p:ph type="sldNum" sz="quarter" idx="4294967295"/>
          </p:nvPr>
        </p:nvSpPr>
        <p:spPr>
          <a:xfrm>
            <a:off x="5949333" y="6678146"/>
            <a:ext cx="293337" cy="248805"/>
          </a:xfrm>
          <a:prstGeom prst="rect">
            <a:avLst/>
          </a:prstGeom>
        </p:spPr>
        <p:txBody>
          <a:bodyPr/>
          <a:lstStyle/>
          <a:p>
            <a:fld id="{86CB4B4D-7CA3-9044-876B-883B54F8677D}" type="slidenum">
              <a:rPr lang="en-US" smtClean="0"/>
              <a:pPr/>
              <a:t>3</a:t>
            </a:fld>
            <a:endParaRPr lang="en-US" dirty="0"/>
          </a:p>
        </p:txBody>
      </p:sp>
      <p:cxnSp>
        <p:nvCxnSpPr>
          <p:cNvPr id="5" name="Straight Connector 4"/>
          <p:cNvCxnSpPr/>
          <p:nvPr/>
        </p:nvCxnSpPr>
        <p:spPr>
          <a:xfrm>
            <a:off x="543193" y="1031216"/>
            <a:ext cx="104878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5"/>
          <p:cNvSpPr>
            <a:spLocks noChangeArrowheads="1"/>
          </p:cNvSpPr>
          <p:nvPr/>
        </p:nvSpPr>
        <p:spPr bwMode="auto">
          <a:xfrm>
            <a:off x="682023" y="1999304"/>
            <a:ext cx="9959701" cy="598487"/>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lnSpc>
                <a:spcPct val="110000"/>
              </a:lnSpc>
              <a:spcBef>
                <a:spcPts val="60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spcAft>
                <a:spcPts val="600"/>
              </a:spcAft>
              <a:buClr>
                <a:schemeClr val="accent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600"/>
              </a:spcBef>
              <a:spcAft>
                <a:spcPts val="600"/>
              </a:spcAft>
              <a:buClr>
                <a:schemeClr val="accent1"/>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100000"/>
              </a:lnSpc>
              <a:spcBef>
                <a:spcPct val="20000"/>
              </a:spcBef>
              <a:spcAft>
                <a:spcPct val="0"/>
              </a:spcAft>
              <a:buClr>
                <a:schemeClr val="tx2"/>
              </a:buClr>
              <a:buFontTx/>
              <a:buNone/>
            </a:pPr>
            <a:r>
              <a:rPr lang="en-US" altLang="en-US" sz="1600" b="1" dirty="0"/>
              <a:t>Background: </a:t>
            </a:r>
            <a:r>
              <a:rPr lang="en-US" altLang="en-US" sz="1200" dirty="0"/>
              <a:t>The current PaaS solution requires writing a </a:t>
            </a:r>
            <a:r>
              <a:rPr lang="en-US" altLang="en-US" sz="1200" dirty="0" err="1"/>
              <a:t>Dockerfile</a:t>
            </a:r>
            <a:r>
              <a:rPr lang="en-US" altLang="en-US" sz="1200" dirty="0"/>
              <a:t> to deploy any application. This strategy is also call Bring Your Own Image (BYOI). Writing the </a:t>
            </a:r>
            <a:r>
              <a:rPr lang="en-US" altLang="en-US" sz="1200" dirty="0" err="1"/>
              <a:t>Dockerfile</a:t>
            </a:r>
            <a:r>
              <a:rPr lang="en-US" altLang="en-US" sz="1200" dirty="0"/>
              <a:t> can lead to many security risks as people can embed unnecessary or malicious </a:t>
            </a:r>
            <a:r>
              <a:rPr lang="en-US" altLang="en-US" sz="1200" dirty="0" err="1"/>
              <a:t>softwares</a:t>
            </a:r>
            <a:r>
              <a:rPr lang="en-US" altLang="en-US" sz="1200" dirty="0"/>
              <a:t>, do not follow best practices</a:t>
            </a:r>
          </a:p>
        </p:txBody>
      </p:sp>
      <p:sp>
        <p:nvSpPr>
          <p:cNvPr id="50" name="Rectangle 6"/>
          <p:cNvSpPr>
            <a:spLocks noChangeArrowheads="1"/>
          </p:cNvSpPr>
          <p:nvPr/>
        </p:nvSpPr>
        <p:spPr bwMode="auto">
          <a:xfrm>
            <a:off x="674084" y="5609583"/>
            <a:ext cx="9933263" cy="5334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lnSpc>
                <a:spcPct val="110000"/>
              </a:lnSpc>
              <a:spcBef>
                <a:spcPts val="60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spcAft>
                <a:spcPts val="600"/>
              </a:spcAft>
              <a:buClr>
                <a:schemeClr val="accent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600"/>
              </a:spcBef>
              <a:spcAft>
                <a:spcPts val="600"/>
              </a:spcAft>
              <a:buClr>
                <a:schemeClr val="accent1"/>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100000"/>
              </a:lnSpc>
              <a:spcBef>
                <a:spcPct val="20000"/>
              </a:spcBef>
              <a:spcAft>
                <a:spcPct val="0"/>
              </a:spcAft>
              <a:buClr>
                <a:schemeClr val="tx2"/>
              </a:buClr>
              <a:buFontTx/>
              <a:buNone/>
            </a:pPr>
            <a:r>
              <a:rPr lang="en-US" altLang="en-US" sz="1600" b="1" dirty="0"/>
              <a:t>Technology &amp; Resources </a:t>
            </a:r>
            <a:r>
              <a:rPr lang="en-US" altLang="en-US" sz="1200" dirty="0"/>
              <a:t>: WSL, </a:t>
            </a:r>
            <a:r>
              <a:rPr lang="en-US" altLang="en-US" sz="1200" dirty="0" err="1"/>
              <a:t>Podman</a:t>
            </a:r>
            <a:r>
              <a:rPr lang="en-US" altLang="en-US" sz="1200" dirty="0"/>
              <a:t>, </a:t>
            </a:r>
            <a:r>
              <a:rPr lang="en-US" altLang="en-US" sz="1200" dirty="0" err="1"/>
              <a:t>Buildah</a:t>
            </a:r>
            <a:r>
              <a:rPr lang="en-US" altLang="en-US" sz="1200" dirty="0"/>
              <a:t>, S2I images ,OCP</a:t>
            </a:r>
          </a:p>
        </p:txBody>
      </p:sp>
      <p:sp>
        <p:nvSpPr>
          <p:cNvPr id="51" name="Rectangle 7"/>
          <p:cNvSpPr>
            <a:spLocks noChangeArrowheads="1"/>
          </p:cNvSpPr>
          <p:nvPr/>
        </p:nvSpPr>
        <p:spPr bwMode="auto">
          <a:xfrm>
            <a:off x="674084" y="1248417"/>
            <a:ext cx="9980475" cy="598487"/>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20000"/>
              </a:spcBef>
              <a:buClr>
                <a:schemeClr val="tx2"/>
              </a:buClr>
            </a:pPr>
            <a:r>
              <a:rPr lang="en-US" altLang="en-US" sz="1600" b="1" dirty="0">
                <a:latin typeface="Arial" panose="020B0604020202020204" pitchFamily="34" charset="0"/>
              </a:rPr>
              <a:t>Ideation Theme: </a:t>
            </a:r>
          </a:p>
          <a:p>
            <a:pPr>
              <a:spcBef>
                <a:spcPct val="20000"/>
              </a:spcBef>
              <a:buClr>
                <a:schemeClr val="tx2"/>
              </a:buClr>
            </a:pPr>
            <a:r>
              <a:rPr lang="en-US" altLang="en-US" sz="1600" b="1" dirty="0">
                <a:latin typeface="Arial" panose="020B0604020202020204" pitchFamily="34" charset="0"/>
              </a:rPr>
              <a:t>		Cloud Infrastructure – Deployment and Maintenance Solution, </a:t>
            </a:r>
            <a:r>
              <a:rPr lang="en-US" altLang="en-US" sz="1600" b="1">
                <a:latin typeface="Arial" panose="020B0604020202020204" pitchFamily="34" charset="0"/>
              </a:rPr>
              <a:t>DevOps Automation</a:t>
            </a:r>
            <a:endParaRPr lang="en-US" altLang="en-US" sz="1600" b="1" dirty="0">
              <a:latin typeface="Arial" panose="020B0604020202020204" pitchFamily="34" charset="0"/>
            </a:endParaRPr>
          </a:p>
          <a:p>
            <a:pPr>
              <a:spcBef>
                <a:spcPct val="20000"/>
              </a:spcBef>
              <a:buClr>
                <a:schemeClr val="tx2"/>
              </a:buClr>
            </a:pPr>
            <a:endParaRPr lang="en-US" altLang="en-US" sz="1100" dirty="0">
              <a:latin typeface="Arial" panose="020B0604020202020204" pitchFamily="34" charset="0"/>
            </a:endParaRPr>
          </a:p>
        </p:txBody>
      </p:sp>
      <p:sp>
        <p:nvSpPr>
          <p:cNvPr id="52" name="Rectangle 5"/>
          <p:cNvSpPr>
            <a:spLocks noChangeArrowheads="1"/>
          </p:cNvSpPr>
          <p:nvPr/>
        </p:nvSpPr>
        <p:spPr bwMode="auto">
          <a:xfrm>
            <a:off x="674084" y="4212226"/>
            <a:ext cx="9959701" cy="1220596"/>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lnSpc>
                <a:spcPct val="110000"/>
              </a:lnSpc>
              <a:spcBef>
                <a:spcPts val="60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spcAft>
                <a:spcPts val="600"/>
              </a:spcAft>
              <a:buClr>
                <a:schemeClr val="accent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600"/>
              </a:spcBef>
              <a:spcAft>
                <a:spcPts val="600"/>
              </a:spcAft>
              <a:buClr>
                <a:schemeClr val="accent1"/>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100000"/>
              </a:lnSpc>
              <a:spcBef>
                <a:spcPct val="20000"/>
              </a:spcBef>
              <a:spcAft>
                <a:spcPct val="0"/>
              </a:spcAft>
              <a:buClr>
                <a:schemeClr val="tx2"/>
              </a:buClr>
              <a:buFontTx/>
              <a:buNone/>
            </a:pPr>
            <a:r>
              <a:rPr lang="en-US" altLang="en-US" sz="1600" b="1" dirty="0"/>
              <a:t>Solution Summary</a:t>
            </a:r>
            <a:r>
              <a:rPr lang="en-US" altLang="en-US" sz="1800" b="1" dirty="0"/>
              <a:t>:</a:t>
            </a:r>
          </a:p>
          <a:p>
            <a:pPr indent="166688">
              <a:lnSpc>
                <a:spcPct val="100000"/>
              </a:lnSpc>
              <a:spcBef>
                <a:spcPct val="20000"/>
              </a:spcBef>
              <a:spcAft>
                <a:spcPct val="0"/>
              </a:spcAft>
              <a:buClr>
                <a:schemeClr val="tx2"/>
              </a:buClr>
            </a:pPr>
            <a:r>
              <a:rPr lang="en-US" altLang="en-US" sz="1200" dirty="0"/>
              <a:t>Remove dependency from writing complex docker files and docker builds. </a:t>
            </a:r>
          </a:p>
          <a:p>
            <a:pPr indent="166688">
              <a:lnSpc>
                <a:spcPct val="100000"/>
              </a:lnSpc>
              <a:spcBef>
                <a:spcPct val="20000"/>
              </a:spcBef>
              <a:spcAft>
                <a:spcPct val="0"/>
              </a:spcAft>
              <a:buClr>
                <a:schemeClr val="tx2"/>
              </a:buClr>
            </a:pPr>
            <a:r>
              <a:rPr lang="en-US" altLang="en-US" sz="1200" dirty="0"/>
              <a:t>Implement a secured way to create and run OCI compliant images. </a:t>
            </a:r>
          </a:p>
          <a:p>
            <a:pPr indent="166688">
              <a:lnSpc>
                <a:spcPct val="100000"/>
              </a:lnSpc>
              <a:spcBef>
                <a:spcPct val="20000"/>
              </a:spcBef>
              <a:spcAft>
                <a:spcPct val="0"/>
              </a:spcAft>
              <a:buClr>
                <a:schemeClr val="tx2"/>
              </a:buClr>
            </a:pPr>
            <a:r>
              <a:rPr lang="en-US" altLang="en-US" sz="1200" dirty="0"/>
              <a:t>Use the latest cloud native tools (</a:t>
            </a:r>
            <a:r>
              <a:rPr lang="en-US" altLang="en-US" sz="1200" dirty="0" err="1"/>
              <a:t>Buildah</a:t>
            </a:r>
            <a:r>
              <a:rPr lang="en-US" altLang="en-US" sz="1200" dirty="0"/>
              <a:t>, </a:t>
            </a:r>
            <a:r>
              <a:rPr lang="en-US" altLang="en-US" sz="1200" dirty="0" err="1"/>
              <a:t>Skopeo</a:t>
            </a:r>
            <a:r>
              <a:rPr lang="en-US" altLang="en-US" sz="1200" dirty="0"/>
              <a:t>, </a:t>
            </a:r>
            <a:r>
              <a:rPr lang="en-US" altLang="en-US" sz="1200" dirty="0" err="1"/>
              <a:t>Podman</a:t>
            </a:r>
            <a:r>
              <a:rPr lang="en-US" altLang="en-US" sz="1200" dirty="0"/>
              <a:t>) to manage container needs in a secured and standard manner. </a:t>
            </a:r>
          </a:p>
          <a:p>
            <a:pPr indent="166688">
              <a:lnSpc>
                <a:spcPct val="100000"/>
              </a:lnSpc>
              <a:spcBef>
                <a:spcPct val="20000"/>
              </a:spcBef>
              <a:spcAft>
                <a:spcPct val="0"/>
              </a:spcAft>
              <a:buClr>
                <a:schemeClr val="tx2"/>
              </a:buClr>
            </a:pPr>
            <a:r>
              <a:rPr lang="en-US" altLang="en-US" sz="1200" dirty="0"/>
              <a:t>Building an OCI complaint image from anywhere without depending on </a:t>
            </a:r>
            <a:r>
              <a:rPr lang="en-US" altLang="en-US" sz="1200" dirty="0" err="1"/>
              <a:t>priviledged</a:t>
            </a:r>
            <a:r>
              <a:rPr lang="en-US" altLang="en-US" sz="1200" dirty="0"/>
              <a:t> access and process to run. </a:t>
            </a:r>
          </a:p>
        </p:txBody>
      </p:sp>
      <p:sp>
        <p:nvSpPr>
          <p:cNvPr id="9" name="Rectangle 5">
            <a:extLst>
              <a:ext uri="{FF2B5EF4-FFF2-40B4-BE49-F238E27FC236}">
                <a16:creationId xmlns:a16="http://schemas.microsoft.com/office/drawing/2014/main" id="{E4B7F1FD-5331-4E62-8E3A-A647F53767C9}"/>
              </a:ext>
            </a:extLst>
          </p:cNvPr>
          <p:cNvSpPr>
            <a:spLocks noChangeArrowheads="1"/>
          </p:cNvSpPr>
          <p:nvPr/>
        </p:nvSpPr>
        <p:spPr bwMode="auto">
          <a:xfrm>
            <a:off x="674084" y="2813645"/>
            <a:ext cx="9959701" cy="1220596"/>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lnSpc>
                <a:spcPct val="110000"/>
              </a:lnSpc>
              <a:spcBef>
                <a:spcPts val="60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spcAft>
                <a:spcPts val="600"/>
              </a:spcAft>
              <a:buClr>
                <a:schemeClr val="accent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600"/>
              </a:spcBef>
              <a:spcAft>
                <a:spcPts val="600"/>
              </a:spcAft>
              <a:buClr>
                <a:schemeClr val="accent1"/>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100000"/>
              </a:lnSpc>
              <a:spcBef>
                <a:spcPct val="20000"/>
              </a:spcBef>
              <a:spcAft>
                <a:spcPct val="0"/>
              </a:spcAft>
              <a:buClr>
                <a:schemeClr val="tx2"/>
              </a:buClr>
              <a:buFontTx/>
              <a:buNone/>
            </a:pPr>
            <a:r>
              <a:rPr lang="en-US" altLang="en-US" sz="1600" b="1" dirty="0"/>
              <a:t>Challenges seen in </a:t>
            </a:r>
            <a:r>
              <a:rPr lang="en-US" altLang="en-US" sz="1600" b="1" dirty="0" err="1"/>
              <a:t>DockerFile</a:t>
            </a:r>
            <a:r>
              <a:rPr lang="en-US" altLang="en-US" sz="1600" b="1" dirty="0"/>
              <a:t>-based build process</a:t>
            </a:r>
          </a:p>
          <a:p>
            <a:pPr>
              <a:lnSpc>
                <a:spcPct val="100000"/>
              </a:lnSpc>
              <a:spcBef>
                <a:spcPct val="20000"/>
              </a:spcBef>
              <a:spcAft>
                <a:spcPct val="0"/>
              </a:spcAft>
              <a:buClr>
                <a:schemeClr val="tx2"/>
              </a:buClr>
            </a:pPr>
            <a:r>
              <a:rPr lang="en-US" altLang="en-US" sz="1200" dirty="0"/>
              <a:t>The monolith nature of creating </a:t>
            </a:r>
            <a:r>
              <a:rPr lang="en-US" altLang="en-US" sz="1200" dirty="0" err="1"/>
              <a:t>dockerfile</a:t>
            </a:r>
            <a:r>
              <a:rPr lang="en-US" altLang="en-US" sz="1200" dirty="0"/>
              <a:t> </a:t>
            </a:r>
            <a:r>
              <a:rPr lang="en-US" altLang="en-US" sz="1200" b="1" dirty="0"/>
              <a:t>becomes difficult to maintain</a:t>
            </a:r>
            <a:r>
              <a:rPr lang="en-US" altLang="en-US" sz="1200" dirty="0"/>
              <a:t>.</a:t>
            </a:r>
          </a:p>
          <a:p>
            <a:pPr>
              <a:lnSpc>
                <a:spcPct val="100000"/>
              </a:lnSpc>
              <a:spcBef>
                <a:spcPct val="20000"/>
              </a:spcBef>
              <a:spcAft>
                <a:spcPct val="0"/>
              </a:spcAft>
              <a:buClr>
                <a:schemeClr val="tx2"/>
              </a:buClr>
            </a:pPr>
            <a:r>
              <a:rPr lang="en-US" altLang="en-US" sz="1200" dirty="0" err="1"/>
              <a:t>Dockerfile</a:t>
            </a:r>
            <a:r>
              <a:rPr lang="en-US" altLang="en-US" sz="1200" dirty="0"/>
              <a:t> gets created by individual developers and a </a:t>
            </a:r>
            <a:r>
              <a:rPr lang="en-US" altLang="en-US" sz="1200" b="1" dirty="0"/>
              <a:t>proper standard is not being followed.</a:t>
            </a:r>
          </a:p>
          <a:p>
            <a:pPr>
              <a:lnSpc>
                <a:spcPct val="100000"/>
              </a:lnSpc>
              <a:spcBef>
                <a:spcPct val="20000"/>
              </a:spcBef>
              <a:spcAft>
                <a:spcPct val="0"/>
              </a:spcAft>
              <a:buClr>
                <a:schemeClr val="tx2"/>
              </a:buClr>
            </a:pPr>
            <a:r>
              <a:rPr lang="en-US" altLang="en-US" sz="1200" b="1" dirty="0"/>
              <a:t>Security has always been an issue </a:t>
            </a:r>
            <a:r>
              <a:rPr lang="en-US" altLang="en-US" sz="1200" dirty="0"/>
              <a:t>with </a:t>
            </a:r>
            <a:r>
              <a:rPr lang="en-US" altLang="en-US" sz="1200" dirty="0" err="1"/>
              <a:t>dockerfile</a:t>
            </a:r>
            <a:r>
              <a:rPr lang="en-US" altLang="en-US" sz="1200" dirty="0"/>
              <a:t>. Viz, requires root access, malicious code injection, etc.</a:t>
            </a:r>
          </a:p>
          <a:p>
            <a:pPr>
              <a:lnSpc>
                <a:spcPct val="100000"/>
              </a:lnSpc>
              <a:spcBef>
                <a:spcPct val="20000"/>
              </a:spcBef>
              <a:spcAft>
                <a:spcPct val="0"/>
              </a:spcAft>
              <a:buClr>
                <a:schemeClr val="tx2"/>
              </a:buClr>
            </a:pPr>
            <a:r>
              <a:rPr lang="en-US" altLang="en-US" sz="1200" b="1" dirty="0"/>
              <a:t>Not efficient </a:t>
            </a:r>
            <a:r>
              <a:rPr lang="en-US" altLang="en-US" sz="1200" dirty="0"/>
              <a:t>as it need Docker daemon process to run in background and all steps get executed </a:t>
            </a:r>
            <a:r>
              <a:rPr lang="en-US" altLang="en-US" sz="1200" dirty="0" err="1"/>
              <a:t>everytime</a:t>
            </a:r>
            <a:r>
              <a:rPr lang="en-US" altLang="en-US" sz="1200" dirty="0"/>
              <a:t> a build is triggered. </a:t>
            </a:r>
          </a:p>
        </p:txBody>
      </p:sp>
    </p:spTree>
    <p:extLst>
      <p:ext uri="{BB962C8B-B14F-4D97-AF65-F5344CB8AC3E}">
        <p14:creationId xmlns:p14="http://schemas.microsoft.com/office/powerpoint/2010/main" val="402139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674084" y="537594"/>
            <a:ext cx="6016487" cy="603981"/>
          </a:xfrm>
        </p:spPr>
        <p:txBody>
          <a:bodyPr>
            <a:normAutofit/>
          </a:bodyPr>
          <a:lstStyle/>
          <a:p>
            <a:r>
              <a:rPr lang="en-US" sz="2000" dirty="0"/>
              <a:t>Use-case summary </a:t>
            </a:r>
          </a:p>
        </p:txBody>
      </p:sp>
      <p:sp>
        <p:nvSpPr>
          <p:cNvPr id="21" name="Slide Number Placeholder 3"/>
          <p:cNvSpPr>
            <a:spLocks noGrp="1"/>
          </p:cNvSpPr>
          <p:nvPr>
            <p:ph type="sldNum" sz="quarter" idx="4294967295"/>
          </p:nvPr>
        </p:nvSpPr>
        <p:spPr>
          <a:xfrm>
            <a:off x="5949333" y="6678146"/>
            <a:ext cx="293337" cy="248805"/>
          </a:xfrm>
          <a:prstGeom prst="rect">
            <a:avLst/>
          </a:prstGeom>
        </p:spPr>
        <p:txBody>
          <a:bodyPr/>
          <a:lstStyle/>
          <a:p>
            <a:fld id="{86CB4B4D-7CA3-9044-876B-883B54F8677D}" type="slidenum">
              <a:rPr lang="en-US" smtClean="0"/>
              <a:pPr/>
              <a:t>4</a:t>
            </a:fld>
            <a:endParaRPr lang="en-US" dirty="0"/>
          </a:p>
        </p:txBody>
      </p:sp>
      <p:cxnSp>
        <p:nvCxnSpPr>
          <p:cNvPr id="5" name="Straight Connector 4"/>
          <p:cNvCxnSpPr/>
          <p:nvPr/>
        </p:nvCxnSpPr>
        <p:spPr>
          <a:xfrm>
            <a:off x="543193" y="1031216"/>
            <a:ext cx="104878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5"/>
          <p:cNvSpPr>
            <a:spLocks noChangeArrowheads="1"/>
          </p:cNvSpPr>
          <p:nvPr/>
        </p:nvSpPr>
        <p:spPr bwMode="auto">
          <a:xfrm>
            <a:off x="682023" y="1999305"/>
            <a:ext cx="9959701" cy="520495"/>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lnSpc>
                <a:spcPct val="110000"/>
              </a:lnSpc>
              <a:spcBef>
                <a:spcPts val="60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spcAft>
                <a:spcPts val="600"/>
              </a:spcAft>
              <a:buClr>
                <a:schemeClr val="accent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600"/>
              </a:spcBef>
              <a:spcAft>
                <a:spcPts val="600"/>
              </a:spcAft>
              <a:buClr>
                <a:schemeClr val="accent1"/>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100000"/>
              </a:lnSpc>
              <a:spcBef>
                <a:spcPct val="20000"/>
              </a:spcBef>
              <a:spcAft>
                <a:spcPct val="0"/>
              </a:spcAft>
              <a:buClr>
                <a:schemeClr val="tx2"/>
              </a:buClr>
              <a:buFontTx/>
              <a:buNone/>
            </a:pPr>
            <a:r>
              <a:rPr lang="en-US" altLang="en-US" sz="1600" b="1" dirty="0"/>
              <a:t>Use case 1:  </a:t>
            </a:r>
            <a:r>
              <a:rPr lang="en-US" altLang="en-US" sz="1200" dirty="0"/>
              <a:t>Creation of hardened OCI compliant images as per the corporate policy  using source to image transformation process .  This can be built from anywhere without dependency on access privileges , docker daemon, etc. </a:t>
            </a:r>
          </a:p>
        </p:txBody>
      </p:sp>
      <p:sp>
        <p:nvSpPr>
          <p:cNvPr id="51" name="Rectangle 7"/>
          <p:cNvSpPr>
            <a:spLocks noChangeArrowheads="1"/>
          </p:cNvSpPr>
          <p:nvPr/>
        </p:nvSpPr>
        <p:spPr bwMode="auto">
          <a:xfrm>
            <a:off x="674084" y="1177474"/>
            <a:ext cx="9980475" cy="598487"/>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20000"/>
              </a:spcBef>
              <a:buClr>
                <a:schemeClr val="tx2"/>
              </a:buClr>
            </a:pPr>
            <a:r>
              <a:rPr lang="en-US" altLang="en-US" sz="1600" b="1" dirty="0">
                <a:latin typeface="Arial" panose="020B0604020202020204" pitchFamily="34" charset="0"/>
              </a:rPr>
              <a:t>Ideation Theme: </a:t>
            </a:r>
          </a:p>
          <a:p>
            <a:pPr>
              <a:spcBef>
                <a:spcPct val="20000"/>
              </a:spcBef>
              <a:buClr>
                <a:schemeClr val="tx2"/>
              </a:buClr>
            </a:pPr>
            <a:r>
              <a:rPr lang="en-US" altLang="en-US" sz="1600" b="1" dirty="0">
                <a:latin typeface="Arial" panose="020B0604020202020204" pitchFamily="34" charset="0"/>
              </a:rPr>
              <a:t>		Cloud Infrastructure – Deployment and Maintenance Solution, DevOps Automation</a:t>
            </a:r>
          </a:p>
          <a:p>
            <a:pPr>
              <a:spcBef>
                <a:spcPct val="20000"/>
              </a:spcBef>
              <a:buClr>
                <a:schemeClr val="tx2"/>
              </a:buClr>
            </a:pPr>
            <a:endParaRPr lang="en-US" altLang="en-US" sz="1100" dirty="0">
              <a:latin typeface="Arial" panose="020B0604020202020204" pitchFamily="34" charset="0"/>
            </a:endParaRPr>
          </a:p>
        </p:txBody>
      </p:sp>
      <p:sp>
        <p:nvSpPr>
          <p:cNvPr id="52" name="Rectangle 5"/>
          <p:cNvSpPr>
            <a:spLocks noChangeArrowheads="1"/>
          </p:cNvSpPr>
          <p:nvPr/>
        </p:nvSpPr>
        <p:spPr bwMode="auto">
          <a:xfrm>
            <a:off x="674084" y="3931297"/>
            <a:ext cx="9959701" cy="619475"/>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lnSpc>
                <a:spcPct val="110000"/>
              </a:lnSpc>
              <a:spcBef>
                <a:spcPts val="60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spcAft>
                <a:spcPts val="600"/>
              </a:spcAft>
              <a:buClr>
                <a:schemeClr val="accent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600"/>
              </a:spcBef>
              <a:spcAft>
                <a:spcPts val="600"/>
              </a:spcAft>
              <a:buClr>
                <a:schemeClr val="accent1"/>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100000"/>
              </a:lnSpc>
              <a:spcBef>
                <a:spcPct val="20000"/>
              </a:spcBef>
              <a:spcAft>
                <a:spcPct val="0"/>
              </a:spcAft>
              <a:buClr>
                <a:schemeClr val="tx2"/>
              </a:buClr>
              <a:buFontTx/>
              <a:buNone/>
            </a:pPr>
            <a:r>
              <a:rPr lang="en-US" altLang="en-US" sz="1600" b="1" dirty="0"/>
              <a:t>Use case 3: </a:t>
            </a:r>
            <a:r>
              <a:rPr lang="en-US" altLang="en-US" sz="1200" dirty="0"/>
              <a:t>Build image ones and push to different registries as per the format requirement .</a:t>
            </a:r>
          </a:p>
        </p:txBody>
      </p:sp>
      <p:sp>
        <p:nvSpPr>
          <p:cNvPr id="9" name="Rectangle 5">
            <a:extLst>
              <a:ext uri="{FF2B5EF4-FFF2-40B4-BE49-F238E27FC236}">
                <a16:creationId xmlns:a16="http://schemas.microsoft.com/office/drawing/2014/main" id="{E4B7F1FD-5331-4E62-8E3A-A647F53767C9}"/>
              </a:ext>
            </a:extLst>
          </p:cNvPr>
          <p:cNvSpPr>
            <a:spLocks noChangeArrowheads="1"/>
          </p:cNvSpPr>
          <p:nvPr/>
        </p:nvSpPr>
        <p:spPr bwMode="auto">
          <a:xfrm>
            <a:off x="674084" y="2965301"/>
            <a:ext cx="9959701" cy="520495"/>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lnSpc>
                <a:spcPct val="110000"/>
              </a:lnSpc>
              <a:spcBef>
                <a:spcPts val="60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spcAft>
                <a:spcPts val="600"/>
              </a:spcAft>
              <a:buClr>
                <a:schemeClr val="accent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600"/>
              </a:spcBef>
              <a:spcAft>
                <a:spcPts val="600"/>
              </a:spcAft>
              <a:buClr>
                <a:schemeClr val="accent1"/>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100000"/>
              </a:lnSpc>
              <a:spcBef>
                <a:spcPct val="20000"/>
              </a:spcBef>
              <a:spcAft>
                <a:spcPct val="0"/>
              </a:spcAft>
              <a:buClr>
                <a:schemeClr val="tx2"/>
              </a:buClr>
              <a:buFontTx/>
              <a:buNone/>
            </a:pPr>
            <a:r>
              <a:rPr lang="en-US" altLang="en-US" sz="1600" b="1" dirty="0"/>
              <a:t>Use case 2:  </a:t>
            </a:r>
            <a:r>
              <a:rPr lang="en-US" altLang="en-US" sz="1200" dirty="0"/>
              <a:t>Running OCI compliant images without Docker in a secured and Standardized manner.  Viz – non root user</a:t>
            </a:r>
          </a:p>
        </p:txBody>
      </p:sp>
      <p:sp>
        <p:nvSpPr>
          <p:cNvPr id="10" name="Rectangle 5">
            <a:extLst>
              <a:ext uri="{FF2B5EF4-FFF2-40B4-BE49-F238E27FC236}">
                <a16:creationId xmlns:a16="http://schemas.microsoft.com/office/drawing/2014/main" id="{63E21CEB-27F1-4790-A1DD-B8AF47195D96}"/>
              </a:ext>
            </a:extLst>
          </p:cNvPr>
          <p:cNvSpPr>
            <a:spLocks noChangeArrowheads="1"/>
          </p:cNvSpPr>
          <p:nvPr/>
        </p:nvSpPr>
        <p:spPr bwMode="auto">
          <a:xfrm>
            <a:off x="682023" y="4813866"/>
            <a:ext cx="9959701" cy="619475"/>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a:lstStyle>
            <a:lvl1pPr marL="119063" indent="-9525">
              <a:lnSpc>
                <a:spcPct val="110000"/>
              </a:lnSpc>
              <a:spcBef>
                <a:spcPts val="60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1pPr>
            <a:lvl2pPr marL="742950" indent="-285750">
              <a:lnSpc>
                <a:spcPct val="110000"/>
              </a:lnSpc>
              <a:spcBef>
                <a:spcPts val="600"/>
              </a:spcBef>
              <a:spcAft>
                <a:spcPts val="600"/>
              </a:spcAft>
              <a:buClr>
                <a:schemeClr val="accent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lnSpc>
                <a:spcPct val="110000"/>
              </a:lnSpc>
              <a:spcBef>
                <a:spcPts val="600"/>
              </a:spcBef>
              <a:spcAft>
                <a:spcPts val="600"/>
              </a:spcAft>
              <a:buClr>
                <a:schemeClr val="accent1"/>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6002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110000"/>
              </a:lnSpc>
              <a:spcBef>
                <a:spcPts val="600"/>
              </a:spcBef>
              <a:spcAft>
                <a:spcPts val="600"/>
              </a:spcAft>
              <a:buClr>
                <a:schemeClr val="accent1"/>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9pPr>
          </a:lstStyle>
          <a:p>
            <a:pPr>
              <a:lnSpc>
                <a:spcPct val="100000"/>
              </a:lnSpc>
              <a:spcBef>
                <a:spcPct val="20000"/>
              </a:spcBef>
              <a:spcAft>
                <a:spcPct val="0"/>
              </a:spcAft>
              <a:buClr>
                <a:schemeClr val="tx2"/>
              </a:buClr>
              <a:buFontTx/>
              <a:buNone/>
            </a:pPr>
            <a:r>
              <a:rPr lang="en-US" altLang="en-US" sz="1600" b="1" dirty="0"/>
              <a:t>Use case 4: </a:t>
            </a:r>
            <a:r>
              <a:rPr lang="en-US" altLang="en-US" sz="1200" dirty="0"/>
              <a:t>Integrate the above 3 </a:t>
            </a:r>
            <a:r>
              <a:rPr lang="en-US" altLang="en-US" sz="1200" dirty="0" err="1"/>
              <a:t>usecases</a:t>
            </a:r>
            <a:r>
              <a:rPr lang="en-US" altLang="en-US" sz="1200" dirty="0"/>
              <a:t> with the complete DevOps pipeline using </a:t>
            </a:r>
            <a:r>
              <a:rPr lang="en-US" altLang="en-US" sz="1200" dirty="0" err="1"/>
              <a:t>Buildah</a:t>
            </a:r>
            <a:r>
              <a:rPr lang="en-US" altLang="en-US" sz="1200" dirty="0"/>
              <a:t>, </a:t>
            </a:r>
            <a:r>
              <a:rPr lang="en-US" altLang="en-US" sz="1200" dirty="0" err="1"/>
              <a:t>Skopeo</a:t>
            </a:r>
            <a:r>
              <a:rPr lang="en-US" altLang="en-US" sz="1200" dirty="0"/>
              <a:t>, </a:t>
            </a:r>
            <a:r>
              <a:rPr lang="en-US" altLang="en-US" sz="1200" dirty="0" err="1"/>
              <a:t>Podman</a:t>
            </a:r>
            <a:r>
              <a:rPr lang="en-US" altLang="en-US" sz="1200" dirty="0"/>
              <a:t>.</a:t>
            </a:r>
          </a:p>
        </p:txBody>
      </p:sp>
    </p:spTree>
    <p:extLst>
      <p:ext uri="{BB962C8B-B14F-4D97-AF65-F5344CB8AC3E}">
        <p14:creationId xmlns:p14="http://schemas.microsoft.com/office/powerpoint/2010/main" val="352353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306A5DD-E5C0-4E04-A017-ADD2C58B8F03}"/>
              </a:ext>
            </a:extLst>
          </p:cNvPr>
          <p:cNvSpPr/>
          <p:nvPr/>
        </p:nvSpPr>
        <p:spPr>
          <a:xfrm>
            <a:off x="955422" y="1338626"/>
            <a:ext cx="10281157" cy="1591346"/>
          </a:xfrm>
          <a:prstGeom prst="rect">
            <a:avLst/>
          </a:prstGeom>
          <a:solidFill>
            <a:sysClr val="window" lastClr="FFFFFF"/>
          </a:solidFill>
          <a:ln w="3175" cap="flat" cmpd="sng" algn="ctr">
            <a:solidFill>
              <a:srgbClr val="002060"/>
            </a:solidFill>
            <a:prstDash val="solid"/>
          </a:ln>
          <a:effectLst/>
        </p:spPr>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8" name="Rectangle 77">
            <a:extLst>
              <a:ext uri="{FF2B5EF4-FFF2-40B4-BE49-F238E27FC236}">
                <a16:creationId xmlns:a16="http://schemas.microsoft.com/office/drawing/2014/main" id="{F6255D63-4EE7-4099-B133-8A0F10EB8CE7}"/>
              </a:ext>
            </a:extLst>
          </p:cNvPr>
          <p:cNvSpPr/>
          <p:nvPr/>
        </p:nvSpPr>
        <p:spPr>
          <a:xfrm>
            <a:off x="955421" y="2929973"/>
            <a:ext cx="10281157" cy="3297915"/>
          </a:xfrm>
          <a:prstGeom prst="rect">
            <a:avLst/>
          </a:prstGeom>
          <a:solidFill>
            <a:sysClr val="window" lastClr="FFFFFF"/>
          </a:solidFill>
          <a:ln w="3175" cap="flat" cmpd="sng" algn="ctr">
            <a:solidFill>
              <a:srgbClr val="002060"/>
            </a:solidFill>
            <a:prstDash val="solid"/>
          </a:ln>
          <a:effectLst/>
        </p:spPr>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Rectangle 80">
            <a:extLst>
              <a:ext uri="{FF2B5EF4-FFF2-40B4-BE49-F238E27FC236}">
                <a16:creationId xmlns:a16="http://schemas.microsoft.com/office/drawing/2014/main" id="{7C13CE28-9A5F-4C2C-AFFA-CE3F7CAAAA8C}"/>
              </a:ext>
            </a:extLst>
          </p:cNvPr>
          <p:cNvSpPr/>
          <p:nvPr/>
        </p:nvSpPr>
        <p:spPr>
          <a:xfrm>
            <a:off x="622458" y="1338626"/>
            <a:ext cx="521620" cy="1591346"/>
          </a:xfrm>
          <a:prstGeom prst="rect">
            <a:avLst/>
          </a:prstGeom>
          <a:solidFill>
            <a:sysClr val="window" lastClr="FFFFFF"/>
          </a:solidFill>
          <a:ln w="3175" cap="flat" cmpd="sng" algn="ctr">
            <a:solidFill>
              <a:srgbClr val="002060"/>
            </a:solidFill>
            <a:prstDash val="solid"/>
          </a:ln>
          <a:effectLst/>
        </p:spPr>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2" name="Rectangle 81">
            <a:extLst>
              <a:ext uri="{FF2B5EF4-FFF2-40B4-BE49-F238E27FC236}">
                <a16:creationId xmlns:a16="http://schemas.microsoft.com/office/drawing/2014/main" id="{D15673C5-81F1-48CE-9C30-A61C1DB47C99}"/>
              </a:ext>
            </a:extLst>
          </p:cNvPr>
          <p:cNvSpPr/>
          <p:nvPr/>
        </p:nvSpPr>
        <p:spPr>
          <a:xfrm>
            <a:off x="622459" y="1016526"/>
            <a:ext cx="10614119" cy="329314"/>
          </a:xfrm>
          <a:prstGeom prst="rect">
            <a:avLst/>
          </a:prstGeom>
          <a:solidFill>
            <a:sysClr val="window" lastClr="FFFFFF"/>
          </a:solidFill>
          <a:ln w="3175" cap="flat" cmpd="sng" algn="ctr">
            <a:solidFill>
              <a:srgbClr val="002060"/>
            </a:solidFill>
            <a:prstDash val="solid"/>
          </a:ln>
          <a:effectLst/>
        </p:spPr>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Developer + Operators</a:t>
            </a:r>
          </a:p>
        </p:txBody>
      </p:sp>
      <p:sp>
        <p:nvSpPr>
          <p:cNvPr id="86" name="TextBox 85">
            <a:extLst>
              <a:ext uri="{FF2B5EF4-FFF2-40B4-BE49-F238E27FC236}">
                <a16:creationId xmlns:a16="http://schemas.microsoft.com/office/drawing/2014/main" id="{7293504F-26B9-4F10-AAA4-F79B5C0D6068}"/>
              </a:ext>
            </a:extLst>
          </p:cNvPr>
          <p:cNvSpPr txBox="1"/>
          <p:nvPr/>
        </p:nvSpPr>
        <p:spPr>
          <a:xfrm rot="16200000">
            <a:off x="37275" y="3481331"/>
            <a:ext cx="159134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Developers</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E490A366-8634-4176-9484-0390D5D4C35B}"/>
              </a:ext>
            </a:extLst>
          </p:cNvPr>
          <p:cNvSpPr/>
          <p:nvPr/>
        </p:nvSpPr>
        <p:spPr>
          <a:xfrm>
            <a:off x="622456" y="2929972"/>
            <a:ext cx="521620" cy="3297916"/>
          </a:xfrm>
          <a:prstGeom prst="rect">
            <a:avLst/>
          </a:prstGeom>
          <a:solidFill>
            <a:sysClr val="window" lastClr="FFFFFF"/>
          </a:solidFill>
          <a:ln w="3175" cap="flat" cmpd="sng" algn="ctr">
            <a:solidFill>
              <a:srgbClr val="002060"/>
            </a:solidFill>
            <a:prstDash val="solid"/>
          </a:ln>
          <a:effectLst/>
        </p:spPr>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TextBox 88">
            <a:extLst>
              <a:ext uri="{FF2B5EF4-FFF2-40B4-BE49-F238E27FC236}">
                <a16:creationId xmlns:a16="http://schemas.microsoft.com/office/drawing/2014/main" id="{98C75C95-1BCD-4ABE-901F-ABFC123BE26D}"/>
              </a:ext>
            </a:extLst>
          </p:cNvPr>
          <p:cNvSpPr txBox="1"/>
          <p:nvPr/>
        </p:nvSpPr>
        <p:spPr>
          <a:xfrm rot="16200000">
            <a:off x="260745" y="4203929"/>
            <a:ext cx="1293801"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Newer Build Tools</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1A911F6A-5027-4B52-90C3-0C66A5E51E26}"/>
              </a:ext>
            </a:extLst>
          </p:cNvPr>
          <p:cNvSpPr txBox="1"/>
          <p:nvPr/>
        </p:nvSpPr>
        <p:spPr>
          <a:xfrm rot="16200000">
            <a:off x="-120273" y="1818630"/>
            <a:ext cx="201930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Traditional Docker</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3" name="Picture 92">
            <a:extLst>
              <a:ext uri="{FF2B5EF4-FFF2-40B4-BE49-F238E27FC236}">
                <a16:creationId xmlns:a16="http://schemas.microsoft.com/office/drawing/2014/main" id="{B605D135-B3F5-480E-BA1B-FC54D2FC5F7C}"/>
              </a:ext>
            </a:extLst>
          </p:cNvPr>
          <p:cNvPicPr>
            <a:picLocks noChangeAspect="1"/>
          </p:cNvPicPr>
          <p:nvPr/>
        </p:nvPicPr>
        <p:blipFill>
          <a:blip r:embed="rId2"/>
          <a:stretch>
            <a:fillRect/>
          </a:stretch>
        </p:blipFill>
        <p:spPr>
          <a:xfrm>
            <a:off x="1489007" y="2035237"/>
            <a:ext cx="637341" cy="327775"/>
          </a:xfrm>
          <a:prstGeom prst="rect">
            <a:avLst/>
          </a:prstGeom>
        </p:spPr>
      </p:pic>
      <p:sp>
        <p:nvSpPr>
          <p:cNvPr id="94" name="TextBox 93">
            <a:extLst>
              <a:ext uri="{FF2B5EF4-FFF2-40B4-BE49-F238E27FC236}">
                <a16:creationId xmlns:a16="http://schemas.microsoft.com/office/drawing/2014/main" id="{5A943CA3-862C-42F2-B680-C45D2EED1DC8}"/>
              </a:ext>
            </a:extLst>
          </p:cNvPr>
          <p:cNvSpPr txBox="1"/>
          <p:nvPr/>
        </p:nvSpPr>
        <p:spPr>
          <a:xfrm>
            <a:off x="1017780" y="1553283"/>
            <a:ext cx="182094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Developer writes application code</a:t>
            </a:r>
          </a:p>
        </p:txBody>
      </p:sp>
      <p:pic>
        <p:nvPicPr>
          <p:cNvPr id="95" name="Picture 94">
            <a:extLst>
              <a:ext uri="{FF2B5EF4-FFF2-40B4-BE49-F238E27FC236}">
                <a16:creationId xmlns:a16="http://schemas.microsoft.com/office/drawing/2014/main" id="{D8066735-5E12-42C6-A917-CA7DAE911B0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051336" y="1945844"/>
            <a:ext cx="486238" cy="566558"/>
          </a:xfrm>
          <a:prstGeom prst="rect">
            <a:avLst/>
          </a:prstGeom>
        </p:spPr>
      </p:pic>
      <p:sp>
        <p:nvSpPr>
          <p:cNvPr id="96" name="TextBox 95">
            <a:extLst>
              <a:ext uri="{FF2B5EF4-FFF2-40B4-BE49-F238E27FC236}">
                <a16:creationId xmlns:a16="http://schemas.microsoft.com/office/drawing/2014/main" id="{FF25ABA7-C0B0-4324-85A8-3C2B03F48ACA}"/>
              </a:ext>
            </a:extLst>
          </p:cNvPr>
          <p:cNvSpPr txBox="1"/>
          <p:nvPr/>
        </p:nvSpPr>
        <p:spPr>
          <a:xfrm>
            <a:off x="2580126" y="1543545"/>
            <a:ext cx="166969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Developer writes </a:t>
            </a:r>
            <a:r>
              <a:rPr kumimoji="0" lang="en-US" sz="1200" b="0" i="0" u="none" strike="noStrike" kern="1200" cap="none" spc="0" normalizeH="0" baseline="0" noProof="0" dirty="0" err="1">
                <a:ln>
                  <a:noFill/>
                </a:ln>
                <a:solidFill>
                  <a:srgbClr val="000000"/>
                </a:solidFill>
                <a:effectLst/>
                <a:uLnTx/>
                <a:uFillTx/>
                <a:latin typeface="Calibri" panose="020F0502020204030204"/>
                <a:ea typeface="+mn-ea"/>
                <a:cs typeface="+mn-cs"/>
                <a:sym typeface="Calibri"/>
              </a:rPr>
              <a:t>DockerFile</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endParaRPr>
          </a:p>
        </p:txBody>
      </p:sp>
      <p:pic>
        <p:nvPicPr>
          <p:cNvPr id="22" name="Picture 21" descr="A picture containing application&#10;&#10;Description automatically generated">
            <a:extLst>
              <a:ext uri="{FF2B5EF4-FFF2-40B4-BE49-F238E27FC236}">
                <a16:creationId xmlns:a16="http://schemas.microsoft.com/office/drawing/2014/main" id="{182004DF-404F-4E10-865C-4DEDB1E6C484}"/>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69075" y="1961556"/>
            <a:ext cx="634226" cy="634226"/>
          </a:xfrm>
          <a:prstGeom prst="rect">
            <a:avLst/>
          </a:prstGeom>
        </p:spPr>
      </p:pic>
      <p:sp>
        <p:nvSpPr>
          <p:cNvPr id="97" name="TextBox 96">
            <a:extLst>
              <a:ext uri="{FF2B5EF4-FFF2-40B4-BE49-F238E27FC236}">
                <a16:creationId xmlns:a16="http://schemas.microsoft.com/office/drawing/2014/main" id="{F0BDFC67-4EC0-4147-AFC4-C910BE670B90}"/>
              </a:ext>
            </a:extLst>
          </p:cNvPr>
          <p:cNvSpPr txBox="1"/>
          <p:nvPr/>
        </p:nvSpPr>
        <p:spPr>
          <a:xfrm>
            <a:off x="3754712" y="1549725"/>
            <a:ext cx="166969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Submits docker </a:t>
            </a:r>
          </a:p>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build</a:t>
            </a:r>
          </a:p>
        </p:txBody>
      </p:sp>
      <p:pic>
        <p:nvPicPr>
          <p:cNvPr id="24" name="Picture 23">
            <a:extLst>
              <a:ext uri="{FF2B5EF4-FFF2-40B4-BE49-F238E27FC236}">
                <a16:creationId xmlns:a16="http://schemas.microsoft.com/office/drawing/2014/main" id="{E9642324-0343-4345-80ED-2594008168CD}"/>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61114" y="1881042"/>
            <a:ext cx="763964" cy="763964"/>
          </a:xfrm>
          <a:prstGeom prst="rect">
            <a:avLst/>
          </a:prstGeom>
        </p:spPr>
      </p:pic>
      <p:sp>
        <p:nvSpPr>
          <p:cNvPr id="98" name="TextBox 97">
            <a:extLst>
              <a:ext uri="{FF2B5EF4-FFF2-40B4-BE49-F238E27FC236}">
                <a16:creationId xmlns:a16="http://schemas.microsoft.com/office/drawing/2014/main" id="{09F197DE-70B7-400D-BA60-4995081FA84C}"/>
              </a:ext>
            </a:extLst>
          </p:cNvPr>
          <p:cNvSpPr txBox="1"/>
          <p:nvPr/>
        </p:nvSpPr>
        <p:spPr>
          <a:xfrm>
            <a:off x="6187363" y="1526244"/>
            <a:ext cx="166969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Tags/inspect the </a:t>
            </a:r>
          </a:p>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image</a:t>
            </a:r>
          </a:p>
        </p:txBody>
      </p:sp>
      <p:pic>
        <p:nvPicPr>
          <p:cNvPr id="99" name="Picture 98">
            <a:extLst>
              <a:ext uri="{FF2B5EF4-FFF2-40B4-BE49-F238E27FC236}">
                <a16:creationId xmlns:a16="http://schemas.microsoft.com/office/drawing/2014/main" id="{A4E3F9A8-76BF-4FE3-813B-5F91B169EB77}"/>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314770" y="1987908"/>
            <a:ext cx="599815" cy="551358"/>
          </a:xfrm>
          <a:prstGeom prst="rect">
            <a:avLst/>
          </a:prstGeom>
        </p:spPr>
      </p:pic>
      <p:pic>
        <p:nvPicPr>
          <p:cNvPr id="26" name="Picture 25">
            <a:extLst>
              <a:ext uri="{FF2B5EF4-FFF2-40B4-BE49-F238E27FC236}">
                <a16:creationId xmlns:a16="http://schemas.microsoft.com/office/drawing/2014/main" id="{9D11606D-CD5A-43A2-83B8-F65487FF6DA9}"/>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453994" y="1976606"/>
            <a:ext cx="619176" cy="619176"/>
          </a:xfrm>
          <a:prstGeom prst="rect">
            <a:avLst/>
          </a:prstGeom>
        </p:spPr>
      </p:pic>
      <p:sp>
        <p:nvSpPr>
          <p:cNvPr id="100" name="TextBox 99">
            <a:extLst>
              <a:ext uri="{FF2B5EF4-FFF2-40B4-BE49-F238E27FC236}">
                <a16:creationId xmlns:a16="http://schemas.microsoft.com/office/drawing/2014/main" id="{4F1BEB09-F1F8-49F2-AD57-024BBAD4A5C9}"/>
              </a:ext>
            </a:extLst>
          </p:cNvPr>
          <p:cNvSpPr txBox="1"/>
          <p:nvPr/>
        </p:nvSpPr>
        <p:spPr>
          <a:xfrm>
            <a:off x="5015579" y="1526245"/>
            <a:ext cx="166969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Pushes the </a:t>
            </a:r>
          </a:p>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image</a:t>
            </a:r>
          </a:p>
        </p:txBody>
      </p:sp>
      <p:sp>
        <p:nvSpPr>
          <p:cNvPr id="101" name="TextBox 100">
            <a:extLst>
              <a:ext uri="{FF2B5EF4-FFF2-40B4-BE49-F238E27FC236}">
                <a16:creationId xmlns:a16="http://schemas.microsoft.com/office/drawing/2014/main" id="{DCA38EAB-05DB-49F9-A489-589B7D4FF2C0}"/>
              </a:ext>
            </a:extLst>
          </p:cNvPr>
          <p:cNvSpPr txBox="1"/>
          <p:nvPr/>
        </p:nvSpPr>
        <p:spPr>
          <a:xfrm>
            <a:off x="7732984" y="1563799"/>
            <a:ext cx="137316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Deploy the image</a:t>
            </a:r>
          </a:p>
        </p:txBody>
      </p:sp>
      <p:pic>
        <p:nvPicPr>
          <p:cNvPr id="28" name="Picture 27" descr="A picture containing text, clipart, night sky&#10;&#10;Description automatically generated">
            <a:extLst>
              <a:ext uri="{FF2B5EF4-FFF2-40B4-BE49-F238E27FC236}">
                <a16:creationId xmlns:a16="http://schemas.microsoft.com/office/drawing/2014/main" id="{647BBB05-6DD2-4B57-8A0F-1AE069C9281D}"/>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70643" y="2038642"/>
            <a:ext cx="532427" cy="532427"/>
          </a:xfrm>
          <a:prstGeom prst="rect">
            <a:avLst/>
          </a:prstGeom>
        </p:spPr>
      </p:pic>
      <p:pic>
        <p:nvPicPr>
          <p:cNvPr id="31" name="Picture 30">
            <a:extLst>
              <a:ext uri="{FF2B5EF4-FFF2-40B4-BE49-F238E27FC236}">
                <a16:creationId xmlns:a16="http://schemas.microsoft.com/office/drawing/2014/main" id="{9EBF5779-D75C-40CA-B7FF-907356112E06}"/>
              </a:ext>
            </a:extLst>
          </p:cNvPr>
          <p:cNvPicPr>
            <a:picLocks noChangeAspect="1"/>
          </p:cNvPicPr>
          <p:nvPr/>
        </p:nvPicPr>
        <p:blipFill>
          <a:blip r:embed="rId9">
            <a:duotone>
              <a:schemeClr val="accent1">
                <a:shade val="45000"/>
                <a:satMod val="135000"/>
              </a:schemeClr>
              <a:prstClr val="white"/>
            </a:duotone>
          </a:blip>
          <a:stretch>
            <a:fillRect/>
          </a:stretch>
        </p:blipFill>
        <p:spPr>
          <a:xfrm>
            <a:off x="9206491" y="2049313"/>
            <a:ext cx="569165" cy="517174"/>
          </a:xfrm>
          <a:prstGeom prst="rect">
            <a:avLst/>
          </a:prstGeom>
        </p:spPr>
      </p:pic>
      <p:sp>
        <p:nvSpPr>
          <p:cNvPr id="102" name="TextBox 101">
            <a:extLst>
              <a:ext uri="{FF2B5EF4-FFF2-40B4-BE49-F238E27FC236}">
                <a16:creationId xmlns:a16="http://schemas.microsoft.com/office/drawing/2014/main" id="{F5DB63EA-B135-4E4C-B44D-4E4FED308A6A}"/>
              </a:ext>
            </a:extLst>
          </p:cNvPr>
          <p:cNvSpPr txBox="1"/>
          <p:nvPr/>
        </p:nvSpPr>
        <p:spPr>
          <a:xfrm>
            <a:off x="8936450" y="1566510"/>
            <a:ext cx="137316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Runs the </a:t>
            </a:r>
          </a:p>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image</a:t>
            </a:r>
          </a:p>
        </p:txBody>
      </p:sp>
      <p:sp>
        <p:nvSpPr>
          <p:cNvPr id="103" name="TextBox 102">
            <a:extLst>
              <a:ext uri="{FF2B5EF4-FFF2-40B4-BE49-F238E27FC236}">
                <a16:creationId xmlns:a16="http://schemas.microsoft.com/office/drawing/2014/main" id="{3B3AD3F1-2551-4811-B709-E7B55D696553}"/>
              </a:ext>
            </a:extLst>
          </p:cNvPr>
          <p:cNvSpPr txBox="1"/>
          <p:nvPr/>
        </p:nvSpPr>
        <p:spPr>
          <a:xfrm>
            <a:off x="10031064" y="1577663"/>
            <a:ext cx="137316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Manages the </a:t>
            </a:r>
          </a:p>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image</a:t>
            </a:r>
          </a:p>
        </p:txBody>
      </p:sp>
      <p:cxnSp>
        <p:nvCxnSpPr>
          <p:cNvPr id="105" name="Straight Arrow Connector 104">
            <a:extLst>
              <a:ext uri="{FF2B5EF4-FFF2-40B4-BE49-F238E27FC236}">
                <a16:creationId xmlns:a16="http://schemas.microsoft.com/office/drawing/2014/main" id="{ECC15A2E-A33B-405D-AC9F-866E5F97B906}"/>
              </a:ext>
            </a:extLst>
          </p:cNvPr>
          <p:cNvCxnSpPr/>
          <p:nvPr/>
        </p:nvCxnSpPr>
        <p:spPr>
          <a:xfrm>
            <a:off x="2481402" y="2161337"/>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8" name="Straight Arrow Connector 107">
            <a:extLst>
              <a:ext uri="{FF2B5EF4-FFF2-40B4-BE49-F238E27FC236}">
                <a16:creationId xmlns:a16="http://schemas.microsoft.com/office/drawing/2014/main" id="{49E6E946-43FE-48F6-A128-65161CB2F3E1}"/>
              </a:ext>
            </a:extLst>
          </p:cNvPr>
          <p:cNvCxnSpPr/>
          <p:nvPr/>
        </p:nvCxnSpPr>
        <p:spPr>
          <a:xfrm>
            <a:off x="3794374" y="2209093"/>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9" name="Straight Arrow Connector 108">
            <a:extLst>
              <a:ext uri="{FF2B5EF4-FFF2-40B4-BE49-F238E27FC236}">
                <a16:creationId xmlns:a16="http://schemas.microsoft.com/office/drawing/2014/main" id="{02BF01A2-BB51-4014-B879-3A5227C51F8B}"/>
              </a:ext>
            </a:extLst>
          </p:cNvPr>
          <p:cNvCxnSpPr>
            <a:cxnSpLocks/>
          </p:cNvCxnSpPr>
          <p:nvPr/>
        </p:nvCxnSpPr>
        <p:spPr>
          <a:xfrm>
            <a:off x="5182531" y="2199124"/>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3" name="Straight Arrow Connector 112">
            <a:extLst>
              <a:ext uri="{FF2B5EF4-FFF2-40B4-BE49-F238E27FC236}">
                <a16:creationId xmlns:a16="http://schemas.microsoft.com/office/drawing/2014/main" id="{356F115A-DA78-4328-BA8B-2B9DB6AD38FD}"/>
              </a:ext>
            </a:extLst>
          </p:cNvPr>
          <p:cNvCxnSpPr>
            <a:cxnSpLocks/>
          </p:cNvCxnSpPr>
          <p:nvPr/>
        </p:nvCxnSpPr>
        <p:spPr>
          <a:xfrm>
            <a:off x="6187363" y="2213202"/>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4" name="Straight Arrow Connector 113">
            <a:extLst>
              <a:ext uri="{FF2B5EF4-FFF2-40B4-BE49-F238E27FC236}">
                <a16:creationId xmlns:a16="http://schemas.microsoft.com/office/drawing/2014/main" id="{67CA002A-3CC3-4855-9650-E08E51429CC6}"/>
              </a:ext>
            </a:extLst>
          </p:cNvPr>
          <p:cNvCxnSpPr>
            <a:cxnSpLocks/>
          </p:cNvCxnSpPr>
          <p:nvPr/>
        </p:nvCxnSpPr>
        <p:spPr>
          <a:xfrm>
            <a:off x="7461521" y="2220467"/>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9" name="Straight Arrow Connector 118">
            <a:extLst>
              <a:ext uri="{FF2B5EF4-FFF2-40B4-BE49-F238E27FC236}">
                <a16:creationId xmlns:a16="http://schemas.microsoft.com/office/drawing/2014/main" id="{2813E566-3DD7-4B4C-8E3C-6E4791ACA090}"/>
              </a:ext>
            </a:extLst>
          </p:cNvPr>
          <p:cNvCxnSpPr>
            <a:cxnSpLocks/>
          </p:cNvCxnSpPr>
          <p:nvPr/>
        </p:nvCxnSpPr>
        <p:spPr>
          <a:xfrm>
            <a:off x="8800718" y="2229123"/>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2" name="Straight Arrow Connector 121">
            <a:extLst>
              <a:ext uri="{FF2B5EF4-FFF2-40B4-BE49-F238E27FC236}">
                <a16:creationId xmlns:a16="http://schemas.microsoft.com/office/drawing/2014/main" id="{18B9095B-B688-424D-B554-D359E5FDEC69}"/>
              </a:ext>
            </a:extLst>
          </p:cNvPr>
          <p:cNvCxnSpPr>
            <a:cxnSpLocks/>
          </p:cNvCxnSpPr>
          <p:nvPr/>
        </p:nvCxnSpPr>
        <p:spPr>
          <a:xfrm>
            <a:off x="10173321" y="2242541"/>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5" name="Connector: Elbow 34">
            <a:extLst>
              <a:ext uri="{FF2B5EF4-FFF2-40B4-BE49-F238E27FC236}">
                <a16:creationId xmlns:a16="http://schemas.microsoft.com/office/drawing/2014/main" id="{57BDF410-D281-42A0-B8EB-620201581BCC}"/>
              </a:ext>
            </a:extLst>
          </p:cNvPr>
          <p:cNvCxnSpPr>
            <a:stCxn id="99" idx="2"/>
            <a:endCxn id="28" idx="2"/>
          </p:cNvCxnSpPr>
          <p:nvPr/>
        </p:nvCxnSpPr>
        <p:spPr>
          <a:xfrm rot="16200000" flipH="1">
            <a:off x="7659866" y="-505923"/>
            <a:ext cx="31803" cy="6122179"/>
          </a:xfrm>
          <a:prstGeom prst="bentConnector3">
            <a:avLst>
              <a:gd name="adj1" fmla="val 818800"/>
            </a:avLst>
          </a:prstGeom>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6D372329-33CA-4D14-A63B-594A552FB6A8}"/>
              </a:ext>
            </a:extLst>
          </p:cNvPr>
          <p:cNvSpPr txBox="1"/>
          <p:nvPr/>
        </p:nvSpPr>
        <p:spPr>
          <a:xfrm>
            <a:off x="6895153" y="2547896"/>
            <a:ext cx="137316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Done by Docker</a:t>
            </a:r>
          </a:p>
        </p:txBody>
      </p:sp>
      <p:pic>
        <p:nvPicPr>
          <p:cNvPr id="124" name="Picture 123">
            <a:extLst>
              <a:ext uri="{FF2B5EF4-FFF2-40B4-BE49-F238E27FC236}">
                <a16:creationId xmlns:a16="http://schemas.microsoft.com/office/drawing/2014/main" id="{0F6FB6A3-63D2-4FA2-852C-C9547EE5A81D}"/>
              </a:ext>
            </a:extLst>
          </p:cNvPr>
          <p:cNvPicPr>
            <a:picLocks noChangeAspect="1"/>
          </p:cNvPicPr>
          <p:nvPr/>
        </p:nvPicPr>
        <p:blipFill>
          <a:blip r:embed="rId2"/>
          <a:stretch>
            <a:fillRect/>
          </a:stretch>
        </p:blipFill>
        <p:spPr>
          <a:xfrm>
            <a:off x="1592056" y="3788680"/>
            <a:ext cx="637341" cy="327775"/>
          </a:xfrm>
          <a:prstGeom prst="rect">
            <a:avLst/>
          </a:prstGeom>
        </p:spPr>
      </p:pic>
      <p:sp>
        <p:nvSpPr>
          <p:cNvPr id="125" name="TextBox 124">
            <a:extLst>
              <a:ext uri="{FF2B5EF4-FFF2-40B4-BE49-F238E27FC236}">
                <a16:creationId xmlns:a16="http://schemas.microsoft.com/office/drawing/2014/main" id="{5161CF65-4E27-4BD7-9561-C9B0E275F303}"/>
              </a:ext>
            </a:extLst>
          </p:cNvPr>
          <p:cNvSpPr txBox="1"/>
          <p:nvPr/>
        </p:nvSpPr>
        <p:spPr>
          <a:xfrm>
            <a:off x="1272082" y="3306726"/>
            <a:ext cx="166969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Developer writes application code</a:t>
            </a:r>
          </a:p>
        </p:txBody>
      </p:sp>
      <p:sp>
        <p:nvSpPr>
          <p:cNvPr id="129" name="TextBox 128">
            <a:extLst>
              <a:ext uri="{FF2B5EF4-FFF2-40B4-BE49-F238E27FC236}">
                <a16:creationId xmlns:a16="http://schemas.microsoft.com/office/drawing/2014/main" id="{6937BF9E-EF5B-41D9-AC5D-0A804D1C3A2B}"/>
              </a:ext>
            </a:extLst>
          </p:cNvPr>
          <p:cNvSpPr txBox="1"/>
          <p:nvPr/>
        </p:nvSpPr>
        <p:spPr>
          <a:xfrm>
            <a:off x="3045463" y="3272407"/>
            <a:ext cx="1669690"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Build using </a:t>
            </a: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sym typeface="Calibri"/>
              </a:rPr>
              <a:t>Buildah</a:t>
            </a: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a:t>
            </a: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sym typeface="Calibri"/>
              </a:rPr>
              <a:t>Kaniko</a:t>
            </a: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sym typeface="Calibri"/>
            </a:endParaRPr>
          </a:p>
        </p:txBody>
      </p:sp>
      <p:pic>
        <p:nvPicPr>
          <p:cNvPr id="130" name="Picture 129">
            <a:extLst>
              <a:ext uri="{FF2B5EF4-FFF2-40B4-BE49-F238E27FC236}">
                <a16:creationId xmlns:a16="http://schemas.microsoft.com/office/drawing/2014/main" id="{CB5CB4A0-5E30-486D-A5B3-DC344416886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630197" y="3681915"/>
            <a:ext cx="599815" cy="551358"/>
          </a:xfrm>
          <a:prstGeom prst="rect">
            <a:avLst/>
          </a:prstGeom>
        </p:spPr>
      </p:pic>
      <p:cxnSp>
        <p:nvCxnSpPr>
          <p:cNvPr id="131" name="Straight Arrow Connector 130">
            <a:extLst>
              <a:ext uri="{FF2B5EF4-FFF2-40B4-BE49-F238E27FC236}">
                <a16:creationId xmlns:a16="http://schemas.microsoft.com/office/drawing/2014/main" id="{42BBFD15-BCF4-49A1-999D-0005A6AE12D9}"/>
              </a:ext>
            </a:extLst>
          </p:cNvPr>
          <p:cNvCxnSpPr/>
          <p:nvPr/>
        </p:nvCxnSpPr>
        <p:spPr>
          <a:xfrm>
            <a:off x="2651713" y="3921168"/>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34" name="Rectangle 133">
            <a:extLst>
              <a:ext uri="{FF2B5EF4-FFF2-40B4-BE49-F238E27FC236}">
                <a16:creationId xmlns:a16="http://schemas.microsoft.com/office/drawing/2014/main" id="{AB410C84-0714-4E52-9EE8-07EA0ECF10FF}"/>
              </a:ext>
            </a:extLst>
          </p:cNvPr>
          <p:cNvSpPr/>
          <p:nvPr/>
        </p:nvSpPr>
        <p:spPr>
          <a:xfrm>
            <a:off x="3153413" y="3237734"/>
            <a:ext cx="6036527" cy="2603737"/>
          </a:xfrm>
          <a:prstGeom prst="rect">
            <a:avLst/>
          </a:prstGeom>
          <a:noFill/>
          <a:ln w="3175" cap="flat" cmpd="sng" algn="ctr">
            <a:solidFill>
              <a:srgbClr val="002060"/>
            </a:solidFill>
            <a:prstDash val="solid"/>
          </a:ln>
          <a:effectLst/>
        </p:spPr>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35" name="Picture 134">
            <a:extLst>
              <a:ext uri="{FF2B5EF4-FFF2-40B4-BE49-F238E27FC236}">
                <a16:creationId xmlns:a16="http://schemas.microsoft.com/office/drawing/2014/main" id="{E27CA675-9702-4821-9A85-6B610E683939}"/>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575479" y="3827105"/>
            <a:ext cx="619176" cy="619176"/>
          </a:xfrm>
          <a:prstGeom prst="rect">
            <a:avLst/>
          </a:prstGeom>
        </p:spPr>
      </p:pic>
      <p:sp>
        <p:nvSpPr>
          <p:cNvPr id="136" name="TextBox 135">
            <a:extLst>
              <a:ext uri="{FF2B5EF4-FFF2-40B4-BE49-F238E27FC236}">
                <a16:creationId xmlns:a16="http://schemas.microsoft.com/office/drawing/2014/main" id="{00F51F38-6472-4502-9F96-745F5E3FA142}"/>
              </a:ext>
            </a:extLst>
          </p:cNvPr>
          <p:cNvSpPr txBox="1"/>
          <p:nvPr/>
        </p:nvSpPr>
        <p:spPr>
          <a:xfrm>
            <a:off x="5136053" y="3337825"/>
            <a:ext cx="1669690"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Pushes the </a:t>
            </a:r>
          </a:p>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Image using </a:t>
            </a: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sym typeface="Calibri"/>
              </a:rPr>
              <a:t>skopeo</a:t>
            </a: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sym typeface="Calibri"/>
            </a:endParaRPr>
          </a:p>
        </p:txBody>
      </p:sp>
      <p:pic>
        <p:nvPicPr>
          <p:cNvPr id="137" name="Picture 136">
            <a:extLst>
              <a:ext uri="{FF2B5EF4-FFF2-40B4-BE49-F238E27FC236}">
                <a16:creationId xmlns:a16="http://schemas.microsoft.com/office/drawing/2014/main" id="{C431B04A-1275-47B5-8866-5F86A111A73B}"/>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384402" y="3660735"/>
            <a:ext cx="763964" cy="763964"/>
          </a:xfrm>
          <a:prstGeom prst="rect">
            <a:avLst/>
          </a:prstGeom>
        </p:spPr>
      </p:pic>
      <p:sp>
        <p:nvSpPr>
          <p:cNvPr id="138" name="TextBox 137">
            <a:extLst>
              <a:ext uri="{FF2B5EF4-FFF2-40B4-BE49-F238E27FC236}">
                <a16:creationId xmlns:a16="http://schemas.microsoft.com/office/drawing/2014/main" id="{C3321B53-5274-4B57-9C4E-75D93CF769EF}"/>
              </a:ext>
            </a:extLst>
          </p:cNvPr>
          <p:cNvSpPr txBox="1"/>
          <p:nvPr/>
        </p:nvSpPr>
        <p:spPr>
          <a:xfrm>
            <a:off x="6983089" y="3346775"/>
            <a:ext cx="1669690"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Tags/inspect  the image using </a:t>
            </a: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sym typeface="Calibri"/>
              </a:rPr>
              <a:t>skopeo</a:t>
            </a: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sym typeface="Calibri"/>
            </a:endParaRPr>
          </a:p>
        </p:txBody>
      </p:sp>
      <p:sp>
        <p:nvSpPr>
          <p:cNvPr id="139" name="TextBox 138">
            <a:extLst>
              <a:ext uri="{FF2B5EF4-FFF2-40B4-BE49-F238E27FC236}">
                <a16:creationId xmlns:a16="http://schemas.microsoft.com/office/drawing/2014/main" id="{49D89256-1321-4340-B6C9-0F766EB4C77D}"/>
              </a:ext>
            </a:extLst>
          </p:cNvPr>
          <p:cNvSpPr txBox="1"/>
          <p:nvPr/>
        </p:nvSpPr>
        <p:spPr>
          <a:xfrm>
            <a:off x="4989679" y="2923044"/>
            <a:ext cx="2166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Source to Image</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0" name="Picture 139" descr="A picture containing application&#10;&#10;Description automatically generated">
            <a:extLst>
              <a:ext uri="{FF2B5EF4-FFF2-40B4-BE49-F238E27FC236}">
                <a16:creationId xmlns:a16="http://schemas.microsoft.com/office/drawing/2014/main" id="{F1E6321D-D826-43BB-AA58-5D5962A42DA2}"/>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550382" y="5143217"/>
            <a:ext cx="634226" cy="634226"/>
          </a:xfrm>
          <a:prstGeom prst="rect">
            <a:avLst/>
          </a:prstGeom>
        </p:spPr>
      </p:pic>
      <p:sp>
        <p:nvSpPr>
          <p:cNvPr id="141" name="TextBox 140">
            <a:extLst>
              <a:ext uri="{FF2B5EF4-FFF2-40B4-BE49-F238E27FC236}">
                <a16:creationId xmlns:a16="http://schemas.microsoft.com/office/drawing/2014/main" id="{12751BB6-C727-4321-9074-5EF532EBFC9F}"/>
              </a:ext>
            </a:extLst>
          </p:cNvPr>
          <p:cNvSpPr txBox="1"/>
          <p:nvPr/>
        </p:nvSpPr>
        <p:spPr>
          <a:xfrm>
            <a:off x="3214291" y="4745460"/>
            <a:ext cx="1373162"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Deploy the image using </a:t>
            </a: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sym typeface="Calibri"/>
              </a:rPr>
              <a:t>Podman</a:t>
            </a: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sym typeface="Calibri"/>
            </a:endParaRPr>
          </a:p>
        </p:txBody>
      </p:sp>
      <p:pic>
        <p:nvPicPr>
          <p:cNvPr id="143" name="Picture 142" descr="A picture containing text, clipart, night sky&#10;&#10;Description automatically generated">
            <a:extLst>
              <a:ext uri="{FF2B5EF4-FFF2-40B4-BE49-F238E27FC236}">
                <a16:creationId xmlns:a16="http://schemas.microsoft.com/office/drawing/2014/main" id="{2FB7E206-3B36-4959-90C2-4838AB327FC9}"/>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51581" y="5120880"/>
            <a:ext cx="532427" cy="532427"/>
          </a:xfrm>
          <a:prstGeom prst="rect">
            <a:avLst/>
          </a:prstGeom>
        </p:spPr>
      </p:pic>
      <p:pic>
        <p:nvPicPr>
          <p:cNvPr id="144" name="Picture 143">
            <a:extLst>
              <a:ext uri="{FF2B5EF4-FFF2-40B4-BE49-F238E27FC236}">
                <a16:creationId xmlns:a16="http://schemas.microsoft.com/office/drawing/2014/main" id="{32CCBB78-0A0D-4481-B410-106E199EB8EB}"/>
              </a:ext>
            </a:extLst>
          </p:cNvPr>
          <p:cNvPicPr>
            <a:picLocks noChangeAspect="1"/>
          </p:cNvPicPr>
          <p:nvPr/>
        </p:nvPicPr>
        <p:blipFill>
          <a:blip r:embed="rId9">
            <a:duotone>
              <a:schemeClr val="accent1">
                <a:shade val="45000"/>
                <a:satMod val="135000"/>
              </a:schemeClr>
              <a:prstClr val="white"/>
            </a:duotone>
          </a:blip>
          <a:stretch>
            <a:fillRect/>
          </a:stretch>
        </p:blipFill>
        <p:spPr>
          <a:xfrm>
            <a:off x="5661463" y="5120880"/>
            <a:ext cx="569165" cy="517174"/>
          </a:xfrm>
          <a:prstGeom prst="rect">
            <a:avLst/>
          </a:prstGeom>
        </p:spPr>
      </p:pic>
      <p:sp>
        <p:nvSpPr>
          <p:cNvPr id="145" name="TextBox 144">
            <a:extLst>
              <a:ext uri="{FF2B5EF4-FFF2-40B4-BE49-F238E27FC236}">
                <a16:creationId xmlns:a16="http://schemas.microsoft.com/office/drawing/2014/main" id="{2106B5AE-8A9A-42CB-BAC6-55F1AB0993CC}"/>
              </a:ext>
            </a:extLst>
          </p:cNvPr>
          <p:cNvSpPr txBox="1"/>
          <p:nvPr/>
        </p:nvSpPr>
        <p:spPr>
          <a:xfrm>
            <a:off x="5391422" y="4638077"/>
            <a:ext cx="1373162"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Runs the Image using </a:t>
            </a: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sym typeface="Calibri"/>
              </a:rPr>
              <a:t>Podman</a:t>
            </a: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sym typeface="Calibri"/>
            </a:endParaRPr>
          </a:p>
        </p:txBody>
      </p:sp>
      <p:sp>
        <p:nvSpPr>
          <p:cNvPr id="146" name="TextBox 145">
            <a:extLst>
              <a:ext uri="{FF2B5EF4-FFF2-40B4-BE49-F238E27FC236}">
                <a16:creationId xmlns:a16="http://schemas.microsoft.com/office/drawing/2014/main" id="{E14C04D0-E209-4B27-A364-323EE5379102}"/>
              </a:ext>
            </a:extLst>
          </p:cNvPr>
          <p:cNvSpPr txBox="1"/>
          <p:nvPr/>
        </p:nvSpPr>
        <p:spPr>
          <a:xfrm>
            <a:off x="7266767" y="4616124"/>
            <a:ext cx="1373162"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457189" rtl="0" eaLnBrk="1"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sym typeface="Calibri"/>
              </a:rPr>
              <a:t>Manages the Image using </a:t>
            </a: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sym typeface="Calibri"/>
              </a:rPr>
              <a:t>Podman</a:t>
            </a: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sym typeface="Calibri"/>
            </a:endParaRPr>
          </a:p>
        </p:txBody>
      </p:sp>
      <p:cxnSp>
        <p:nvCxnSpPr>
          <p:cNvPr id="147" name="Straight Arrow Connector 146">
            <a:extLst>
              <a:ext uri="{FF2B5EF4-FFF2-40B4-BE49-F238E27FC236}">
                <a16:creationId xmlns:a16="http://schemas.microsoft.com/office/drawing/2014/main" id="{1FAD19DF-0681-427B-867B-94D6A79D5D64}"/>
              </a:ext>
            </a:extLst>
          </p:cNvPr>
          <p:cNvCxnSpPr>
            <a:cxnSpLocks/>
          </p:cNvCxnSpPr>
          <p:nvPr/>
        </p:nvCxnSpPr>
        <p:spPr>
          <a:xfrm>
            <a:off x="4834898" y="4010138"/>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8" name="Straight Arrow Connector 147">
            <a:extLst>
              <a:ext uri="{FF2B5EF4-FFF2-40B4-BE49-F238E27FC236}">
                <a16:creationId xmlns:a16="http://schemas.microsoft.com/office/drawing/2014/main" id="{C9B3D732-F8B7-4776-A439-06E0D3E2DC40}"/>
              </a:ext>
            </a:extLst>
          </p:cNvPr>
          <p:cNvCxnSpPr>
            <a:cxnSpLocks/>
          </p:cNvCxnSpPr>
          <p:nvPr/>
        </p:nvCxnSpPr>
        <p:spPr>
          <a:xfrm>
            <a:off x="6711626" y="4065445"/>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9" name="Straight Arrow Connector 148">
            <a:extLst>
              <a:ext uri="{FF2B5EF4-FFF2-40B4-BE49-F238E27FC236}">
                <a16:creationId xmlns:a16="http://schemas.microsoft.com/office/drawing/2014/main" id="{47F94749-F88D-41C5-8F3D-475CFE15B687}"/>
              </a:ext>
            </a:extLst>
          </p:cNvPr>
          <p:cNvCxnSpPr>
            <a:cxnSpLocks/>
          </p:cNvCxnSpPr>
          <p:nvPr/>
        </p:nvCxnSpPr>
        <p:spPr>
          <a:xfrm>
            <a:off x="4914585" y="5406733"/>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0" name="Straight Arrow Connector 149">
            <a:extLst>
              <a:ext uri="{FF2B5EF4-FFF2-40B4-BE49-F238E27FC236}">
                <a16:creationId xmlns:a16="http://schemas.microsoft.com/office/drawing/2014/main" id="{D62DCF49-43D2-482C-8B55-295C930E3ECC}"/>
              </a:ext>
            </a:extLst>
          </p:cNvPr>
          <p:cNvCxnSpPr>
            <a:cxnSpLocks/>
          </p:cNvCxnSpPr>
          <p:nvPr/>
        </p:nvCxnSpPr>
        <p:spPr>
          <a:xfrm>
            <a:off x="7023848" y="5256937"/>
            <a:ext cx="27146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3" name="Connector: Elbow 42">
            <a:extLst>
              <a:ext uri="{FF2B5EF4-FFF2-40B4-BE49-F238E27FC236}">
                <a16:creationId xmlns:a16="http://schemas.microsoft.com/office/drawing/2014/main" id="{B4F1D0B8-C202-4708-9185-CA1FADDB9787}"/>
              </a:ext>
            </a:extLst>
          </p:cNvPr>
          <p:cNvCxnSpPr>
            <a:stCxn id="137" idx="2"/>
            <a:endCxn id="141" idx="0"/>
          </p:cNvCxnSpPr>
          <p:nvPr/>
        </p:nvCxnSpPr>
        <p:spPr>
          <a:xfrm rot="5400000">
            <a:off x="5673248" y="2652323"/>
            <a:ext cx="320761" cy="3865512"/>
          </a:xfrm>
          <a:prstGeom prst="bentConnector3">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 name="Speech Bubble: Rectangle 2">
            <a:extLst>
              <a:ext uri="{FF2B5EF4-FFF2-40B4-BE49-F238E27FC236}">
                <a16:creationId xmlns:a16="http://schemas.microsoft.com/office/drawing/2014/main" id="{645E101B-9B7B-4F44-917D-B0B92D6318CF}"/>
              </a:ext>
            </a:extLst>
          </p:cNvPr>
          <p:cNvSpPr/>
          <p:nvPr/>
        </p:nvSpPr>
        <p:spPr>
          <a:xfrm>
            <a:off x="9586909" y="5143216"/>
            <a:ext cx="1556411" cy="698255"/>
          </a:xfrm>
          <a:prstGeom prst="wedgeRectCallout">
            <a:avLst>
              <a:gd name="adj1" fmla="val -74551"/>
              <a:gd name="adj2" fmla="val -565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rPr>
              <a:t>No heavy </a:t>
            </a:r>
            <a:r>
              <a:rPr lang="en-US" sz="1600" dirty="0" err="1">
                <a:solidFill>
                  <a:schemeClr val="tx1">
                    <a:lumMod val="65000"/>
                    <a:lumOff val="35000"/>
                  </a:schemeClr>
                </a:solidFill>
              </a:rPr>
              <a:t>dockerfile</a:t>
            </a:r>
            <a:r>
              <a:rPr lang="en-US" sz="1600" dirty="0">
                <a:solidFill>
                  <a:schemeClr val="tx1">
                    <a:lumMod val="65000"/>
                    <a:lumOff val="35000"/>
                  </a:schemeClr>
                </a:solidFill>
              </a:rPr>
              <a:t> needs to be written</a:t>
            </a:r>
          </a:p>
        </p:txBody>
      </p:sp>
      <p:sp>
        <p:nvSpPr>
          <p:cNvPr id="90" name="Rectangle 89">
            <a:extLst>
              <a:ext uri="{FF2B5EF4-FFF2-40B4-BE49-F238E27FC236}">
                <a16:creationId xmlns:a16="http://schemas.microsoft.com/office/drawing/2014/main" id="{B25CDC55-3317-4FCE-B90F-6E04EB3DBA9E}"/>
              </a:ext>
            </a:extLst>
          </p:cNvPr>
          <p:cNvSpPr/>
          <p:nvPr/>
        </p:nvSpPr>
        <p:spPr>
          <a:xfrm>
            <a:off x="594104" y="321576"/>
            <a:ext cx="10338956" cy="400110"/>
          </a:xfrm>
          <a:prstGeom prst="rect">
            <a:avLst/>
          </a:prstGeom>
        </p:spPr>
        <p:txBody>
          <a:bodyPr wrap="square">
            <a:spAutoFit/>
          </a:bodyPr>
          <a:lstStyle/>
          <a:p>
            <a:r>
              <a:rPr lang="en-US" sz="2000" b="1" dirty="0"/>
              <a:t>Current and Proposed approach for building container images</a:t>
            </a:r>
          </a:p>
        </p:txBody>
      </p:sp>
    </p:spTree>
    <p:extLst>
      <p:ext uri="{BB962C8B-B14F-4D97-AF65-F5344CB8AC3E}">
        <p14:creationId xmlns:p14="http://schemas.microsoft.com/office/powerpoint/2010/main" val="198223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45798" y="1254345"/>
            <a:ext cx="612251" cy="644056"/>
          </a:xfrm>
          <a:prstGeom prst="rect">
            <a:avLst/>
          </a:prstGeom>
        </p:spPr>
      </p:pic>
      <p:cxnSp>
        <p:nvCxnSpPr>
          <p:cNvPr id="37" name="Straight Connector 36"/>
          <p:cNvCxnSpPr/>
          <p:nvPr/>
        </p:nvCxnSpPr>
        <p:spPr>
          <a:xfrm>
            <a:off x="763910" y="873977"/>
            <a:ext cx="104878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912845" y="444870"/>
            <a:ext cx="10338956" cy="400110"/>
          </a:xfrm>
          <a:prstGeom prst="rect">
            <a:avLst/>
          </a:prstGeom>
        </p:spPr>
        <p:txBody>
          <a:bodyPr wrap="square">
            <a:spAutoFit/>
          </a:bodyPr>
          <a:lstStyle/>
          <a:p>
            <a:r>
              <a:rPr lang="en-US" sz="2000" b="1" dirty="0"/>
              <a:t>WSL2, </a:t>
            </a:r>
            <a:r>
              <a:rPr lang="en-US" sz="2000" b="1" dirty="0" err="1"/>
              <a:t>Podman</a:t>
            </a:r>
            <a:r>
              <a:rPr lang="en-US" sz="2000" b="1" dirty="0"/>
              <a:t> and </a:t>
            </a:r>
            <a:r>
              <a:rPr lang="en-US" sz="2000" b="1" dirty="0" err="1"/>
              <a:t>Buildah</a:t>
            </a:r>
            <a:r>
              <a:rPr lang="en-US" sz="2000" b="1" dirty="0"/>
              <a:t> (Next Generation </a:t>
            </a:r>
            <a:r>
              <a:rPr lang="en-US" sz="2000" b="1"/>
              <a:t>of container tools)</a:t>
            </a:r>
            <a:endParaRPr lang="en-US" sz="2000" b="1" dirty="0"/>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48947" y="1255296"/>
            <a:ext cx="3280524" cy="602161"/>
          </a:xfrm>
          <a:prstGeom prst="rect">
            <a:avLst/>
          </a:prstGeom>
        </p:spPr>
      </p:pic>
      <p:sp>
        <p:nvSpPr>
          <p:cNvPr id="11" name="Rectangle 10"/>
          <p:cNvSpPr/>
          <p:nvPr/>
        </p:nvSpPr>
        <p:spPr>
          <a:xfrm>
            <a:off x="763910" y="1921625"/>
            <a:ext cx="10487891" cy="3661028"/>
          </a:xfrm>
          <a:prstGeom prst="rect">
            <a:avLst/>
          </a:prstGeom>
          <a:solidFill>
            <a:srgbClr val="548CC9"/>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74" name="Picture 7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204307" y="2218113"/>
            <a:ext cx="7541202" cy="3167305"/>
          </a:xfrm>
          <a:prstGeom prst="rect">
            <a:avLst/>
          </a:prstGeom>
        </p:spPr>
      </p:pic>
      <p:pic>
        <p:nvPicPr>
          <p:cNvPr id="12" name="Picture 11"/>
          <p:cNvPicPr>
            <a:picLocks noChangeAspect="1"/>
          </p:cNvPicPr>
          <p:nvPr/>
        </p:nvPicPr>
        <p:blipFill>
          <a:blip r:embed="rId5"/>
          <a:stretch>
            <a:fillRect/>
          </a:stretch>
        </p:blipFill>
        <p:spPr>
          <a:xfrm>
            <a:off x="698014" y="3344565"/>
            <a:ext cx="3871246" cy="914400"/>
          </a:xfrm>
          <a:prstGeom prst="rect">
            <a:avLst/>
          </a:prstGeom>
        </p:spPr>
      </p:pic>
      <p:pic>
        <p:nvPicPr>
          <p:cNvPr id="13" name="Picture 12"/>
          <p:cNvPicPr>
            <a:picLocks noChangeAspect="1"/>
          </p:cNvPicPr>
          <p:nvPr/>
        </p:nvPicPr>
        <p:blipFill>
          <a:blip r:embed="rId6"/>
          <a:stretch>
            <a:fillRect/>
          </a:stretch>
        </p:blipFill>
        <p:spPr>
          <a:xfrm>
            <a:off x="7315200" y="3344565"/>
            <a:ext cx="3530850" cy="914400"/>
          </a:xfrm>
          <a:prstGeom prst="rect">
            <a:avLst/>
          </a:prstGeom>
        </p:spPr>
      </p:pic>
      <p:sp>
        <p:nvSpPr>
          <p:cNvPr id="16" name="TextBox 15"/>
          <p:cNvSpPr txBox="1"/>
          <p:nvPr/>
        </p:nvSpPr>
        <p:spPr>
          <a:xfrm>
            <a:off x="4828675" y="4748463"/>
            <a:ext cx="1748589" cy="646331"/>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WSL</a:t>
            </a:r>
          </a:p>
        </p:txBody>
      </p:sp>
      <p:pic>
        <p:nvPicPr>
          <p:cNvPr id="17" name="Picture 16"/>
          <p:cNvPicPr>
            <a:picLocks noChangeAspect="1"/>
          </p:cNvPicPr>
          <p:nvPr/>
        </p:nvPicPr>
        <p:blipFill>
          <a:blip r:embed="rId7"/>
          <a:stretch>
            <a:fillRect/>
          </a:stretch>
        </p:blipFill>
        <p:spPr>
          <a:xfrm>
            <a:off x="1352021" y="1443789"/>
            <a:ext cx="3957980" cy="318599"/>
          </a:xfrm>
          <a:prstGeom prst="rect">
            <a:avLst/>
          </a:prstGeom>
        </p:spPr>
      </p:pic>
    </p:spTree>
    <p:extLst>
      <p:ext uri="{BB962C8B-B14F-4D97-AF65-F5344CB8AC3E}">
        <p14:creationId xmlns:p14="http://schemas.microsoft.com/office/powerpoint/2010/main" val="306851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823842" y="922828"/>
            <a:ext cx="104878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23842" y="502581"/>
            <a:ext cx="8953500" cy="369332"/>
          </a:xfrm>
          <a:prstGeom prst="rect">
            <a:avLst/>
          </a:prstGeom>
        </p:spPr>
        <p:txBody>
          <a:bodyPr wrap="square">
            <a:spAutoFit/>
          </a:bodyPr>
          <a:lstStyle/>
          <a:p>
            <a:r>
              <a:rPr lang="en-US" b="1" dirty="0"/>
              <a:t>Values &amp; Benefits</a:t>
            </a:r>
          </a:p>
        </p:txBody>
      </p:sp>
      <p:sp>
        <p:nvSpPr>
          <p:cNvPr id="43" name="Content Placeholder 2"/>
          <p:cNvSpPr txBox="1">
            <a:spLocks/>
          </p:cNvSpPr>
          <p:nvPr/>
        </p:nvSpPr>
        <p:spPr>
          <a:xfrm>
            <a:off x="823841" y="1104900"/>
            <a:ext cx="10487891" cy="520125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S2I </a:t>
            </a:r>
            <a:r>
              <a:rPr lang="en-US" sz="1400" dirty="0"/>
              <a:t>is used to build containerized applications by simply providing source code as an input.</a:t>
            </a:r>
          </a:p>
          <a:p>
            <a:pPr lvl="1"/>
            <a:r>
              <a:rPr lang="en-US" sz="1400" b="1" dirty="0"/>
              <a:t>Flexibility</a:t>
            </a:r>
            <a:r>
              <a:rPr lang="en-US" sz="1400" dirty="0"/>
              <a:t> – You can customize a service to fit your needs by providing a configuration file that rewrites the values used in a container by default.</a:t>
            </a:r>
          </a:p>
          <a:p>
            <a:pPr lvl="1"/>
            <a:r>
              <a:rPr lang="en-US" sz="1400" b="1" dirty="0"/>
              <a:t>Any platform</a:t>
            </a:r>
            <a:r>
              <a:rPr lang="en-US" sz="1400" dirty="0"/>
              <a:t> – You can use S2I for building standalone containers on several Linux platforms that provide the s2i RPM package, including Red Hat Enterprise Linux, CentOS, and Fedora or take advantage of the s2i binary.</a:t>
            </a:r>
          </a:p>
          <a:p>
            <a:pPr lvl="1"/>
            <a:r>
              <a:rPr lang="en-US" sz="1400" b="1" dirty="0"/>
              <a:t>Separated images and service configuration </a:t>
            </a:r>
            <a:r>
              <a:rPr lang="en-US" sz="1400" dirty="0"/>
              <a:t>– Although having a clear distinction between images and service configuration allows you to perform adjustments that are more complex, the build reproducibility remains preserved at the same time.</a:t>
            </a:r>
          </a:p>
          <a:p>
            <a:r>
              <a:rPr lang="en-US" sz="1400" b="1" dirty="0" err="1"/>
              <a:t>Podman</a:t>
            </a:r>
            <a:r>
              <a:rPr lang="en-US" sz="1400" dirty="0"/>
              <a:t> provides enhanced security. For starters, containers under the control of </a:t>
            </a:r>
            <a:r>
              <a:rPr lang="en-US" sz="1400" b="1" dirty="0" err="1"/>
              <a:t>Podman</a:t>
            </a:r>
            <a:r>
              <a:rPr lang="en-US" sz="1400" dirty="0"/>
              <a:t> can either be run by root or by a non-privileged user, maintaining almost all functionality. This is a great </a:t>
            </a:r>
            <a:r>
              <a:rPr lang="en-US" sz="1400" b="1" dirty="0"/>
              <a:t>advantage</a:t>
            </a:r>
            <a:r>
              <a:rPr lang="en-US" sz="1400" dirty="0"/>
              <a:t> since you can run your containers with different users who have different privileges.</a:t>
            </a:r>
          </a:p>
          <a:p>
            <a:pPr lvl="1"/>
            <a:r>
              <a:rPr lang="en-US" sz="1400" b="1" dirty="0" err="1"/>
              <a:t>Podman</a:t>
            </a:r>
            <a:r>
              <a:rPr lang="en-US" sz="1400" dirty="0"/>
              <a:t> directly interacts with Image registry, containers and image storage. As we know </a:t>
            </a:r>
            <a:r>
              <a:rPr lang="en-US" sz="1400" b="1" dirty="0"/>
              <a:t>Docker</a:t>
            </a:r>
            <a:r>
              <a:rPr lang="en-US" sz="1400" dirty="0"/>
              <a:t> is built on top of </a:t>
            </a:r>
            <a:r>
              <a:rPr lang="en-US" sz="1400" dirty="0" err="1"/>
              <a:t>runC</a:t>
            </a:r>
            <a:r>
              <a:rPr lang="en-US" sz="1400" dirty="0"/>
              <a:t> runtime container and uses daemon, Instead of using daemon in </a:t>
            </a:r>
            <a:r>
              <a:rPr lang="en-US" sz="1400" b="1" dirty="0" err="1"/>
              <a:t>Podman</a:t>
            </a:r>
            <a:r>
              <a:rPr lang="en-US" sz="1400" dirty="0"/>
              <a:t>, it is directly using </a:t>
            </a:r>
            <a:r>
              <a:rPr lang="en-US" sz="1400" dirty="0" err="1"/>
              <a:t>runC</a:t>
            </a:r>
            <a:r>
              <a:rPr lang="en-US" sz="1400" dirty="0"/>
              <a:t> runtime container.</a:t>
            </a:r>
          </a:p>
          <a:p>
            <a:pPr lvl="1"/>
            <a:r>
              <a:rPr lang="en-US" sz="1400" dirty="0" err="1"/>
              <a:t>Podman</a:t>
            </a:r>
            <a:r>
              <a:rPr lang="en-US" sz="1400" dirty="0"/>
              <a:t> is capable of using UID separation using namespaces, which provides an extra isolation layer when running containers making it a safer tool.</a:t>
            </a:r>
          </a:p>
          <a:p>
            <a:r>
              <a:rPr lang="en-US" sz="1400" b="1" dirty="0" err="1"/>
              <a:t>Buildah</a:t>
            </a:r>
            <a:r>
              <a:rPr lang="en-US" sz="1400" dirty="0"/>
              <a:t> is a tool that facilitates building OCI container images capable of running on </a:t>
            </a:r>
            <a:r>
              <a:rPr lang="en-US" sz="1400" dirty="0" err="1"/>
              <a:t>docker</a:t>
            </a:r>
            <a:r>
              <a:rPr lang="en-US" sz="1400" dirty="0"/>
              <a:t> or any OCI compliant engine.</a:t>
            </a:r>
          </a:p>
          <a:p>
            <a:pPr lvl="1"/>
            <a:r>
              <a:rPr lang="en-US" sz="1400" dirty="0"/>
              <a:t>It allows for finer control of creating image layers. Committing many changes to a single layer is desirable.</a:t>
            </a:r>
          </a:p>
          <a:p>
            <a:pPr lvl="1"/>
            <a:r>
              <a:rPr lang="en-US" sz="1400" b="1" dirty="0" err="1"/>
              <a:t>Buildah</a:t>
            </a:r>
            <a:r>
              <a:rPr lang="en-US" sz="1400" dirty="0"/>
              <a:t> can build images from scratch, that is, images with nothing in them at all.</a:t>
            </a:r>
          </a:p>
          <a:p>
            <a:pPr marL="457189" lvl="1" indent="0">
              <a:buNone/>
            </a:pPr>
            <a:endParaRPr lang="en-US" sz="1100" dirty="0"/>
          </a:p>
          <a:p>
            <a:r>
              <a:rPr lang="en-US" sz="1400" b="1" dirty="0" err="1"/>
              <a:t>Skopeo</a:t>
            </a:r>
            <a:r>
              <a:rPr lang="en-US" sz="1400" b="1" dirty="0"/>
              <a:t> </a:t>
            </a:r>
            <a:r>
              <a:rPr lang="en-US" sz="1400" dirty="0"/>
              <a:t>is a tool to inspect, push and tag images to image registry. </a:t>
            </a:r>
            <a:endParaRPr lang="en-US" sz="1400" i="1" dirty="0"/>
          </a:p>
          <a:p>
            <a:pPr marL="0" indent="0">
              <a:buNone/>
            </a:pPr>
            <a:r>
              <a:rPr lang="en-US" sz="1400" i="1" dirty="0"/>
              <a:t>The $$ value benefit is while setting up the Kubernetes environment, DevOps lifecycle and container security. Estimated Cost Saving: 4-5 million USD annually  </a:t>
            </a:r>
          </a:p>
          <a:p>
            <a:endParaRPr lang="en-US" sz="1000" dirty="0"/>
          </a:p>
        </p:txBody>
      </p:sp>
    </p:spTree>
    <p:extLst>
      <p:ext uri="{BB962C8B-B14F-4D97-AF65-F5344CB8AC3E}">
        <p14:creationId xmlns:p14="http://schemas.microsoft.com/office/powerpoint/2010/main" val="2406439871"/>
      </p:ext>
    </p:extLst>
  </p:cSld>
  <p:clrMapOvr>
    <a:masterClrMapping/>
  </p:clrMapOvr>
</p:sld>
</file>

<file path=ppt/theme/theme1.xml><?xml version="1.0" encoding="utf-8"?>
<a:theme xmlns:a="http://schemas.openxmlformats.org/drawingml/2006/main" name="Infosys_Bemore Theme">
  <a:themeElements>
    <a:clrScheme name="Infy Bemore colors">
      <a:dk1>
        <a:sysClr val="windowText" lastClr="000000"/>
      </a:dk1>
      <a:lt1>
        <a:sysClr val="window" lastClr="FFFFFF"/>
      </a:lt1>
      <a:dk2>
        <a:srgbClr val="404040"/>
      </a:dk2>
      <a:lt2>
        <a:srgbClr val="E7E6E6"/>
      </a:lt2>
      <a:accent1>
        <a:srgbClr val="115599"/>
      </a:accent1>
      <a:accent2>
        <a:srgbClr val="1199DD"/>
      </a:accent2>
      <a:accent3>
        <a:srgbClr val="2F8A80"/>
      </a:accent3>
      <a:accent4>
        <a:srgbClr val="ADC53B"/>
      </a:accent4>
      <a:accent5>
        <a:srgbClr val="FF7E43"/>
      </a:accent5>
      <a:accent6>
        <a:srgbClr val="FFC000"/>
      </a:accent6>
      <a:hlink>
        <a:srgbClr val="1199DD"/>
      </a:hlink>
      <a:folHlink>
        <a:srgbClr val="C00000"/>
      </a:folHlink>
    </a:clrScheme>
    <a:fontScheme name="Infy Bemore font style">
      <a:majorFont>
        <a:latin typeface="Franklin Gothic Medium"/>
        <a:ea typeface=""/>
        <a:cs typeface=""/>
      </a:majorFont>
      <a:minorFont>
        <a:latin typeface="Franklin Gothic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F0A21944AED44880FA6B3B93CE32A8" ma:contentTypeVersion="0" ma:contentTypeDescription="Create a new document." ma:contentTypeScope="" ma:versionID="9ff91f38821637e2f01a02e7294b9ae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12073A-0352-4D18-8F3C-B4CC66F1AACB}">
  <ds:schemaRefs>
    <ds:schemaRef ds:uri="http://schemas.microsoft.com/sharepoint/v3/contenttype/forms"/>
  </ds:schemaRefs>
</ds:datastoreItem>
</file>

<file path=customXml/itemProps2.xml><?xml version="1.0" encoding="utf-8"?>
<ds:datastoreItem xmlns:ds="http://schemas.openxmlformats.org/officeDocument/2006/customXml" ds:itemID="{2266F9D1-A80F-4648-8059-273CA355F1A4}">
  <ds:schemaRefs>
    <ds:schemaRef ds:uri="http://schemas.microsoft.com/office/2006/metadata/properties"/>
    <ds:schemaRef ds:uri="http://www.w3.org/XML/1998/namespace"/>
    <ds:schemaRef ds:uri="http://schemas.microsoft.com/office/infopath/2007/PartnerControls"/>
    <ds:schemaRef ds:uri="http://purl.org/dc/terms/"/>
    <ds:schemaRef ds:uri="http://purl.org/dc/elements/1.1/"/>
    <ds:schemaRef ds:uri="http://schemas.microsoft.com/office/2006/documentManagement/typ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561D1043-A25D-4920-B5D7-FE7AE988EA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11932</TotalTime>
  <Words>839</Words>
  <Application>Microsoft Office PowerPoint</Application>
  <PresentationFormat>Widescreen</PresentationFormat>
  <Paragraphs>74</Paragraphs>
  <Slides>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Franklin Gothic Book</vt:lpstr>
      <vt:lpstr>Franklin Gothic Medium</vt:lpstr>
      <vt:lpstr>Segoe UI</vt:lpstr>
      <vt:lpstr>Segoe UI Black</vt:lpstr>
      <vt:lpstr>Infosys_Bemore Theme</vt:lpstr>
      <vt:lpstr>Office Theme</vt:lpstr>
      <vt:lpstr>   Learning Axis Hackathon – AiKiDo   Team Members:       1. Himanshu Gupta (Emp # 23170)       2. Somnath Banerjee (Emp # 36921) </vt:lpstr>
      <vt:lpstr>Content</vt:lpstr>
      <vt:lpstr>Idea Summary</vt:lpstr>
      <vt:lpstr>Use-case summary </vt:lpstr>
      <vt:lpstr>PowerPoint Presentation</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Alert Handling Workflow</dc:title>
  <dc:creator>Poornima_Shrihari</dc:creator>
  <cp:lastModifiedBy>Somnath Banerjee</cp:lastModifiedBy>
  <cp:revision>255</cp:revision>
  <dcterms:created xsi:type="dcterms:W3CDTF">2016-12-19T17:11:36Z</dcterms:created>
  <dcterms:modified xsi:type="dcterms:W3CDTF">2021-01-29T12:39:52Z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0x01010014F0A21944AED44880FA6B3B93CE32A8</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Manik_Mam@ad.infosys.com</vt:lpwstr>
  </property>
  <property fmtid="{D5CDD505-2E9C-101B-9397-08002B2CF9AE}" pid="6" name="MSIP_Label_be4b3411-284d-4d31-bd4f-bc13ef7f1fd6_SetDate">
    <vt:lpwstr>2019-02-12T12:37:34.3454279Z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Manik_Mam@ad.infosys.com</vt:lpwstr>
  </property>
  <property fmtid="{D5CDD505-2E9C-101B-9397-08002B2CF9AE}" pid="13" name="MSIP_Label_a0819fa7-4367-4500-ba88-dd630d977609_SetDate">
    <vt:lpwstr>2019-02-12T12:37:34.3454279Z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Parent">
    <vt:lpwstr>be4b3411-284d-4d31-bd4f-bc13ef7f1fd6</vt:lpwstr>
  </property>
  <property fmtid="{D5CDD505-2E9C-101B-9397-08002B2CF9AE}" pid="17" name="MSIP_Label_a0819fa7-4367-4500-ba88-dd630d977609_Extended_MSFT_Method">
    <vt:lpwstr>Automatic</vt:lpwstr>
  </property>
  <property fmtid="{D5CDD505-2E9C-101B-9397-08002B2CF9AE}" pid="18" name="Sensitivity">
    <vt:lpwstr>Internal Companywide usage</vt:lpwstr>
  </property>
</Properties>
</file>