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6" r:id="rId3"/>
    <p:sldId id="256" r:id="rId4"/>
    <p:sldId id="257" r:id="rId5"/>
    <p:sldId id="258" r:id="rId6"/>
    <p:sldId id="260" r:id="rId7"/>
    <p:sldId id="259"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71440" y="5581650"/>
            <a:ext cx="6795770" cy="739775"/>
          </a:xfrm>
        </p:spPr>
        <p:txBody>
          <a:bodyPr/>
          <a:p>
            <a:r>
              <a:rPr lang="en-US"/>
              <a:t>Himanshu Nehra (31127)</a:t>
            </a:r>
            <a:endParaRPr lang="en-US"/>
          </a:p>
        </p:txBody>
      </p:sp>
      <p:sp>
        <p:nvSpPr>
          <p:cNvPr id="3" name="Content Placeholder 2"/>
          <p:cNvSpPr>
            <a:spLocks noGrp="1"/>
          </p:cNvSpPr>
          <p:nvPr>
            <p:ph idx="1"/>
          </p:nvPr>
        </p:nvSpPr>
        <p:spPr>
          <a:xfrm>
            <a:off x="1747520" y="1698625"/>
            <a:ext cx="10972800" cy="1811020"/>
          </a:xfrm>
        </p:spPr>
        <p:txBody>
          <a:bodyPr/>
          <a:p>
            <a:r>
              <a:rPr lang="en-US"/>
              <a:t>BUS TICKET RESERVATION SYSTEM</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4. Containerization – Containers Created</a:t>
            </a:r>
            <a:endParaRPr lang="en-US" altLang="en-US"/>
          </a:p>
        </p:txBody>
      </p:sp>
      <p:sp>
        <p:nvSpPr>
          <p:cNvPr id="3" name="Content Placeholder 2"/>
          <p:cNvSpPr>
            <a:spLocks noGrp="1"/>
          </p:cNvSpPr>
          <p:nvPr>
            <p:ph idx="1"/>
          </p:nvPr>
        </p:nvSpPr>
        <p:spPr/>
        <p:txBody>
          <a:bodyPr>
            <a:normAutofit/>
          </a:bodyPr>
          <a:p>
            <a:r>
              <a:rPr lang="en-US" altLang="en-US"/>
              <a:t>Containers Created in the Bus Ticket Reservation System</a:t>
            </a:r>
            <a:endParaRPr lang="en-US" altLang="en-US"/>
          </a:p>
          <a:p>
            <a:r>
              <a:rPr lang="en-US" altLang="en-US"/>
              <a:t>Userlogin Service Container</a:t>
            </a:r>
            <a:endParaRPr lang="en-US" altLang="en-US"/>
          </a:p>
          <a:p>
            <a:r>
              <a:rPr lang="en-US" altLang="en-US"/>
              <a:t>Busschedule Service Container</a:t>
            </a:r>
            <a:endParaRPr lang="en-US" altLang="en-US"/>
          </a:p>
          <a:p>
            <a:r>
              <a:rPr lang="en-US" altLang="en-US"/>
              <a:t>Reservation Service Container</a:t>
            </a:r>
            <a:endParaRPr lang="en-US" altLang="en-US"/>
          </a:p>
          <a:p>
            <a:r>
              <a:rPr lang="en-US" altLang="en-US">
                <a:sym typeface="+mn-ea"/>
              </a:rPr>
              <a:t>Gateway Service Container</a:t>
            </a:r>
            <a:endParaRPr lang="en-US" altLang="en-US"/>
          </a:p>
          <a:p>
            <a:r>
              <a:rPr lang="en-US" altLang="en-US">
                <a:sym typeface="+mn-ea"/>
              </a:rPr>
              <a:t>Frontend Service Container</a:t>
            </a:r>
            <a:endParaRPr lang="en-US" altLang="en-US"/>
          </a:p>
          <a:p>
            <a:endParaRPr lang="en-US" altLang="en-US"/>
          </a:p>
          <a:p>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Deployment – Docker Compose</a:t>
            </a:r>
            <a:endParaRPr lang="en-US" altLang="en-US"/>
          </a:p>
        </p:txBody>
      </p:sp>
      <p:sp>
        <p:nvSpPr>
          <p:cNvPr id="3" name="Content Placeholder 2"/>
          <p:cNvSpPr>
            <a:spLocks noGrp="1"/>
          </p:cNvSpPr>
          <p:nvPr>
            <p:ph idx="1"/>
          </p:nvPr>
        </p:nvSpPr>
        <p:spPr/>
        <p:txBody>
          <a:bodyPr>
            <a:normAutofit fontScale="80000"/>
          </a:bodyPr>
          <a:p>
            <a:endParaRPr lang="en-US" altLang="en-US"/>
          </a:p>
          <a:p>
            <a:r>
              <a:rPr lang="en-US" altLang="en-US"/>
              <a:t>Deployment of the Bus Ticket Reservation System is done using Docker Compose.</a:t>
            </a:r>
            <a:endParaRPr lang="en-US" altLang="en-US"/>
          </a:p>
          <a:p>
            <a:endParaRPr lang="en-US" altLang="en-US"/>
          </a:p>
          <a:p>
            <a:r>
              <a:rPr lang="en-US" altLang="en-US"/>
              <a:t>Each microservice,  API Gateway, and frontend runs inside its own Docker container.</a:t>
            </a:r>
            <a:endParaRPr lang="en-US" altLang="en-US"/>
          </a:p>
          <a:p>
            <a:endParaRPr lang="en-US" altLang="en-US"/>
          </a:p>
          <a:p>
            <a:r>
              <a:rPr lang="en-US" altLang="en-US"/>
              <a:t>Docker Compose is used to manage  all containers together.</a:t>
            </a:r>
            <a:endParaRPr lang="en-US" altLang="en-US"/>
          </a:p>
          <a:p>
            <a:endParaRPr lang="en-US" altLang="en-US"/>
          </a:p>
          <a:p>
            <a:r>
              <a:rPr lang="en-US" altLang="en-US"/>
              <a:t>With a single command docker-compose up, the entire system is deployed.</a:t>
            </a:r>
            <a:endParaRPr lang="en-US" altLang="en-US"/>
          </a:p>
          <a:p>
            <a:endParaRPr lang="en-US" altLang="en-US"/>
          </a:p>
          <a:p>
            <a:pPr marL="0" indent="0">
              <a:buNone/>
            </a:pP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905510" y="386715"/>
            <a:ext cx="10452100" cy="1142365"/>
          </a:xfrm>
        </p:spPr>
        <p:txBody>
          <a:bodyPr/>
          <a:p>
            <a:r>
              <a:rPr lang="en-US"/>
              <a:t>Bus Ticket Reservation Service</a:t>
            </a:r>
            <a:endParaRPr lang="en-US"/>
          </a:p>
        </p:txBody>
      </p:sp>
      <p:sp>
        <p:nvSpPr>
          <p:cNvPr id="3" name="Subtitle 2"/>
          <p:cNvSpPr>
            <a:spLocks noGrp="1"/>
          </p:cNvSpPr>
          <p:nvPr>
            <p:ph type="subTitle" idx="1"/>
          </p:nvPr>
        </p:nvSpPr>
        <p:spPr>
          <a:xfrm>
            <a:off x="904875" y="2202815"/>
            <a:ext cx="10452735" cy="4012565"/>
          </a:xfrm>
        </p:spPr>
        <p:txBody>
          <a:bodyPr>
            <a:normAutofit fontScale="35000"/>
          </a:bodyPr>
          <a:p>
            <a:endParaRPr lang="en-US" altLang="en-US" sz="8000"/>
          </a:p>
          <a:p>
            <a:r>
              <a:rPr lang="en-US" altLang="en-US" sz="8000"/>
              <a:t>It is a web-based application designed to simplify  the process of booking bus tickets. It allows Users to search for available buses, view schedules and make reservations online. The system is built with a user-friendly interface to ensure smooth navigation for both Users and administrators.           </a:t>
            </a:r>
            <a:endParaRPr lang="en-US" altLang="en-US" sz="8000"/>
          </a:p>
          <a:p>
            <a:endParaRPr lang="en-US" altLang="en-US" sz="8000"/>
          </a:p>
          <a:p>
            <a:r>
              <a:rPr lang="en-US" altLang="en-US" sz="8000"/>
              <a:t>       </a:t>
            </a:r>
            <a:endParaRPr lang="en-US" altLang="en-US" sz="8000"/>
          </a:p>
          <a:p>
            <a:endParaRPr lang="en-US" altLang="en-US" sz="8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Key features include:</a:t>
            </a:r>
            <a:endParaRPr lang="en-US" altLang="en-US"/>
          </a:p>
        </p:txBody>
      </p:sp>
      <p:sp>
        <p:nvSpPr>
          <p:cNvPr id="3" name="Content Placeholder 2"/>
          <p:cNvSpPr>
            <a:spLocks noGrp="1"/>
          </p:cNvSpPr>
          <p:nvPr>
            <p:ph idx="1"/>
          </p:nvPr>
        </p:nvSpPr>
        <p:spPr>
          <a:xfrm>
            <a:off x="838200" y="1825625"/>
            <a:ext cx="10515600" cy="4817745"/>
          </a:xfrm>
        </p:spPr>
        <p:txBody>
          <a:bodyPr>
            <a:noAutofit/>
          </a:bodyPr>
          <a:p>
            <a:r>
              <a:rPr lang="en-US" altLang="en-US" sz="2000"/>
              <a:t>User Login – Secure authentication for passengers .</a:t>
            </a:r>
            <a:endParaRPr lang="en-US" altLang="en-US" sz="2000"/>
          </a:p>
          <a:p>
            <a:endParaRPr lang="en-US" altLang="en-US" sz="2000"/>
          </a:p>
          <a:p>
            <a:r>
              <a:rPr lang="en-US" altLang="en-US" sz="2000"/>
              <a:t>Search &amp; Filter – Passengers can search buses by routes .</a:t>
            </a:r>
            <a:endParaRPr lang="en-US" altLang="en-US" sz="2000"/>
          </a:p>
          <a:p>
            <a:endParaRPr lang="en-US" altLang="en-US" sz="2000"/>
          </a:p>
          <a:p>
            <a:r>
              <a:rPr lang="en-US" altLang="en-US" sz="2000">
                <a:sym typeface="+mn-ea"/>
              </a:rPr>
              <a:t>User Dashboard – Search buses and book their routes.</a:t>
            </a:r>
            <a:endParaRPr lang="en-US" altLang="en-US" sz="2000">
              <a:sym typeface="+mn-ea"/>
            </a:endParaRPr>
          </a:p>
          <a:p>
            <a:endParaRPr lang="en-US" altLang="en-US" sz="2000"/>
          </a:p>
          <a:p>
            <a:r>
              <a:rPr lang="en-US" altLang="en-US" sz="2000"/>
              <a:t>Admin Dashboard – Manage buses, routes and  schedules.</a:t>
            </a:r>
            <a:endParaRPr lang="en-US" altLang="en-US" sz="2000"/>
          </a:p>
          <a:p>
            <a:endParaRPr lang="en-US" altLang="en-US" sz="2000"/>
          </a:p>
          <a:p>
            <a:r>
              <a:rPr lang="en-US" altLang="en-US" sz="2000"/>
              <a:t>Database Management – Efficient use of SQLite  to store passenger details, reservations, and schedules.</a:t>
            </a:r>
            <a:endParaRPr lang="en-US" altLang="en-US" sz="2000"/>
          </a:p>
          <a:p>
            <a:endParaRPr lang="en-US" altLang="en-US" sz="1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Aims:</a:t>
            </a:r>
            <a:endParaRPr lang="en-US"/>
          </a:p>
        </p:txBody>
      </p:sp>
      <p:sp>
        <p:nvSpPr>
          <p:cNvPr id="3" name="Content Placeholder 2"/>
          <p:cNvSpPr>
            <a:spLocks noGrp="1"/>
          </p:cNvSpPr>
          <p:nvPr>
            <p:ph idx="1"/>
          </p:nvPr>
        </p:nvSpPr>
        <p:spPr>
          <a:xfrm>
            <a:off x="838200" y="1933575"/>
            <a:ext cx="10515600" cy="4243705"/>
          </a:xfrm>
        </p:spPr>
        <p:txBody>
          <a:bodyPr/>
          <a:p>
            <a:r>
              <a:rPr lang="en-US" altLang="en-US"/>
              <a:t>This project aims to replace the traditional manual booking process with an efficient digital system that saves time, reduces errors, and enhances passenger convenience. It can be further expanded to include features such as mobile app support, e-ticket generation, and real-time bus tracking.</a:t>
            </a:r>
            <a:endParaRPr lang="en-US" altLang="en-US"/>
          </a:p>
          <a:p>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t>Architecture Used – Microservices Architecture</a:t>
            </a:r>
            <a:endParaRPr lang="en-US" altLang="en-US"/>
          </a:p>
        </p:txBody>
      </p:sp>
      <p:sp>
        <p:nvSpPr>
          <p:cNvPr id="3" name="Content Placeholder 2"/>
          <p:cNvSpPr>
            <a:spLocks noGrp="1"/>
          </p:cNvSpPr>
          <p:nvPr>
            <p:ph idx="1"/>
          </p:nvPr>
        </p:nvSpPr>
        <p:spPr>
          <a:xfrm>
            <a:off x="838200" y="1574800"/>
            <a:ext cx="10515600" cy="4602480"/>
          </a:xfrm>
        </p:spPr>
        <p:txBody>
          <a:bodyPr>
            <a:noAutofit/>
          </a:bodyPr>
          <a:p>
            <a:pPr marL="0" indent="0">
              <a:buNone/>
            </a:pPr>
            <a:endParaRPr lang="en-US" altLang="en-US" sz="1600"/>
          </a:p>
          <a:p>
            <a:r>
              <a:rPr lang="en-US" altLang="en-US" sz="1600"/>
              <a:t>Instead of building  bus ticket system as one big application (monolith), we divide it into small independent services, each handling a specific functionality.</a:t>
            </a:r>
            <a:endParaRPr lang="en-US" altLang="en-US" sz="1600"/>
          </a:p>
          <a:p>
            <a:endParaRPr lang="en-US" altLang="en-US" sz="1600"/>
          </a:p>
          <a:p>
            <a:r>
              <a:rPr lang="en-US" altLang="en-US" sz="1600"/>
              <a:t>Services: </a:t>
            </a:r>
            <a:endParaRPr lang="en-US" altLang="en-US" sz="1600"/>
          </a:p>
          <a:p>
            <a:endParaRPr lang="en-US" altLang="en-US" sz="1600"/>
          </a:p>
          <a:p>
            <a:r>
              <a:rPr lang="en-US" altLang="en-US" sz="1600"/>
              <a:t>Userlogin Service → handles login,  profiles</a:t>
            </a:r>
            <a:endParaRPr lang="en-US" altLang="en-US" sz="1600"/>
          </a:p>
          <a:p>
            <a:endParaRPr lang="en-US" altLang="en-US" sz="1600"/>
          </a:p>
          <a:p>
            <a:r>
              <a:rPr lang="en-US" altLang="en-US" sz="1600"/>
              <a:t>BusSchedule Service → manages routes &amp; schedules</a:t>
            </a:r>
            <a:endParaRPr lang="en-US" altLang="en-US" sz="1600"/>
          </a:p>
          <a:p>
            <a:endParaRPr lang="en-US" altLang="en-US" sz="1600"/>
          </a:p>
          <a:p>
            <a:r>
              <a:rPr lang="en-US" altLang="en-US" sz="1600"/>
              <a:t>Reservation Service →  ticket booking </a:t>
            </a:r>
            <a:endParaRPr lang="en-US" altLang="en-US" sz="1600"/>
          </a:p>
          <a:p>
            <a:pPr marL="0" indent="0">
              <a:buNone/>
            </a:pPr>
            <a:endParaRPr lang="en-US" altLang="en-US" sz="1600"/>
          </a:p>
          <a:p>
            <a:endParaRPr lang="en-US" altLang="en-US" sz="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Architecture Diagram</a:t>
            </a:r>
            <a:endParaRPr lang="en-US" altLang="en-US"/>
          </a:p>
        </p:txBody>
      </p:sp>
      <p:pic>
        <p:nvPicPr>
          <p:cNvPr id="4" name="Content Placeholder 3" descr="capstone image"/>
          <p:cNvPicPr>
            <a:picLocks noChangeAspect="1"/>
          </p:cNvPicPr>
          <p:nvPr>
            <p:ph idx="1"/>
          </p:nvPr>
        </p:nvPicPr>
        <p:blipFill>
          <a:blip r:embed="rId1"/>
          <a:stretch>
            <a:fillRect/>
          </a:stretch>
        </p:blipFill>
        <p:spPr>
          <a:xfrm>
            <a:off x="838200" y="1691005"/>
            <a:ext cx="10515600" cy="47675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1. User Service</a:t>
            </a:r>
            <a:endParaRPr lang="en-US" altLang="en-US"/>
          </a:p>
        </p:txBody>
      </p:sp>
      <p:sp>
        <p:nvSpPr>
          <p:cNvPr id="3" name="Content Placeholder 2"/>
          <p:cNvSpPr>
            <a:spLocks noGrp="1"/>
          </p:cNvSpPr>
          <p:nvPr>
            <p:ph idx="1"/>
          </p:nvPr>
        </p:nvSpPr>
        <p:spPr/>
        <p:txBody>
          <a:bodyPr>
            <a:normAutofit/>
          </a:bodyPr>
          <a:p>
            <a:pPr marL="0" indent="0">
              <a:buNone/>
            </a:pPr>
            <a:endParaRPr lang="en-US" altLang="en-US"/>
          </a:p>
          <a:p>
            <a:r>
              <a:rPr lang="en-US" altLang="en-US"/>
              <a:t> Overview: Handles passenger , login and authentication.</a:t>
            </a:r>
            <a:endParaRPr lang="en-US" altLang="en-US"/>
          </a:p>
          <a:p>
            <a:r>
              <a:rPr lang="en-US" altLang="en-US"/>
              <a:t> APIs Exposed:</a:t>
            </a:r>
            <a:endParaRPr lang="en-US" altLang="en-US"/>
          </a:p>
          <a:p>
            <a:endParaRPr lang="en-US" altLang="en-US"/>
          </a:p>
          <a:p>
            <a:r>
              <a:rPr lang="en-US" altLang="en-US"/>
              <a:t>POST /userlogin → Register new user</a:t>
            </a:r>
            <a:endParaRPr lang="en-US" altLang="en-US"/>
          </a:p>
          <a:p>
            <a:endParaRPr lang="en-US" altLang="en-US"/>
          </a:p>
          <a:p>
            <a:r>
              <a:rPr lang="en-US" altLang="en-US"/>
              <a:t>GET /userlogin → Get user Credentials</a:t>
            </a:r>
            <a:endParaRPr lang="en-US" altLang="en-US"/>
          </a:p>
          <a:p>
            <a:endParaRPr lang="en-US" altLang="en-US"/>
          </a:p>
          <a:p>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2. BusScheduleService</a:t>
            </a:r>
            <a:endParaRPr lang="en-US" altLang="en-US"/>
          </a:p>
        </p:txBody>
      </p:sp>
      <p:sp>
        <p:nvSpPr>
          <p:cNvPr id="3" name="Content Placeholder 2"/>
          <p:cNvSpPr>
            <a:spLocks noGrp="1"/>
          </p:cNvSpPr>
          <p:nvPr>
            <p:ph idx="1"/>
          </p:nvPr>
        </p:nvSpPr>
        <p:spPr/>
        <p:txBody>
          <a:bodyPr>
            <a:normAutofit fontScale="80000"/>
          </a:bodyPr>
          <a:p>
            <a:r>
              <a:rPr lang="zh-CN" altLang="en-US"/>
              <a:t>🔹</a:t>
            </a:r>
            <a:r>
              <a:rPr lang="en-US" altLang="en-US"/>
              <a:t> Overview: Manages bus routes, schedules, and available buses.</a:t>
            </a:r>
            <a:endParaRPr lang="en-US" altLang="en-US"/>
          </a:p>
          <a:p>
            <a:r>
              <a:rPr lang="zh-CN" altLang="en-US"/>
              <a:t>🔹</a:t>
            </a:r>
            <a:r>
              <a:rPr lang="en-US" altLang="en-US"/>
              <a:t> APIs Exposed:</a:t>
            </a:r>
            <a:endParaRPr lang="en-US" altLang="en-US"/>
          </a:p>
          <a:p>
            <a:endParaRPr lang="en-US" altLang="en-US"/>
          </a:p>
          <a:p>
            <a:r>
              <a:rPr lang="en-US" altLang="en-US"/>
              <a:t>GET /bus → Get all buses</a:t>
            </a:r>
            <a:endParaRPr lang="en-US" altLang="en-US"/>
          </a:p>
          <a:p>
            <a:endParaRPr lang="en-US" altLang="en-US"/>
          </a:p>
          <a:p>
            <a:r>
              <a:rPr lang="en-US" altLang="en-US"/>
              <a:t>GET /bus/{bus_id} → Get Bus details</a:t>
            </a:r>
            <a:endParaRPr lang="en-US" altLang="en-US"/>
          </a:p>
          <a:p>
            <a:endParaRPr lang="en-US" altLang="en-US"/>
          </a:p>
          <a:p>
            <a:r>
              <a:rPr lang="en-US" altLang="en-US"/>
              <a:t>POST /bus → Add new bus  (admin only)</a:t>
            </a:r>
            <a:endParaRPr lang="en-US" altLang="en-US"/>
          </a:p>
          <a:p>
            <a:endParaRPr lang="en-US" altLang="en-US"/>
          </a:p>
          <a:p>
            <a:r>
              <a:rPr lang="en-US" altLang="en-US"/>
              <a:t>PUT /bus/{bus_id} → Update bus details</a:t>
            </a:r>
            <a:endParaRPr lang="en-US" altLang="en-US"/>
          </a:p>
          <a:p>
            <a:endParaRPr lang="en-US" altLang="en-US"/>
          </a:p>
          <a:p>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3. Reservation Service</a:t>
            </a:r>
            <a:endParaRPr lang="en-US" altLang="en-US"/>
          </a:p>
        </p:txBody>
      </p:sp>
      <p:sp>
        <p:nvSpPr>
          <p:cNvPr id="3" name="Content Placeholder 2"/>
          <p:cNvSpPr>
            <a:spLocks noGrp="1"/>
          </p:cNvSpPr>
          <p:nvPr>
            <p:ph idx="1"/>
          </p:nvPr>
        </p:nvSpPr>
        <p:spPr/>
        <p:txBody>
          <a:bodyPr>
            <a:normAutofit lnSpcReduction="20000"/>
          </a:bodyPr>
          <a:p>
            <a:r>
              <a:rPr lang="zh-CN" altLang="en-US"/>
              <a:t>🔹</a:t>
            </a:r>
            <a:r>
              <a:rPr lang="en-US" altLang="en-US"/>
              <a:t> Overview: Ticket booking, cancellations, and Booking history</a:t>
            </a:r>
            <a:r>
              <a:rPr lang="en-US" altLang="en-US" sz="2800"/>
              <a:t>.</a:t>
            </a:r>
            <a:endParaRPr lang="en-US" altLang="en-US" sz="2800"/>
          </a:p>
          <a:p>
            <a:r>
              <a:rPr lang="zh-CN" altLang="en-US" sz="2800"/>
              <a:t>🔹</a:t>
            </a:r>
            <a:r>
              <a:rPr lang="en-US" altLang="en-US" sz="2800"/>
              <a:t> APIs Exposed:</a:t>
            </a:r>
            <a:endParaRPr lang="en-US" altLang="en-US" sz="2800"/>
          </a:p>
          <a:p>
            <a:endParaRPr lang="en-US" altLang="en-US" sz="2800"/>
          </a:p>
          <a:p>
            <a:r>
              <a:rPr lang="en-US" altLang="en-US" sz="2800"/>
              <a:t>POST /book_tickets → Create a new booking (seat reservation)</a:t>
            </a:r>
            <a:endParaRPr lang="en-US" altLang="en-US" sz="2800"/>
          </a:p>
          <a:p>
            <a:endParaRPr lang="en-US" altLang="en-US" sz="2800"/>
          </a:p>
          <a:p>
            <a:r>
              <a:rPr lang="en-US" altLang="en-US" sz="2800"/>
              <a:t>GET /</a:t>
            </a:r>
            <a:r>
              <a:rPr lang="en-US" altLang="en-US" sz="2800">
                <a:sym typeface="+mn-ea"/>
              </a:rPr>
              <a:t>book_tickets</a:t>
            </a:r>
            <a:r>
              <a:rPr lang="en-US" altLang="en-US" sz="2800"/>
              <a:t>/{ticket_id} → Get bookin</a:t>
            </a:r>
            <a:r>
              <a:rPr lang="en-US" altLang="en-US"/>
              <a:t>g details by booking ID</a:t>
            </a:r>
            <a:endParaRPr lang="en-US" altLang="en-US"/>
          </a:p>
          <a:p>
            <a:endParaRPr lang="en-US" altLang="en-US"/>
          </a:p>
          <a:p>
            <a:r>
              <a:rPr lang="en-US" altLang="en-US"/>
              <a:t>DELETE /</a:t>
            </a:r>
            <a:r>
              <a:rPr lang="en-US" altLang="en-US">
                <a:sym typeface="+mn-ea"/>
              </a:rPr>
              <a:t>book_tickets</a:t>
            </a:r>
            <a:r>
              <a:rPr lang="en-US" altLang="en-US"/>
              <a:t>/{ticket_id} → Cancel a booking</a:t>
            </a:r>
            <a:endParaRPr lang="en-US" altLang="en-US"/>
          </a:p>
        </p:txBody>
      </p:sp>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2614</Words>
  <Application>WPS Presentation</Application>
  <PresentationFormat>Widescreen</PresentationFormat>
  <Paragraphs>105</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Arial</vt:lpstr>
      <vt:lpstr>SimSun</vt:lpstr>
      <vt:lpstr>Wingdings</vt:lpstr>
      <vt:lpstr>Microsoft YaHei</vt:lpstr>
      <vt:lpstr>Arial Unicode MS</vt:lpstr>
      <vt:lpstr>Calibri</vt:lpstr>
      <vt:lpstr>Art_mountaineering</vt:lpstr>
      <vt:lpstr>PowerPoint 演示文稿</vt:lpstr>
      <vt:lpstr>Bus Ticket Reservation Service</vt:lpstr>
      <vt:lpstr>Key features include:</vt:lpstr>
      <vt:lpstr>Aims:</vt:lpstr>
      <vt:lpstr>Architecture Used – Microservices Architecture</vt:lpstr>
      <vt:lpstr>Architecture Diagram</vt:lpstr>
      <vt:lpstr>1. User Service</vt:lpstr>
      <vt:lpstr>2. BusScheduleService</vt:lpstr>
      <vt:lpstr>3. Reservation Service</vt:lpstr>
      <vt:lpstr>4. Containerization – Containers Created</vt:lpstr>
      <vt:lpstr>Deployment – Docker Compose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Ticket Reservation Service</dc:title>
  <dc:creator>Himanshu</dc:creator>
  <cp:lastModifiedBy>Himanshu Nehra</cp:lastModifiedBy>
  <cp:revision>9</cp:revision>
  <dcterms:created xsi:type="dcterms:W3CDTF">2025-08-29T02:39:00Z</dcterms:created>
  <dcterms:modified xsi:type="dcterms:W3CDTF">2025-08-29T05:51:33Z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516FA2F1E39C485D8A569E4D1DD3A548_11</vt:lpwstr>
  </property>
  <property fmtid="{D5CDD505-2E9C-101B-9397-08002B2CF9AE}" pid="3" name="KSOProductBuildVer">
    <vt:lpwstr>1033-12.2.0.21931</vt:lpwstr>
  </property>
</Properties>
</file>