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handoutMasterIdLst>
    <p:handoutMasterId r:id="rId25"/>
  </p:handoutMasterIdLst>
  <p:sldIdLst>
    <p:sldId id="256" r:id="rId2"/>
    <p:sldId id="275" r:id="rId3"/>
    <p:sldId id="276" r:id="rId4"/>
    <p:sldId id="277" r:id="rId5"/>
    <p:sldId id="278" r:id="rId6"/>
    <p:sldId id="269" r:id="rId7"/>
    <p:sldId id="283" r:id="rId8"/>
    <p:sldId id="279" r:id="rId9"/>
    <p:sldId id="274" r:id="rId10"/>
    <p:sldId id="285" r:id="rId11"/>
    <p:sldId id="286" r:id="rId12"/>
    <p:sldId id="287" r:id="rId13"/>
    <p:sldId id="289" r:id="rId14"/>
    <p:sldId id="290" r:id="rId15"/>
    <p:sldId id="288" r:id="rId16"/>
    <p:sldId id="280" r:id="rId17"/>
    <p:sldId id="281" r:id="rId18"/>
    <p:sldId id="291" r:id="rId19"/>
    <p:sldId id="292" r:id="rId20"/>
    <p:sldId id="282" r:id="rId21"/>
    <p:sldId id="284" r:id="rId22"/>
    <p:sldId id="293"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p:cViewPr varScale="1">
        <p:scale>
          <a:sx n="74" d="100"/>
          <a:sy n="74" d="100"/>
        </p:scale>
        <p:origin x="576" y="72"/>
      </p:cViewPr>
      <p:guideLst>
        <p:guide pos="3840"/>
        <p:guide orient="horz" pos="2160"/>
      </p:guideLst>
    </p:cSldViewPr>
  </p:slideViewPr>
  <p:notesTextViewPr>
    <p:cViewPr>
      <p:scale>
        <a:sx n="1" d="1"/>
        <a:sy n="1" d="1"/>
      </p:scale>
      <p:origin x="0" y="0"/>
    </p:cViewPr>
  </p:notesTextViewPr>
  <p:notesViewPr>
    <p:cSldViewPr showGuides="1">
      <p:cViewPr varScale="1">
        <p:scale>
          <a:sx n="63" d="100"/>
          <a:sy n="63" d="100"/>
        </p:scale>
        <p:origin x="2838" y="10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53CC6D8-DEFC-45FD-8207-E1ECCC27EA85}" type="doc">
      <dgm:prSet loTypeId="urn:microsoft.com/office/officeart/2005/8/layout/lProcess1" loCatId="process" qsTypeId="urn:microsoft.com/office/officeart/2005/8/quickstyle/simple4" qsCatId="simple" csTypeId="urn:microsoft.com/office/officeart/2005/8/colors/accent1_1" csCatId="accent1" phldr="1"/>
      <dgm:spPr/>
      <dgm:t>
        <a:bodyPr/>
        <a:lstStyle/>
        <a:p>
          <a:endParaRPr lang="en-US"/>
        </a:p>
      </dgm:t>
    </dgm:pt>
    <dgm:pt modelId="{516A4DDC-76BD-494E-B503-625555CCBC4A}">
      <dgm:prSet phldrT="[Text]"/>
      <dgm:spPr/>
      <dgm:t>
        <a:bodyPr/>
        <a:lstStyle/>
        <a:p>
          <a:r>
            <a:rPr lang="en-US" dirty="0"/>
            <a:t>Web Scraping</a:t>
          </a:r>
        </a:p>
      </dgm:t>
    </dgm:pt>
    <dgm:pt modelId="{133DE2D2-6278-469E-8A80-F71EA996A07A}" type="parTrans" cxnId="{7B595755-BE81-46A0-903D-004D1EF6EE33}">
      <dgm:prSet/>
      <dgm:spPr/>
      <dgm:t>
        <a:bodyPr/>
        <a:lstStyle/>
        <a:p>
          <a:endParaRPr lang="en-US"/>
        </a:p>
      </dgm:t>
    </dgm:pt>
    <dgm:pt modelId="{AE4D7DCA-0B66-4207-B896-C721B2CB4C13}" type="sibTrans" cxnId="{7B595755-BE81-46A0-903D-004D1EF6EE33}">
      <dgm:prSet/>
      <dgm:spPr/>
      <dgm:t>
        <a:bodyPr/>
        <a:lstStyle/>
        <a:p>
          <a:endParaRPr lang="en-US"/>
        </a:p>
      </dgm:t>
    </dgm:pt>
    <dgm:pt modelId="{41E3B52E-71B8-4BD0-B1ED-D051FFB12506}">
      <dgm:prSet phldrT="[Text]"/>
      <dgm:spPr/>
      <dgm:t>
        <a:bodyPr/>
        <a:lstStyle/>
        <a:p>
          <a:r>
            <a:rPr lang="en-US" dirty="0"/>
            <a:t>EDA</a:t>
          </a:r>
        </a:p>
      </dgm:t>
    </dgm:pt>
    <dgm:pt modelId="{DA206B73-34B1-48E4-A513-9978853BF217}" type="parTrans" cxnId="{0F0D3551-AF94-422C-87FE-80E4E27CB025}">
      <dgm:prSet/>
      <dgm:spPr/>
      <dgm:t>
        <a:bodyPr/>
        <a:lstStyle/>
        <a:p>
          <a:endParaRPr lang="en-US"/>
        </a:p>
      </dgm:t>
    </dgm:pt>
    <dgm:pt modelId="{2436D701-8B79-4C2B-92A4-52BC1BA24775}" type="sibTrans" cxnId="{0F0D3551-AF94-422C-87FE-80E4E27CB025}">
      <dgm:prSet/>
      <dgm:spPr/>
      <dgm:t>
        <a:bodyPr/>
        <a:lstStyle/>
        <a:p>
          <a:endParaRPr lang="en-US"/>
        </a:p>
      </dgm:t>
    </dgm:pt>
    <dgm:pt modelId="{CD410504-9F7F-47AE-B46E-CE985680360F}">
      <dgm:prSet phldrT="[Text]"/>
      <dgm:spPr/>
      <dgm:t>
        <a:bodyPr/>
        <a:lstStyle/>
        <a:p>
          <a:r>
            <a:rPr lang="en-US" dirty="0"/>
            <a:t>Ensure that the webpages allow legal scraping of data</a:t>
          </a:r>
        </a:p>
      </dgm:t>
    </dgm:pt>
    <dgm:pt modelId="{995C4470-49EF-4BD9-B00A-AD612181AB58}" type="parTrans" cxnId="{6B045370-B4FF-427A-9929-461476AAE193}">
      <dgm:prSet/>
      <dgm:spPr/>
      <dgm:t>
        <a:bodyPr/>
        <a:lstStyle/>
        <a:p>
          <a:endParaRPr lang="en-US"/>
        </a:p>
      </dgm:t>
    </dgm:pt>
    <dgm:pt modelId="{2B847D36-6E88-4DD3-AABD-579C99426233}" type="sibTrans" cxnId="{6B045370-B4FF-427A-9929-461476AAE193}">
      <dgm:prSet/>
      <dgm:spPr/>
      <dgm:t>
        <a:bodyPr/>
        <a:lstStyle/>
        <a:p>
          <a:endParaRPr lang="en-US"/>
        </a:p>
      </dgm:t>
    </dgm:pt>
    <dgm:pt modelId="{C4FF5CFA-9CEF-4C34-984A-CC28F232798F}">
      <dgm:prSet phldrT="[Text]"/>
      <dgm:spPr/>
      <dgm:t>
        <a:bodyPr/>
        <a:lstStyle/>
        <a:p>
          <a:r>
            <a:rPr lang="en-US" dirty="0"/>
            <a:t>Extract the product URL’s from Amazon and Flipkart</a:t>
          </a:r>
        </a:p>
      </dgm:t>
    </dgm:pt>
    <dgm:pt modelId="{92813948-C227-4EB2-8530-43003E3CB375}" type="parTrans" cxnId="{710659EC-6706-425F-81BB-5F1E070F7D4D}">
      <dgm:prSet/>
      <dgm:spPr/>
      <dgm:t>
        <a:bodyPr/>
        <a:lstStyle/>
        <a:p>
          <a:endParaRPr lang="en-US"/>
        </a:p>
      </dgm:t>
    </dgm:pt>
    <dgm:pt modelId="{B551F8FA-E415-4EE1-BA68-D13E7D2E980B}" type="sibTrans" cxnId="{710659EC-6706-425F-81BB-5F1E070F7D4D}">
      <dgm:prSet/>
      <dgm:spPr/>
      <dgm:t>
        <a:bodyPr/>
        <a:lstStyle/>
        <a:p>
          <a:endParaRPr lang="en-US"/>
        </a:p>
      </dgm:t>
    </dgm:pt>
    <dgm:pt modelId="{5CBEC7DD-A25D-4956-9A65-6EA385F6FCB5}">
      <dgm:prSet phldrT="[Text]"/>
      <dgm:spPr/>
      <dgm:t>
        <a:bodyPr/>
        <a:lstStyle/>
        <a:p>
          <a:r>
            <a:rPr lang="en-US" dirty="0"/>
            <a:t>Check for missing values</a:t>
          </a:r>
        </a:p>
      </dgm:t>
    </dgm:pt>
    <dgm:pt modelId="{F342D04F-4D11-41CC-AB66-36041A902B44}" type="parTrans" cxnId="{0687A885-2354-4E9E-B313-4269283F0057}">
      <dgm:prSet/>
      <dgm:spPr/>
      <dgm:t>
        <a:bodyPr/>
        <a:lstStyle/>
        <a:p>
          <a:endParaRPr lang="en-US"/>
        </a:p>
      </dgm:t>
    </dgm:pt>
    <dgm:pt modelId="{BD0F67B1-39E4-45ED-9534-FB8F89E8EEF6}" type="sibTrans" cxnId="{0687A885-2354-4E9E-B313-4269283F0057}">
      <dgm:prSet/>
      <dgm:spPr/>
      <dgm:t>
        <a:bodyPr/>
        <a:lstStyle/>
        <a:p>
          <a:endParaRPr lang="en-US"/>
        </a:p>
      </dgm:t>
    </dgm:pt>
    <dgm:pt modelId="{33BF0E2A-2B00-40A5-832E-FC800DCA5982}">
      <dgm:prSet phldrT="[Text]"/>
      <dgm:spPr/>
      <dgm:t>
        <a:bodyPr/>
        <a:lstStyle/>
        <a:p>
          <a:r>
            <a:rPr lang="en-US" dirty="0"/>
            <a:t>Data Preprocessing steps</a:t>
          </a:r>
        </a:p>
      </dgm:t>
    </dgm:pt>
    <dgm:pt modelId="{F8C31ED9-A2C0-4A09-A419-0AE9A44BB8DF}" type="parTrans" cxnId="{B522739A-4DEE-43CF-9357-A84EF1EEE7ED}">
      <dgm:prSet/>
      <dgm:spPr/>
      <dgm:t>
        <a:bodyPr/>
        <a:lstStyle/>
        <a:p>
          <a:endParaRPr lang="en-US"/>
        </a:p>
      </dgm:t>
    </dgm:pt>
    <dgm:pt modelId="{E373698D-1356-47A7-A591-B72BFE77C3D1}" type="sibTrans" cxnId="{B522739A-4DEE-43CF-9357-A84EF1EEE7ED}">
      <dgm:prSet/>
      <dgm:spPr/>
      <dgm:t>
        <a:bodyPr/>
        <a:lstStyle/>
        <a:p>
          <a:endParaRPr lang="en-US"/>
        </a:p>
      </dgm:t>
    </dgm:pt>
    <dgm:pt modelId="{F7CED298-1605-4B60-9FC8-0A4C25C5AA00}">
      <dgm:prSet phldrT="[Text]"/>
      <dgm:spPr/>
      <dgm:t>
        <a:bodyPr/>
        <a:lstStyle/>
        <a:p>
          <a:r>
            <a:rPr lang="en-US" dirty="0"/>
            <a:t>Create a dataframe with Reviews and Ratings columns</a:t>
          </a:r>
        </a:p>
      </dgm:t>
    </dgm:pt>
    <dgm:pt modelId="{618E2D9E-4CAE-48D5-9A0F-94DAE74A2D69}" type="parTrans" cxnId="{206D6826-92C5-4EEE-A28E-254E966FF0A0}">
      <dgm:prSet/>
      <dgm:spPr/>
      <dgm:t>
        <a:bodyPr/>
        <a:lstStyle/>
        <a:p>
          <a:endParaRPr lang="en-US"/>
        </a:p>
      </dgm:t>
    </dgm:pt>
    <dgm:pt modelId="{1009FF03-5F93-449C-AF20-55447EEE50AB}" type="sibTrans" cxnId="{206D6826-92C5-4EEE-A28E-254E966FF0A0}">
      <dgm:prSet/>
      <dgm:spPr/>
      <dgm:t>
        <a:bodyPr/>
        <a:lstStyle/>
        <a:p>
          <a:endParaRPr lang="en-US"/>
        </a:p>
      </dgm:t>
    </dgm:pt>
    <dgm:pt modelId="{87D09C77-9C5B-45C2-ACC9-ACEA66F18198}">
      <dgm:prSet phldrT="[Text]"/>
      <dgm:spPr/>
      <dgm:t>
        <a:bodyPr/>
        <a:lstStyle/>
        <a:p>
          <a:r>
            <a:rPr lang="en-US" dirty="0"/>
            <a:t>Save the dataframe in CSV format</a:t>
          </a:r>
        </a:p>
      </dgm:t>
    </dgm:pt>
    <dgm:pt modelId="{A7A65ADC-DB8A-4F76-8458-BC8354307C90}" type="parTrans" cxnId="{542EFA5A-B279-4120-B9BA-FE4ABDE4AFDD}">
      <dgm:prSet/>
      <dgm:spPr/>
      <dgm:t>
        <a:bodyPr/>
        <a:lstStyle/>
        <a:p>
          <a:endParaRPr lang="en-US"/>
        </a:p>
      </dgm:t>
    </dgm:pt>
    <dgm:pt modelId="{8234610D-6FEE-4546-99B0-60EDB0B3BAEC}" type="sibTrans" cxnId="{542EFA5A-B279-4120-B9BA-FE4ABDE4AFDD}">
      <dgm:prSet/>
      <dgm:spPr/>
      <dgm:t>
        <a:bodyPr/>
        <a:lstStyle/>
        <a:p>
          <a:endParaRPr lang="en-US"/>
        </a:p>
      </dgm:t>
    </dgm:pt>
    <dgm:pt modelId="{CAE20587-4D50-4B6B-A17D-199722D630E2}">
      <dgm:prSet phldrT="[Text]"/>
      <dgm:spPr/>
      <dgm:t>
        <a:bodyPr/>
        <a:lstStyle/>
        <a:p>
          <a:r>
            <a:rPr lang="en-US" dirty="0"/>
            <a:t>Handle outliers and class imbalance to avoid model biasness</a:t>
          </a:r>
        </a:p>
      </dgm:t>
    </dgm:pt>
    <dgm:pt modelId="{6CEBC692-6F9A-47B4-948E-5AEB8FCFD251}" type="parTrans" cxnId="{D22C632F-8F8B-48FF-A898-48FD446A5F78}">
      <dgm:prSet/>
      <dgm:spPr/>
      <dgm:t>
        <a:bodyPr/>
        <a:lstStyle/>
        <a:p>
          <a:endParaRPr lang="en-US"/>
        </a:p>
      </dgm:t>
    </dgm:pt>
    <dgm:pt modelId="{7656320D-CC13-4DD7-8A30-F9FDC84AC6F2}" type="sibTrans" cxnId="{D22C632F-8F8B-48FF-A898-48FD446A5F78}">
      <dgm:prSet/>
      <dgm:spPr/>
      <dgm:t>
        <a:bodyPr/>
        <a:lstStyle/>
        <a:p>
          <a:endParaRPr lang="en-US"/>
        </a:p>
      </dgm:t>
    </dgm:pt>
    <dgm:pt modelId="{EA587102-578B-46F3-8D9E-CEC48527A898}">
      <dgm:prSet phldrT="[Text]"/>
      <dgm:spPr/>
      <dgm:t>
        <a:bodyPr/>
        <a:lstStyle/>
        <a:p>
          <a:r>
            <a:rPr lang="en-US" dirty="0"/>
            <a:t>Visualization</a:t>
          </a:r>
        </a:p>
      </dgm:t>
    </dgm:pt>
    <dgm:pt modelId="{5B4D99EA-4A7D-4EFB-95FC-BCCF98693CA7}" type="parTrans" cxnId="{A7B8947C-EA6E-47DE-814B-A0994EFA8C28}">
      <dgm:prSet/>
      <dgm:spPr/>
      <dgm:t>
        <a:bodyPr/>
        <a:lstStyle/>
        <a:p>
          <a:endParaRPr lang="en-US"/>
        </a:p>
      </dgm:t>
    </dgm:pt>
    <dgm:pt modelId="{8D504E2C-8A70-4591-8ECD-4A886FADED33}" type="sibTrans" cxnId="{A7B8947C-EA6E-47DE-814B-A0994EFA8C28}">
      <dgm:prSet/>
      <dgm:spPr/>
      <dgm:t>
        <a:bodyPr/>
        <a:lstStyle/>
        <a:p>
          <a:endParaRPr lang="en-US"/>
        </a:p>
      </dgm:t>
    </dgm:pt>
    <dgm:pt modelId="{038F6A6A-232A-44A4-9628-ADFA8F068F81}">
      <dgm:prSet phldrT="[Text]"/>
      <dgm:spPr/>
      <dgm:t>
        <a:bodyPr/>
        <a:lstStyle/>
        <a:p>
          <a:r>
            <a:rPr lang="en-US" dirty="0"/>
            <a:t>Use Pandas Profiling to get initial insight on our dataset</a:t>
          </a:r>
        </a:p>
      </dgm:t>
    </dgm:pt>
    <dgm:pt modelId="{403B4542-B2F8-496D-BBEA-3A684B1106F9}" type="parTrans" cxnId="{0DC50B81-769A-4AC7-8C73-8EF8D8334AA1}">
      <dgm:prSet/>
      <dgm:spPr/>
      <dgm:t>
        <a:bodyPr/>
        <a:lstStyle/>
        <a:p>
          <a:endParaRPr lang="en-US"/>
        </a:p>
      </dgm:t>
    </dgm:pt>
    <dgm:pt modelId="{ABE7D012-6867-48DA-AF76-FDB8ECBB944D}" type="sibTrans" cxnId="{0DC50B81-769A-4AC7-8C73-8EF8D8334AA1}">
      <dgm:prSet/>
      <dgm:spPr/>
      <dgm:t>
        <a:bodyPr/>
        <a:lstStyle/>
        <a:p>
          <a:endParaRPr lang="en-US"/>
        </a:p>
      </dgm:t>
    </dgm:pt>
    <dgm:pt modelId="{15982A38-A73B-4943-B138-EA0EAB77BC29}">
      <dgm:prSet phldrT="[Text]"/>
      <dgm:spPr/>
      <dgm:t>
        <a:bodyPr/>
        <a:lstStyle/>
        <a:p>
          <a:r>
            <a:rPr lang="en-US" dirty="0"/>
            <a:t>Create various visualization plots and Word Cloud</a:t>
          </a:r>
        </a:p>
      </dgm:t>
    </dgm:pt>
    <dgm:pt modelId="{7CBA4BA7-B8C9-4EC9-9C51-4E810224FE14}" type="parTrans" cxnId="{B767AB03-F7F7-492B-8158-C75E1682A10F}">
      <dgm:prSet/>
      <dgm:spPr/>
      <dgm:t>
        <a:bodyPr/>
        <a:lstStyle/>
        <a:p>
          <a:endParaRPr lang="en-US"/>
        </a:p>
      </dgm:t>
    </dgm:pt>
    <dgm:pt modelId="{9295158E-0763-4655-AD0E-61686A560F58}" type="sibTrans" cxnId="{B767AB03-F7F7-492B-8158-C75E1682A10F}">
      <dgm:prSet/>
      <dgm:spPr/>
      <dgm:t>
        <a:bodyPr/>
        <a:lstStyle/>
        <a:p>
          <a:endParaRPr lang="en-US"/>
        </a:p>
      </dgm:t>
    </dgm:pt>
    <dgm:pt modelId="{5CA89521-836B-470D-B51C-F8A4714D4EFF}">
      <dgm:prSet phldrT="[Text]"/>
      <dgm:spPr/>
      <dgm:t>
        <a:bodyPr/>
        <a:lstStyle/>
        <a:p>
          <a:r>
            <a:rPr lang="en-US" dirty="0"/>
            <a:t>Model Building</a:t>
          </a:r>
        </a:p>
      </dgm:t>
    </dgm:pt>
    <dgm:pt modelId="{D7F37AAF-020D-463D-9735-A1336884A6AE}" type="parTrans" cxnId="{6D853954-67EB-442C-9F5A-866B9247A562}">
      <dgm:prSet/>
      <dgm:spPr/>
      <dgm:t>
        <a:bodyPr/>
        <a:lstStyle/>
        <a:p>
          <a:endParaRPr lang="en-US"/>
        </a:p>
      </dgm:t>
    </dgm:pt>
    <dgm:pt modelId="{C27250CA-FF59-4A03-8472-477331DB98EB}" type="sibTrans" cxnId="{6D853954-67EB-442C-9F5A-866B9247A562}">
      <dgm:prSet/>
      <dgm:spPr/>
      <dgm:t>
        <a:bodyPr/>
        <a:lstStyle/>
        <a:p>
          <a:endParaRPr lang="en-US"/>
        </a:p>
      </dgm:t>
    </dgm:pt>
    <dgm:pt modelId="{63746B76-9534-4F4F-B65B-B8A9AACC03F9}">
      <dgm:prSet phldrT="[Text]"/>
      <dgm:spPr/>
      <dgm:t>
        <a:bodyPr/>
        <a:lstStyle/>
        <a:p>
          <a:r>
            <a:rPr lang="en-US" dirty="0"/>
            <a:t>Function for Classification Models and Evaluation Metrics</a:t>
          </a:r>
        </a:p>
      </dgm:t>
    </dgm:pt>
    <dgm:pt modelId="{525F31A2-90BB-4E18-B1F5-10D38B8099D9}" type="parTrans" cxnId="{36634D94-C210-4DDC-A75A-FBCAAFC75039}">
      <dgm:prSet/>
      <dgm:spPr/>
      <dgm:t>
        <a:bodyPr/>
        <a:lstStyle/>
        <a:p>
          <a:endParaRPr lang="en-US"/>
        </a:p>
      </dgm:t>
    </dgm:pt>
    <dgm:pt modelId="{A9C1E709-4F9E-4AAB-BB7C-51A08921302E}" type="sibTrans" cxnId="{36634D94-C210-4DDC-A75A-FBCAAFC75039}">
      <dgm:prSet/>
      <dgm:spPr/>
      <dgm:t>
        <a:bodyPr/>
        <a:lstStyle/>
        <a:p>
          <a:endParaRPr lang="en-US"/>
        </a:p>
      </dgm:t>
    </dgm:pt>
    <dgm:pt modelId="{22D8E0AF-322E-4A8E-BC3C-6E9E9A51F58F}" type="pres">
      <dgm:prSet presAssocID="{C53CC6D8-DEFC-45FD-8207-E1ECCC27EA85}" presName="Name0" presStyleCnt="0">
        <dgm:presLayoutVars>
          <dgm:dir/>
          <dgm:animLvl val="lvl"/>
          <dgm:resizeHandles val="exact"/>
        </dgm:presLayoutVars>
      </dgm:prSet>
      <dgm:spPr/>
      <dgm:t>
        <a:bodyPr/>
        <a:lstStyle/>
        <a:p>
          <a:endParaRPr lang="en-IN"/>
        </a:p>
      </dgm:t>
    </dgm:pt>
    <dgm:pt modelId="{B1443ED3-5E34-456D-8CD9-88B600EDA95F}" type="pres">
      <dgm:prSet presAssocID="{516A4DDC-76BD-494E-B503-625555CCBC4A}" presName="vertFlow" presStyleCnt="0"/>
      <dgm:spPr/>
    </dgm:pt>
    <dgm:pt modelId="{9BBCF6CE-E750-48B6-B333-305BBB100737}" type="pres">
      <dgm:prSet presAssocID="{516A4DDC-76BD-494E-B503-625555CCBC4A}" presName="header" presStyleLbl="node1" presStyleIdx="0" presStyleCnt="4"/>
      <dgm:spPr/>
      <dgm:t>
        <a:bodyPr/>
        <a:lstStyle/>
        <a:p>
          <a:endParaRPr lang="en-IN"/>
        </a:p>
      </dgm:t>
    </dgm:pt>
    <dgm:pt modelId="{1B1F80F4-E9A5-4A99-A630-6548067B7CB5}" type="pres">
      <dgm:prSet presAssocID="{995C4470-49EF-4BD9-B00A-AD612181AB58}" presName="parTrans" presStyleLbl="sibTrans2D1" presStyleIdx="0" presStyleCnt="10"/>
      <dgm:spPr/>
      <dgm:t>
        <a:bodyPr/>
        <a:lstStyle/>
        <a:p>
          <a:endParaRPr lang="en-IN"/>
        </a:p>
      </dgm:t>
    </dgm:pt>
    <dgm:pt modelId="{85447532-8740-4202-B6A5-AE63748B9291}" type="pres">
      <dgm:prSet presAssocID="{CD410504-9F7F-47AE-B46E-CE985680360F}" presName="child" presStyleLbl="alignAccFollowNode1" presStyleIdx="0" presStyleCnt="10">
        <dgm:presLayoutVars>
          <dgm:chMax val="0"/>
          <dgm:bulletEnabled val="1"/>
        </dgm:presLayoutVars>
      </dgm:prSet>
      <dgm:spPr/>
      <dgm:t>
        <a:bodyPr/>
        <a:lstStyle/>
        <a:p>
          <a:endParaRPr lang="en-IN"/>
        </a:p>
      </dgm:t>
    </dgm:pt>
    <dgm:pt modelId="{7CAEA63C-96B5-40D4-900F-409598FDB0C1}" type="pres">
      <dgm:prSet presAssocID="{2B847D36-6E88-4DD3-AABD-579C99426233}" presName="sibTrans" presStyleLbl="sibTrans2D1" presStyleIdx="1" presStyleCnt="10"/>
      <dgm:spPr/>
      <dgm:t>
        <a:bodyPr/>
        <a:lstStyle/>
        <a:p>
          <a:endParaRPr lang="en-IN"/>
        </a:p>
      </dgm:t>
    </dgm:pt>
    <dgm:pt modelId="{459BBFF8-CE50-41AE-9B5E-F6026BBE4F45}" type="pres">
      <dgm:prSet presAssocID="{C4FF5CFA-9CEF-4C34-984A-CC28F232798F}" presName="child" presStyleLbl="alignAccFollowNode1" presStyleIdx="1" presStyleCnt="10">
        <dgm:presLayoutVars>
          <dgm:chMax val="0"/>
          <dgm:bulletEnabled val="1"/>
        </dgm:presLayoutVars>
      </dgm:prSet>
      <dgm:spPr/>
      <dgm:t>
        <a:bodyPr/>
        <a:lstStyle/>
        <a:p>
          <a:endParaRPr lang="en-IN"/>
        </a:p>
      </dgm:t>
    </dgm:pt>
    <dgm:pt modelId="{A65C4264-24F4-4122-844B-F5E582EC0111}" type="pres">
      <dgm:prSet presAssocID="{B551F8FA-E415-4EE1-BA68-D13E7D2E980B}" presName="sibTrans" presStyleLbl="sibTrans2D1" presStyleIdx="2" presStyleCnt="10"/>
      <dgm:spPr/>
      <dgm:t>
        <a:bodyPr/>
        <a:lstStyle/>
        <a:p>
          <a:endParaRPr lang="en-IN"/>
        </a:p>
      </dgm:t>
    </dgm:pt>
    <dgm:pt modelId="{9A5E1799-26FB-4959-97AA-0FCC22761318}" type="pres">
      <dgm:prSet presAssocID="{F7CED298-1605-4B60-9FC8-0A4C25C5AA00}" presName="child" presStyleLbl="alignAccFollowNode1" presStyleIdx="2" presStyleCnt="10">
        <dgm:presLayoutVars>
          <dgm:chMax val="0"/>
          <dgm:bulletEnabled val="1"/>
        </dgm:presLayoutVars>
      </dgm:prSet>
      <dgm:spPr/>
      <dgm:t>
        <a:bodyPr/>
        <a:lstStyle/>
        <a:p>
          <a:endParaRPr lang="en-IN"/>
        </a:p>
      </dgm:t>
    </dgm:pt>
    <dgm:pt modelId="{3FBD4BD3-B74D-4AAB-9295-AE19DCC50691}" type="pres">
      <dgm:prSet presAssocID="{1009FF03-5F93-449C-AF20-55447EEE50AB}" presName="sibTrans" presStyleLbl="sibTrans2D1" presStyleIdx="3" presStyleCnt="10"/>
      <dgm:spPr/>
      <dgm:t>
        <a:bodyPr/>
        <a:lstStyle/>
        <a:p>
          <a:endParaRPr lang="en-IN"/>
        </a:p>
      </dgm:t>
    </dgm:pt>
    <dgm:pt modelId="{8C46515F-5745-4BFE-8634-C34D77574BE3}" type="pres">
      <dgm:prSet presAssocID="{87D09C77-9C5B-45C2-ACC9-ACEA66F18198}" presName="child" presStyleLbl="alignAccFollowNode1" presStyleIdx="3" presStyleCnt="10">
        <dgm:presLayoutVars>
          <dgm:chMax val="0"/>
          <dgm:bulletEnabled val="1"/>
        </dgm:presLayoutVars>
      </dgm:prSet>
      <dgm:spPr/>
      <dgm:t>
        <a:bodyPr/>
        <a:lstStyle/>
        <a:p>
          <a:endParaRPr lang="en-IN"/>
        </a:p>
      </dgm:t>
    </dgm:pt>
    <dgm:pt modelId="{8F2F3A22-7A2A-4EE4-9C5B-70F6E89B9064}" type="pres">
      <dgm:prSet presAssocID="{516A4DDC-76BD-494E-B503-625555CCBC4A}" presName="hSp" presStyleCnt="0"/>
      <dgm:spPr/>
    </dgm:pt>
    <dgm:pt modelId="{734C3A16-72FA-42CA-BF15-F44513245016}" type="pres">
      <dgm:prSet presAssocID="{41E3B52E-71B8-4BD0-B1ED-D051FFB12506}" presName="vertFlow" presStyleCnt="0"/>
      <dgm:spPr/>
    </dgm:pt>
    <dgm:pt modelId="{09ADE9CE-20B7-4A4E-BED6-D56E4ED1D855}" type="pres">
      <dgm:prSet presAssocID="{41E3B52E-71B8-4BD0-B1ED-D051FFB12506}" presName="header" presStyleLbl="node1" presStyleIdx="1" presStyleCnt="4"/>
      <dgm:spPr/>
      <dgm:t>
        <a:bodyPr/>
        <a:lstStyle/>
        <a:p>
          <a:endParaRPr lang="en-IN"/>
        </a:p>
      </dgm:t>
    </dgm:pt>
    <dgm:pt modelId="{C8CE6287-76AA-46C4-B478-0F9183DE6118}" type="pres">
      <dgm:prSet presAssocID="{F342D04F-4D11-41CC-AB66-36041A902B44}" presName="parTrans" presStyleLbl="sibTrans2D1" presStyleIdx="4" presStyleCnt="10"/>
      <dgm:spPr/>
      <dgm:t>
        <a:bodyPr/>
        <a:lstStyle/>
        <a:p>
          <a:endParaRPr lang="en-IN"/>
        </a:p>
      </dgm:t>
    </dgm:pt>
    <dgm:pt modelId="{F7AA6D3E-BCE0-4C06-B101-080DA85DCB01}" type="pres">
      <dgm:prSet presAssocID="{5CBEC7DD-A25D-4956-9A65-6EA385F6FCB5}" presName="child" presStyleLbl="alignAccFollowNode1" presStyleIdx="4" presStyleCnt="10">
        <dgm:presLayoutVars>
          <dgm:chMax val="0"/>
          <dgm:bulletEnabled val="1"/>
        </dgm:presLayoutVars>
      </dgm:prSet>
      <dgm:spPr/>
      <dgm:t>
        <a:bodyPr/>
        <a:lstStyle/>
        <a:p>
          <a:endParaRPr lang="en-IN"/>
        </a:p>
      </dgm:t>
    </dgm:pt>
    <dgm:pt modelId="{DDA5CBC7-AA05-481A-A03A-3964C1BBBB5A}" type="pres">
      <dgm:prSet presAssocID="{BD0F67B1-39E4-45ED-9534-FB8F89E8EEF6}" presName="sibTrans" presStyleLbl="sibTrans2D1" presStyleIdx="5" presStyleCnt="10"/>
      <dgm:spPr/>
      <dgm:t>
        <a:bodyPr/>
        <a:lstStyle/>
        <a:p>
          <a:endParaRPr lang="en-IN"/>
        </a:p>
      </dgm:t>
    </dgm:pt>
    <dgm:pt modelId="{73DBFA1A-3823-4209-9CD6-DBDD456F39FB}" type="pres">
      <dgm:prSet presAssocID="{33BF0E2A-2B00-40A5-832E-FC800DCA5982}" presName="child" presStyleLbl="alignAccFollowNode1" presStyleIdx="5" presStyleCnt="10">
        <dgm:presLayoutVars>
          <dgm:chMax val="0"/>
          <dgm:bulletEnabled val="1"/>
        </dgm:presLayoutVars>
      </dgm:prSet>
      <dgm:spPr/>
      <dgm:t>
        <a:bodyPr/>
        <a:lstStyle/>
        <a:p>
          <a:endParaRPr lang="en-IN"/>
        </a:p>
      </dgm:t>
    </dgm:pt>
    <dgm:pt modelId="{E7F7C4A8-2F3A-49BA-B2E4-CF48FCA5D8D8}" type="pres">
      <dgm:prSet presAssocID="{E373698D-1356-47A7-A591-B72BFE77C3D1}" presName="sibTrans" presStyleLbl="sibTrans2D1" presStyleIdx="6" presStyleCnt="10"/>
      <dgm:spPr/>
      <dgm:t>
        <a:bodyPr/>
        <a:lstStyle/>
        <a:p>
          <a:endParaRPr lang="en-IN"/>
        </a:p>
      </dgm:t>
    </dgm:pt>
    <dgm:pt modelId="{68423B8C-DD55-4C1A-86D3-87118415FFA7}" type="pres">
      <dgm:prSet presAssocID="{CAE20587-4D50-4B6B-A17D-199722D630E2}" presName="child" presStyleLbl="alignAccFollowNode1" presStyleIdx="6" presStyleCnt="10">
        <dgm:presLayoutVars>
          <dgm:chMax val="0"/>
          <dgm:bulletEnabled val="1"/>
        </dgm:presLayoutVars>
      </dgm:prSet>
      <dgm:spPr/>
      <dgm:t>
        <a:bodyPr/>
        <a:lstStyle/>
        <a:p>
          <a:endParaRPr lang="en-IN"/>
        </a:p>
      </dgm:t>
    </dgm:pt>
    <dgm:pt modelId="{D5E79C7E-BA4F-41B5-AEAD-7D11CABDB66C}" type="pres">
      <dgm:prSet presAssocID="{41E3B52E-71B8-4BD0-B1ED-D051FFB12506}" presName="hSp" presStyleCnt="0"/>
      <dgm:spPr/>
    </dgm:pt>
    <dgm:pt modelId="{96EC6E5F-616C-4A0E-8B47-23C2DB360B15}" type="pres">
      <dgm:prSet presAssocID="{EA587102-578B-46F3-8D9E-CEC48527A898}" presName="vertFlow" presStyleCnt="0"/>
      <dgm:spPr/>
    </dgm:pt>
    <dgm:pt modelId="{67971461-EE07-4B5E-A0C3-A166C6559682}" type="pres">
      <dgm:prSet presAssocID="{EA587102-578B-46F3-8D9E-CEC48527A898}" presName="header" presStyleLbl="node1" presStyleIdx="2" presStyleCnt="4"/>
      <dgm:spPr/>
      <dgm:t>
        <a:bodyPr/>
        <a:lstStyle/>
        <a:p>
          <a:endParaRPr lang="en-IN"/>
        </a:p>
      </dgm:t>
    </dgm:pt>
    <dgm:pt modelId="{BF9CEF10-4726-4D20-AC2F-85DE706D0D00}" type="pres">
      <dgm:prSet presAssocID="{403B4542-B2F8-496D-BBEA-3A684B1106F9}" presName="parTrans" presStyleLbl="sibTrans2D1" presStyleIdx="7" presStyleCnt="10"/>
      <dgm:spPr/>
      <dgm:t>
        <a:bodyPr/>
        <a:lstStyle/>
        <a:p>
          <a:endParaRPr lang="en-IN"/>
        </a:p>
      </dgm:t>
    </dgm:pt>
    <dgm:pt modelId="{C1386769-D313-4B62-9BE9-A84DD636105E}" type="pres">
      <dgm:prSet presAssocID="{038F6A6A-232A-44A4-9628-ADFA8F068F81}" presName="child" presStyleLbl="alignAccFollowNode1" presStyleIdx="7" presStyleCnt="10">
        <dgm:presLayoutVars>
          <dgm:chMax val="0"/>
          <dgm:bulletEnabled val="1"/>
        </dgm:presLayoutVars>
      </dgm:prSet>
      <dgm:spPr/>
      <dgm:t>
        <a:bodyPr/>
        <a:lstStyle/>
        <a:p>
          <a:endParaRPr lang="en-IN"/>
        </a:p>
      </dgm:t>
    </dgm:pt>
    <dgm:pt modelId="{0C1CAC8B-CC80-49DA-9707-021AB163C55F}" type="pres">
      <dgm:prSet presAssocID="{ABE7D012-6867-48DA-AF76-FDB8ECBB944D}" presName="sibTrans" presStyleLbl="sibTrans2D1" presStyleIdx="8" presStyleCnt="10"/>
      <dgm:spPr/>
      <dgm:t>
        <a:bodyPr/>
        <a:lstStyle/>
        <a:p>
          <a:endParaRPr lang="en-IN"/>
        </a:p>
      </dgm:t>
    </dgm:pt>
    <dgm:pt modelId="{2985E292-795D-4403-BD7F-3A17BE0B21A7}" type="pres">
      <dgm:prSet presAssocID="{15982A38-A73B-4943-B138-EA0EAB77BC29}" presName="child" presStyleLbl="alignAccFollowNode1" presStyleIdx="8" presStyleCnt="10">
        <dgm:presLayoutVars>
          <dgm:chMax val="0"/>
          <dgm:bulletEnabled val="1"/>
        </dgm:presLayoutVars>
      </dgm:prSet>
      <dgm:spPr/>
      <dgm:t>
        <a:bodyPr/>
        <a:lstStyle/>
        <a:p>
          <a:endParaRPr lang="en-IN"/>
        </a:p>
      </dgm:t>
    </dgm:pt>
    <dgm:pt modelId="{AEFF52EA-2D4D-4AD3-9F53-6B25191BD163}" type="pres">
      <dgm:prSet presAssocID="{EA587102-578B-46F3-8D9E-CEC48527A898}" presName="hSp" presStyleCnt="0"/>
      <dgm:spPr/>
    </dgm:pt>
    <dgm:pt modelId="{C057A87B-CF77-43C5-95EA-FF69715D34A3}" type="pres">
      <dgm:prSet presAssocID="{5CA89521-836B-470D-B51C-F8A4714D4EFF}" presName="vertFlow" presStyleCnt="0"/>
      <dgm:spPr/>
    </dgm:pt>
    <dgm:pt modelId="{DA50ACFD-2722-4D29-B376-5CF3C8F3EB41}" type="pres">
      <dgm:prSet presAssocID="{5CA89521-836B-470D-B51C-F8A4714D4EFF}" presName="header" presStyleLbl="node1" presStyleIdx="3" presStyleCnt="4"/>
      <dgm:spPr/>
      <dgm:t>
        <a:bodyPr/>
        <a:lstStyle/>
        <a:p>
          <a:endParaRPr lang="en-IN"/>
        </a:p>
      </dgm:t>
    </dgm:pt>
    <dgm:pt modelId="{E31C91BC-3A8F-4AC7-8DBF-330AFF31351C}" type="pres">
      <dgm:prSet presAssocID="{525F31A2-90BB-4E18-B1F5-10D38B8099D9}" presName="parTrans" presStyleLbl="sibTrans2D1" presStyleIdx="9" presStyleCnt="10"/>
      <dgm:spPr/>
      <dgm:t>
        <a:bodyPr/>
        <a:lstStyle/>
        <a:p>
          <a:endParaRPr lang="en-IN"/>
        </a:p>
      </dgm:t>
    </dgm:pt>
    <dgm:pt modelId="{AC28A259-E8AB-491C-9FF1-41516FA5BC71}" type="pres">
      <dgm:prSet presAssocID="{63746B76-9534-4F4F-B65B-B8A9AACC03F9}" presName="child" presStyleLbl="alignAccFollowNode1" presStyleIdx="9" presStyleCnt="10">
        <dgm:presLayoutVars>
          <dgm:chMax val="0"/>
          <dgm:bulletEnabled val="1"/>
        </dgm:presLayoutVars>
      </dgm:prSet>
      <dgm:spPr/>
      <dgm:t>
        <a:bodyPr/>
        <a:lstStyle/>
        <a:p>
          <a:endParaRPr lang="en-IN"/>
        </a:p>
      </dgm:t>
    </dgm:pt>
  </dgm:ptLst>
  <dgm:cxnLst>
    <dgm:cxn modelId="{541426C5-B997-49AC-A1CD-ABBC86A85301}" type="presOf" srcId="{BD0F67B1-39E4-45ED-9534-FB8F89E8EEF6}" destId="{DDA5CBC7-AA05-481A-A03A-3964C1BBBB5A}" srcOrd="0" destOrd="0" presId="urn:microsoft.com/office/officeart/2005/8/layout/lProcess1"/>
    <dgm:cxn modelId="{D22C632F-8F8B-48FF-A898-48FD446A5F78}" srcId="{41E3B52E-71B8-4BD0-B1ED-D051FFB12506}" destId="{CAE20587-4D50-4B6B-A17D-199722D630E2}" srcOrd="2" destOrd="0" parTransId="{6CEBC692-6F9A-47B4-948E-5AEB8FCFD251}" sibTransId="{7656320D-CC13-4DD7-8A30-F9FDC84AC6F2}"/>
    <dgm:cxn modelId="{0F0D3551-AF94-422C-87FE-80E4E27CB025}" srcId="{C53CC6D8-DEFC-45FD-8207-E1ECCC27EA85}" destId="{41E3B52E-71B8-4BD0-B1ED-D051FFB12506}" srcOrd="1" destOrd="0" parTransId="{DA206B73-34B1-48E4-A513-9978853BF217}" sibTransId="{2436D701-8B79-4C2B-92A4-52BC1BA24775}"/>
    <dgm:cxn modelId="{AC32EC95-E874-4C4E-AF61-58E99EE59A51}" type="presOf" srcId="{C4FF5CFA-9CEF-4C34-984A-CC28F232798F}" destId="{459BBFF8-CE50-41AE-9B5E-F6026BBE4F45}" srcOrd="0" destOrd="0" presId="urn:microsoft.com/office/officeart/2005/8/layout/lProcess1"/>
    <dgm:cxn modelId="{EF5E21E6-CC69-47D7-95D8-FB2CCC23193D}" type="presOf" srcId="{E373698D-1356-47A7-A591-B72BFE77C3D1}" destId="{E7F7C4A8-2F3A-49BA-B2E4-CF48FCA5D8D8}" srcOrd="0" destOrd="0" presId="urn:microsoft.com/office/officeart/2005/8/layout/lProcess1"/>
    <dgm:cxn modelId="{9C706988-580C-4829-94E8-BE4491FF0228}" type="presOf" srcId="{995C4470-49EF-4BD9-B00A-AD612181AB58}" destId="{1B1F80F4-E9A5-4A99-A630-6548067B7CB5}" srcOrd="0" destOrd="0" presId="urn:microsoft.com/office/officeart/2005/8/layout/lProcess1"/>
    <dgm:cxn modelId="{CAEA814D-FE9C-4BD3-8623-87D2E421CDED}" type="presOf" srcId="{525F31A2-90BB-4E18-B1F5-10D38B8099D9}" destId="{E31C91BC-3A8F-4AC7-8DBF-330AFF31351C}" srcOrd="0" destOrd="0" presId="urn:microsoft.com/office/officeart/2005/8/layout/lProcess1"/>
    <dgm:cxn modelId="{D2430375-0F29-4591-AAE4-CB3B30C4B793}" type="presOf" srcId="{EA587102-578B-46F3-8D9E-CEC48527A898}" destId="{67971461-EE07-4B5E-A0C3-A166C6559682}" srcOrd="0" destOrd="0" presId="urn:microsoft.com/office/officeart/2005/8/layout/lProcess1"/>
    <dgm:cxn modelId="{AB112F16-9765-4DCF-8A6B-B4FEBB1DF80B}" type="presOf" srcId="{1009FF03-5F93-449C-AF20-55447EEE50AB}" destId="{3FBD4BD3-B74D-4AAB-9295-AE19DCC50691}" srcOrd="0" destOrd="0" presId="urn:microsoft.com/office/officeart/2005/8/layout/lProcess1"/>
    <dgm:cxn modelId="{40E743FD-4072-4389-94B0-B65E89259C6B}" type="presOf" srcId="{5CBEC7DD-A25D-4956-9A65-6EA385F6FCB5}" destId="{F7AA6D3E-BCE0-4C06-B101-080DA85DCB01}" srcOrd="0" destOrd="0" presId="urn:microsoft.com/office/officeart/2005/8/layout/lProcess1"/>
    <dgm:cxn modelId="{60A6E07E-63FF-4C81-A385-5E00467DE9D8}" type="presOf" srcId="{F7CED298-1605-4B60-9FC8-0A4C25C5AA00}" destId="{9A5E1799-26FB-4959-97AA-0FCC22761318}" srcOrd="0" destOrd="0" presId="urn:microsoft.com/office/officeart/2005/8/layout/lProcess1"/>
    <dgm:cxn modelId="{0687A885-2354-4E9E-B313-4269283F0057}" srcId="{41E3B52E-71B8-4BD0-B1ED-D051FFB12506}" destId="{5CBEC7DD-A25D-4956-9A65-6EA385F6FCB5}" srcOrd="0" destOrd="0" parTransId="{F342D04F-4D11-41CC-AB66-36041A902B44}" sibTransId="{BD0F67B1-39E4-45ED-9534-FB8F89E8EEF6}"/>
    <dgm:cxn modelId="{5F55A28B-96EB-4565-9919-9E4BDE07F610}" type="presOf" srcId="{F342D04F-4D11-41CC-AB66-36041A902B44}" destId="{C8CE6287-76AA-46C4-B478-0F9183DE6118}" srcOrd="0" destOrd="0" presId="urn:microsoft.com/office/officeart/2005/8/layout/lProcess1"/>
    <dgm:cxn modelId="{206D6826-92C5-4EEE-A28E-254E966FF0A0}" srcId="{516A4DDC-76BD-494E-B503-625555CCBC4A}" destId="{F7CED298-1605-4B60-9FC8-0A4C25C5AA00}" srcOrd="2" destOrd="0" parTransId="{618E2D9E-4CAE-48D5-9A0F-94DAE74A2D69}" sibTransId="{1009FF03-5F93-449C-AF20-55447EEE50AB}"/>
    <dgm:cxn modelId="{177AFE5D-5A5F-401C-8390-858F33CAC97C}" type="presOf" srcId="{87D09C77-9C5B-45C2-ACC9-ACEA66F18198}" destId="{8C46515F-5745-4BFE-8634-C34D77574BE3}" srcOrd="0" destOrd="0" presId="urn:microsoft.com/office/officeart/2005/8/layout/lProcess1"/>
    <dgm:cxn modelId="{F6742589-989F-4466-ABD8-B9A53946EFA3}" type="presOf" srcId="{038F6A6A-232A-44A4-9628-ADFA8F068F81}" destId="{C1386769-D313-4B62-9BE9-A84DD636105E}" srcOrd="0" destOrd="0" presId="urn:microsoft.com/office/officeart/2005/8/layout/lProcess1"/>
    <dgm:cxn modelId="{25B66A08-E57F-429F-A076-5691EC284D95}" type="presOf" srcId="{33BF0E2A-2B00-40A5-832E-FC800DCA5982}" destId="{73DBFA1A-3823-4209-9CD6-DBDD456F39FB}" srcOrd="0" destOrd="0" presId="urn:microsoft.com/office/officeart/2005/8/layout/lProcess1"/>
    <dgm:cxn modelId="{70C18AF9-2F24-4A50-9785-941DE7FE4B31}" type="presOf" srcId="{2B847D36-6E88-4DD3-AABD-579C99426233}" destId="{7CAEA63C-96B5-40D4-900F-409598FDB0C1}" srcOrd="0" destOrd="0" presId="urn:microsoft.com/office/officeart/2005/8/layout/lProcess1"/>
    <dgm:cxn modelId="{A7B8947C-EA6E-47DE-814B-A0994EFA8C28}" srcId="{C53CC6D8-DEFC-45FD-8207-E1ECCC27EA85}" destId="{EA587102-578B-46F3-8D9E-CEC48527A898}" srcOrd="2" destOrd="0" parTransId="{5B4D99EA-4A7D-4EFB-95FC-BCCF98693CA7}" sibTransId="{8D504E2C-8A70-4591-8ECD-4A886FADED33}"/>
    <dgm:cxn modelId="{0FF6D2F7-E787-4B57-911C-090AA0CBD9AA}" type="presOf" srcId="{63746B76-9534-4F4F-B65B-B8A9AACC03F9}" destId="{AC28A259-E8AB-491C-9FF1-41516FA5BC71}" srcOrd="0" destOrd="0" presId="urn:microsoft.com/office/officeart/2005/8/layout/lProcess1"/>
    <dgm:cxn modelId="{B767AB03-F7F7-492B-8158-C75E1682A10F}" srcId="{EA587102-578B-46F3-8D9E-CEC48527A898}" destId="{15982A38-A73B-4943-B138-EA0EAB77BC29}" srcOrd="1" destOrd="0" parTransId="{7CBA4BA7-B8C9-4EC9-9C51-4E810224FE14}" sibTransId="{9295158E-0763-4655-AD0E-61686A560F58}"/>
    <dgm:cxn modelId="{F0586601-9ACD-4FBD-BD5A-48D73FF14301}" type="presOf" srcId="{516A4DDC-76BD-494E-B503-625555CCBC4A}" destId="{9BBCF6CE-E750-48B6-B333-305BBB100737}" srcOrd="0" destOrd="0" presId="urn:microsoft.com/office/officeart/2005/8/layout/lProcess1"/>
    <dgm:cxn modelId="{710659EC-6706-425F-81BB-5F1E070F7D4D}" srcId="{516A4DDC-76BD-494E-B503-625555CCBC4A}" destId="{C4FF5CFA-9CEF-4C34-984A-CC28F232798F}" srcOrd="1" destOrd="0" parTransId="{92813948-C227-4EB2-8530-43003E3CB375}" sibTransId="{B551F8FA-E415-4EE1-BA68-D13E7D2E980B}"/>
    <dgm:cxn modelId="{B522739A-4DEE-43CF-9357-A84EF1EEE7ED}" srcId="{41E3B52E-71B8-4BD0-B1ED-D051FFB12506}" destId="{33BF0E2A-2B00-40A5-832E-FC800DCA5982}" srcOrd="1" destOrd="0" parTransId="{F8C31ED9-A2C0-4A09-A419-0AE9A44BB8DF}" sibTransId="{E373698D-1356-47A7-A591-B72BFE77C3D1}"/>
    <dgm:cxn modelId="{6B045370-B4FF-427A-9929-461476AAE193}" srcId="{516A4DDC-76BD-494E-B503-625555CCBC4A}" destId="{CD410504-9F7F-47AE-B46E-CE985680360F}" srcOrd="0" destOrd="0" parTransId="{995C4470-49EF-4BD9-B00A-AD612181AB58}" sibTransId="{2B847D36-6E88-4DD3-AABD-579C99426233}"/>
    <dgm:cxn modelId="{0DC50B81-769A-4AC7-8C73-8EF8D8334AA1}" srcId="{EA587102-578B-46F3-8D9E-CEC48527A898}" destId="{038F6A6A-232A-44A4-9628-ADFA8F068F81}" srcOrd="0" destOrd="0" parTransId="{403B4542-B2F8-496D-BBEA-3A684B1106F9}" sibTransId="{ABE7D012-6867-48DA-AF76-FDB8ECBB944D}"/>
    <dgm:cxn modelId="{9AFC20F2-D5DD-455E-8266-96B58ABE2D49}" type="presOf" srcId="{CAE20587-4D50-4B6B-A17D-199722D630E2}" destId="{68423B8C-DD55-4C1A-86D3-87118415FFA7}" srcOrd="0" destOrd="0" presId="urn:microsoft.com/office/officeart/2005/8/layout/lProcess1"/>
    <dgm:cxn modelId="{6D853954-67EB-442C-9F5A-866B9247A562}" srcId="{C53CC6D8-DEFC-45FD-8207-E1ECCC27EA85}" destId="{5CA89521-836B-470D-B51C-F8A4714D4EFF}" srcOrd="3" destOrd="0" parTransId="{D7F37AAF-020D-463D-9735-A1336884A6AE}" sibTransId="{C27250CA-FF59-4A03-8472-477331DB98EB}"/>
    <dgm:cxn modelId="{0E9367DA-F3C7-4672-A3E1-FDDD869E15C8}" type="presOf" srcId="{ABE7D012-6867-48DA-AF76-FDB8ECBB944D}" destId="{0C1CAC8B-CC80-49DA-9707-021AB163C55F}" srcOrd="0" destOrd="0" presId="urn:microsoft.com/office/officeart/2005/8/layout/lProcess1"/>
    <dgm:cxn modelId="{D8B46E14-EE50-493C-A469-7E70E63B953B}" type="presOf" srcId="{15982A38-A73B-4943-B138-EA0EAB77BC29}" destId="{2985E292-795D-4403-BD7F-3A17BE0B21A7}" srcOrd="0" destOrd="0" presId="urn:microsoft.com/office/officeart/2005/8/layout/lProcess1"/>
    <dgm:cxn modelId="{AEAE8CB6-1B26-4996-A549-ADEFF4BF9B7B}" type="presOf" srcId="{41E3B52E-71B8-4BD0-B1ED-D051FFB12506}" destId="{09ADE9CE-20B7-4A4E-BED6-D56E4ED1D855}" srcOrd="0" destOrd="0" presId="urn:microsoft.com/office/officeart/2005/8/layout/lProcess1"/>
    <dgm:cxn modelId="{7B595755-BE81-46A0-903D-004D1EF6EE33}" srcId="{C53CC6D8-DEFC-45FD-8207-E1ECCC27EA85}" destId="{516A4DDC-76BD-494E-B503-625555CCBC4A}" srcOrd="0" destOrd="0" parTransId="{133DE2D2-6278-469E-8A80-F71EA996A07A}" sibTransId="{AE4D7DCA-0B66-4207-B896-C721B2CB4C13}"/>
    <dgm:cxn modelId="{3EF97A2F-4200-46E4-86EB-19980AD436FE}" type="presOf" srcId="{CD410504-9F7F-47AE-B46E-CE985680360F}" destId="{85447532-8740-4202-B6A5-AE63748B9291}" srcOrd="0" destOrd="0" presId="urn:microsoft.com/office/officeart/2005/8/layout/lProcess1"/>
    <dgm:cxn modelId="{542EFA5A-B279-4120-B9BA-FE4ABDE4AFDD}" srcId="{516A4DDC-76BD-494E-B503-625555CCBC4A}" destId="{87D09C77-9C5B-45C2-ACC9-ACEA66F18198}" srcOrd="3" destOrd="0" parTransId="{A7A65ADC-DB8A-4F76-8458-BC8354307C90}" sibTransId="{8234610D-6FEE-4546-99B0-60EDB0B3BAEC}"/>
    <dgm:cxn modelId="{73058351-9FAC-4F4F-A5FB-FC365EDF9D02}" type="presOf" srcId="{C53CC6D8-DEFC-45FD-8207-E1ECCC27EA85}" destId="{22D8E0AF-322E-4A8E-BC3C-6E9E9A51F58F}" srcOrd="0" destOrd="0" presId="urn:microsoft.com/office/officeart/2005/8/layout/lProcess1"/>
    <dgm:cxn modelId="{36634D94-C210-4DDC-A75A-FBCAAFC75039}" srcId="{5CA89521-836B-470D-B51C-F8A4714D4EFF}" destId="{63746B76-9534-4F4F-B65B-B8A9AACC03F9}" srcOrd="0" destOrd="0" parTransId="{525F31A2-90BB-4E18-B1F5-10D38B8099D9}" sibTransId="{A9C1E709-4F9E-4AAB-BB7C-51A08921302E}"/>
    <dgm:cxn modelId="{20E91086-4757-4CF3-9C35-102C5A4D0079}" type="presOf" srcId="{403B4542-B2F8-496D-BBEA-3A684B1106F9}" destId="{BF9CEF10-4726-4D20-AC2F-85DE706D0D00}" srcOrd="0" destOrd="0" presId="urn:microsoft.com/office/officeart/2005/8/layout/lProcess1"/>
    <dgm:cxn modelId="{E26EF37D-CA6A-40E6-84D5-4EA9B936B567}" type="presOf" srcId="{5CA89521-836B-470D-B51C-F8A4714D4EFF}" destId="{DA50ACFD-2722-4D29-B376-5CF3C8F3EB41}" srcOrd="0" destOrd="0" presId="urn:microsoft.com/office/officeart/2005/8/layout/lProcess1"/>
    <dgm:cxn modelId="{28FAA735-D033-4888-A512-CA0B0DC5D34E}" type="presOf" srcId="{B551F8FA-E415-4EE1-BA68-D13E7D2E980B}" destId="{A65C4264-24F4-4122-844B-F5E582EC0111}" srcOrd="0" destOrd="0" presId="urn:microsoft.com/office/officeart/2005/8/layout/lProcess1"/>
    <dgm:cxn modelId="{CC00200B-5AB6-421D-A39D-C942C3354FE4}" type="presParOf" srcId="{22D8E0AF-322E-4A8E-BC3C-6E9E9A51F58F}" destId="{B1443ED3-5E34-456D-8CD9-88B600EDA95F}" srcOrd="0" destOrd="0" presId="urn:microsoft.com/office/officeart/2005/8/layout/lProcess1"/>
    <dgm:cxn modelId="{D33AA10B-4ED8-4BB1-9C64-4F52A35D7099}" type="presParOf" srcId="{B1443ED3-5E34-456D-8CD9-88B600EDA95F}" destId="{9BBCF6CE-E750-48B6-B333-305BBB100737}" srcOrd="0" destOrd="0" presId="urn:microsoft.com/office/officeart/2005/8/layout/lProcess1"/>
    <dgm:cxn modelId="{9E37487A-7185-4A70-9AC4-9659B92F531E}" type="presParOf" srcId="{B1443ED3-5E34-456D-8CD9-88B600EDA95F}" destId="{1B1F80F4-E9A5-4A99-A630-6548067B7CB5}" srcOrd="1" destOrd="0" presId="urn:microsoft.com/office/officeart/2005/8/layout/lProcess1"/>
    <dgm:cxn modelId="{EC43FCD1-27D8-440E-8BDB-DEE2E8BB6D6F}" type="presParOf" srcId="{B1443ED3-5E34-456D-8CD9-88B600EDA95F}" destId="{85447532-8740-4202-B6A5-AE63748B9291}" srcOrd="2" destOrd="0" presId="urn:microsoft.com/office/officeart/2005/8/layout/lProcess1"/>
    <dgm:cxn modelId="{D24904BE-0B60-4FE2-92F3-00D00DBA80D1}" type="presParOf" srcId="{B1443ED3-5E34-456D-8CD9-88B600EDA95F}" destId="{7CAEA63C-96B5-40D4-900F-409598FDB0C1}" srcOrd="3" destOrd="0" presId="urn:microsoft.com/office/officeart/2005/8/layout/lProcess1"/>
    <dgm:cxn modelId="{A41D2E3D-00B4-4319-9EE2-BB46636841C7}" type="presParOf" srcId="{B1443ED3-5E34-456D-8CD9-88B600EDA95F}" destId="{459BBFF8-CE50-41AE-9B5E-F6026BBE4F45}" srcOrd="4" destOrd="0" presId="urn:microsoft.com/office/officeart/2005/8/layout/lProcess1"/>
    <dgm:cxn modelId="{3CE06A48-5A5D-4BBC-B425-6226E021C55D}" type="presParOf" srcId="{B1443ED3-5E34-456D-8CD9-88B600EDA95F}" destId="{A65C4264-24F4-4122-844B-F5E582EC0111}" srcOrd="5" destOrd="0" presId="urn:microsoft.com/office/officeart/2005/8/layout/lProcess1"/>
    <dgm:cxn modelId="{6613DF6A-79D3-4CE9-BE2D-B462A36258D7}" type="presParOf" srcId="{B1443ED3-5E34-456D-8CD9-88B600EDA95F}" destId="{9A5E1799-26FB-4959-97AA-0FCC22761318}" srcOrd="6" destOrd="0" presId="urn:microsoft.com/office/officeart/2005/8/layout/lProcess1"/>
    <dgm:cxn modelId="{26DAC11A-895E-4844-A639-122E5BAA12C2}" type="presParOf" srcId="{B1443ED3-5E34-456D-8CD9-88B600EDA95F}" destId="{3FBD4BD3-B74D-4AAB-9295-AE19DCC50691}" srcOrd="7" destOrd="0" presId="urn:microsoft.com/office/officeart/2005/8/layout/lProcess1"/>
    <dgm:cxn modelId="{357EE53C-3487-4903-B62D-757AEA84453B}" type="presParOf" srcId="{B1443ED3-5E34-456D-8CD9-88B600EDA95F}" destId="{8C46515F-5745-4BFE-8634-C34D77574BE3}" srcOrd="8" destOrd="0" presId="urn:microsoft.com/office/officeart/2005/8/layout/lProcess1"/>
    <dgm:cxn modelId="{C3EBA94B-E35F-4A89-987B-27047E6BDC25}" type="presParOf" srcId="{22D8E0AF-322E-4A8E-BC3C-6E9E9A51F58F}" destId="{8F2F3A22-7A2A-4EE4-9C5B-70F6E89B9064}" srcOrd="1" destOrd="0" presId="urn:microsoft.com/office/officeart/2005/8/layout/lProcess1"/>
    <dgm:cxn modelId="{73811368-B194-4A24-AD33-D7682C703338}" type="presParOf" srcId="{22D8E0AF-322E-4A8E-BC3C-6E9E9A51F58F}" destId="{734C3A16-72FA-42CA-BF15-F44513245016}" srcOrd="2" destOrd="0" presId="urn:microsoft.com/office/officeart/2005/8/layout/lProcess1"/>
    <dgm:cxn modelId="{CF11DF29-864F-46B6-AAB3-A5037CF8A0AD}" type="presParOf" srcId="{734C3A16-72FA-42CA-BF15-F44513245016}" destId="{09ADE9CE-20B7-4A4E-BED6-D56E4ED1D855}" srcOrd="0" destOrd="0" presId="urn:microsoft.com/office/officeart/2005/8/layout/lProcess1"/>
    <dgm:cxn modelId="{45BFDF97-7485-4BD3-9636-A42CF9DED933}" type="presParOf" srcId="{734C3A16-72FA-42CA-BF15-F44513245016}" destId="{C8CE6287-76AA-46C4-B478-0F9183DE6118}" srcOrd="1" destOrd="0" presId="urn:microsoft.com/office/officeart/2005/8/layout/lProcess1"/>
    <dgm:cxn modelId="{96337C59-FBC5-4280-848F-E1ABE955629C}" type="presParOf" srcId="{734C3A16-72FA-42CA-BF15-F44513245016}" destId="{F7AA6D3E-BCE0-4C06-B101-080DA85DCB01}" srcOrd="2" destOrd="0" presId="urn:microsoft.com/office/officeart/2005/8/layout/lProcess1"/>
    <dgm:cxn modelId="{02D7F229-EA09-4CF1-8A9A-9A5AAE90046C}" type="presParOf" srcId="{734C3A16-72FA-42CA-BF15-F44513245016}" destId="{DDA5CBC7-AA05-481A-A03A-3964C1BBBB5A}" srcOrd="3" destOrd="0" presId="urn:microsoft.com/office/officeart/2005/8/layout/lProcess1"/>
    <dgm:cxn modelId="{354586AA-7CE8-4586-9E66-2D688CB72C44}" type="presParOf" srcId="{734C3A16-72FA-42CA-BF15-F44513245016}" destId="{73DBFA1A-3823-4209-9CD6-DBDD456F39FB}" srcOrd="4" destOrd="0" presId="urn:microsoft.com/office/officeart/2005/8/layout/lProcess1"/>
    <dgm:cxn modelId="{90D43EC8-D059-4AA5-A590-3603C8F010A7}" type="presParOf" srcId="{734C3A16-72FA-42CA-BF15-F44513245016}" destId="{E7F7C4A8-2F3A-49BA-B2E4-CF48FCA5D8D8}" srcOrd="5" destOrd="0" presId="urn:microsoft.com/office/officeart/2005/8/layout/lProcess1"/>
    <dgm:cxn modelId="{35CDA84A-A070-48A2-86D3-246382CBFE34}" type="presParOf" srcId="{734C3A16-72FA-42CA-BF15-F44513245016}" destId="{68423B8C-DD55-4C1A-86D3-87118415FFA7}" srcOrd="6" destOrd="0" presId="urn:microsoft.com/office/officeart/2005/8/layout/lProcess1"/>
    <dgm:cxn modelId="{45D49A7A-3664-4AB2-B3A5-3D21008896A6}" type="presParOf" srcId="{22D8E0AF-322E-4A8E-BC3C-6E9E9A51F58F}" destId="{D5E79C7E-BA4F-41B5-AEAD-7D11CABDB66C}" srcOrd="3" destOrd="0" presId="urn:microsoft.com/office/officeart/2005/8/layout/lProcess1"/>
    <dgm:cxn modelId="{42D72CBF-2A51-4316-9C5E-92655A902468}" type="presParOf" srcId="{22D8E0AF-322E-4A8E-BC3C-6E9E9A51F58F}" destId="{96EC6E5F-616C-4A0E-8B47-23C2DB360B15}" srcOrd="4" destOrd="0" presId="urn:microsoft.com/office/officeart/2005/8/layout/lProcess1"/>
    <dgm:cxn modelId="{2EBB2F01-0952-416C-8D61-9CBBA685F51F}" type="presParOf" srcId="{96EC6E5F-616C-4A0E-8B47-23C2DB360B15}" destId="{67971461-EE07-4B5E-A0C3-A166C6559682}" srcOrd="0" destOrd="0" presId="urn:microsoft.com/office/officeart/2005/8/layout/lProcess1"/>
    <dgm:cxn modelId="{164E6B8A-ACC8-4A59-8C34-C15E679A8503}" type="presParOf" srcId="{96EC6E5F-616C-4A0E-8B47-23C2DB360B15}" destId="{BF9CEF10-4726-4D20-AC2F-85DE706D0D00}" srcOrd="1" destOrd="0" presId="urn:microsoft.com/office/officeart/2005/8/layout/lProcess1"/>
    <dgm:cxn modelId="{E7DA4B73-0D72-4516-ADC6-ED952C9FE81E}" type="presParOf" srcId="{96EC6E5F-616C-4A0E-8B47-23C2DB360B15}" destId="{C1386769-D313-4B62-9BE9-A84DD636105E}" srcOrd="2" destOrd="0" presId="urn:microsoft.com/office/officeart/2005/8/layout/lProcess1"/>
    <dgm:cxn modelId="{CB17923D-0FE4-4A68-ABA5-C8706398FB8F}" type="presParOf" srcId="{96EC6E5F-616C-4A0E-8B47-23C2DB360B15}" destId="{0C1CAC8B-CC80-49DA-9707-021AB163C55F}" srcOrd="3" destOrd="0" presId="urn:microsoft.com/office/officeart/2005/8/layout/lProcess1"/>
    <dgm:cxn modelId="{03D18F74-62DE-46FC-BDC3-F46D4C5A4C7A}" type="presParOf" srcId="{96EC6E5F-616C-4A0E-8B47-23C2DB360B15}" destId="{2985E292-795D-4403-BD7F-3A17BE0B21A7}" srcOrd="4" destOrd="0" presId="urn:microsoft.com/office/officeart/2005/8/layout/lProcess1"/>
    <dgm:cxn modelId="{0928E017-990D-49BC-A3BB-E762A7BB9C64}" type="presParOf" srcId="{22D8E0AF-322E-4A8E-BC3C-6E9E9A51F58F}" destId="{AEFF52EA-2D4D-4AD3-9F53-6B25191BD163}" srcOrd="5" destOrd="0" presId="urn:microsoft.com/office/officeart/2005/8/layout/lProcess1"/>
    <dgm:cxn modelId="{60AF69CC-E2C4-42C6-A765-A2C5CFC4AEC2}" type="presParOf" srcId="{22D8E0AF-322E-4A8E-BC3C-6E9E9A51F58F}" destId="{C057A87B-CF77-43C5-95EA-FF69715D34A3}" srcOrd="6" destOrd="0" presId="urn:microsoft.com/office/officeart/2005/8/layout/lProcess1"/>
    <dgm:cxn modelId="{3D5AEDB5-C877-49C4-8CE7-CBF70D35C8CE}" type="presParOf" srcId="{C057A87B-CF77-43C5-95EA-FF69715D34A3}" destId="{DA50ACFD-2722-4D29-B376-5CF3C8F3EB41}" srcOrd="0" destOrd="0" presId="urn:microsoft.com/office/officeart/2005/8/layout/lProcess1"/>
    <dgm:cxn modelId="{E452C909-B0C8-4180-B558-4C1214228CD0}" type="presParOf" srcId="{C057A87B-CF77-43C5-95EA-FF69715D34A3}" destId="{E31C91BC-3A8F-4AC7-8DBF-330AFF31351C}" srcOrd="1" destOrd="0" presId="urn:microsoft.com/office/officeart/2005/8/layout/lProcess1"/>
    <dgm:cxn modelId="{0E7938F4-0647-4FB9-90EA-66B6E55CAC2A}" type="presParOf" srcId="{C057A87B-CF77-43C5-95EA-FF69715D34A3}" destId="{AC28A259-E8AB-491C-9FF1-41516FA5BC71}" srcOrd="2" destOrd="0" presId="urn:microsoft.com/office/officeart/2005/8/layout/l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lProcess1">
  <dgm:title val=""/>
  <dgm:desc val=""/>
  <dgm:catLst>
    <dgm:cat type="process" pri="1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0" destId="2" srcOrd="0" destOrd="0"/>
        <dgm:cxn modelId="6" srcId="1" destId="3" srcOrd="1" destOrd="0"/>
        <dgm:cxn modelId="23" srcId="2" destId="21" srcOrd="0" destOrd="0"/>
        <dgm:cxn modelId="24" srcId="2" destId="22" srcOrd="1" destOrd="0"/>
        <dgm:cxn modelId="33" srcId="1" destId="31" srcOrd="0" destOrd="0"/>
      </dgm:cxnLst>
      <dgm:bg/>
      <dgm:whole/>
    </dgm:dataModel>
  </dgm:sampData>
  <dgm:styleData>
    <dgm:dataModel>
      <dgm:ptLst>
        <dgm:pt modelId="0" type="doc"/>
        <dgm:pt modelId="1"/>
        <dgm:pt modelId="11"/>
        <dgm:pt modelId="2"/>
        <dgm:pt modelId="22"/>
      </dgm:ptLst>
      <dgm:cxnLst>
        <dgm:cxn modelId="3" srcId="0" destId="1" srcOrd="0" destOrd="0"/>
        <dgm:cxn modelId="4" srcId="0" destId="2" srcOrd="0" destOrd="0"/>
        <dgm:cxn modelId="5" srcId="1" destId="11" srcOrd="0" destOrd="0"/>
        <dgm:cxn modelId="6" srcId="2" destId="2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L"/>
          <dgm:param type="vertAlign" val="mid"/>
          <dgm:param type="nodeHorzAlign" val="l"/>
          <dgm:param type="nodeVertAlign" val="t"/>
          <dgm:param type="fallback" val="2D"/>
        </dgm:alg>
      </dgm:if>
      <dgm:else name="Name3">
        <dgm:alg type="lin">
          <dgm:param type="linDir" val="fromR"/>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h" for="des" forName="header" refType="h"/>
      <dgm:constr type="w" for="des" forName="header" refType="h" refFor="des" refForName="header" op="equ" fact="4"/>
      <dgm:constr type="h" for="des" forName="child" refType="h" refFor="des" refForName="header" op="equ"/>
      <dgm:constr type="w" for="des" forName="child" refType="w" refFor="des" refForName="header" op="equ"/>
      <dgm:constr type="w" for="ch" forName="hSp" refType="w" refFor="des" refForName="header" op="equ" fact="0.14"/>
      <dgm:constr type="h" for="des" forName="parTrans" refType="h" refFor="des" refForName="header" op="equ" fact="0.35"/>
      <dgm:constr type="h" for="des" forName="sibTrans" refType="h" refFor="des" refForName="parTrans" op="equ"/>
      <dgm:constr type="primFontSz" for="des" forName="child" op="equ" val="65"/>
      <dgm:constr type="primFontSz" for="des" forName="header" op="equ" val="65"/>
    </dgm:constrLst>
    <dgm:ruleLst/>
    <dgm:forEach name="Name4" axis="ch" ptType="node">
      <dgm:layoutNode name="vertFlow">
        <dgm:choose name="Name5">
          <dgm:if name="Name6" func="var" arg="dir" op="equ" val="norm">
            <dgm:alg type="lin">
              <dgm:param type="linDir" val="fromT"/>
              <dgm:param type="nodeHorzAlign" val="ctr"/>
              <dgm:param type="nodeVertAlign" val="t"/>
              <dgm:param type="fallback" val="2D"/>
            </dgm:alg>
          </dgm:if>
          <dgm:else name="Name7">
            <dgm:alg type="lin">
              <dgm:param type="linDir" val="fromT"/>
              <dgm:param type="nodeHorzAlign" val="ctr"/>
              <dgm:param type="nodeVertAlign" val="t"/>
              <dgm:param type="fallback" val="2D"/>
            </dgm:alg>
          </dgm:else>
        </dgm:choose>
        <dgm:shape xmlns:r="http://schemas.openxmlformats.org/officeDocument/2006/relationships" r:blip="">
          <dgm:adjLst/>
        </dgm:shape>
        <dgm:presOf/>
        <dgm:constrLst/>
        <dgm:ruleLst/>
        <dgm:layoutNode name="header" styleLbl="node1">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8" axis="ch" ptType="parTrans" cnt="1">
          <dgm:layoutNode name="parTrans" styleLbl="sibTrans2D1">
            <dgm:alg type="conn">
              <dgm:param type="begPts" val="auto"/>
              <dgm:param type="endPts" val="auto"/>
            </dgm:alg>
            <dgm:shape xmlns:r="http://schemas.openxmlformats.org/officeDocument/2006/relationships" type="conn" r:blip="">
              <dgm:adjLst/>
            </dgm:shape>
            <dgm:presOf axis="self"/>
            <dgm:constrLst>
              <dgm:constr type="w" refType="h"/>
              <dgm:constr type="connDist"/>
              <dgm:constr type="wArH" refType="h" fact="0.25"/>
              <dgm:constr type="hArH" refType="wArH" fact="2"/>
              <dgm:constr type="stemThick" refType="hArH" fact="0.667"/>
              <dgm:constr type="begPad" refType="connDist" fact="0.25"/>
              <dgm:constr type="endPad" refType="connDist" fact="0.25"/>
            </dgm:constrLst>
            <dgm:ruleLst/>
          </dgm:layoutNode>
        </dgm:forEach>
        <dgm:forEach name="Name9" axis="ch" ptType="node">
          <dgm:layoutNode name="child" styleLbl="alignAccFollowNode1">
            <dgm:varLst>
              <dgm:chMax val="0"/>
              <dgm:bulletEnabled val="1"/>
            </dgm:varLst>
            <dgm:alg type="tx"/>
            <dgm:shape xmlns:r="http://schemas.openxmlformats.org/officeDocument/2006/relationships" type="roundRect" r:blip="">
              <dgm:adjLst>
                <dgm:adj idx="1" val="0.1"/>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10" axis="followSib" ptType="sibTrans" cnt="1">
            <dgm:layoutNode name="sibTrans" styleLbl="sibTrans2D1">
              <dgm:alg type="conn">
                <dgm:param type="begPts" val="auto"/>
                <dgm:param type="endPts" val="auto"/>
              </dgm:alg>
              <dgm:shape xmlns:r="http://schemas.openxmlformats.org/officeDocument/2006/relationships" type="conn" r:blip="">
                <dgm:adjLst/>
              </dgm:shape>
              <dgm:presOf axis="self"/>
              <dgm:constrLst>
                <dgm:constr type="w" refType="h"/>
                <dgm:constr type="connDist"/>
                <dgm:constr type="wArH" refType="h" fact="0.25"/>
                <dgm:constr type="hArH" refType="wArH" fact="2"/>
                <dgm:constr type="stemThick" refType="hArH" fact="0.667"/>
                <dgm:constr type="begPad" refType="w" fact="0.25"/>
                <dgm:constr type="endPad" refType="w" fact="0.25"/>
              </dgm:constrLst>
              <dgm:ruleLst/>
            </dgm:layoutNode>
          </dgm:forEach>
        </dgm:forEach>
      </dgm:layoutNode>
      <dgm:choose name="Name11">
        <dgm:if name="Name12" axis="self" ptType="node" func="revPos" op="gte" val="2">
          <dgm:layoutNode name="hSp">
            <dgm:alg type="sp"/>
            <dgm:shape xmlns:r="http://schemas.openxmlformats.org/officeDocument/2006/relationships" r:blip="">
              <dgm:adjLst/>
            </dgm:shape>
            <dgm:presOf/>
            <dgm:constrLst/>
            <dgm:ruleLst/>
          </dgm:layoutNode>
        </dgm:if>
        <dgm:else name="Name13"/>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62B48F5-BACC-47D6-A0F7-82FBF9C6BC85}" type="datetimeFigureOut">
              <a:rPr lang="en-US"/>
              <a:t>1/16/2022</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5ACAF8E-318A-4EFE-8633-D9E72ABCE0ED}" type="slidenum">
              <a:rPr/>
              <a:t>‹#›</a:t>
            </a:fld>
            <a:endParaRPr/>
          </a:p>
        </p:txBody>
      </p:sp>
    </p:spTree>
    <p:extLst>
      <p:ext uri="{BB962C8B-B14F-4D97-AF65-F5344CB8AC3E}">
        <p14:creationId xmlns:p14="http://schemas.microsoft.com/office/powerpoint/2010/main" val="24065597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CB1CD00-5424-4675-AB18-2C419B060449}" type="datetimeFigureOut">
              <a:rPr lang="en-US"/>
              <a:t>1/16/2022</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EE2CF44-2B13-41B4-A334-1CDF534EEBBF}" type="slidenum">
              <a:rPr/>
              <a:t>‹#›</a:t>
            </a:fld>
            <a:endParaRPr/>
          </a:p>
        </p:txBody>
      </p:sp>
    </p:spTree>
    <p:extLst>
      <p:ext uri="{BB962C8B-B14F-4D97-AF65-F5344CB8AC3E}">
        <p14:creationId xmlns:p14="http://schemas.microsoft.com/office/powerpoint/2010/main" val="4453856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Rectangle 7"/>
          <p:cNvSpPr/>
          <p:nvPr userDrawn="1"/>
        </p:nvSpPr>
        <p:spPr bwMode="gray">
          <a:xfrm>
            <a:off x="0" y="2825016"/>
            <a:ext cx="12188952" cy="3180930"/>
          </a:xfrm>
          <a:prstGeom prst="rect">
            <a:avLst/>
          </a:prstGeom>
          <a:solidFill>
            <a:schemeClr val="bg1">
              <a:lumMod val="85000"/>
              <a:lumOff val="15000"/>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userDrawn="1"/>
        </p:nvSpPr>
        <p:spPr bwMode="black">
          <a:xfrm>
            <a:off x="0" y="3075709"/>
            <a:ext cx="12188952" cy="26392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bwMode="white">
          <a:xfrm>
            <a:off x="1066800" y="3165763"/>
            <a:ext cx="10058400" cy="1711037"/>
          </a:xfrm>
        </p:spPr>
        <p:txBody>
          <a:bodyPr anchor="b">
            <a:normAutofit/>
          </a:bodyPr>
          <a:lstStyle>
            <a:lvl1pPr algn="l">
              <a:lnSpc>
                <a:spcPct val="80000"/>
              </a:lnSpc>
              <a:defRPr sz="540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bwMode="white">
          <a:xfrm>
            <a:off x="1066800" y="4953000"/>
            <a:ext cx="10058400" cy="685800"/>
          </a:xfrm>
        </p:spPr>
        <p:txBody>
          <a:bodyPr>
            <a:normAutofit/>
          </a:bodyPr>
          <a:lstStyle>
            <a:lvl1pPr marL="0" indent="0" algn="l">
              <a:spcBef>
                <a:spcPts val="0"/>
              </a:spcBef>
              <a:buNone/>
              <a:defRPr sz="2000">
                <a:solidFill>
                  <a:schemeClr val="accent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7988627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37CC0096-1860-4642-9CD2-0079EA5E7CD1}" type="datetimeFigureOut">
              <a:rPr lang="en-US" smtClean="0"/>
              <a:t>1/16/2022</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4771542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457199"/>
            <a:ext cx="1943100" cy="563880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524000" y="457199"/>
            <a:ext cx="7048500" cy="56388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37CC0096-1860-4642-9CD2-0079EA5E7CD1}" type="datetimeFigureOut">
              <a:rPr lang="en-US" smtClean="0"/>
              <a:t>1/16/2022</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5246350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endParaRPr lang="en-US" dirty="0"/>
          </a:p>
        </p:txBody>
      </p:sp>
      <p:sp>
        <p:nvSpPr>
          <p:cNvPr id="4" name="Date Placeholder 3"/>
          <p:cNvSpPr>
            <a:spLocks noGrp="1"/>
          </p:cNvSpPr>
          <p:nvPr>
            <p:ph type="dt" sz="half" idx="10"/>
          </p:nvPr>
        </p:nvSpPr>
        <p:spPr/>
        <p:txBody>
          <a:bodyPr/>
          <a:lstStyle/>
          <a:p>
            <a:fld id="{37CC0096-1860-4642-9CD2-0079EA5E7CD1}" type="datetimeFigureOut">
              <a:rPr lang="en-US" smtClean="0"/>
              <a:t>1/16/2022</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1124441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24000" y="1828800"/>
            <a:ext cx="9144000" cy="2743200"/>
          </a:xfrm>
        </p:spPr>
        <p:txBody>
          <a:bodyPr anchor="b">
            <a:normAutofit/>
          </a:bodyPr>
          <a:lstStyle>
            <a:lvl1pPr>
              <a:defRPr sz="5400">
                <a:solidFill>
                  <a:schemeClr val="tx1"/>
                </a:solidFill>
              </a:defRPr>
            </a:lvl1pPr>
          </a:lstStyle>
          <a:p>
            <a:r>
              <a:rPr lang="en-US"/>
              <a:t>Click to edit Master title style</a:t>
            </a:r>
          </a:p>
        </p:txBody>
      </p:sp>
      <p:sp>
        <p:nvSpPr>
          <p:cNvPr id="3" name="Text Placeholder 2"/>
          <p:cNvSpPr>
            <a:spLocks noGrp="1"/>
          </p:cNvSpPr>
          <p:nvPr>
            <p:ph type="body" idx="1"/>
          </p:nvPr>
        </p:nvSpPr>
        <p:spPr>
          <a:xfrm>
            <a:off x="1524000" y="4589463"/>
            <a:ext cx="9144000" cy="1506537"/>
          </a:xfrm>
        </p:spPr>
        <p:txBody>
          <a:bodyPr>
            <a:normAutofit/>
          </a:bodyPr>
          <a:lstStyle>
            <a:lvl1pPr marL="0" indent="0">
              <a:spcBef>
                <a:spcPts val="0"/>
              </a:spcBef>
              <a:buNone/>
              <a:defRPr sz="2000">
                <a:solidFill>
                  <a:schemeClr val="accent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Tree>
    <p:extLst>
      <p:ext uri="{BB962C8B-B14F-4D97-AF65-F5344CB8AC3E}">
        <p14:creationId xmlns:p14="http://schemas.microsoft.com/office/powerpoint/2010/main" val="35067780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524000" y="1825625"/>
            <a:ext cx="4343400" cy="4270375"/>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24600" y="1825625"/>
            <a:ext cx="4343400" cy="4270375"/>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lstStyle/>
          <a:p>
            <a:endParaRPr lang="en-US"/>
          </a:p>
        </p:txBody>
      </p:sp>
      <p:sp>
        <p:nvSpPr>
          <p:cNvPr id="5" name="Date Placeholder 4"/>
          <p:cNvSpPr>
            <a:spLocks noGrp="1"/>
          </p:cNvSpPr>
          <p:nvPr>
            <p:ph type="dt" sz="half" idx="10"/>
          </p:nvPr>
        </p:nvSpPr>
        <p:spPr/>
        <p:txBody>
          <a:bodyPr/>
          <a:lstStyle/>
          <a:p>
            <a:fld id="{37CC0096-1860-4642-9CD2-0079EA5E7CD1}" type="datetimeFigureOut">
              <a:rPr lang="en-US" smtClean="0"/>
              <a:t>1/16/2022</a:t>
            </a:fld>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4044567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1527048" y="1828800"/>
            <a:ext cx="4343400" cy="685800"/>
          </a:xfrm>
        </p:spPr>
        <p:txBody>
          <a:bodyPr anchor="ctr">
            <a:normAutofit/>
          </a:bodyPr>
          <a:lstStyle>
            <a:lvl1pPr marL="0" indent="0">
              <a:spcBef>
                <a:spcPts val="0"/>
              </a:spcBef>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27048" y="2514600"/>
            <a:ext cx="4343400" cy="3581401"/>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27648" y="1828800"/>
            <a:ext cx="4343400" cy="685800"/>
          </a:xfrm>
        </p:spPr>
        <p:txBody>
          <a:bodyPr anchor="ctr">
            <a:normAutofit/>
          </a:bodyPr>
          <a:lstStyle>
            <a:lvl1pPr marL="0" indent="0">
              <a:spcBef>
                <a:spcPts val="0"/>
              </a:spcBef>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27648" y="2514600"/>
            <a:ext cx="4343400" cy="3581401"/>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7"/>
          <p:cNvSpPr>
            <a:spLocks noGrp="1"/>
          </p:cNvSpPr>
          <p:nvPr>
            <p:ph type="ftr" sz="quarter" idx="11"/>
          </p:nvPr>
        </p:nvSpPr>
        <p:spPr/>
        <p:txBody>
          <a:bodyPr/>
          <a:lstStyle/>
          <a:p>
            <a:endParaRPr lang="en-US"/>
          </a:p>
        </p:txBody>
      </p:sp>
      <p:sp>
        <p:nvSpPr>
          <p:cNvPr id="7" name="Date Placeholder 6"/>
          <p:cNvSpPr>
            <a:spLocks noGrp="1"/>
          </p:cNvSpPr>
          <p:nvPr>
            <p:ph type="dt" sz="half" idx="10"/>
          </p:nvPr>
        </p:nvSpPr>
        <p:spPr/>
        <p:txBody>
          <a:bodyPr/>
          <a:lstStyle/>
          <a:p>
            <a:fld id="{37CC0096-1860-4642-9CD2-0079EA5E7CD1}" type="datetimeFigureOut">
              <a:rPr lang="en-US" smtClean="0"/>
              <a:t>1/16/2022</a:t>
            </a:fld>
            <a:endParaRPr lang="en-US"/>
          </a:p>
        </p:txBody>
      </p:sp>
      <p:sp>
        <p:nvSpPr>
          <p:cNvPr id="9" name="Slide Number Placeholder 8"/>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3979065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Footer Placeholder 3"/>
          <p:cNvSpPr>
            <a:spLocks noGrp="1"/>
          </p:cNvSpPr>
          <p:nvPr>
            <p:ph type="ftr" sz="quarter" idx="11"/>
          </p:nvPr>
        </p:nvSpPr>
        <p:spPr/>
        <p:txBody>
          <a:bodyPr/>
          <a:lstStyle/>
          <a:p>
            <a:endParaRPr lang="en-US"/>
          </a:p>
        </p:txBody>
      </p:sp>
      <p:sp>
        <p:nvSpPr>
          <p:cNvPr id="3" name="Date Placeholder 2"/>
          <p:cNvSpPr>
            <a:spLocks noGrp="1"/>
          </p:cNvSpPr>
          <p:nvPr>
            <p:ph type="dt" sz="half" idx="10"/>
          </p:nvPr>
        </p:nvSpPr>
        <p:spPr/>
        <p:txBody>
          <a:bodyPr/>
          <a:lstStyle/>
          <a:p>
            <a:fld id="{37CC0096-1860-4642-9CD2-0079EA5E7CD1}" type="datetimeFigureOut">
              <a:rPr lang="en-US" smtClean="0"/>
              <a:t>1/16/2022</a:t>
            </a:fld>
            <a:endParaRPr lang="en-US"/>
          </a:p>
        </p:txBody>
      </p:sp>
      <p:sp>
        <p:nvSpPr>
          <p:cNvPr id="5" name="Slide Number Placeholder 4"/>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2389767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lang="en-US"/>
          </a:p>
        </p:txBody>
      </p:sp>
      <p:sp>
        <p:nvSpPr>
          <p:cNvPr id="2" name="Date Placeholder 1"/>
          <p:cNvSpPr>
            <a:spLocks noGrp="1"/>
          </p:cNvSpPr>
          <p:nvPr>
            <p:ph type="dt" sz="half" idx="10"/>
          </p:nvPr>
        </p:nvSpPr>
        <p:spPr/>
        <p:txBody>
          <a:bodyPr/>
          <a:lstStyle/>
          <a:p>
            <a:fld id="{37CC0096-1860-4642-9CD2-0079EA5E7CD1}" type="datetimeFigureOut">
              <a:rPr lang="en-US" smtClean="0"/>
              <a:t>1/16/2022</a:t>
            </a:fld>
            <a:endParaRPr lang="en-US"/>
          </a:p>
        </p:txBody>
      </p:sp>
      <p:sp>
        <p:nvSpPr>
          <p:cNvPr id="4" name="Slide Number Placeholder 3"/>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1468172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002587" y="1600200"/>
            <a:ext cx="3122613" cy="1828800"/>
          </a:xfrm>
        </p:spPr>
        <p:txBody>
          <a:bodyPr anchor="b">
            <a:normAutofit/>
          </a:bodyPr>
          <a:lstStyle>
            <a:lvl1pPr>
              <a:defRPr sz="3400"/>
            </a:lvl1pPr>
          </a:lstStyle>
          <a:p>
            <a:r>
              <a:rPr lang="en-US"/>
              <a:t>Click to edit Master title style</a:t>
            </a:r>
            <a:endParaRPr lang="en-US" dirty="0"/>
          </a:p>
        </p:txBody>
      </p:sp>
      <p:sp>
        <p:nvSpPr>
          <p:cNvPr id="3" name="Content Placeholder 2"/>
          <p:cNvSpPr>
            <a:spLocks noGrp="1"/>
          </p:cNvSpPr>
          <p:nvPr>
            <p:ph idx="1"/>
          </p:nvPr>
        </p:nvSpPr>
        <p:spPr>
          <a:xfrm>
            <a:off x="760412" y="762000"/>
            <a:ext cx="6400800" cy="5334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001039" y="3429000"/>
            <a:ext cx="3124161" cy="1828800"/>
          </a:xfrm>
        </p:spPr>
        <p:txBody>
          <a:bodyPr/>
          <a:lstStyle>
            <a:lvl1pPr marL="0" indent="0">
              <a:spcBef>
                <a:spcPts val="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a:p>
        </p:txBody>
      </p:sp>
      <p:sp>
        <p:nvSpPr>
          <p:cNvPr id="5" name="Date Placeholder 4"/>
          <p:cNvSpPr>
            <a:spLocks noGrp="1"/>
          </p:cNvSpPr>
          <p:nvPr>
            <p:ph type="dt" sz="half" idx="10"/>
          </p:nvPr>
        </p:nvSpPr>
        <p:spPr/>
        <p:txBody>
          <a:bodyPr/>
          <a:lstStyle/>
          <a:p>
            <a:fld id="{37CC0096-1860-4642-9CD2-0079EA5E7CD1}" type="datetimeFigureOut">
              <a:rPr lang="en-US" smtClean="0"/>
              <a:t>1/16/2022</a:t>
            </a:fld>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16673741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997952" y="1600200"/>
            <a:ext cx="3127248" cy="1828800"/>
          </a:xfrm>
        </p:spPr>
        <p:txBody>
          <a:bodyPr anchor="b">
            <a:normAutofit/>
          </a:bodyPr>
          <a:lstStyle>
            <a:lvl1pPr>
              <a:defRPr sz="3400"/>
            </a:lvl1pPr>
          </a:lstStyle>
          <a:p>
            <a:r>
              <a:rPr lang="en-US"/>
              <a:t>Click to edit Master title style</a:t>
            </a:r>
          </a:p>
        </p:txBody>
      </p:sp>
      <p:sp>
        <p:nvSpPr>
          <p:cNvPr id="3" name="Picture Placeholder 2"/>
          <p:cNvSpPr>
            <a:spLocks noGrp="1"/>
          </p:cNvSpPr>
          <p:nvPr>
            <p:ph type="pic" idx="1"/>
          </p:nvPr>
        </p:nvSpPr>
        <p:spPr>
          <a:xfrm>
            <a:off x="781251" y="777240"/>
            <a:ext cx="6400800" cy="5303520"/>
          </a:xfrm>
        </p:spPr>
        <p:txBody>
          <a:bodyPr tIns="45720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7997952" y="3429000"/>
            <a:ext cx="3127248" cy="1828800"/>
          </a:xfrm>
        </p:spPr>
        <p:txBody>
          <a:bodyPr/>
          <a:lstStyle>
            <a:lvl1pPr marL="0" indent="0">
              <a:spcBef>
                <a:spcPts val="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Rectangle 7" descr="An empty placeholder to add an image. Click on the placeholder and select the image that you wish to add."/>
          <p:cNvSpPr/>
          <p:nvPr userDrawn="1"/>
        </p:nvSpPr>
        <p:spPr bwMode="blackWhite">
          <a:xfrm>
            <a:off x="644091" y="640080"/>
            <a:ext cx="6675120" cy="5577840"/>
          </a:xfrm>
          <a:prstGeom prst="rect">
            <a:avLst/>
          </a:prstGeom>
          <a:solidFill>
            <a:srgbClr val="000000"/>
          </a:solidFill>
          <a:ln w="10160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6" name="Footer Placeholder 5"/>
          <p:cNvSpPr>
            <a:spLocks noGrp="1"/>
          </p:cNvSpPr>
          <p:nvPr>
            <p:ph type="ftr" sz="quarter" idx="11"/>
          </p:nvPr>
        </p:nvSpPr>
        <p:spPr/>
        <p:txBody>
          <a:bodyPr/>
          <a:lstStyle/>
          <a:p>
            <a:endParaRPr lang="en-US"/>
          </a:p>
        </p:txBody>
      </p:sp>
      <p:sp>
        <p:nvSpPr>
          <p:cNvPr id="5" name="Date Placeholder 4"/>
          <p:cNvSpPr>
            <a:spLocks noGrp="1"/>
          </p:cNvSpPr>
          <p:nvPr>
            <p:ph type="dt" sz="half" idx="10"/>
          </p:nvPr>
        </p:nvSpPr>
        <p:spPr/>
        <p:txBody>
          <a:bodyPr/>
          <a:lstStyle/>
          <a:p>
            <a:fld id="{37CC0096-1860-4642-9CD2-0079EA5E7CD1}" type="datetimeFigureOut">
              <a:rPr lang="en-US" smtClean="0"/>
              <a:t>1/16/2022</a:t>
            </a:fld>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9772497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24000" y="457200"/>
            <a:ext cx="9144000" cy="1143000"/>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524000" y="1828800"/>
            <a:ext cx="9144000" cy="4267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3"/>
          </p:nvPr>
        </p:nvSpPr>
        <p:spPr>
          <a:xfrm>
            <a:off x="1524000" y="6362700"/>
            <a:ext cx="6881553" cy="257176"/>
          </a:xfrm>
          <a:prstGeom prst="rect">
            <a:avLst/>
          </a:prstGeom>
        </p:spPr>
        <p:txBody>
          <a:bodyPr vert="horz" lIns="91440" tIns="45720" rIns="91440" bIns="45720" rtlCol="0" anchor="ctr"/>
          <a:lstStyle>
            <a:lvl1pPr algn="l">
              <a:defRPr sz="1100">
                <a:solidFill>
                  <a:schemeClr val="tx1">
                    <a:lumMod val="85000"/>
                  </a:schemeClr>
                </a:solidFill>
              </a:defRPr>
            </a:lvl1pPr>
          </a:lstStyle>
          <a:p>
            <a:endParaRPr lang="en-US" dirty="0"/>
          </a:p>
        </p:txBody>
      </p:sp>
      <p:sp>
        <p:nvSpPr>
          <p:cNvPr id="4" name="Date Placeholder 3"/>
          <p:cNvSpPr>
            <a:spLocks noGrp="1"/>
          </p:cNvSpPr>
          <p:nvPr>
            <p:ph type="dt" sz="half" idx="2"/>
          </p:nvPr>
        </p:nvSpPr>
        <p:spPr>
          <a:xfrm>
            <a:off x="8610600" y="6362700"/>
            <a:ext cx="990600" cy="257176"/>
          </a:xfrm>
          <a:prstGeom prst="rect">
            <a:avLst/>
          </a:prstGeom>
        </p:spPr>
        <p:txBody>
          <a:bodyPr vert="horz" lIns="91440" tIns="45720" rIns="91440" bIns="45720" rtlCol="0" anchor="ctr"/>
          <a:lstStyle>
            <a:lvl1pPr algn="r">
              <a:defRPr sz="1100">
                <a:solidFill>
                  <a:schemeClr val="tx1">
                    <a:lumMod val="85000"/>
                  </a:schemeClr>
                </a:solidFill>
              </a:defRPr>
            </a:lvl1pPr>
          </a:lstStyle>
          <a:p>
            <a:fld id="{37CC0096-1860-4642-9CD2-0079EA5E7CD1}" type="datetimeFigureOut">
              <a:rPr lang="en-US" smtClean="0"/>
              <a:pPr/>
              <a:t>1/16/2022</a:t>
            </a:fld>
            <a:endParaRPr lang="en-US"/>
          </a:p>
        </p:txBody>
      </p:sp>
      <p:sp>
        <p:nvSpPr>
          <p:cNvPr id="6" name="Slide Number Placeholder 5"/>
          <p:cNvSpPr>
            <a:spLocks noGrp="1"/>
          </p:cNvSpPr>
          <p:nvPr>
            <p:ph type="sldNum" sz="quarter" idx="4"/>
          </p:nvPr>
        </p:nvSpPr>
        <p:spPr>
          <a:xfrm>
            <a:off x="9829800" y="6362700"/>
            <a:ext cx="838200" cy="257176"/>
          </a:xfrm>
          <a:prstGeom prst="rect">
            <a:avLst/>
          </a:prstGeom>
        </p:spPr>
        <p:txBody>
          <a:bodyPr vert="horz" lIns="91440" tIns="45720" rIns="91440" bIns="45720" rtlCol="0" anchor="ctr"/>
          <a:lstStyle>
            <a:lvl1pPr algn="r">
              <a:defRPr sz="1100">
                <a:solidFill>
                  <a:schemeClr val="tx1">
                    <a:lumMod val="85000"/>
                  </a:schemeClr>
                </a:solidFill>
              </a:defRPr>
            </a:lvl1pPr>
          </a:lstStyle>
          <a:p>
            <a:fld id="{E31375A4-56A4-47D6-9801-1991572033F7}" type="slidenum">
              <a:rPr lang="en-US" smtClean="0"/>
              <a:pPr/>
              <a:t>‹#›</a:t>
            </a:fld>
            <a:endParaRPr lang="en-US"/>
          </a:p>
        </p:txBody>
      </p:sp>
    </p:spTree>
    <p:extLst>
      <p:ext uri="{BB962C8B-B14F-4D97-AF65-F5344CB8AC3E}">
        <p14:creationId xmlns:p14="http://schemas.microsoft.com/office/powerpoint/2010/main" val="1943259863"/>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400" kern="1200">
          <a:solidFill>
            <a:schemeClr val="accent1"/>
          </a:solidFill>
          <a:latin typeface="+mj-lt"/>
          <a:ea typeface="+mj-ea"/>
          <a:cs typeface="+mj-cs"/>
        </a:defRPr>
      </a:lvl1pPr>
    </p:titleStyle>
    <p:bodyStyle>
      <a:lvl1pPr marL="228600" indent="-228600" algn="l" defTabSz="914400" rtl="0" eaLnBrk="1" latinLnBrk="0" hangingPunct="1">
        <a:lnSpc>
          <a:spcPct val="90000"/>
        </a:lnSpc>
        <a:spcBef>
          <a:spcPts val="1800"/>
        </a:spcBef>
        <a:buClr>
          <a:schemeClr val="accent1"/>
        </a:buClr>
        <a:buFont typeface="Arial" pitchFamily="34" charset="0"/>
        <a:buChar char="•"/>
        <a:defRPr sz="2000" kern="1200">
          <a:solidFill>
            <a:schemeClr val="tx1">
              <a:lumMod val="85000"/>
            </a:schemeClr>
          </a:solidFill>
          <a:latin typeface="+mn-lt"/>
          <a:ea typeface="+mn-ea"/>
          <a:cs typeface="+mn-cs"/>
        </a:defRPr>
      </a:lvl1pPr>
      <a:lvl2pPr marL="594360" indent="-228600" algn="l" defTabSz="914400" rtl="0" eaLnBrk="1" latinLnBrk="0" hangingPunct="1">
        <a:lnSpc>
          <a:spcPct val="90000"/>
        </a:lnSpc>
        <a:spcBef>
          <a:spcPts val="1000"/>
        </a:spcBef>
        <a:buClr>
          <a:schemeClr val="accent1"/>
        </a:buClr>
        <a:buFont typeface="Arial" pitchFamily="34" charset="0"/>
        <a:buChar char="•"/>
        <a:defRPr sz="1800" kern="1200">
          <a:solidFill>
            <a:schemeClr val="tx1">
              <a:lumMod val="85000"/>
            </a:schemeClr>
          </a:solidFill>
          <a:latin typeface="+mn-lt"/>
          <a:ea typeface="+mn-ea"/>
          <a:cs typeface="+mn-cs"/>
        </a:defRPr>
      </a:lvl2pPr>
      <a:lvl3pPr marL="914400" indent="-228600" algn="l" defTabSz="914400" rtl="0" eaLnBrk="1" latinLnBrk="0" hangingPunct="1">
        <a:lnSpc>
          <a:spcPct val="90000"/>
        </a:lnSpc>
        <a:spcBef>
          <a:spcPts val="800"/>
        </a:spcBef>
        <a:buClr>
          <a:schemeClr val="accent1"/>
        </a:buClr>
        <a:buFont typeface="Arial" pitchFamily="34" charset="0"/>
        <a:buChar char="•"/>
        <a:defRPr sz="1600" kern="1200">
          <a:solidFill>
            <a:schemeClr val="tx1">
              <a:lumMod val="85000"/>
            </a:schemeClr>
          </a:solidFill>
          <a:latin typeface="+mn-lt"/>
          <a:ea typeface="+mn-ea"/>
          <a:cs typeface="+mn-cs"/>
        </a:defRPr>
      </a:lvl3pPr>
      <a:lvl4pPr marL="12344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4pPr>
      <a:lvl5pPr marL="150876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5pPr>
      <a:lvl6pPr marL="178308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6pPr>
      <a:lvl7pPr marL="205740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7pPr>
      <a:lvl8pPr marL="233172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8pPr>
      <a:lvl9pPr marL="26060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10.gif"/><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a:t>Ratings Prediction Project Presentation</a:t>
            </a:r>
            <a:endParaRPr dirty="0"/>
          </a:p>
        </p:txBody>
      </p:sp>
      <p:sp>
        <p:nvSpPr>
          <p:cNvPr id="3" name="Subtitle 2"/>
          <p:cNvSpPr>
            <a:spLocks noGrp="1"/>
          </p:cNvSpPr>
          <p:nvPr>
            <p:ph type="subTitle" idx="1"/>
          </p:nvPr>
        </p:nvSpPr>
        <p:spPr/>
        <p:txBody>
          <a:bodyPr>
            <a:normAutofit fontScale="85000" lnSpcReduction="20000"/>
          </a:bodyPr>
          <a:lstStyle/>
          <a:p>
            <a:r>
              <a:rPr lang="en-US" dirty="0"/>
              <a:t>Submitted by</a:t>
            </a:r>
          </a:p>
          <a:p>
            <a:r>
              <a:rPr lang="en-US" dirty="0" err="1" smtClean="0"/>
              <a:t>Himanshu</a:t>
            </a:r>
            <a:r>
              <a:rPr lang="en-US" dirty="0" smtClean="0"/>
              <a:t> Pandey</a:t>
            </a:r>
          </a:p>
          <a:p>
            <a:r>
              <a:rPr lang="en-US" dirty="0" smtClean="0"/>
              <a:t>1833</a:t>
            </a:r>
            <a:endParaRPr dirty="0"/>
          </a:p>
        </p:txBody>
      </p:sp>
    </p:spTree>
    <p:extLst>
      <p:ext uri="{BB962C8B-B14F-4D97-AF65-F5344CB8AC3E}">
        <p14:creationId xmlns:p14="http://schemas.microsoft.com/office/powerpoint/2010/main" val="2424538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CDB501D-C2C3-4999-B79D-6117CA16FA2A}"/>
              </a:ext>
            </a:extLst>
          </p:cNvPr>
          <p:cNvSpPr>
            <a:spLocks noGrp="1"/>
          </p:cNvSpPr>
          <p:nvPr>
            <p:ph type="title"/>
          </p:nvPr>
        </p:nvSpPr>
        <p:spPr/>
        <p:txBody>
          <a:bodyPr/>
          <a:lstStyle/>
          <a:p>
            <a:r>
              <a:rPr lang="en-US" dirty="0"/>
              <a:t>PANDAS PROFILING</a:t>
            </a:r>
            <a:endParaRPr lang="en-IN" dirty="0"/>
          </a:p>
        </p:txBody>
      </p:sp>
      <p:sp>
        <p:nvSpPr>
          <p:cNvPr id="3" name="Content Placeholder 2">
            <a:extLst>
              <a:ext uri="{FF2B5EF4-FFF2-40B4-BE49-F238E27FC236}">
                <a16:creationId xmlns:a16="http://schemas.microsoft.com/office/drawing/2014/main" xmlns="" id="{7170BC54-20E4-470C-9DFD-D59D52473791}"/>
              </a:ext>
            </a:extLst>
          </p:cNvPr>
          <p:cNvSpPr>
            <a:spLocks noGrp="1"/>
          </p:cNvSpPr>
          <p:nvPr>
            <p:ph idx="1"/>
          </p:nvPr>
        </p:nvSpPr>
        <p:spPr/>
        <p:txBody>
          <a:bodyPr/>
          <a:lstStyle/>
          <a:p>
            <a:endParaRPr lang="en-IN"/>
          </a:p>
        </p:txBody>
      </p:sp>
      <p:sp>
        <p:nvSpPr>
          <p:cNvPr id="4" name="Text Placeholder 3">
            <a:extLst>
              <a:ext uri="{FF2B5EF4-FFF2-40B4-BE49-F238E27FC236}">
                <a16:creationId xmlns:a16="http://schemas.microsoft.com/office/drawing/2014/main" xmlns="" id="{D0C02F3B-4F58-437E-B004-1BC788AC6C9D}"/>
              </a:ext>
            </a:extLst>
          </p:cNvPr>
          <p:cNvSpPr>
            <a:spLocks noGrp="1"/>
          </p:cNvSpPr>
          <p:nvPr>
            <p:ph type="body" sz="half" idx="2"/>
          </p:nvPr>
        </p:nvSpPr>
        <p:spPr/>
        <p:txBody>
          <a:bodyPr/>
          <a:lstStyle/>
          <a:p>
            <a:r>
              <a:rPr lang="en-US" dirty="0"/>
              <a:t>I used the pandas-profiling feature to get an insight on the initial dataset details and check out the application of all the data preprocessing steps on it.</a:t>
            </a:r>
            <a:endParaRPr lang="en-IN" dirty="0"/>
          </a:p>
        </p:txBody>
      </p:sp>
      <p:pic>
        <p:nvPicPr>
          <p:cNvPr id="6" name="Picture 5">
            <a:extLst>
              <a:ext uri="{FF2B5EF4-FFF2-40B4-BE49-F238E27FC236}">
                <a16:creationId xmlns:a16="http://schemas.microsoft.com/office/drawing/2014/main" xmlns="" id="{A80AF98F-09CB-4A23-B966-E0C3E40BB038}"/>
              </a:ext>
            </a:extLst>
          </p:cNvPr>
          <p:cNvPicPr>
            <a:picLocks noChangeAspect="1"/>
          </p:cNvPicPr>
          <p:nvPr/>
        </p:nvPicPr>
        <p:blipFill>
          <a:blip r:embed="rId2"/>
          <a:stretch>
            <a:fillRect/>
          </a:stretch>
        </p:blipFill>
        <p:spPr>
          <a:xfrm>
            <a:off x="76200" y="381000"/>
            <a:ext cx="7772400" cy="6019800"/>
          </a:xfrm>
          <a:prstGeom prst="rect">
            <a:avLst/>
          </a:prstGeom>
        </p:spPr>
      </p:pic>
    </p:spTree>
    <p:extLst>
      <p:ext uri="{BB962C8B-B14F-4D97-AF65-F5344CB8AC3E}">
        <p14:creationId xmlns:p14="http://schemas.microsoft.com/office/powerpoint/2010/main" val="32726059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034495F-3286-466E-AD30-627AC3CFE1F4}"/>
              </a:ext>
            </a:extLst>
          </p:cNvPr>
          <p:cNvSpPr>
            <a:spLocks noGrp="1"/>
          </p:cNvSpPr>
          <p:nvPr>
            <p:ph type="title"/>
          </p:nvPr>
        </p:nvSpPr>
        <p:spPr/>
        <p:txBody>
          <a:bodyPr/>
          <a:lstStyle/>
          <a:p>
            <a:r>
              <a:rPr lang="en-US" dirty="0"/>
              <a:t>WORD AND CHARACTER COUNT</a:t>
            </a:r>
            <a:endParaRPr lang="en-IN" dirty="0"/>
          </a:p>
        </p:txBody>
      </p:sp>
      <p:sp>
        <p:nvSpPr>
          <p:cNvPr id="4" name="Text Placeholder 3">
            <a:extLst>
              <a:ext uri="{FF2B5EF4-FFF2-40B4-BE49-F238E27FC236}">
                <a16:creationId xmlns:a16="http://schemas.microsoft.com/office/drawing/2014/main" xmlns="" id="{61109B95-2445-41E2-A7F9-21390E4AC680}"/>
              </a:ext>
            </a:extLst>
          </p:cNvPr>
          <p:cNvSpPr>
            <a:spLocks noGrp="1"/>
          </p:cNvSpPr>
          <p:nvPr>
            <p:ph type="body" sz="half" idx="2"/>
          </p:nvPr>
        </p:nvSpPr>
        <p:spPr/>
        <p:txBody>
          <a:bodyPr>
            <a:normAutofit lnSpcReduction="10000"/>
          </a:bodyPr>
          <a:lstStyle/>
          <a:p>
            <a:r>
              <a:rPr lang="en-US" dirty="0"/>
              <a:t>Created the histogram + distribution plots for Word Counts and Character Counts before and after cleaning the text data. We basically removed all the stop words, punctuations, smiley, special characters, white spaces etc.</a:t>
            </a:r>
            <a:endParaRPr lang="en-IN" dirty="0"/>
          </a:p>
        </p:txBody>
      </p:sp>
      <p:pic>
        <p:nvPicPr>
          <p:cNvPr id="14" name="Content Placeholder 13">
            <a:extLst>
              <a:ext uri="{FF2B5EF4-FFF2-40B4-BE49-F238E27FC236}">
                <a16:creationId xmlns:a16="http://schemas.microsoft.com/office/drawing/2014/main" xmlns="" id="{7691183F-C51E-4DF0-ADB1-CFD26CC2693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89013" y="1400175"/>
            <a:ext cx="5943600" cy="4057650"/>
          </a:xfrm>
        </p:spPr>
      </p:pic>
    </p:spTree>
    <p:extLst>
      <p:ext uri="{BB962C8B-B14F-4D97-AF65-F5344CB8AC3E}">
        <p14:creationId xmlns:p14="http://schemas.microsoft.com/office/powerpoint/2010/main" val="38386626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35ED5AB-3FBE-4B9C-AC31-883AC61C0A21}"/>
              </a:ext>
            </a:extLst>
          </p:cNvPr>
          <p:cNvSpPr>
            <a:spLocks noGrp="1"/>
          </p:cNvSpPr>
          <p:nvPr>
            <p:ph type="title"/>
          </p:nvPr>
        </p:nvSpPr>
        <p:spPr/>
        <p:txBody>
          <a:bodyPr/>
          <a:lstStyle/>
          <a:p>
            <a:r>
              <a:rPr lang="en-US" dirty="0"/>
              <a:t>RATINGS PLOT</a:t>
            </a:r>
            <a:endParaRPr lang="en-IN" dirty="0"/>
          </a:p>
        </p:txBody>
      </p:sp>
      <p:pic>
        <p:nvPicPr>
          <p:cNvPr id="6" name="Content Placeholder 5">
            <a:extLst>
              <a:ext uri="{FF2B5EF4-FFF2-40B4-BE49-F238E27FC236}">
                <a16:creationId xmlns:a16="http://schemas.microsoft.com/office/drawing/2014/main" xmlns="" id="{ED4BD93E-9B63-43D6-A018-22273ED7305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60413" y="1836895"/>
            <a:ext cx="6400800" cy="3184209"/>
          </a:xfrm>
        </p:spPr>
      </p:pic>
      <p:sp>
        <p:nvSpPr>
          <p:cNvPr id="4" name="Text Placeholder 3">
            <a:extLst>
              <a:ext uri="{FF2B5EF4-FFF2-40B4-BE49-F238E27FC236}">
                <a16:creationId xmlns:a16="http://schemas.microsoft.com/office/drawing/2014/main" xmlns="" id="{06F2FA12-3011-4A37-BF18-99B396150043}"/>
              </a:ext>
            </a:extLst>
          </p:cNvPr>
          <p:cNvSpPr>
            <a:spLocks noGrp="1"/>
          </p:cNvSpPr>
          <p:nvPr>
            <p:ph type="body" sz="half" idx="2"/>
          </p:nvPr>
        </p:nvSpPr>
        <p:spPr/>
        <p:txBody>
          <a:bodyPr/>
          <a:lstStyle/>
          <a:p>
            <a:r>
              <a:rPr lang="en-US" dirty="0"/>
              <a:t>Created the histogram + distribution plots for our target label and observed each and every rating class for word counts as well as their character counts.</a:t>
            </a:r>
            <a:endParaRPr lang="en-IN" dirty="0"/>
          </a:p>
        </p:txBody>
      </p:sp>
    </p:spTree>
    <p:extLst>
      <p:ext uri="{BB962C8B-B14F-4D97-AF65-F5344CB8AC3E}">
        <p14:creationId xmlns:p14="http://schemas.microsoft.com/office/powerpoint/2010/main" val="18562562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35ED5AB-3FBE-4B9C-AC31-883AC61C0A21}"/>
              </a:ext>
            </a:extLst>
          </p:cNvPr>
          <p:cNvSpPr>
            <a:spLocks noGrp="1"/>
          </p:cNvSpPr>
          <p:nvPr>
            <p:ph type="title"/>
          </p:nvPr>
        </p:nvSpPr>
        <p:spPr/>
        <p:txBody>
          <a:bodyPr/>
          <a:lstStyle/>
          <a:p>
            <a:r>
              <a:rPr lang="en-US" dirty="0"/>
              <a:t>BAR PLOTS</a:t>
            </a:r>
            <a:endParaRPr lang="en-IN" dirty="0"/>
          </a:p>
        </p:txBody>
      </p:sp>
      <p:pic>
        <p:nvPicPr>
          <p:cNvPr id="6" name="Content Placeholder 5">
            <a:extLst>
              <a:ext uri="{FF2B5EF4-FFF2-40B4-BE49-F238E27FC236}">
                <a16:creationId xmlns:a16="http://schemas.microsoft.com/office/drawing/2014/main" xmlns="" id="{E7D10973-0B41-4E87-994A-2C2C2489F8E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60413" y="1453072"/>
            <a:ext cx="6400800" cy="3951856"/>
          </a:xfrm>
        </p:spPr>
      </p:pic>
      <p:sp>
        <p:nvSpPr>
          <p:cNvPr id="4" name="Text Placeholder 3">
            <a:extLst>
              <a:ext uri="{FF2B5EF4-FFF2-40B4-BE49-F238E27FC236}">
                <a16:creationId xmlns:a16="http://schemas.microsoft.com/office/drawing/2014/main" xmlns="" id="{06F2FA12-3011-4A37-BF18-99B396150043}"/>
              </a:ext>
            </a:extLst>
          </p:cNvPr>
          <p:cNvSpPr>
            <a:spLocks noGrp="1"/>
          </p:cNvSpPr>
          <p:nvPr>
            <p:ph type="body" sz="half" idx="2"/>
          </p:nvPr>
        </p:nvSpPr>
        <p:spPr/>
        <p:txBody>
          <a:bodyPr/>
          <a:lstStyle/>
          <a:p>
            <a:r>
              <a:rPr lang="en-US" dirty="0"/>
              <a:t>Generated these bar plots for most frequently used words in review summary and least or rarely used words in a review summary by any customer in our dataset.</a:t>
            </a:r>
            <a:endParaRPr lang="en-IN" dirty="0"/>
          </a:p>
        </p:txBody>
      </p:sp>
    </p:spTree>
    <p:extLst>
      <p:ext uri="{BB962C8B-B14F-4D97-AF65-F5344CB8AC3E}">
        <p14:creationId xmlns:p14="http://schemas.microsoft.com/office/powerpoint/2010/main" val="20640717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35ED5AB-3FBE-4B9C-AC31-883AC61C0A21}"/>
              </a:ext>
            </a:extLst>
          </p:cNvPr>
          <p:cNvSpPr>
            <a:spLocks noGrp="1"/>
          </p:cNvSpPr>
          <p:nvPr>
            <p:ph type="title"/>
          </p:nvPr>
        </p:nvSpPr>
        <p:spPr/>
        <p:txBody>
          <a:bodyPr/>
          <a:lstStyle/>
          <a:p>
            <a:r>
              <a:rPr lang="en-US" dirty="0"/>
              <a:t>Count Plots</a:t>
            </a:r>
            <a:endParaRPr lang="en-IN" dirty="0"/>
          </a:p>
        </p:txBody>
      </p:sp>
      <p:pic>
        <p:nvPicPr>
          <p:cNvPr id="6" name="Content Placeholder 5">
            <a:extLst>
              <a:ext uri="{FF2B5EF4-FFF2-40B4-BE49-F238E27FC236}">
                <a16:creationId xmlns:a16="http://schemas.microsoft.com/office/drawing/2014/main" xmlns="" id="{8226C915-90A3-4155-8B8D-B96FDA1F314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60413" y="1924387"/>
            <a:ext cx="6400800" cy="3009225"/>
          </a:xfrm>
        </p:spPr>
      </p:pic>
      <p:sp>
        <p:nvSpPr>
          <p:cNvPr id="4" name="Text Placeholder 3">
            <a:extLst>
              <a:ext uri="{FF2B5EF4-FFF2-40B4-BE49-F238E27FC236}">
                <a16:creationId xmlns:a16="http://schemas.microsoft.com/office/drawing/2014/main" xmlns="" id="{06F2FA12-3011-4A37-BF18-99B396150043}"/>
              </a:ext>
            </a:extLst>
          </p:cNvPr>
          <p:cNvSpPr>
            <a:spLocks noGrp="1"/>
          </p:cNvSpPr>
          <p:nvPr>
            <p:ph type="body" sz="half" idx="2"/>
          </p:nvPr>
        </p:nvSpPr>
        <p:spPr/>
        <p:txBody>
          <a:bodyPr/>
          <a:lstStyle/>
          <a:p>
            <a:r>
              <a:rPr lang="en-US" dirty="0"/>
              <a:t>Generated these count plots before and after handling the data imbalance concern where we notice that the dataframe consisted of different number of rating reviews that needed to be equalized.</a:t>
            </a:r>
            <a:endParaRPr lang="en-IN" dirty="0"/>
          </a:p>
        </p:txBody>
      </p:sp>
    </p:spTree>
    <p:extLst>
      <p:ext uri="{BB962C8B-B14F-4D97-AF65-F5344CB8AC3E}">
        <p14:creationId xmlns:p14="http://schemas.microsoft.com/office/powerpoint/2010/main" val="31283997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8FC1684-FC88-4921-A048-FBA255932FAF}"/>
              </a:ext>
            </a:extLst>
          </p:cNvPr>
          <p:cNvSpPr>
            <a:spLocks noGrp="1"/>
          </p:cNvSpPr>
          <p:nvPr>
            <p:ph type="title"/>
          </p:nvPr>
        </p:nvSpPr>
        <p:spPr/>
        <p:txBody>
          <a:bodyPr/>
          <a:lstStyle/>
          <a:p>
            <a:r>
              <a:rPr lang="en-US" dirty="0"/>
              <a:t>WORD CLOUD</a:t>
            </a:r>
            <a:endParaRPr lang="en-IN" dirty="0"/>
          </a:p>
        </p:txBody>
      </p:sp>
      <p:pic>
        <p:nvPicPr>
          <p:cNvPr id="4" name="Picture 3">
            <a:extLst>
              <a:ext uri="{FF2B5EF4-FFF2-40B4-BE49-F238E27FC236}">
                <a16:creationId xmlns:a16="http://schemas.microsoft.com/office/drawing/2014/main" xmlns="" id="{693AE517-BB33-408F-95D0-E3321A0D19E7}"/>
              </a:ext>
            </a:extLst>
          </p:cNvPr>
          <p:cNvPicPr>
            <a:picLocks noChangeAspect="1"/>
          </p:cNvPicPr>
          <p:nvPr/>
        </p:nvPicPr>
        <p:blipFill>
          <a:blip r:embed="rId2"/>
          <a:stretch>
            <a:fillRect/>
          </a:stretch>
        </p:blipFill>
        <p:spPr>
          <a:xfrm>
            <a:off x="1524000" y="1600200"/>
            <a:ext cx="6720381" cy="5242264"/>
          </a:xfrm>
          <a:prstGeom prst="rect">
            <a:avLst/>
          </a:prstGeom>
        </p:spPr>
      </p:pic>
      <p:sp>
        <p:nvSpPr>
          <p:cNvPr id="5" name="TextBox 4">
            <a:extLst>
              <a:ext uri="{FF2B5EF4-FFF2-40B4-BE49-F238E27FC236}">
                <a16:creationId xmlns:a16="http://schemas.microsoft.com/office/drawing/2014/main" xmlns="" id="{8CDCF9D0-5A9E-43D7-9CBE-4F9366844CF6}"/>
              </a:ext>
            </a:extLst>
          </p:cNvPr>
          <p:cNvSpPr txBox="1"/>
          <p:nvPr/>
        </p:nvSpPr>
        <p:spPr>
          <a:xfrm>
            <a:off x="8610600" y="3344169"/>
            <a:ext cx="3200400" cy="1754326"/>
          </a:xfrm>
          <a:prstGeom prst="rect">
            <a:avLst/>
          </a:prstGeom>
          <a:noFill/>
        </p:spPr>
        <p:txBody>
          <a:bodyPr wrap="square" rtlCol="0">
            <a:spAutoFit/>
          </a:bodyPr>
          <a:lstStyle/>
          <a:p>
            <a:r>
              <a:rPr lang="en-US" dirty="0"/>
              <a:t>Word Cloud as the name suggests is a cloud of words. It is a visualization technique for text data wherein each word is picturized with its importance in the context or its frequency.</a:t>
            </a:r>
            <a:endParaRPr lang="en-IN" dirty="0"/>
          </a:p>
        </p:txBody>
      </p:sp>
    </p:spTree>
    <p:extLst>
      <p:ext uri="{BB962C8B-B14F-4D97-AF65-F5344CB8AC3E}">
        <p14:creationId xmlns:p14="http://schemas.microsoft.com/office/powerpoint/2010/main" val="40908382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F269182-B625-4EE1-8AF5-A2A4E8233593}"/>
              </a:ext>
            </a:extLst>
          </p:cNvPr>
          <p:cNvSpPr>
            <a:spLocks noGrp="1"/>
          </p:cNvSpPr>
          <p:nvPr>
            <p:ph type="title"/>
          </p:nvPr>
        </p:nvSpPr>
        <p:spPr>
          <a:xfrm>
            <a:off x="1524000" y="448323"/>
            <a:ext cx="9144000" cy="1143000"/>
          </a:xfrm>
        </p:spPr>
        <p:txBody>
          <a:bodyPr/>
          <a:lstStyle/>
          <a:p>
            <a:r>
              <a:rPr lang="en-US" dirty="0"/>
              <a:t>MODEL DEVELOPMENT ALGORITHMS</a:t>
            </a:r>
            <a:endParaRPr lang="en-IN" dirty="0"/>
          </a:p>
        </p:txBody>
      </p:sp>
      <p:sp>
        <p:nvSpPr>
          <p:cNvPr id="4" name="TextBox 3">
            <a:extLst>
              <a:ext uri="{FF2B5EF4-FFF2-40B4-BE49-F238E27FC236}">
                <a16:creationId xmlns:a16="http://schemas.microsoft.com/office/drawing/2014/main" xmlns="" id="{F89EDBAC-D4A3-453A-A2F7-6807E8D5F9F9}"/>
              </a:ext>
            </a:extLst>
          </p:cNvPr>
          <p:cNvSpPr txBox="1"/>
          <p:nvPr/>
        </p:nvSpPr>
        <p:spPr>
          <a:xfrm>
            <a:off x="1529918" y="1752600"/>
            <a:ext cx="6858000" cy="4816896"/>
          </a:xfrm>
          <a:prstGeom prst="rect">
            <a:avLst/>
          </a:prstGeom>
          <a:noFill/>
        </p:spPr>
        <p:txBody>
          <a:bodyPr wrap="square">
            <a:spAutoFit/>
          </a:bodyPr>
          <a:lstStyle/>
          <a:p>
            <a:pPr marR="0" lvl="0">
              <a:lnSpc>
                <a:spcPct val="107000"/>
              </a:lnSpc>
              <a:spcBef>
                <a:spcPts val="0"/>
              </a:spcBef>
              <a:spcAft>
                <a:spcPts val="0"/>
              </a:spcAft>
            </a:pPr>
            <a:r>
              <a:rPr lang="en-US" sz="2400" dirty="0">
                <a:effectLst/>
                <a:latin typeface="Calibri" panose="020F0502020204030204" pitchFamily="34" charset="0"/>
                <a:ea typeface="Calibri" panose="020F0502020204030204" pitchFamily="34" charset="0"/>
                <a:cs typeface="Times New Roman" panose="02020603050405020304" pitchFamily="18" charset="0"/>
              </a:rPr>
              <a:t>The complete list of algorithms that were used in training and testing the classification model are listed below:</a:t>
            </a:r>
          </a:p>
          <a:p>
            <a:pPr marR="0" lvl="0">
              <a:lnSpc>
                <a:spcPct val="107000"/>
              </a:lnSpc>
              <a:spcBef>
                <a:spcPts val="0"/>
              </a:spcBef>
              <a:spcAft>
                <a:spcPts val="0"/>
              </a:spcAft>
            </a:pP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mj-lt"/>
              <a:buAutoNum type="arabicPeriod"/>
            </a:pPr>
            <a:r>
              <a:rPr lang="en-IN" sz="2400" dirty="0">
                <a:effectLst/>
                <a:latin typeface="Calibri" panose="020F0502020204030204" pitchFamily="34" charset="0"/>
                <a:ea typeface="Calibri" panose="020F0502020204030204" pitchFamily="34" charset="0"/>
                <a:cs typeface="Times New Roman" panose="02020603050405020304" pitchFamily="18" charset="0"/>
              </a:rPr>
              <a:t>Logistic Regression</a:t>
            </a:r>
          </a:p>
          <a:p>
            <a:pPr marL="342900" marR="0" lvl="0" indent="-342900">
              <a:lnSpc>
                <a:spcPct val="107000"/>
              </a:lnSpc>
              <a:spcBef>
                <a:spcPts val="0"/>
              </a:spcBef>
              <a:spcAft>
                <a:spcPts val="0"/>
              </a:spcAft>
              <a:buFont typeface="+mj-lt"/>
              <a:buAutoNum type="arabicPeriod"/>
            </a:pPr>
            <a:r>
              <a:rPr lang="en-IN" sz="2400" dirty="0">
                <a:effectLst/>
                <a:latin typeface="Calibri" panose="020F0502020204030204" pitchFamily="34" charset="0"/>
                <a:ea typeface="Calibri" panose="020F0502020204030204" pitchFamily="34" charset="0"/>
                <a:cs typeface="Times New Roman" panose="02020603050405020304" pitchFamily="18" charset="0"/>
              </a:rPr>
              <a:t>Linear Support Vector Classifier</a:t>
            </a:r>
          </a:p>
          <a:p>
            <a:pPr marL="342900" marR="0" lvl="0" indent="-342900">
              <a:lnSpc>
                <a:spcPct val="107000"/>
              </a:lnSpc>
              <a:spcBef>
                <a:spcPts val="0"/>
              </a:spcBef>
              <a:spcAft>
                <a:spcPts val="0"/>
              </a:spcAft>
              <a:buFont typeface="+mj-lt"/>
              <a:buAutoNum type="arabicPeriod"/>
            </a:pPr>
            <a:r>
              <a:rPr lang="en-IN" sz="2400" dirty="0">
                <a:effectLst/>
                <a:latin typeface="Calibri" panose="020F0502020204030204" pitchFamily="34" charset="0"/>
                <a:ea typeface="Calibri" panose="020F0502020204030204" pitchFamily="34" charset="0"/>
                <a:cs typeface="Times New Roman" panose="02020603050405020304" pitchFamily="18" charset="0"/>
              </a:rPr>
              <a:t>Random Forest Classifier</a:t>
            </a:r>
          </a:p>
          <a:p>
            <a:pPr marL="342900" marR="0" lvl="0" indent="-342900">
              <a:lnSpc>
                <a:spcPct val="107000"/>
              </a:lnSpc>
              <a:spcBef>
                <a:spcPts val="0"/>
              </a:spcBef>
              <a:spcAft>
                <a:spcPts val="0"/>
              </a:spcAft>
              <a:buFont typeface="+mj-lt"/>
              <a:buAutoNum type="arabicPeriod"/>
            </a:pPr>
            <a:r>
              <a:rPr lang="en-IN" sz="2400" dirty="0">
                <a:effectLst/>
                <a:latin typeface="Calibri" panose="020F0502020204030204" pitchFamily="34" charset="0"/>
                <a:ea typeface="Calibri" panose="020F0502020204030204" pitchFamily="34" charset="0"/>
                <a:cs typeface="Times New Roman" panose="02020603050405020304" pitchFamily="18" charset="0"/>
              </a:rPr>
              <a:t>Bernoulli Naïve Bayes</a:t>
            </a:r>
          </a:p>
          <a:p>
            <a:pPr marL="342900" marR="0" lvl="0" indent="-342900">
              <a:lnSpc>
                <a:spcPct val="107000"/>
              </a:lnSpc>
              <a:spcBef>
                <a:spcPts val="0"/>
              </a:spcBef>
              <a:spcAft>
                <a:spcPts val="0"/>
              </a:spcAft>
              <a:buFont typeface="+mj-lt"/>
              <a:buAutoNum type="arabicPeriod"/>
            </a:pPr>
            <a:r>
              <a:rPr lang="en-IN" sz="2400" dirty="0">
                <a:effectLst/>
                <a:latin typeface="Calibri" panose="020F0502020204030204" pitchFamily="34" charset="0"/>
                <a:ea typeface="Calibri" panose="020F0502020204030204" pitchFamily="34" charset="0"/>
                <a:cs typeface="Times New Roman" panose="02020603050405020304" pitchFamily="18" charset="0"/>
              </a:rPr>
              <a:t>Multinomial Naïve Bayes</a:t>
            </a:r>
          </a:p>
          <a:p>
            <a:pPr marL="342900" marR="0" lvl="0" indent="-342900">
              <a:lnSpc>
                <a:spcPct val="107000"/>
              </a:lnSpc>
              <a:spcBef>
                <a:spcPts val="0"/>
              </a:spcBef>
              <a:spcAft>
                <a:spcPts val="0"/>
              </a:spcAft>
              <a:buFont typeface="+mj-lt"/>
              <a:buAutoNum type="arabicPeriod"/>
            </a:pPr>
            <a:r>
              <a:rPr lang="en-IN" sz="2400" dirty="0">
                <a:effectLst/>
                <a:latin typeface="Calibri" panose="020F0502020204030204" pitchFamily="34" charset="0"/>
                <a:ea typeface="Calibri" panose="020F0502020204030204" pitchFamily="34" charset="0"/>
                <a:cs typeface="Times New Roman" panose="02020603050405020304" pitchFamily="18" charset="0"/>
              </a:rPr>
              <a:t>Stochastic Gradient Descent Classifier</a:t>
            </a:r>
          </a:p>
          <a:p>
            <a:pPr marL="342900" marR="0" lvl="0" indent="-342900">
              <a:lnSpc>
                <a:spcPct val="107000"/>
              </a:lnSpc>
              <a:spcBef>
                <a:spcPts val="0"/>
              </a:spcBef>
              <a:spcAft>
                <a:spcPts val="0"/>
              </a:spcAft>
              <a:buFont typeface="+mj-lt"/>
              <a:buAutoNum type="arabicPeriod"/>
            </a:pPr>
            <a:r>
              <a:rPr lang="en-IN" sz="2400" dirty="0">
                <a:effectLst/>
                <a:latin typeface="Calibri" panose="020F0502020204030204" pitchFamily="34" charset="0"/>
                <a:ea typeface="Calibri" panose="020F0502020204030204" pitchFamily="34" charset="0"/>
                <a:cs typeface="Times New Roman" panose="02020603050405020304" pitchFamily="18" charset="0"/>
              </a:rPr>
              <a:t>LGBM Classifier</a:t>
            </a:r>
          </a:p>
          <a:p>
            <a:pPr marL="342900" marR="0" lvl="0" indent="-342900">
              <a:lnSpc>
                <a:spcPct val="107000"/>
              </a:lnSpc>
              <a:spcBef>
                <a:spcPts val="0"/>
              </a:spcBef>
              <a:spcAft>
                <a:spcPts val="800"/>
              </a:spcAft>
              <a:buFont typeface="+mj-lt"/>
              <a:buAutoNum type="arabicPeriod"/>
            </a:pPr>
            <a:r>
              <a:rPr lang="en-IN" sz="2400" dirty="0">
                <a:effectLst/>
                <a:latin typeface="Calibri" panose="020F0502020204030204" pitchFamily="34" charset="0"/>
                <a:ea typeface="Calibri" panose="020F0502020204030204" pitchFamily="34" charset="0"/>
                <a:cs typeface="Times New Roman" panose="02020603050405020304" pitchFamily="18" charset="0"/>
              </a:rPr>
              <a:t>XGB Classifier</a:t>
            </a:r>
          </a:p>
        </p:txBody>
      </p:sp>
      <p:pic>
        <p:nvPicPr>
          <p:cNvPr id="5" name="Picture 4">
            <a:extLst>
              <a:ext uri="{FF2B5EF4-FFF2-40B4-BE49-F238E27FC236}">
                <a16:creationId xmlns:a16="http://schemas.microsoft.com/office/drawing/2014/main" xmlns="" id="{27438441-1509-429A-882D-5CEE156D91B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360545" y="3082812"/>
            <a:ext cx="3486684" cy="3486684"/>
          </a:xfrm>
          <a:prstGeom prst="rect">
            <a:avLst/>
          </a:prstGeom>
        </p:spPr>
      </p:pic>
    </p:spTree>
    <p:extLst>
      <p:ext uri="{BB962C8B-B14F-4D97-AF65-F5344CB8AC3E}">
        <p14:creationId xmlns:p14="http://schemas.microsoft.com/office/powerpoint/2010/main" val="5542440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B5CC8C3-C91D-4FDB-A3B3-92920A5AE941}"/>
              </a:ext>
            </a:extLst>
          </p:cNvPr>
          <p:cNvSpPr>
            <a:spLocks noGrp="1"/>
          </p:cNvSpPr>
          <p:nvPr>
            <p:ph type="title"/>
          </p:nvPr>
        </p:nvSpPr>
        <p:spPr/>
        <p:txBody>
          <a:bodyPr/>
          <a:lstStyle/>
          <a:p>
            <a:r>
              <a:rPr lang="en-US" dirty="0"/>
              <a:t>MODEL CREATION AND EVALUATION</a:t>
            </a:r>
            <a:endParaRPr lang="en-IN" dirty="0"/>
          </a:p>
        </p:txBody>
      </p:sp>
      <p:pic>
        <p:nvPicPr>
          <p:cNvPr id="4" name="Picture 3">
            <a:extLst>
              <a:ext uri="{FF2B5EF4-FFF2-40B4-BE49-F238E27FC236}">
                <a16:creationId xmlns:a16="http://schemas.microsoft.com/office/drawing/2014/main" xmlns="" id="{720F648A-D2E8-4329-B804-3AAF8484B6D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0" y="1926269"/>
            <a:ext cx="7924800" cy="4476750"/>
          </a:xfrm>
          <a:prstGeom prst="rect">
            <a:avLst/>
          </a:prstGeom>
        </p:spPr>
      </p:pic>
    </p:spTree>
    <p:extLst>
      <p:ext uri="{BB962C8B-B14F-4D97-AF65-F5344CB8AC3E}">
        <p14:creationId xmlns:p14="http://schemas.microsoft.com/office/powerpoint/2010/main" val="10855054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78457E2-D12C-49C1-A616-0CB1569DB802}"/>
              </a:ext>
            </a:extLst>
          </p:cNvPr>
          <p:cNvSpPr>
            <a:spLocks noGrp="1"/>
          </p:cNvSpPr>
          <p:nvPr>
            <p:ph type="title"/>
          </p:nvPr>
        </p:nvSpPr>
        <p:spPr/>
        <p:txBody>
          <a:bodyPr/>
          <a:lstStyle/>
          <a:p>
            <a:r>
              <a:rPr lang="en-US" dirty="0"/>
              <a:t>FINAL MODEL</a:t>
            </a:r>
            <a:endParaRPr lang="en-IN" dirty="0"/>
          </a:p>
        </p:txBody>
      </p:sp>
      <p:pic>
        <p:nvPicPr>
          <p:cNvPr id="4" name="Picture 3">
            <a:extLst>
              <a:ext uri="{FF2B5EF4-FFF2-40B4-BE49-F238E27FC236}">
                <a16:creationId xmlns:a16="http://schemas.microsoft.com/office/drawing/2014/main" xmlns="" id="{83F96C8B-D18B-43CD-B906-F1F609DFE160}"/>
              </a:ext>
            </a:extLst>
          </p:cNvPr>
          <p:cNvPicPr>
            <a:picLocks noChangeAspect="1"/>
          </p:cNvPicPr>
          <p:nvPr/>
        </p:nvPicPr>
        <p:blipFill>
          <a:blip r:embed="rId2"/>
          <a:stretch>
            <a:fillRect/>
          </a:stretch>
        </p:blipFill>
        <p:spPr>
          <a:xfrm>
            <a:off x="1524000" y="1600200"/>
            <a:ext cx="7234963" cy="5105400"/>
          </a:xfrm>
          <a:prstGeom prst="rect">
            <a:avLst/>
          </a:prstGeom>
        </p:spPr>
      </p:pic>
    </p:spTree>
    <p:extLst>
      <p:ext uri="{BB962C8B-B14F-4D97-AF65-F5344CB8AC3E}">
        <p14:creationId xmlns:p14="http://schemas.microsoft.com/office/powerpoint/2010/main" val="27239161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81EDE8E-A1F1-485E-AED6-5311381FBCF0}"/>
              </a:ext>
            </a:extLst>
          </p:cNvPr>
          <p:cNvSpPr>
            <a:spLocks noGrp="1"/>
          </p:cNvSpPr>
          <p:nvPr>
            <p:ph type="title"/>
          </p:nvPr>
        </p:nvSpPr>
        <p:spPr/>
        <p:txBody>
          <a:bodyPr/>
          <a:lstStyle/>
          <a:p>
            <a:r>
              <a:rPr lang="en-US" dirty="0"/>
              <a:t>NORMALIZED CONFUSION MATRIX</a:t>
            </a:r>
            <a:endParaRPr lang="en-IN" dirty="0"/>
          </a:p>
        </p:txBody>
      </p:sp>
      <p:pic>
        <p:nvPicPr>
          <p:cNvPr id="4" name="Picture 3">
            <a:extLst>
              <a:ext uri="{FF2B5EF4-FFF2-40B4-BE49-F238E27FC236}">
                <a16:creationId xmlns:a16="http://schemas.microsoft.com/office/drawing/2014/main" xmlns="" id="{665C5D64-3935-4E45-AD14-BED4C03D1A29}"/>
              </a:ext>
            </a:extLst>
          </p:cNvPr>
          <p:cNvPicPr>
            <a:picLocks noChangeAspect="1"/>
          </p:cNvPicPr>
          <p:nvPr/>
        </p:nvPicPr>
        <p:blipFill>
          <a:blip r:embed="rId2"/>
          <a:stretch>
            <a:fillRect/>
          </a:stretch>
        </p:blipFill>
        <p:spPr>
          <a:xfrm>
            <a:off x="533401" y="1758868"/>
            <a:ext cx="5334000" cy="4832632"/>
          </a:xfrm>
          <a:prstGeom prst="rect">
            <a:avLst/>
          </a:prstGeom>
        </p:spPr>
      </p:pic>
      <p:pic>
        <p:nvPicPr>
          <p:cNvPr id="5" name="Picture 4">
            <a:extLst>
              <a:ext uri="{FF2B5EF4-FFF2-40B4-BE49-F238E27FC236}">
                <a16:creationId xmlns:a16="http://schemas.microsoft.com/office/drawing/2014/main" xmlns="" id="{1EBD58EE-0F32-468D-A153-04192C5AED3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24600" y="1765138"/>
            <a:ext cx="5181600" cy="4820093"/>
          </a:xfrm>
          <a:prstGeom prst="rect">
            <a:avLst/>
          </a:prstGeom>
        </p:spPr>
      </p:pic>
    </p:spTree>
    <p:extLst>
      <p:ext uri="{BB962C8B-B14F-4D97-AF65-F5344CB8AC3E}">
        <p14:creationId xmlns:p14="http://schemas.microsoft.com/office/powerpoint/2010/main" val="35967343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831325A-5DFB-4510-B694-6C97C085A803}"/>
              </a:ext>
            </a:extLst>
          </p:cNvPr>
          <p:cNvSpPr>
            <a:spLocks noGrp="1"/>
          </p:cNvSpPr>
          <p:nvPr>
            <p:ph type="title"/>
          </p:nvPr>
        </p:nvSpPr>
        <p:spPr/>
        <p:txBody>
          <a:bodyPr/>
          <a:lstStyle/>
          <a:p>
            <a:r>
              <a:rPr lang="en-US" dirty="0"/>
              <a:t>INTRODUCTION</a:t>
            </a:r>
            <a:endParaRPr lang="en-IN" dirty="0"/>
          </a:p>
        </p:txBody>
      </p:sp>
      <p:sp>
        <p:nvSpPr>
          <p:cNvPr id="3" name="Content Placeholder 2">
            <a:extLst>
              <a:ext uri="{FF2B5EF4-FFF2-40B4-BE49-F238E27FC236}">
                <a16:creationId xmlns:a16="http://schemas.microsoft.com/office/drawing/2014/main" xmlns="" id="{C05982CE-E4FD-49E6-A1DC-157570A8E712}"/>
              </a:ext>
            </a:extLst>
          </p:cNvPr>
          <p:cNvSpPr>
            <a:spLocks noGrp="1"/>
          </p:cNvSpPr>
          <p:nvPr>
            <p:ph idx="1"/>
          </p:nvPr>
        </p:nvSpPr>
        <p:spPr/>
        <p:txBody>
          <a:bodyPr>
            <a:normAutofit lnSpcReduction="10000"/>
          </a:bodyPr>
          <a:lstStyle/>
          <a:p>
            <a:r>
              <a:rPr lang="en-US" dirty="0"/>
              <a:t>This is a Machine Learning Project performed on customer reviews. Reviews are processed using common NLP techniques.</a:t>
            </a:r>
          </a:p>
          <a:p>
            <a:r>
              <a:rPr lang="en-US" dirty="0"/>
              <a:t> Millions of people use Amazon and Flipkart to buy products. For every product, people can rate and write a review. If a product is good, it gets a positive review and gets a higher star rating, similarly, if a product is bad, it gets a negative review and lower star rating. My aim in this project is to predict star rating automatically based on the product review.</a:t>
            </a:r>
          </a:p>
          <a:p>
            <a:r>
              <a:rPr lang="en-US" dirty="0"/>
              <a:t> The range of star rating is 1 to 5. That means if the product review is negative, then it will get low star rating (possibly 1 or 2), if the product is average then it will get medium star rating (possibly 3), and if the product is good, then it will get higher star rating (possibly 4 or 5).</a:t>
            </a:r>
          </a:p>
          <a:p>
            <a:r>
              <a:rPr lang="en-US" dirty="0"/>
              <a:t> This task is similar to Sentiment Analysis, but instead of predicting the positive and negative sentiment (sometimes neutral also), here we need to predict the rating.</a:t>
            </a:r>
            <a:endParaRPr lang="en-IN" dirty="0"/>
          </a:p>
        </p:txBody>
      </p:sp>
    </p:spTree>
    <p:extLst>
      <p:ext uri="{BB962C8B-B14F-4D97-AF65-F5344CB8AC3E}">
        <p14:creationId xmlns:p14="http://schemas.microsoft.com/office/powerpoint/2010/main" val="82627252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C607123-D4E6-4E81-B095-E3A7C1D45DF5}"/>
              </a:ext>
            </a:extLst>
          </p:cNvPr>
          <p:cNvSpPr>
            <a:spLocks noGrp="1"/>
          </p:cNvSpPr>
          <p:nvPr>
            <p:ph type="title"/>
          </p:nvPr>
        </p:nvSpPr>
        <p:spPr/>
        <p:txBody>
          <a:bodyPr/>
          <a:lstStyle/>
          <a:p>
            <a:r>
              <a:rPr lang="en-US" dirty="0"/>
              <a:t>CONCLUSION</a:t>
            </a:r>
            <a:endParaRPr lang="en-IN" dirty="0"/>
          </a:p>
        </p:txBody>
      </p:sp>
      <p:sp>
        <p:nvSpPr>
          <p:cNvPr id="3" name="Content Placeholder 2">
            <a:extLst>
              <a:ext uri="{FF2B5EF4-FFF2-40B4-BE49-F238E27FC236}">
                <a16:creationId xmlns:a16="http://schemas.microsoft.com/office/drawing/2014/main" xmlns="" id="{D8FCB002-2C7B-4A98-878F-F76B3B6B806D}"/>
              </a:ext>
            </a:extLst>
          </p:cNvPr>
          <p:cNvSpPr>
            <a:spLocks noGrp="1"/>
          </p:cNvSpPr>
          <p:nvPr>
            <p:ph idx="1"/>
          </p:nvPr>
        </p:nvSpPr>
        <p:spPr/>
        <p:txBody>
          <a:bodyPr>
            <a:normAutofit lnSpcReduction="10000"/>
          </a:bodyPr>
          <a:lstStyle/>
          <a:p>
            <a:r>
              <a:rPr lang="en-US" dirty="0"/>
              <a:t>Key findings of the study: In this project I have collected data of reviews and ratings for different products from amazon.in and flipkart.com. Then I have done different text processing for reviews column and chose equal number of text from each rating class to eliminate problem of imbalance. By doing different EDA steps I have analyzed the text. We have checked frequently occurring words in our data as well as rarely occurring words. After all these steps I have built function to train and test different algorithms and using various evaluation metrics I have selected Random Forest Classifier as our final model. Finally by doing hyperparameter tuning we got optimum parameters for our final model. And finally we got improved accuracy score for our final model.</a:t>
            </a:r>
          </a:p>
          <a:p>
            <a:r>
              <a:rPr lang="en-US" dirty="0"/>
              <a:t>Limitations of this work and scope for the future work: As we know the content of text in reviews is totally depends on the reviewer and they may rate differently which is totally depends on that particular person. So it is difficult to predict ratings based on the reviews with higher accuracies. Still we can improve our accuracy by fetching more data and by doing extensive hyperparameter tuning.</a:t>
            </a:r>
          </a:p>
        </p:txBody>
      </p:sp>
    </p:spTree>
    <p:extLst>
      <p:ext uri="{BB962C8B-B14F-4D97-AF65-F5344CB8AC3E}">
        <p14:creationId xmlns:p14="http://schemas.microsoft.com/office/powerpoint/2010/main" val="5355853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E09358C-76EC-4165-952A-47EA9FD7AD9F}"/>
              </a:ext>
            </a:extLst>
          </p:cNvPr>
          <p:cNvSpPr>
            <a:spLocks noGrp="1"/>
          </p:cNvSpPr>
          <p:nvPr>
            <p:ph type="title"/>
          </p:nvPr>
        </p:nvSpPr>
        <p:spPr/>
        <p:txBody>
          <a:bodyPr/>
          <a:lstStyle/>
          <a:p>
            <a:r>
              <a:rPr lang="en-US" dirty="0"/>
              <a:t>CONCLUSION</a:t>
            </a:r>
            <a:endParaRPr lang="en-IN" dirty="0"/>
          </a:p>
        </p:txBody>
      </p:sp>
      <p:sp>
        <p:nvSpPr>
          <p:cNvPr id="3" name="Content Placeholder 2">
            <a:extLst>
              <a:ext uri="{FF2B5EF4-FFF2-40B4-BE49-F238E27FC236}">
                <a16:creationId xmlns:a16="http://schemas.microsoft.com/office/drawing/2014/main" xmlns="" id="{234E5922-E43F-4878-AD3F-26D5D0D06FE7}"/>
              </a:ext>
            </a:extLst>
          </p:cNvPr>
          <p:cNvSpPr>
            <a:spLocks noGrp="1"/>
          </p:cNvSpPr>
          <p:nvPr>
            <p:ph idx="1"/>
          </p:nvPr>
        </p:nvSpPr>
        <p:spPr/>
        <p:txBody>
          <a:bodyPr>
            <a:normAutofit lnSpcReduction="10000"/>
          </a:bodyPr>
          <a:lstStyle/>
          <a:p>
            <a:r>
              <a:rPr lang="en-US" dirty="0"/>
              <a:t>Areas of improvement:</a:t>
            </a:r>
          </a:p>
          <a:p>
            <a:pPr marL="514350" indent="-514350">
              <a:buFont typeface="+mj-lt"/>
              <a:buAutoNum type="romanUcPeriod"/>
            </a:pPr>
            <a:r>
              <a:rPr lang="en-US" dirty="0"/>
              <a:t>	Less time complexity</a:t>
            </a:r>
          </a:p>
          <a:p>
            <a:pPr marL="514350" indent="-514350">
              <a:buFont typeface="+mj-lt"/>
              <a:buAutoNum type="romanUcPeriod"/>
            </a:pPr>
            <a:r>
              <a:rPr lang="en-US" dirty="0"/>
              <a:t>	More computational power can be given</a:t>
            </a:r>
          </a:p>
          <a:p>
            <a:pPr marL="514350" indent="-514350">
              <a:buFont typeface="+mj-lt"/>
              <a:buAutoNum type="romanUcPeriod"/>
            </a:pPr>
            <a:r>
              <a:rPr lang="en-US" dirty="0"/>
              <a:t>	More accurate reviews can be given</a:t>
            </a:r>
          </a:p>
          <a:p>
            <a:pPr marL="514350" indent="-514350">
              <a:buFont typeface="+mj-lt"/>
              <a:buAutoNum type="romanUcPeriod"/>
            </a:pPr>
            <a:r>
              <a:rPr lang="en-US" dirty="0"/>
              <a:t>	Many more permutations and combinations in hyper parameter tuning can 	be used to obtain better parameter list</a:t>
            </a:r>
          </a:p>
          <a:p>
            <a:r>
              <a:rPr lang="en-US" dirty="0"/>
              <a:t>Final Remarks: After applying the hyper parameter tuning the best accuracy score obtained was 72.33278955954323% which can be further improved by obtaining more data and working up through other parameter combinations.</a:t>
            </a:r>
          </a:p>
          <a:p>
            <a:r>
              <a:rPr lang="en-IN" dirty="0"/>
              <a:t>We were able to create a rating prediction model that can be used to identify rating details just by evaluating the comments posted by a customer.</a:t>
            </a:r>
          </a:p>
        </p:txBody>
      </p:sp>
    </p:spTree>
    <p:extLst>
      <p:ext uri="{BB962C8B-B14F-4D97-AF65-F5344CB8AC3E}">
        <p14:creationId xmlns:p14="http://schemas.microsoft.com/office/powerpoint/2010/main" val="288185179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xmlns="" id="{56759E5A-1180-4660-8199-71AB40B92AB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8" name="TextBox 7">
            <a:extLst>
              <a:ext uri="{FF2B5EF4-FFF2-40B4-BE49-F238E27FC236}">
                <a16:creationId xmlns:a16="http://schemas.microsoft.com/office/drawing/2014/main" xmlns="" id="{664DB1FF-0B62-402E-9CE7-A2F95B83A66B}"/>
              </a:ext>
            </a:extLst>
          </p:cNvPr>
          <p:cNvSpPr txBox="1"/>
          <p:nvPr/>
        </p:nvSpPr>
        <p:spPr>
          <a:xfrm>
            <a:off x="-29592" y="5638800"/>
            <a:ext cx="6894250" cy="1569660"/>
          </a:xfrm>
          <a:prstGeom prst="rect">
            <a:avLst/>
          </a:prstGeom>
          <a:noFill/>
        </p:spPr>
        <p:txBody>
          <a:bodyPr wrap="square">
            <a:spAutoFit/>
          </a:bodyPr>
          <a:lstStyle/>
          <a:p>
            <a:r>
              <a:rPr lang="en-US" sz="9600" b="1" dirty="0">
                <a:solidFill>
                  <a:srgbClr val="FFFF00"/>
                </a:solidFill>
                <a:latin typeface="Algerian" panose="04020705040A02060702" pitchFamily="82" charset="0"/>
              </a:rPr>
              <a:t>THANK YOU</a:t>
            </a:r>
            <a:endParaRPr lang="en-IN" sz="9600" b="1" dirty="0">
              <a:solidFill>
                <a:srgbClr val="FFFF00"/>
              </a:solidFill>
              <a:latin typeface="Algerian" panose="04020705040A02060702" pitchFamily="82" charset="0"/>
            </a:endParaRPr>
          </a:p>
        </p:txBody>
      </p:sp>
    </p:spTree>
    <p:extLst>
      <p:ext uri="{BB962C8B-B14F-4D97-AF65-F5344CB8AC3E}">
        <p14:creationId xmlns:p14="http://schemas.microsoft.com/office/powerpoint/2010/main" val="29013004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034D1DF-7807-4CAD-8863-6E4BF3EF0173}"/>
              </a:ext>
            </a:extLst>
          </p:cNvPr>
          <p:cNvSpPr>
            <a:spLocks noGrp="1"/>
          </p:cNvSpPr>
          <p:nvPr>
            <p:ph type="title"/>
          </p:nvPr>
        </p:nvSpPr>
        <p:spPr/>
        <p:txBody>
          <a:bodyPr/>
          <a:lstStyle/>
          <a:p>
            <a:r>
              <a:rPr lang="en-US" dirty="0"/>
              <a:t>PROBLEM STATEMENT</a:t>
            </a:r>
            <a:endParaRPr lang="en-IN" dirty="0"/>
          </a:p>
        </p:txBody>
      </p:sp>
      <p:sp>
        <p:nvSpPr>
          <p:cNvPr id="3" name="Content Placeholder 2">
            <a:extLst>
              <a:ext uri="{FF2B5EF4-FFF2-40B4-BE49-F238E27FC236}">
                <a16:creationId xmlns:a16="http://schemas.microsoft.com/office/drawing/2014/main" xmlns="" id="{8F7471EB-D3FC-4DFC-A513-482936A27D2C}"/>
              </a:ext>
            </a:extLst>
          </p:cNvPr>
          <p:cNvSpPr>
            <a:spLocks noGrp="1"/>
          </p:cNvSpPr>
          <p:nvPr>
            <p:ph idx="1"/>
          </p:nvPr>
        </p:nvSpPr>
        <p:spPr/>
        <p:txBody>
          <a:bodyPr>
            <a:normAutofit lnSpcReduction="10000"/>
          </a:bodyPr>
          <a:lstStyle/>
          <a:p>
            <a:r>
              <a:rPr lang="en-US" dirty="0"/>
              <a:t>The rise in e-commerce has brought a significant rise in the importance of customer reviews. There are hundreds of review sites online and massive amounts of reviews for every product. Customers have changed their way of shopping and according to a recent survey, 70 percent of customers say that they use rating filters to filter out low rated items in their searches.</a:t>
            </a:r>
          </a:p>
          <a:p>
            <a:r>
              <a:rPr lang="en-US" dirty="0"/>
              <a:t>The ability to successfully decide whether a review will be helpful to other customers and thus give the product more exposure is vital to companies that support these reviews, companies like Google, Amazon, Flipkart etc.</a:t>
            </a:r>
          </a:p>
          <a:p>
            <a:r>
              <a:rPr lang="en-US" dirty="0"/>
              <a:t>There are two main methods to approach this problem. The first one is based on review text content analysis and uses the principles of natural language process (the NLP method). This method lacks the insights that can be drawn from the relationship between costumers and items. The second one is based on recommender systems, specifically on collaborative filtering and focuses on the reviewer’s point of view.</a:t>
            </a:r>
            <a:endParaRPr lang="en-IN" dirty="0"/>
          </a:p>
        </p:txBody>
      </p:sp>
    </p:spTree>
    <p:extLst>
      <p:ext uri="{BB962C8B-B14F-4D97-AF65-F5344CB8AC3E}">
        <p14:creationId xmlns:p14="http://schemas.microsoft.com/office/powerpoint/2010/main" val="42517719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25A8126-9D52-44A7-B4EB-47B8FD7848C8}"/>
              </a:ext>
            </a:extLst>
          </p:cNvPr>
          <p:cNvSpPr>
            <a:spLocks noGrp="1"/>
          </p:cNvSpPr>
          <p:nvPr>
            <p:ph type="title"/>
          </p:nvPr>
        </p:nvSpPr>
        <p:spPr/>
        <p:txBody>
          <a:bodyPr/>
          <a:lstStyle/>
          <a:p>
            <a:r>
              <a:rPr lang="en-IN" dirty="0"/>
              <a:t>DATA COLLECTION PHASE</a:t>
            </a:r>
          </a:p>
        </p:txBody>
      </p:sp>
      <p:sp>
        <p:nvSpPr>
          <p:cNvPr id="3" name="Content Placeholder 2">
            <a:extLst>
              <a:ext uri="{FF2B5EF4-FFF2-40B4-BE49-F238E27FC236}">
                <a16:creationId xmlns:a16="http://schemas.microsoft.com/office/drawing/2014/main" xmlns="" id="{30A24F7C-04EE-4AF3-B006-65F1A42A0867}"/>
              </a:ext>
            </a:extLst>
          </p:cNvPr>
          <p:cNvSpPr>
            <a:spLocks noGrp="1"/>
          </p:cNvSpPr>
          <p:nvPr>
            <p:ph idx="1"/>
          </p:nvPr>
        </p:nvSpPr>
        <p:spPr/>
        <p:txBody>
          <a:bodyPr>
            <a:normAutofit lnSpcReduction="10000"/>
          </a:bodyPr>
          <a:lstStyle/>
          <a:p>
            <a:r>
              <a:rPr lang="en-US" dirty="0"/>
              <a:t>You have to scrape at least 20000 rows of data. You can scrape more data as well, it’s up to you. More the data better the model. In this section you need to scrape the reviews of different laptops, Phones, Headphones, smart watches, Professional Cameras, Printers, monitors, home theatre, router from different e-commerce websites.</a:t>
            </a:r>
          </a:p>
          <a:p>
            <a:r>
              <a:rPr lang="en-US" dirty="0"/>
              <a:t>Basically, we need these columns:</a:t>
            </a:r>
          </a:p>
          <a:p>
            <a:pPr marL="0" indent="0">
              <a:buNone/>
            </a:pPr>
            <a:r>
              <a:rPr lang="en-US" dirty="0"/>
              <a:t>	1) reviews of the product.</a:t>
            </a:r>
          </a:p>
          <a:p>
            <a:pPr marL="0" indent="0">
              <a:buNone/>
            </a:pPr>
            <a:r>
              <a:rPr lang="en-US" dirty="0"/>
              <a:t>	2) rating of the product.</a:t>
            </a:r>
          </a:p>
          <a:p>
            <a:r>
              <a:rPr lang="en-US" dirty="0"/>
              <a:t>Fetch an equal number of reviews for each rating, for example if you are fetching 10000 reviews then all ratings 1,2,3,4,5 should be 2000. It will balance our data set. Convert all the ratings to their round number as there are only 5 options for rating i.e., 1,2,3,4,5. If a rating is 4.5 convert it 5.</a:t>
            </a:r>
          </a:p>
        </p:txBody>
      </p:sp>
    </p:spTree>
    <p:extLst>
      <p:ext uri="{BB962C8B-B14F-4D97-AF65-F5344CB8AC3E}">
        <p14:creationId xmlns:p14="http://schemas.microsoft.com/office/powerpoint/2010/main" val="4210866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96244E1-44F7-4E12-B7D5-C9363C80E6D7}"/>
              </a:ext>
            </a:extLst>
          </p:cNvPr>
          <p:cNvSpPr>
            <a:spLocks noGrp="1"/>
          </p:cNvSpPr>
          <p:nvPr>
            <p:ph type="title"/>
          </p:nvPr>
        </p:nvSpPr>
        <p:spPr/>
        <p:txBody>
          <a:bodyPr/>
          <a:lstStyle/>
          <a:p>
            <a:r>
              <a:rPr lang="en-IN" dirty="0"/>
              <a:t>MODEL BUILDING PHASE</a:t>
            </a:r>
          </a:p>
        </p:txBody>
      </p:sp>
      <p:sp>
        <p:nvSpPr>
          <p:cNvPr id="3" name="Content Placeholder 2">
            <a:extLst>
              <a:ext uri="{FF2B5EF4-FFF2-40B4-BE49-F238E27FC236}">
                <a16:creationId xmlns:a16="http://schemas.microsoft.com/office/drawing/2014/main" xmlns="" id="{2CA78F02-D93E-4284-9E77-544FF35F1CF3}"/>
              </a:ext>
            </a:extLst>
          </p:cNvPr>
          <p:cNvSpPr>
            <a:spLocks noGrp="1"/>
          </p:cNvSpPr>
          <p:nvPr>
            <p:ph idx="1"/>
          </p:nvPr>
        </p:nvSpPr>
        <p:spPr/>
        <p:txBody>
          <a:bodyPr>
            <a:normAutofit/>
          </a:bodyPr>
          <a:lstStyle/>
          <a:p>
            <a:r>
              <a:rPr lang="en-US" dirty="0"/>
              <a:t>After collecting the data, you need to build a machine learning model. Before model building do all data pre-processing steps involving NLP. Try different models with different hyper parameters and select the best model. Follow the complete life cycle of data science. Include all the steps mentioned below:</a:t>
            </a:r>
          </a:p>
          <a:p>
            <a:pPr marL="0" indent="0">
              <a:buNone/>
            </a:pPr>
            <a:r>
              <a:rPr lang="en-US" dirty="0"/>
              <a:t>	1. Data Cleaning</a:t>
            </a:r>
          </a:p>
          <a:p>
            <a:pPr marL="0" indent="0">
              <a:buNone/>
            </a:pPr>
            <a:r>
              <a:rPr lang="en-US" dirty="0"/>
              <a:t>	2. Exploratory Data Analysis and Visualization</a:t>
            </a:r>
          </a:p>
          <a:p>
            <a:pPr marL="0" indent="0">
              <a:buNone/>
            </a:pPr>
            <a:r>
              <a:rPr lang="en-US" dirty="0"/>
              <a:t>	3. Data Pre-processing</a:t>
            </a:r>
          </a:p>
          <a:p>
            <a:pPr marL="0" indent="0">
              <a:buNone/>
            </a:pPr>
            <a:r>
              <a:rPr lang="en-US" dirty="0"/>
              <a:t>	4. Model Building</a:t>
            </a:r>
          </a:p>
          <a:p>
            <a:pPr marL="0" indent="0">
              <a:buNone/>
            </a:pPr>
            <a:r>
              <a:rPr lang="en-US" dirty="0"/>
              <a:t>	5. Model Evaluation</a:t>
            </a:r>
          </a:p>
          <a:p>
            <a:pPr marL="0" indent="0">
              <a:buNone/>
            </a:pPr>
            <a:r>
              <a:rPr lang="en-US" dirty="0"/>
              <a:t>	6. Selecting the Best classification model</a:t>
            </a:r>
          </a:p>
        </p:txBody>
      </p:sp>
    </p:spTree>
    <p:extLst>
      <p:ext uri="{BB962C8B-B14F-4D97-AF65-F5344CB8AC3E}">
        <p14:creationId xmlns:p14="http://schemas.microsoft.com/office/powerpoint/2010/main" val="27101139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FLOW</a:t>
            </a:r>
            <a:endParaRPr dirty="0"/>
          </a:p>
        </p:txBody>
      </p:sp>
      <p:graphicFrame>
        <p:nvGraphicFramePr>
          <p:cNvPr id="9" name="Content Placeholder 8" descr="Process list showing 4 titles with tasks  arranged one below the other and downward pointing arrows are used to indicate progression from title to task and from task to task. First title has 4 tasks, second title has 3, third has 2 and fourth has 2."/>
          <p:cNvGraphicFramePr>
            <a:graphicFrameLocks noGrp="1"/>
          </p:cNvGraphicFramePr>
          <p:nvPr>
            <p:ph idx="1"/>
            <p:extLst>
              <p:ext uri="{D42A27DB-BD31-4B8C-83A1-F6EECF244321}">
                <p14:modId xmlns:p14="http://schemas.microsoft.com/office/powerpoint/2010/main" val="2989775263"/>
              </p:ext>
            </p:extLst>
          </p:nvPr>
        </p:nvGraphicFramePr>
        <p:xfrm>
          <a:off x="1524000" y="1828800"/>
          <a:ext cx="9144000" cy="4267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530276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54534DA-B27C-4B6C-B8D5-C382311D6B1C}"/>
              </a:ext>
            </a:extLst>
          </p:cNvPr>
          <p:cNvSpPr>
            <a:spLocks noGrp="1"/>
          </p:cNvSpPr>
          <p:nvPr>
            <p:ph type="title"/>
          </p:nvPr>
        </p:nvSpPr>
        <p:spPr/>
        <p:txBody>
          <a:bodyPr>
            <a:normAutofit/>
          </a:bodyPr>
          <a:lstStyle/>
          <a:p>
            <a:r>
              <a:rPr lang="en-US" dirty="0"/>
              <a:t>HARDWARE AND SOFTWARE USED</a:t>
            </a:r>
            <a:endParaRPr lang="en-IN" dirty="0"/>
          </a:p>
        </p:txBody>
      </p:sp>
      <p:sp>
        <p:nvSpPr>
          <p:cNvPr id="3" name="Content Placeholder 2">
            <a:extLst>
              <a:ext uri="{FF2B5EF4-FFF2-40B4-BE49-F238E27FC236}">
                <a16:creationId xmlns:a16="http://schemas.microsoft.com/office/drawing/2014/main" xmlns="" id="{6CD2E4A6-03C6-4FB2-B071-6A4B06833B36}"/>
              </a:ext>
            </a:extLst>
          </p:cNvPr>
          <p:cNvSpPr>
            <a:spLocks noGrp="1"/>
          </p:cNvSpPr>
          <p:nvPr>
            <p:ph idx="1"/>
          </p:nvPr>
        </p:nvSpPr>
        <p:spPr/>
        <p:txBody>
          <a:bodyPr>
            <a:normAutofit fontScale="92500" lnSpcReduction="20000"/>
          </a:bodyPr>
          <a:lstStyle/>
          <a:p>
            <a:r>
              <a:rPr lang="en-IN" dirty="0"/>
              <a:t>Hardware technology being used.</a:t>
            </a:r>
          </a:p>
          <a:p>
            <a:pPr marL="0" indent="0">
              <a:buNone/>
            </a:pPr>
            <a:r>
              <a:rPr lang="en-IN" dirty="0"/>
              <a:t>	RAM 	: 8 GB</a:t>
            </a:r>
          </a:p>
          <a:p>
            <a:pPr marL="0" indent="0">
              <a:buNone/>
            </a:pPr>
            <a:r>
              <a:rPr lang="en-IN" dirty="0"/>
              <a:t>	CPU 	: AMD Ryzen 5 3550H with Radeon Vega Mobile Gfx 2.10 GHz</a:t>
            </a:r>
          </a:p>
          <a:p>
            <a:pPr marL="0" indent="0">
              <a:buNone/>
            </a:pPr>
            <a:r>
              <a:rPr lang="en-IN" dirty="0"/>
              <a:t>	GPU 	: AMD Radeon ™ Vega 8 Graphics and NVIDIA GeForce GTX 1650 Ti</a:t>
            </a:r>
          </a:p>
          <a:p>
            <a:r>
              <a:rPr lang="en-IN" dirty="0"/>
              <a:t>Software technology being used.</a:t>
            </a:r>
          </a:p>
          <a:p>
            <a:pPr marL="0" indent="0">
              <a:buNone/>
            </a:pPr>
            <a:r>
              <a:rPr lang="en-IN" dirty="0"/>
              <a:t>	Programming language 		: Python</a:t>
            </a:r>
          </a:p>
          <a:p>
            <a:pPr marL="0" indent="0">
              <a:buNone/>
            </a:pPr>
            <a:r>
              <a:rPr lang="en-IN" dirty="0"/>
              <a:t>	Distribution 			: Anaconda Navigator</a:t>
            </a:r>
          </a:p>
          <a:p>
            <a:pPr marL="0" indent="0">
              <a:buNone/>
            </a:pPr>
            <a:r>
              <a:rPr lang="en-IN" dirty="0"/>
              <a:t>	Browser based language shell 	: Jupyter Notebook</a:t>
            </a:r>
          </a:p>
          <a:p>
            <a:r>
              <a:rPr lang="en-IN" dirty="0"/>
              <a:t>Libraries/Packages specifically being used.</a:t>
            </a:r>
          </a:p>
          <a:p>
            <a:pPr marL="0" indent="0">
              <a:buNone/>
            </a:pPr>
            <a:r>
              <a:rPr lang="en-IN" dirty="0"/>
              <a:t>Pandas, NumPy, matplotlib, seaborn, scikit-learn, pandas-profiling, missingno, NLTK</a:t>
            </a:r>
          </a:p>
          <a:p>
            <a:endParaRPr lang="en-IN" dirty="0"/>
          </a:p>
        </p:txBody>
      </p:sp>
    </p:spTree>
    <p:extLst>
      <p:ext uri="{BB962C8B-B14F-4D97-AF65-F5344CB8AC3E}">
        <p14:creationId xmlns:p14="http://schemas.microsoft.com/office/powerpoint/2010/main" val="39451769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76EA1CD-C229-421F-B4DC-A3561008043A}"/>
              </a:ext>
            </a:extLst>
          </p:cNvPr>
          <p:cNvSpPr>
            <a:spLocks noGrp="1"/>
          </p:cNvSpPr>
          <p:nvPr>
            <p:ph type="title"/>
          </p:nvPr>
        </p:nvSpPr>
        <p:spPr/>
        <p:txBody>
          <a:bodyPr/>
          <a:lstStyle/>
          <a:p>
            <a:r>
              <a:rPr lang="en-IN" dirty="0"/>
              <a:t>DATA PREPROCESSING</a:t>
            </a:r>
          </a:p>
        </p:txBody>
      </p:sp>
      <p:sp>
        <p:nvSpPr>
          <p:cNvPr id="3" name="Content Placeholder 2">
            <a:extLst>
              <a:ext uri="{FF2B5EF4-FFF2-40B4-BE49-F238E27FC236}">
                <a16:creationId xmlns:a16="http://schemas.microsoft.com/office/drawing/2014/main" xmlns="" id="{D4BBEF55-C1D7-47FB-BC7F-38C7A465087A}"/>
              </a:ext>
            </a:extLst>
          </p:cNvPr>
          <p:cNvSpPr>
            <a:spLocks noGrp="1"/>
          </p:cNvSpPr>
          <p:nvPr>
            <p:ph idx="1"/>
          </p:nvPr>
        </p:nvSpPr>
        <p:spPr/>
        <p:txBody>
          <a:bodyPr>
            <a:normAutofit lnSpcReduction="10000"/>
          </a:bodyPr>
          <a:lstStyle/>
          <a:p>
            <a:r>
              <a:rPr lang="en-US" dirty="0"/>
              <a:t>Importing the necessary libraries/dependencies</a:t>
            </a:r>
          </a:p>
          <a:p>
            <a:r>
              <a:rPr lang="en-US" dirty="0"/>
              <a:t>Checking dataset dimensions and null value details</a:t>
            </a:r>
          </a:p>
          <a:p>
            <a:r>
              <a:rPr lang="en-IN" dirty="0"/>
              <a:t>Taking a look at various label categories using the Unique method</a:t>
            </a:r>
          </a:p>
          <a:p>
            <a:r>
              <a:rPr lang="en-IN" dirty="0"/>
              <a:t>Performing data cleaning and then visualization steps</a:t>
            </a:r>
          </a:p>
          <a:p>
            <a:r>
              <a:rPr lang="en-IN" dirty="0"/>
              <a:t>Making Word Clouds for loud words in each label class</a:t>
            </a:r>
          </a:p>
          <a:p>
            <a:r>
              <a:rPr lang="en-IN" dirty="0"/>
              <a:t>Handling the class imbalance issue manually and fixing it</a:t>
            </a:r>
          </a:p>
          <a:p>
            <a:r>
              <a:rPr lang="en-IN" dirty="0"/>
              <a:t>Converting text into vectors using the TF-IDF Vectorizer</a:t>
            </a:r>
          </a:p>
          <a:p>
            <a:r>
              <a:rPr lang="en-IN" dirty="0"/>
              <a:t>Splitting the dataset into train and test to build classification models</a:t>
            </a:r>
          </a:p>
          <a:p>
            <a:r>
              <a:rPr lang="en-IN" dirty="0"/>
              <a:t>Evaluating the classification models with necessary metrics</a:t>
            </a:r>
          </a:p>
        </p:txBody>
      </p:sp>
    </p:spTree>
    <p:extLst>
      <p:ext uri="{BB962C8B-B14F-4D97-AF65-F5344CB8AC3E}">
        <p14:creationId xmlns:p14="http://schemas.microsoft.com/office/powerpoint/2010/main" val="22795485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MISSING VALUES</a:t>
            </a:r>
          </a:p>
        </p:txBody>
      </p:sp>
      <p:sp>
        <p:nvSpPr>
          <p:cNvPr id="4" name="Text Placeholder 3"/>
          <p:cNvSpPr>
            <a:spLocks noGrp="1"/>
          </p:cNvSpPr>
          <p:nvPr>
            <p:ph type="body" sz="half" idx="2"/>
          </p:nvPr>
        </p:nvSpPr>
        <p:spPr/>
        <p:txBody>
          <a:bodyPr/>
          <a:lstStyle/>
          <a:p>
            <a:r>
              <a:rPr lang="en-US" dirty="0"/>
              <a:t>I used the missingno matrix feature to get a visual on all the </a:t>
            </a:r>
            <a:r>
              <a:rPr lang="en-US" dirty="0" err="1"/>
              <a:t>NaN</a:t>
            </a:r>
            <a:r>
              <a:rPr lang="en-US" dirty="0"/>
              <a:t> values present in our dataset and then decided to drop them all so that we were left with meaningful information.</a:t>
            </a:r>
            <a:endParaRPr dirty="0"/>
          </a:p>
        </p:txBody>
      </p:sp>
      <p:sp>
        <p:nvSpPr>
          <p:cNvPr id="20" name="Content Placeholder 19">
            <a:extLst>
              <a:ext uri="{FF2B5EF4-FFF2-40B4-BE49-F238E27FC236}">
                <a16:creationId xmlns:a16="http://schemas.microsoft.com/office/drawing/2014/main" xmlns="" id="{93869E23-451C-4BC8-ADDE-4D6E11988715}"/>
              </a:ext>
            </a:extLst>
          </p:cNvPr>
          <p:cNvSpPr>
            <a:spLocks noGrp="1"/>
          </p:cNvSpPr>
          <p:nvPr>
            <p:ph idx="1"/>
          </p:nvPr>
        </p:nvSpPr>
        <p:spPr/>
        <p:txBody>
          <a:bodyPr/>
          <a:lstStyle/>
          <a:p>
            <a:endParaRPr lang="en-IN"/>
          </a:p>
        </p:txBody>
      </p:sp>
      <p:pic>
        <p:nvPicPr>
          <p:cNvPr id="22" name="Picture 21">
            <a:extLst>
              <a:ext uri="{FF2B5EF4-FFF2-40B4-BE49-F238E27FC236}">
                <a16:creationId xmlns:a16="http://schemas.microsoft.com/office/drawing/2014/main" xmlns="" id="{C6C54E15-7055-4ACB-83C9-0BC831FBB779}"/>
              </a:ext>
            </a:extLst>
          </p:cNvPr>
          <p:cNvPicPr>
            <a:picLocks noChangeAspect="1"/>
          </p:cNvPicPr>
          <p:nvPr/>
        </p:nvPicPr>
        <p:blipFill>
          <a:blip r:embed="rId2"/>
          <a:stretch>
            <a:fillRect/>
          </a:stretch>
        </p:blipFill>
        <p:spPr>
          <a:xfrm>
            <a:off x="45173" y="609600"/>
            <a:ext cx="7803427" cy="5867400"/>
          </a:xfrm>
          <a:prstGeom prst="rect">
            <a:avLst/>
          </a:prstGeom>
        </p:spPr>
      </p:pic>
    </p:spTree>
    <p:extLst>
      <p:ext uri="{BB962C8B-B14F-4D97-AF65-F5344CB8AC3E}">
        <p14:creationId xmlns:p14="http://schemas.microsoft.com/office/powerpoint/2010/main" val="3232560146"/>
      </p:ext>
    </p:extLst>
  </p:cSld>
  <p:clrMapOvr>
    <a:masterClrMapping/>
  </p:clrMapOvr>
</p:sld>
</file>

<file path=ppt/theme/theme1.xml><?xml version="1.0" encoding="utf-8"?>
<a:theme xmlns:a="http://schemas.openxmlformats.org/drawingml/2006/main" name="Tech Computer 16x9">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02901026.potx" id="{FD85E87A-7813-4F67-9E59-69B5487A1910}" vid="{BDF94C36-3ACF-4CF1-939F-F4211E6D666F}"/>
    </a:ext>
  </a:extLst>
</a:theme>
</file>

<file path=ppt/theme/theme2.xml><?xml version="1.0" encoding="utf-8"?>
<a:theme xmlns:a="http://schemas.openxmlformats.org/drawingml/2006/main" name="Office Theme">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Business technology circuit board design presentation (widescreen)</Template>
  <TotalTime>98</TotalTime>
  <Words>1058</Words>
  <Application>Microsoft Office PowerPoint</Application>
  <PresentationFormat>Widescreen</PresentationFormat>
  <Paragraphs>103</Paragraphs>
  <Slides>22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22</vt:i4>
      </vt:variant>
    </vt:vector>
  </HeadingPairs>
  <TitlesOfParts>
    <vt:vector size="29" baseType="lpstr">
      <vt:lpstr>Algerian</vt:lpstr>
      <vt:lpstr>Arial</vt:lpstr>
      <vt:lpstr>Calibri</vt:lpstr>
      <vt:lpstr>Candara</vt:lpstr>
      <vt:lpstr>Consolas</vt:lpstr>
      <vt:lpstr>Times New Roman</vt:lpstr>
      <vt:lpstr>Tech Computer 16x9</vt:lpstr>
      <vt:lpstr>Ratings Prediction Project Presentation</vt:lpstr>
      <vt:lpstr>INTRODUCTION</vt:lpstr>
      <vt:lpstr>PROBLEM STATEMENT</vt:lpstr>
      <vt:lpstr>DATA COLLECTION PHASE</vt:lpstr>
      <vt:lpstr>MODEL BUILDING PHASE</vt:lpstr>
      <vt:lpstr>PROJECT FLOW</vt:lpstr>
      <vt:lpstr>HARDWARE AND SOFTWARE USED</vt:lpstr>
      <vt:lpstr>DATA PREPROCESSING</vt:lpstr>
      <vt:lpstr>MISSING VALUES</vt:lpstr>
      <vt:lpstr>PANDAS PROFILING</vt:lpstr>
      <vt:lpstr>WORD AND CHARACTER COUNT</vt:lpstr>
      <vt:lpstr>RATINGS PLOT</vt:lpstr>
      <vt:lpstr>BAR PLOTS</vt:lpstr>
      <vt:lpstr>Count Plots</vt:lpstr>
      <vt:lpstr>WORD CLOUD</vt:lpstr>
      <vt:lpstr>MODEL DEVELOPMENT ALGORITHMS</vt:lpstr>
      <vt:lpstr>MODEL CREATION AND EVALUATION</vt:lpstr>
      <vt:lpstr>FINAL MODEL</vt:lpstr>
      <vt:lpstr>NORMALIZED CONFUSION MATRIX</vt:lpstr>
      <vt:lpstr>CONCLUSION</vt:lpstr>
      <vt:lpstr>CONCLUSION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Layout</dc:title>
  <dc:creator>Sweta Rai</dc:creator>
  <cp:lastModifiedBy>lenovo</cp:lastModifiedBy>
  <cp:revision>15</cp:revision>
  <dcterms:created xsi:type="dcterms:W3CDTF">2021-12-26T03:23:22Z</dcterms:created>
  <dcterms:modified xsi:type="dcterms:W3CDTF">2022-01-16T15:53:31Z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