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84" r:id="rId2"/>
    <p:sldId id="285" r:id="rId3"/>
    <p:sldId id="282" r:id="rId4"/>
    <p:sldId id="306" r:id="rId5"/>
    <p:sldId id="286" r:id="rId6"/>
    <p:sldId id="287" r:id="rId7"/>
    <p:sldId id="288" r:id="rId8"/>
    <p:sldId id="290" r:id="rId9"/>
    <p:sldId id="295" r:id="rId10"/>
    <p:sldId id="291" r:id="rId11"/>
    <p:sldId id="289" r:id="rId12"/>
    <p:sldId id="292" r:id="rId13"/>
    <p:sldId id="296" r:id="rId14"/>
    <p:sldId id="297" r:id="rId15"/>
    <p:sldId id="293" r:id="rId16"/>
    <p:sldId id="298" r:id="rId17"/>
    <p:sldId id="299" r:id="rId18"/>
    <p:sldId id="301" r:id="rId19"/>
    <p:sldId id="303" r:id="rId20"/>
    <p:sldId id="305" r:id="rId21"/>
    <p:sldId id="30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25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68" autoAdjust="0"/>
    <p:restoredTop sz="94291" autoAdjust="0"/>
  </p:normalViewPr>
  <p:slideViewPr>
    <p:cSldViewPr snapToGrid="0">
      <p:cViewPr varScale="1">
        <p:scale>
          <a:sx n="68" d="100"/>
          <a:sy n="68" d="100"/>
        </p:scale>
        <p:origin x="906"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A74615-69B0-41DE-AAC8-590C410152CA}" type="datetimeFigureOut">
              <a:rPr lang="en-IN" smtClean="0"/>
              <a:t>29-04-2020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105519-2B60-4024-9E8F-8A1847335600}" type="slidenum">
              <a:rPr lang="en-IN" smtClean="0"/>
              <a:t>‹#›</a:t>
            </a:fld>
            <a:endParaRPr lang="en-IN"/>
          </a:p>
        </p:txBody>
      </p:sp>
    </p:spTree>
    <p:extLst>
      <p:ext uri="{BB962C8B-B14F-4D97-AF65-F5344CB8AC3E}">
        <p14:creationId xmlns:p14="http://schemas.microsoft.com/office/powerpoint/2010/main" val="653821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65258-118E-4C38-8D54-B3D8B9498F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6685DE3-69B1-4FAB-8A2D-55CA9FF0F2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399E7CE-1D0F-4B5A-8A2F-A2F78B5A42A3}"/>
              </a:ext>
            </a:extLst>
          </p:cNvPr>
          <p:cNvSpPr>
            <a:spLocks noGrp="1"/>
          </p:cNvSpPr>
          <p:nvPr>
            <p:ph type="dt" sz="half" idx="10"/>
          </p:nvPr>
        </p:nvSpPr>
        <p:spPr/>
        <p:txBody>
          <a:bodyPr/>
          <a:lstStyle/>
          <a:p>
            <a:fld id="{F67EA467-4112-4A8E-8D9A-B62F19F1B59E}" type="datetimeFigureOut">
              <a:rPr lang="en-IN" smtClean="0"/>
              <a:t>29-04-2020</a:t>
            </a:fld>
            <a:endParaRPr lang="en-IN"/>
          </a:p>
        </p:txBody>
      </p:sp>
      <p:sp>
        <p:nvSpPr>
          <p:cNvPr id="5" name="Footer Placeholder 4">
            <a:extLst>
              <a:ext uri="{FF2B5EF4-FFF2-40B4-BE49-F238E27FC236}">
                <a16:creationId xmlns:a16="http://schemas.microsoft.com/office/drawing/2014/main" id="{B06473F9-9724-438F-BA83-A8D655DF76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5957FC-89A3-4A74-BC41-3693A998A082}"/>
              </a:ext>
            </a:extLst>
          </p:cNvPr>
          <p:cNvSpPr>
            <a:spLocks noGrp="1"/>
          </p:cNvSpPr>
          <p:nvPr>
            <p:ph type="sldNum" sz="quarter" idx="12"/>
          </p:nvPr>
        </p:nvSpPr>
        <p:spPr/>
        <p:txBody>
          <a:bodyPr/>
          <a:lstStyle/>
          <a:p>
            <a:fld id="{35DE5624-D74F-47B9-AB4E-BAE64E9C2593}" type="slidenum">
              <a:rPr lang="en-IN" smtClean="0"/>
              <a:t>‹#›</a:t>
            </a:fld>
            <a:endParaRPr lang="en-IN"/>
          </a:p>
        </p:txBody>
      </p:sp>
    </p:spTree>
    <p:extLst>
      <p:ext uri="{BB962C8B-B14F-4D97-AF65-F5344CB8AC3E}">
        <p14:creationId xmlns:p14="http://schemas.microsoft.com/office/powerpoint/2010/main" val="4198341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CD21B-CED3-46C0-A902-7ED6E91F15D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85E2F0-8AB5-4BEA-8315-A2FC1E9031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CD95D4-A516-43F5-AD5D-E8F7B4B96CD5}"/>
              </a:ext>
            </a:extLst>
          </p:cNvPr>
          <p:cNvSpPr>
            <a:spLocks noGrp="1"/>
          </p:cNvSpPr>
          <p:nvPr>
            <p:ph type="dt" sz="half" idx="10"/>
          </p:nvPr>
        </p:nvSpPr>
        <p:spPr/>
        <p:txBody>
          <a:bodyPr/>
          <a:lstStyle/>
          <a:p>
            <a:fld id="{F67EA467-4112-4A8E-8D9A-B62F19F1B59E}" type="datetimeFigureOut">
              <a:rPr lang="en-IN" smtClean="0"/>
              <a:t>29-04-2020</a:t>
            </a:fld>
            <a:endParaRPr lang="en-IN"/>
          </a:p>
        </p:txBody>
      </p:sp>
      <p:sp>
        <p:nvSpPr>
          <p:cNvPr id="5" name="Footer Placeholder 4">
            <a:extLst>
              <a:ext uri="{FF2B5EF4-FFF2-40B4-BE49-F238E27FC236}">
                <a16:creationId xmlns:a16="http://schemas.microsoft.com/office/drawing/2014/main" id="{D20A9B5C-F9F6-4B98-B396-2046DA6734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CD2877-6E09-4325-8CA5-7BFEFE7B3C93}"/>
              </a:ext>
            </a:extLst>
          </p:cNvPr>
          <p:cNvSpPr>
            <a:spLocks noGrp="1"/>
          </p:cNvSpPr>
          <p:nvPr>
            <p:ph type="sldNum" sz="quarter" idx="12"/>
          </p:nvPr>
        </p:nvSpPr>
        <p:spPr/>
        <p:txBody>
          <a:bodyPr/>
          <a:lstStyle/>
          <a:p>
            <a:fld id="{35DE5624-D74F-47B9-AB4E-BAE64E9C2593}" type="slidenum">
              <a:rPr lang="en-IN" smtClean="0"/>
              <a:t>‹#›</a:t>
            </a:fld>
            <a:endParaRPr lang="en-IN"/>
          </a:p>
        </p:txBody>
      </p:sp>
    </p:spTree>
    <p:extLst>
      <p:ext uri="{BB962C8B-B14F-4D97-AF65-F5344CB8AC3E}">
        <p14:creationId xmlns:p14="http://schemas.microsoft.com/office/powerpoint/2010/main" val="4147069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62C0A0-B08D-4718-85CA-245ADDE904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3CCF4D-C55E-4FFF-9410-389FE6422E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BDB378-AB99-4D28-BDB8-5144F35DB271}"/>
              </a:ext>
            </a:extLst>
          </p:cNvPr>
          <p:cNvSpPr>
            <a:spLocks noGrp="1"/>
          </p:cNvSpPr>
          <p:nvPr>
            <p:ph type="dt" sz="half" idx="10"/>
          </p:nvPr>
        </p:nvSpPr>
        <p:spPr/>
        <p:txBody>
          <a:bodyPr/>
          <a:lstStyle/>
          <a:p>
            <a:fld id="{F67EA467-4112-4A8E-8D9A-B62F19F1B59E}" type="datetimeFigureOut">
              <a:rPr lang="en-IN" smtClean="0"/>
              <a:t>29-04-2020</a:t>
            </a:fld>
            <a:endParaRPr lang="en-IN"/>
          </a:p>
        </p:txBody>
      </p:sp>
      <p:sp>
        <p:nvSpPr>
          <p:cNvPr id="5" name="Footer Placeholder 4">
            <a:extLst>
              <a:ext uri="{FF2B5EF4-FFF2-40B4-BE49-F238E27FC236}">
                <a16:creationId xmlns:a16="http://schemas.microsoft.com/office/drawing/2014/main" id="{0C0DFE12-7439-4DCA-A1F1-B393A3787B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4C1E78-C8ED-40F3-AC1E-579609CEB040}"/>
              </a:ext>
            </a:extLst>
          </p:cNvPr>
          <p:cNvSpPr>
            <a:spLocks noGrp="1"/>
          </p:cNvSpPr>
          <p:nvPr>
            <p:ph type="sldNum" sz="quarter" idx="12"/>
          </p:nvPr>
        </p:nvSpPr>
        <p:spPr/>
        <p:txBody>
          <a:bodyPr/>
          <a:lstStyle/>
          <a:p>
            <a:fld id="{35DE5624-D74F-47B9-AB4E-BAE64E9C2593}" type="slidenum">
              <a:rPr lang="en-IN" smtClean="0"/>
              <a:t>‹#›</a:t>
            </a:fld>
            <a:endParaRPr lang="en-IN"/>
          </a:p>
        </p:txBody>
      </p:sp>
    </p:spTree>
    <p:extLst>
      <p:ext uri="{BB962C8B-B14F-4D97-AF65-F5344CB8AC3E}">
        <p14:creationId xmlns:p14="http://schemas.microsoft.com/office/powerpoint/2010/main" val="1477126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6303C-54C3-4EC2-B7CA-52C1E843BC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83ED5F-6971-43F6-8A55-BD9303C597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D21F87-DC3E-48BC-A53D-718A1E69537D}"/>
              </a:ext>
            </a:extLst>
          </p:cNvPr>
          <p:cNvSpPr>
            <a:spLocks noGrp="1"/>
          </p:cNvSpPr>
          <p:nvPr>
            <p:ph type="dt" sz="half" idx="10"/>
          </p:nvPr>
        </p:nvSpPr>
        <p:spPr/>
        <p:txBody>
          <a:bodyPr/>
          <a:lstStyle/>
          <a:p>
            <a:fld id="{F67EA467-4112-4A8E-8D9A-B62F19F1B59E}" type="datetimeFigureOut">
              <a:rPr lang="en-IN" smtClean="0"/>
              <a:t>29-04-2020</a:t>
            </a:fld>
            <a:endParaRPr lang="en-IN"/>
          </a:p>
        </p:txBody>
      </p:sp>
      <p:sp>
        <p:nvSpPr>
          <p:cNvPr id="5" name="Footer Placeholder 4">
            <a:extLst>
              <a:ext uri="{FF2B5EF4-FFF2-40B4-BE49-F238E27FC236}">
                <a16:creationId xmlns:a16="http://schemas.microsoft.com/office/drawing/2014/main" id="{C0911E1E-2267-4A13-8DA1-07ED6ADA15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96BBE1-95DA-4923-A69C-32FD7EFAA0BE}"/>
              </a:ext>
            </a:extLst>
          </p:cNvPr>
          <p:cNvSpPr>
            <a:spLocks noGrp="1"/>
          </p:cNvSpPr>
          <p:nvPr>
            <p:ph type="sldNum" sz="quarter" idx="12"/>
          </p:nvPr>
        </p:nvSpPr>
        <p:spPr/>
        <p:txBody>
          <a:bodyPr/>
          <a:lstStyle/>
          <a:p>
            <a:fld id="{35DE5624-D74F-47B9-AB4E-BAE64E9C2593}" type="slidenum">
              <a:rPr lang="en-IN" smtClean="0"/>
              <a:t>‹#›</a:t>
            </a:fld>
            <a:endParaRPr lang="en-IN"/>
          </a:p>
        </p:txBody>
      </p:sp>
    </p:spTree>
    <p:extLst>
      <p:ext uri="{BB962C8B-B14F-4D97-AF65-F5344CB8AC3E}">
        <p14:creationId xmlns:p14="http://schemas.microsoft.com/office/powerpoint/2010/main" val="2588209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8BDBF-C6C0-49CA-ABF3-0B85113728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90FC81C-716E-402E-B09B-FA27D74EB2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2FFEC7-E80B-4943-B150-5FE1BC4E9DD3}"/>
              </a:ext>
            </a:extLst>
          </p:cNvPr>
          <p:cNvSpPr>
            <a:spLocks noGrp="1"/>
          </p:cNvSpPr>
          <p:nvPr>
            <p:ph type="dt" sz="half" idx="10"/>
          </p:nvPr>
        </p:nvSpPr>
        <p:spPr/>
        <p:txBody>
          <a:bodyPr/>
          <a:lstStyle/>
          <a:p>
            <a:fld id="{F67EA467-4112-4A8E-8D9A-B62F19F1B59E}" type="datetimeFigureOut">
              <a:rPr lang="en-IN" smtClean="0"/>
              <a:t>29-04-2020</a:t>
            </a:fld>
            <a:endParaRPr lang="en-IN"/>
          </a:p>
        </p:txBody>
      </p:sp>
      <p:sp>
        <p:nvSpPr>
          <p:cNvPr id="5" name="Footer Placeholder 4">
            <a:extLst>
              <a:ext uri="{FF2B5EF4-FFF2-40B4-BE49-F238E27FC236}">
                <a16:creationId xmlns:a16="http://schemas.microsoft.com/office/drawing/2014/main" id="{AECE316C-0ACF-499E-ABFC-CC6FE750C0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F12B65-8831-4579-B797-CE495110B026}"/>
              </a:ext>
            </a:extLst>
          </p:cNvPr>
          <p:cNvSpPr>
            <a:spLocks noGrp="1"/>
          </p:cNvSpPr>
          <p:nvPr>
            <p:ph type="sldNum" sz="quarter" idx="12"/>
          </p:nvPr>
        </p:nvSpPr>
        <p:spPr/>
        <p:txBody>
          <a:bodyPr/>
          <a:lstStyle/>
          <a:p>
            <a:fld id="{35DE5624-D74F-47B9-AB4E-BAE64E9C2593}" type="slidenum">
              <a:rPr lang="en-IN" smtClean="0"/>
              <a:t>‹#›</a:t>
            </a:fld>
            <a:endParaRPr lang="en-IN"/>
          </a:p>
        </p:txBody>
      </p:sp>
    </p:spTree>
    <p:extLst>
      <p:ext uri="{BB962C8B-B14F-4D97-AF65-F5344CB8AC3E}">
        <p14:creationId xmlns:p14="http://schemas.microsoft.com/office/powerpoint/2010/main" val="596508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8EC0-0BC7-495F-BA6D-14C70FE6E4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A64763-EB98-478F-AEDD-7B6B41EF97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C73F74D-9639-44F6-8453-AE114F7363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D196BC-155B-4105-B2D7-E1AD5D85335C}"/>
              </a:ext>
            </a:extLst>
          </p:cNvPr>
          <p:cNvSpPr>
            <a:spLocks noGrp="1"/>
          </p:cNvSpPr>
          <p:nvPr>
            <p:ph type="dt" sz="half" idx="10"/>
          </p:nvPr>
        </p:nvSpPr>
        <p:spPr/>
        <p:txBody>
          <a:bodyPr/>
          <a:lstStyle/>
          <a:p>
            <a:fld id="{F67EA467-4112-4A8E-8D9A-B62F19F1B59E}" type="datetimeFigureOut">
              <a:rPr lang="en-IN" smtClean="0"/>
              <a:t>29-04-2020</a:t>
            </a:fld>
            <a:endParaRPr lang="en-IN"/>
          </a:p>
        </p:txBody>
      </p:sp>
      <p:sp>
        <p:nvSpPr>
          <p:cNvPr id="6" name="Footer Placeholder 5">
            <a:extLst>
              <a:ext uri="{FF2B5EF4-FFF2-40B4-BE49-F238E27FC236}">
                <a16:creationId xmlns:a16="http://schemas.microsoft.com/office/drawing/2014/main" id="{5874B3EC-53FA-4902-9F9E-3001BDD5FE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ABA617-B605-42EE-A617-6F3928A2263E}"/>
              </a:ext>
            </a:extLst>
          </p:cNvPr>
          <p:cNvSpPr>
            <a:spLocks noGrp="1"/>
          </p:cNvSpPr>
          <p:nvPr>
            <p:ph type="sldNum" sz="quarter" idx="12"/>
          </p:nvPr>
        </p:nvSpPr>
        <p:spPr/>
        <p:txBody>
          <a:bodyPr/>
          <a:lstStyle/>
          <a:p>
            <a:fld id="{35DE5624-D74F-47B9-AB4E-BAE64E9C2593}" type="slidenum">
              <a:rPr lang="en-IN" smtClean="0"/>
              <a:t>‹#›</a:t>
            </a:fld>
            <a:endParaRPr lang="en-IN"/>
          </a:p>
        </p:txBody>
      </p:sp>
    </p:spTree>
    <p:extLst>
      <p:ext uri="{BB962C8B-B14F-4D97-AF65-F5344CB8AC3E}">
        <p14:creationId xmlns:p14="http://schemas.microsoft.com/office/powerpoint/2010/main" val="2562971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D4F65-6937-4412-BA72-358791045A5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B40508-1226-4AFD-A2D4-18AE95D74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4C0332-C86E-464E-9074-A4E63D73D0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C018690-D0BD-44C3-B5C1-1A6C79F6EF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A348A0-85F6-455E-BC6E-29B77679A6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C117EBC-3942-4B36-B106-19ED253E20E8}"/>
              </a:ext>
            </a:extLst>
          </p:cNvPr>
          <p:cNvSpPr>
            <a:spLocks noGrp="1"/>
          </p:cNvSpPr>
          <p:nvPr>
            <p:ph type="dt" sz="half" idx="10"/>
          </p:nvPr>
        </p:nvSpPr>
        <p:spPr/>
        <p:txBody>
          <a:bodyPr/>
          <a:lstStyle/>
          <a:p>
            <a:fld id="{F67EA467-4112-4A8E-8D9A-B62F19F1B59E}" type="datetimeFigureOut">
              <a:rPr lang="en-IN" smtClean="0"/>
              <a:t>29-04-2020</a:t>
            </a:fld>
            <a:endParaRPr lang="en-IN"/>
          </a:p>
        </p:txBody>
      </p:sp>
      <p:sp>
        <p:nvSpPr>
          <p:cNvPr id="8" name="Footer Placeholder 7">
            <a:extLst>
              <a:ext uri="{FF2B5EF4-FFF2-40B4-BE49-F238E27FC236}">
                <a16:creationId xmlns:a16="http://schemas.microsoft.com/office/drawing/2014/main" id="{E433266B-7388-475A-8344-7123C1CF926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3E942FF-C106-4F65-B9C7-A8383F8C157E}"/>
              </a:ext>
            </a:extLst>
          </p:cNvPr>
          <p:cNvSpPr>
            <a:spLocks noGrp="1"/>
          </p:cNvSpPr>
          <p:nvPr>
            <p:ph type="sldNum" sz="quarter" idx="12"/>
          </p:nvPr>
        </p:nvSpPr>
        <p:spPr/>
        <p:txBody>
          <a:bodyPr/>
          <a:lstStyle/>
          <a:p>
            <a:fld id="{35DE5624-D74F-47B9-AB4E-BAE64E9C2593}" type="slidenum">
              <a:rPr lang="en-IN" smtClean="0"/>
              <a:t>‹#›</a:t>
            </a:fld>
            <a:endParaRPr lang="en-IN"/>
          </a:p>
        </p:txBody>
      </p:sp>
    </p:spTree>
    <p:extLst>
      <p:ext uri="{BB962C8B-B14F-4D97-AF65-F5344CB8AC3E}">
        <p14:creationId xmlns:p14="http://schemas.microsoft.com/office/powerpoint/2010/main" val="4135585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4454A-8972-486B-88CE-A9AE147CC1F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2057F9C-A420-436F-B1BB-11A7F60EFF29}"/>
              </a:ext>
            </a:extLst>
          </p:cNvPr>
          <p:cNvSpPr>
            <a:spLocks noGrp="1"/>
          </p:cNvSpPr>
          <p:nvPr>
            <p:ph type="dt" sz="half" idx="10"/>
          </p:nvPr>
        </p:nvSpPr>
        <p:spPr/>
        <p:txBody>
          <a:bodyPr/>
          <a:lstStyle/>
          <a:p>
            <a:fld id="{F67EA467-4112-4A8E-8D9A-B62F19F1B59E}" type="datetimeFigureOut">
              <a:rPr lang="en-IN" smtClean="0"/>
              <a:t>29-04-2020</a:t>
            </a:fld>
            <a:endParaRPr lang="en-IN"/>
          </a:p>
        </p:txBody>
      </p:sp>
      <p:sp>
        <p:nvSpPr>
          <p:cNvPr id="4" name="Footer Placeholder 3">
            <a:extLst>
              <a:ext uri="{FF2B5EF4-FFF2-40B4-BE49-F238E27FC236}">
                <a16:creationId xmlns:a16="http://schemas.microsoft.com/office/drawing/2014/main" id="{6D30CA2E-CC76-474A-9D82-CD6F3B9E2EE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A9B9BC-7E4E-4EA4-BD3D-B0A4DB373ADE}"/>
              </a:ext>
            </a:extLst>
          </p:cNvPr>
          <p:cNvSpPr>
            <a:spLocks noGrp="1"/>
          </p:cNvSpPr>
          <p:nvPr>
            <p:ph type="sldNum" sz="quarter" idx="12"/>
          </p:nvPr>
        </p:nvSpPr>
        <p:spPr/>
        <p:txBody>
          <a:bodyPr/>
          <a:lstStyle/>
          <a:p>
            <a:fld id="{35DE5624-D74F-47B9-AB4E-BAE64E9C2593}" type="slidenum">
              <a:rPr lang="en-IN" smtClean="0"/>
              <a:t>‹#›</a:t>
            </a:fld>
            <a:endParaRPr lang="en-IN"/>
          </a:p>
        </p:txBody>
      </p:sp>
    </p:spTree>
    <p:extLst>
      <p:ext uri="{BB962C8B-B14F-4D97-AF65-F5344CB8AC3E}">
        <p14:creationId xmlns:p14="http://schemas.microsoft.com/office/powerpoint/2010/main" val="3036165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A83E21-BABD-49B5-89A5-3DFA0C8EBA28}"/>
              </a:ext>
            </a:extLst>
          </p:cNvPr>
          <p:cNvSpPr>
            <a:spLocks noGrp="1"/>
          </p:cNvSpPr>
          <p:nvPr>
            <p:ph type="dt" sz="half" idx="10"/>
          </p:nvPr>
        </p:nvSpPr>
        <p:spPr/>
        <p:txBody>
          <a:bodyPr/>
          <a:lstStyle/>
          <a:p>
            <a:fld id="{F67EA467-4112-4A8E-8D9A-B62F19F1B59E}" type="datetimeFigureOut">
              <a:rPr lang="en-IN" smtClean="0"/>
              <a:t>29-04-2020</a:t>
            </a:fld>
            <a:endParaRPr lang="en-IN"/>
          </a:p>
        </p:txBody>
      </p:sp>
      <p:sp>
        <p:nvSpPr>
          <p:cNvPr id="3" name="Footer Placeholder 2">
            <a:extLst>
              <a:ext uri="{FF2B5EF4-FFF2-40B4-BE49-F238E27FC236}">
                <a16:creationId xmlns:a16="http://schemas.microsoft.com/office/drawing/2014/main" id="{40A99823-F303-4B29-9421-C3CE067698A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6FC9CD-F0E2-4301-BC0F-2A3200CBB26A}"/>
              </a:ext>
            </a:extLst>
          </p:cNvPr>
          <p:cNvSpPr>
            <a:spLocks noGrp="1"/>
          </p:cNvSpPr>
          <p:nvPr>
            <p:ph type="sldNum" sz="quarter" idx="12"/>
          </p:nvPr>
        </p:nvSpPr>
        <p:spPr/>
        <p:txBody>
          <a:bodyPr/>
          <a:lstStyle/>
          <a:p>
            <a:fld id="{35DE5624-D74F-47B9-AB4E-BAE64E9C2593}" type="slidenum">
              <a:rPr lang="en-IN" smtClean="0"/>
              <a:t>‹#›</a:t>
            </a:fld>
            <a:endParaRPr lang="en-IN"/>
          </a:p>
        </p:txBody>
      </p:sp>
    </p:spTree>
    <p:extLst>
      <p:ext uri="{BB962C8B-B14F-4D97-AF65-F5344CB8AC3E}">
        <p14:creationId xmlns:p14="http://schemas.microsoft.com/office/powerpoint/2010/main" val="978382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7E7D5-326C-4996-8538-8AE0820885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E1204D3-AF5C-4782-B586-A17A6724E5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F1ECE6F-89DC-4CE1-BC84-75EE523149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D694F9-E52F-49E5-BEA4-986542BEED9A}"/>
              </a:ext>
            </a:extLst>
          </p:cNvPr>
          <p:cNvSpPr>
            <a:spLocks noGrp="1"/>
          </p:cNvSpPr>
          <p:nvPr>
            <p:ph type="dt" sz="half" idx="10"/>
          </p:nvPr>
        </p:nvSpPr>
        <p:spPr/>
        <p:txBody>
          <a:bodyPr/>
          <a:lstStyle/>
          <a:p>
            <a:fld id="{F67EA467-4112-4A8E-8D9A-B62F19F1B59E}" type="datetimeFigureOut">
              <a:rPr lang="en-IN" smtClean="0"/>
              <a:t>29-04-2020</a:t>
            </a:fld>
            <a:endParaRPr lang="en-IN"/>
          </a:p>
        </p:txBody>
      </p:sp>
      <p:sp>
        <p:nvSpPr>
          <p:cNvPr id="6" name="Footer Placeholder 5">
            <a:extLst>
              <a:ext uri="{FF2B5EF4-FFF2-40B4-BE49-F238E27FC236}">
                <a16:creationId xmlns:a16="http://schemas.microsoft.com/office/drawing/2014/main" id="{7AAA2DA2-F170-4810-B8D0-547F2728ED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BBD9E3-32B2-4016-8313-B8A1A10CBA20}"/>
              </a:ext>
            </a:extLst>
          </p:cNvPr>
          <p:cNvSpPr>
            <a:spLocks noGrp="1"/>
          </p:cNvSpPr>
          <p:nvPr>
            <p:ph type="sldNum" sz="quarter" idx="12"/>
          </p:nvPr>
        </p:nvSpPr>
        <p:spPr/>
        <p:txBody>
          <a:bodyPr/>
          <a:lstStyle/>
          <a:p>
            <a:fld id="{35DE5624-D74F-47B9-AB4E-BAE64E9C2593}" type="slidenum">
              <a:rPr lang="en-IN" smtClean="0"/>
              <a:t>‹#›</a:t>
            </a:fld>
            <a:endParaRPr lang="en-IN"/>
          </a:p>
        </p:txBody>
      </p:sp>
    </p:spTree>
    <p:extLst>
      <p:ext uri="{BB962C8B-B14F-4D97-AF65-F5344CB8AC3E}">
        <p14:creationId xmlns:p14="http://schemas.microsoft.com/office/powerpoint/2010/main" val="215535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D3C3-C121-4D49-AC6C-E88840F9B3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69EF9F7-881D-40D9-81A4-9F67B8C90E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6B1B0CE-5551-466A-88A4-6EED38C2AB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02813C-643F-4D61-BCE3-4DD154C01BD3}"/>
              </a:ext>
            </a:extLst>
          </p:cNvPr>
          <p:cNvSpPr>
            <a:spLocks noGrp="1"/>
          </p:cNvSpPr>
          <p:nvPr>
            <p:ph type="dt" sz="half" idx="10"/>
          </p:nvPr>
        </p:nvSpPr>
        <p:spPr/>
        <p:txBody>
          <a:bodyPr/>
          <a:lstStyle/>
          <a:p>
            <a:fld id="{F67EA467-4112-4A8E-8D9A-B62F19F1B59E}" type="datetimeFigureOut">
              <a:rPr lang="en-IN" smtClean="0"/>
              <a:t>29-04-2020</a:t>
            </a:fld>
            <a:endParaRPr lang="en-IN"/>
          </a:p>
        </p:txBody>
      </p:sp>
      <p:sp>
        <p:nvSpPr>
          <p:cNvPr id="6" name="Footer Placeholder 5">
            <a:extLst>
              <a:ext uri="{FF2B5EF4-FFF2-40B4-BE49-F238E27FC236}">
                <a16:creationId xmlns:a16="http://schemas.microsoft.com/office/drawing/2014/main" id="{694AEC6F-8F58-4EE9-A150-8615E19E19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4385FE-FDF7-45BB-8514-00F25925581D}"/>
              </a:ext>
            </a:extLst>
          </p:cNvPr>
          <p:cNvSpPr>
            <a:spLocks noGrp="1"/>
          </p:cNvSpPr>
          <p:nvPr>
            <p:ph type="sldNum" sz="quarter" idx="12"/>
          </p:nvPr>
        </p:nvSpPr>
        <p:spPr/>
        <p:txBody>
          <a:bodyPr/>
          <a:lstStyle/>
          <a:p>
            <a:fld id="{35DE5624-D74F-47B9-AB4E-BAE64E9C2593}" type="slidenum">
              <a:rPr lang="en-IN" smtClean="0"/>
              <a:t>‹#›</a:t>
            </a:fld>
            <a:endParaRPr lang="en-IN"/>
          </a:p>
        </p:txBody>
      </p:sp>
    </p:spTree>
    <p:extLst>
      <p:ext uri="{BB962C8B-B14F-4D97-AF65-F5344CB8AC3E}">
        <p14:creationId xmlns:p14="http://schemas.microsoft.com/office/powerpoint/2010/main" val="363100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61859E-2941-4C0F-ADAF-D476A1F25F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A7F2FB-C53E-4A23-93E8-F0DDBF188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A425E1-B204-4686-A25B-002EA28C1E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7EA467-4112-4A8E-8D9A-B62F19F1B59E}" type="datetimeFigureOut">
              <a:rPr lang="en-IN" smtClean="0"/>
              <a:t>29-04-2020</a:t>
            </a:fld>
            <a:endParaRPr lang="en-IN"/>
          </a:p>
        </p:txBody>
      </p:sp>
      <p:sp>
        <p:nvSpPr>
          <p:cNvPr id="5" name="Footer Placeholder 4">
            <a:extLst>
              <a:ext uri="{FF2B5EF4-FFF2-40B4-BE49-F238E27FC236}">
                <a16:creationId xmlns:a16="http://schemas.microsoft.com/office/drawing/2014/main" id="{56675D3D-A82F-4D80-A390-6DA4199B79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9D9BC15-AE7B-4FC5-B0A9-5171CFF5DE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DE5624-D74F-47B9-AB4E-BAE64E9C2593}" type="slidenum">
              <a:rPr lang="en-IN" smtClean="0"/>
              <a:t>‹#›</a:t>
            </a:fld>
            <a:endParaRPr lang="en-IN"/>
          </a:p>
        </p:txBody>
      </p:sp>
    </p:spTree>
    <p:extLst>
      <p:ext uri="{BB962C8B-B14F-4D97-AF65-F5344CB8AC3E}">
        <p14:creationId xmlns:p14="http://schemas.microsoft.com/office/powerpoint/2010/main" val="1627486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3AC7421-92A4-4996-B3B5-2781050A32D3}"/>
              </a:ext>
            </a:extLst>
          </p:cNvPr>
          <p:cNvSpPr/>
          <p:nvPr/>
        </p:nvSpPr>
        <p:spPr>
          <a:xfrm>
            <a:off x="165894" y="1048892"/>
            <a:ext cx="11859064" cy="678766"/>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02A49D66-2EC9-4960-B979-19C12947ACC6}"/>
              </a:ext>
            </a:extLst>
          </p:cNvPr>
          <p:cNvSpPr txBox="1"/>
          <p:nvPr/>
        </p:nvSpPr>
        <p:spPr>
          <a:xfrm>
            <a:off x="2895702" y="1234387"/>
            <a:ext cx="1063245" cy="307777"/>
          </a:xfrm>
          <a:prstGeom prst="rect">
            <a:avLst/>
          </a:prstGeom>
          <a:noFill/>
        </p:spPr>
        <p:txBody>
          <a:bodyPr wrap="square" rtlCol="0">
            <a:spAutoFit/>
          </a:bodyPr>
          <a:lstStyle/>
          <a:p>
            <a:r>
              <a:rPr lang="en-IN" sz="1400" b="1" dirty="0"/>
              <a:t>About Us  #</a:t>
            </a:r>
          </a:p>
        </p:txBody>
      </p:sp>
      <p:sp>
        <p:nvSpPr>
          <p:cNvPr id="5" name="TextBox 4">
            <a:extLst>
              <a:ext uri="{FF2B5EF4-FFF2-40B4-BE49-F238E27FC236}">
                <a16:creationId xmlns:a16="http://schemas.microsoft.com/office/drawing/2014/main" id="{84525B52-5CA4-4F2F-AE38-6868BCE60AF9}"/>
              </a:ext>
            </a:extLst>
          </p:cNvPr>
          <p:cNvSpPr txBox="1"/>
          <p:nvPr/>
        </p:nvSpPr>
        <p:spPr>
          <a:xfrm>
            <a:off x="4036723" y="1234389"/>
            <a:ext cx="1190474" cy="307775"/>
          </a:xfrm>
          <a:prstGeom prst="rect">
            <a:avLst/>
          </a:prstGeom>
          <a:noFill/>
        </p:spPr>
        <p:txBody>
          <a:bodyPr wrap="square" rtlCol="0">
            <a:spAutoFit/>
          </a:bodyPr>
          <a:lstStyle/>
          <a:p>
            <a:r>
              <a:rPr lang="en-IN" sz="1400" dirty="0"/>
              <a:t>Infrastructure</a:t>
            </a:r>
          </a:p>
        </p:txBody>
      </p:sp>
      <p:sp>
        <p:nvSpPr>
          <p:cNvPr id="6" name="TextBox 5">
            <a:extLst>
              <a:ext uri="{FF2B5EF4-FFF2-40B4-BE49-F238E27FC236}">
                <a16:creationId xmlns:a16="http://schemas.microsoft.com/office/drawing/2014/main" id="{5632B7AB-678E-4693-8B45-DA4E31AC5DBE}"/>
              </a:ext>
            </a:extLst>
          </p:cNvPr>
          <p:cNvSpPr txBox="1"/>
          <p:nvPr/>
        </p:nvSpPr>
        <p:spPr>
          <a:xfrm>
            <a:off x="5302736" y="1234387"/>
            <a:ext cx="1048697" cy="307777"/>
          </a:xfrm>
          <a:prstGeom prst="rect">
            <a:avLst/>
          </a:prstGeom>
          <a:noFill/>
        </p:spPr>
        <p:txBody>
          <a:bodyPr wrap="square" rtlCol="0">
            <a:spAutoFit/>
          </a:bodyPr>
          <a:lstStyle/>
          <a:p>
            <a:r>
              <a:rPr lang="en-IN" sz="1400" dirty="0"/>
              <a:t>Academic #</a:t>
            </a:r>
          </a:p>
        </p:txBody>
      </p:sp>
      <p:sp>
        <p:nvSpPr>
          <p:cNvPr id="7" name="TextBox 6">
            <a:extLst>
              <a:ext uri="{FF2B5EF4-FFF2-40B4-BE49-F238E27FC236}">
                <a16:creationId xmlns:a16="http://schemas.microsoft.com/office/drawing/2014/main" id="{D265EE2D-8E81-40E9-B60F-EE9564E284C1}"/>
              </a:ext>
            </a:extLst>
          </p:cNvPr>
          <p:cNvSpPr txBox="1"/>
          <p:nvPr/>
        </p:nvSpPr>
        <p:spPr>
          <a:xfrm>
            <a:off x="11123255" y="1234389"/>
            <a:ext cx="765517" cy="307775"/>
          </a:xfrm>
          <a:prstGeom prst="rect">
            <a:avLst/>
          </a:prstGeom>
          <a:noFill/>
        </p:spPr>
        <p:txBody>
          <a:bodyPr wrap="square" rtlCol="0">
            <a:spAutoFit/>
          </a:bodyPr>
          <a:lstStyle/>
          <a:p>
            <a:r>
              <a:rPr lang="en-IN" sz="1400" dirty="0"/>
              <a:t>Help Us</a:t>
            </a:r>
          </a:p>
        </p:txBody>
      </p:sp>
      <p:sp>
        <p:nvSpPr>
          <p:cNvPr id="8" name="TextBox 7">
            <a:extLst>
              <a:ext uri="{FF2B5EF4-FFF2-40B4-BE49-F238E27FC236}">
                <a16:creationId xmlns:a16="http://schemas.microsoft.com/office/drawing/2014/main" id="{69362E79-6BD2-429A-AF6C-00B7CD057076}"/>
              </a:ext>
            </a:extLst>
          </p:cNvPr>
          <p:cNvSpPr txBox="1"/>
          <p:nvPr/>
        </p:nvSpPr>
        <p:spPr>
          <a:xfrm>
            <a:off x="2188988" y="1234389"/>
            <a:ext cx="628938" cy="307777"/>
          </a:xfrm>
          <a:prstGeom prst="rect">
            <a:avLst/>
          </a:prstGeom>
          <a:noFill/>
        </p:spPr>
        <p:txBody>
          <a:bodyPr wrap="square" rtlCol="0">
            <a:spAutoFit/>
          </a:bodyPr>
          <a:lstStyle/>
          <a:p>
            <a:r>
              <a:rPr lang="en-IN" sz="1400" dirty="0"/>
              <a:t>Home</a:t>
            </a:r>
          </a:p>
        </p:txBody>
      </p:sp>
      <p:sp>
        <p:nvSpPr>
          <p:cNvPr id="9" name="TextBox 8">
            <a:extLst>
              <a:ext uri="{FF2B5EF4-FFF2-40B4-BE49-F238E27FC236}">
                <a16:creationId xmlns:a16="http://schemas.microsoft.com/office/drawing/2014/main" id="{ABA8EFC9-D8BD-4607-9959-F28F77492A04}"/>
              </a:ext>
            </a:extLst>
          </p:cNvPr>
          <p:cNvSpPr txBox="1"/>
          <p:nvPr/>
        </p:nvSpPr>
        <p:spPr>
          <a:xfrm>
            <a:off x="6436840" y="1234387"/>
            <a:ext cx="765516" cy="307777"/>
          </a:xfrm>
          <a:prstGeom prst="rect">
            <a:avLst/>
          </a:prstGeom>
          <a:noFill/>
        </p:spPr>
        <p:txBody>
          <a:bodyPr wrap="square" rtlCol="0">
            <a:spAutoFit/>
          </a:bodyPr>
          <a:lstStyle/>
          <a:p>
            <a:r>
              <a:rPr lang="en-IN" sz="1400" dirty="0"/>
              <a:t>Gallery</a:t>
            </a:r>
          </a:p>
        </p:txBody>
      </p:sp>
      <p:sp>
        <p:nvSpPr>
          <p:cNvPr id="10" name="TextBox 9">
            <a:extLst>
              <a:ext uri="{FF2B5EF4-FFF2-40B4-BE49-F238E27FC236}">
                <a16:creationId xmlns:a16="http://schemas.microsoft.com/office/drawing/2014/main" id="{9E0D08C8-6468-459D-BE02-FECE3CFE8F36}"/>
              </a:ext>
            </a:extLst>
          </p:cNvPr>
          <p:cNvSpPr txBox="1"/>
          <p:nvPr/>
        </p:nvSpPr>
        <p:spPr>
          <a:xfrm>
            <a:off x="8353463" y="1234387"/>
            <a:ext cx="1588784" cy="307777"/>
          </a:xfrm>
          <a:prstGeom prst="rect">
            <a:avLst/>
          </a:prstGeom>
          <a:noFill/>
        </p:spPr>
        <p:txBody>
          <a:bodyPr wrap="square" rtlCol="0">
            <a:spAutoFit/>
          </a:bodyPr>
          <a:lstStyle/>
          <a:p>
            <a:r>
              <a:rPr lang="en-IN" sz="1400" dirty="0"/>
              <a:t>Online Admission #</a:t>
            </a:r>
          </a:p>
        </p:txBody>
      </p:sp>
      <p:sp>
        <p:nvSpPr>
          <p:cNvPr id="11" name="TextBox 10">
            <a:extLst>
              <a:ext uri="{FF2B5EF4-FFF2-40B4-BE49-F238E27FC236}">
                <a16:creationId xmlns:a16="http://schemas.microsoft.com/office/drawing/2014/main" id="{94C69B25-EAEB-49A1-8FD5-9A7BBC0254E7}"/>
              </a:ext>
            </a:extLst>
          </p:cNvPr>
          <p:cNvSpPr txBox="1"/>
          <p:nvPr/>
        </p:nvSpPr>
        <p:spPr>
          <a:xfrm>
            <a:off x="10025883" y="1234387"/>
            <a:ext cx="1013736" cy="307777"/>
          </a:xfrm>
          <a:prstGeom prst="rect">
            <a:avLst/>
          </a:prstGeom>
          <a:noFill/>
        </p:spPr>
        <p:txBody>
          <a:bodyPr wrap="square" rtlCol="0">
            <a:spAutoFit/>
          </a:bodyPr>
          <a:lstStyle/>
          <a:p>
            <a:r>
              <a:rPr lang="en-IN" sz="1400" dirty="0"/>
              <a:t>Contact Us</a:t>
            </a:r>
          </a:p>
        </p:txBody>
      </p:sp>
      <p:sp>
        <p:nvSpPr>
          <p:cNvPr id="12" name="TextBox 11">
            <a:extLst>
              <a:ext uri="{FF2B5EF4-FFF2-40B4-BE49-F238E27FC236}">
                <a16:creationId xmlns:a16="http://schemas.microsoft.com/office/drawing/2014/main" id="{8B26B7E2-B9D3-4C24-9B84-15090516FDB8}"/>
              </a:ext>
            </a:extLst>
          </p:cNvPr>
          <p:cNvSpPr txBox="1"/>
          <p:nvPr/>
        </p:nvSpPr>
        <p:spPr>
          <a:xfrm>
            <a:off x="7208488" y="1234387"/>
            <a:ext cx="1061339" cy="307777"/>
          </a:xfrm>
          <a:prstGeom prst="rect">
            <a:avLst/>
          </a:prstGeom>
          <a:noFill/>
        </p:spPr>
        <p:txBody>
          <a:bodyPr wrap="square" rtlCol="0">
            <a:spAutoFit/>
          </a:bodyPr>
          <a:lstStyle/>
          <a:p>
            <a:r>
              <a:rPr lang="en-IN" sz="1400" dirty="0"/>
              <a:t>Admission #</a:t>
            </a:r>
          </a:p>
        </p:txBody>
      </p:sp>
      <p:sp>
        <p:nvSpPr>
          <p:cNvPr id="14" name="Rectangle 13">
            <a:extLst>
              <a:ext uri="{FF2B5EF4-FFF2-40B4-BE49-F238E27FC236}">
                <a16:creationId xmlns:a16="http://schemas.microsoft.com/office/drawing/2014/main" id="{D9EC49BB-1CE6-4A47-AFFF-DEBBAF57A8E0}"/>
              </a:ext>
            </a:extLst>
          </p:cNvPr>
          <p:cNvSpPr/>
          <p:nvPr/>
        </p:nvSpPr>
        <p:spPr>
          <a:xfrm>
            <a:off x="165894" y="103749"/>
            <a:ext cx="11859064" cy="945147"/>
          </a:xfrm>
          <a:prstGeom prst="rect">
            <a:avLst/>
          </a:prstGeom>
          <a:ln>
            <a:noFill/>
          </a:ln>
        </p:spPr>
        <p:style>
          <a:lnRef idx="0">
            <a:scrgbClr r="0" g="0" b="0"/>
          </a:lnRef>
          <a:fillRef idx="1003">
            <a:schemeClr val="lt1"/>
          </a:fillRef>
          <a:effectRef idx="0">
            <a:scrgbClr r="0" g="0" b="0"/>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A0499F82-AB0D-4D86-BD94-7933D1043A12}"/>
              </a:ext>
            </a:extLst>
          </p:cNvPr>
          <p:cNvSpPr/>
          <p:nvPr/>
        </p:nvSpPr>
        <p:spPr>
          <a:xfrm>
            <a:off x="533998" y="236676"/>
            <a:ext cx="1055077" cy="6787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Logo</a:t>
            </a:r>
          </a:p>
        </p:txBody>
      </p:sp>
      <p:sp>
        <p:nvSpPr>
          <p:cNvPr id="16" name="TextBox 15">
            <a:extLst>
              <a:ext uri="{FF2B5EF4-FFF2-40B4-BE49-F238E27FC236}">
                <a16:creationId xmlns:a16="http://schemas.microsoft.com/office/drawing/2014/main" id="{078B2EC8-5BE1-4B32-8E65-F49DADD4CC00}"/>
              </a:ext>
            </a:extLst>
          </p:cNvPr>
          <p:cNvSpPr txBox="1"/>
          <p:nvPr/>
        </p:nvSpPr>
        <p:spPr>
          <a:xfrm>
            <a:off x="2198391" y="225566"/>
            <a:ext cx="8057122" cy="707886"/>
          </a:xfrm>
          <a:prstGeom prst="rect">
            <a:avLst/>
          </a:prstGeom>
          <a:noFill/>
        </p:spPr>
        <p:txBody>
          <a:bodyPr wrap="square" rtlCol="0">
            <a:spAutoFit/>
          </a:bodyPr>
          <a:lstStyle/>
          <a:p>
            <a:r>
              <a:rPr lang="en-IN" sz="4000" b="1" dirty="0"/>
              <a:t>KMS English Medium School (CBSE)</a:t>
            </a:r>
          </a:p>
        </p:txBody>
      </p:sp>
      <p:pic>
        <p:nvPicPr>
          <p:cNvPr id="21" name="Picture 20">
            <a:extLst>
              <a:ext uri="{FF2B5EF4-FFF2-40B4-BE49-F238E27FC236}">
                <a16:creationId xmlns:a16="http://schemas.microsoft.com/office/drawing/2014/main" id="{54C94CA9-14F1-4681-ADA0-6DC4E51E98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642851" y="254686"/>
            <a:ext cx="837369" cy="678766"/>
          </a:xfrm>
          <a:prstGeom prst="rect">
            <a:avLst/>
          </a:prstGeom>
        </p:spPr>
      </p:pic>
    </p:spTree>
    <p:extLst>
      <p:ext uri="{BB962C8B-B14F-4D97-AF65-F5344CB8AC3E}">
        <p14:creationId xmlns:p14="http://schemas.microsoft.com/office/powerpoint/2010/main" val="2369609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083324-97E7-4981-8F4F-8B54B21C48A0}"/>
              </a:ext>
            </a:extLst>
          </p:cNvPr>
          <p:cNvSpPr/>
          <p:nvPr/>
        </p:nvSpPr>
        <p:spPr>
          <a:xfrm>
            <a:off x="165894" y="76382"/>
            <a:ext cx="11859064" cy="6735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5C0833D6-6076-42F2-99F8-3874F1968684}"/>
              </a:ext>
            </a:extLst>
          </p:cNvPr>
          <p:cNvSpPr txBox="1"/>
          <p:nvPr/>
        </p:nvSpPr>
        <p:spPr>
          <a:xfrm>
            <a:off x="4236075" y="1234392"/>
            <a:ext cx="894477" cy="307777"/>
          </a:xfrm>
          <a:prstGeom prst="rect">
            <a:avLst/>
          </a:prstGeom>
          <a:noFill/>
        </p:spPr>
        <p:txBody>
          <a:bodyPr wrap="square" rtlCol="0">
            <a:spAutoFit/>
          </a:bodyPr>
          <a:lstStyle/>
          <a:p>
            <a:r>
              <a:rPr lang="en-IN" sz="1400" b="1" dirty="0">
                <a:solidFill>
                  <a:schemeClr val="bg1"/>
                </a:solidFill>
              </a:rPr>
              <a:t>About Us</a:t>
            </a:r>
          </a:p>
        </p:txBody>
      </p:sp>
      <p:sp>
        <p:nvSpPr>
          <p:cNvPr id="5" name="Rectangle 4">
            <a:extLst>
              <a:ext uri="{FF2B5EF4-FFF2-40B4-BE49-F238E27FC236}">
                <a16:creationId xmlns:a16="http://schemas.microsoft.com/office/drawing/2014/main" id="{DD939ECB-1CD0-46A1-888B-6EF10568B3AC}"/>
              </a:ext>
            </a:extLst>
          </p:cNvPr>
          <p:cNvSpPr/>
          <p:nvPr/>
        </p:nvSpPr>
        <p:spPr>
          <a:xfrm>
            <a:off x="166468" y="6435968"/>
            <a:ext cx="11859064" cy="3763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Copyright © KMS English Medium School (CBSE)- Mumbai</a:t>
            </a:r>
            <a:endParaRPr lang="en-IN" dirty="0"/>
          </a:p>
        </p:txBody>
      </p:sp>
      <p:sp>
        <p:nvSpPr>
          <p:cNvPr id="6" name="Rectangle 5">
            <a:extLst>
              <a:ext uri="{FF2B5EF4-FFF2-40B4-BE49-F238E27FC236}">
                <a16:creationId xmlns:a16="http://schemas.microsoft.com/office/drawing/2014/main" id="{FA470AF9-54CC-49F8-A1C4-2C474948451D}"/>
              </a:ext>
            </a:extLst>
          </p:cNvPr>
          <p:cNvSpPr/>
          <p:nvPr/>
        </p:nvSpPr>
        <p:spPr>
          <a:xfrm>
            <a:off x="166468" y="3896751"/>
            <a:ext cx="11859064" cy="2518117"/>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612B5AA6-0517-4CA3-A6D8-DFE457B59CD1}"/>
              </a:ext>
            </a:extLst>
          </p:cNvPr>
          <p:cNvSpPr/>
          <p:nvPr/>
        </p:nvSpPr>
        <p:spPr>
          <a:xfrm>
            <a:off x="422031" y="4192172"/>
            <a:ext cx="1969477" cy="19413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Logo </a:t>
            </a:r>
          </a:p>
        </p:txBody>
      </p:sp>
      <p:cxnSp>
        <p:nvCxnSpPr>
          <p:cNvPr id="8" name="Straight Connector 7">
            <a:extLst>
              <a:ext uri="{FF2B5EF4-FFF2-40B4-BE49-F238E27FC236}">
                <a16:creationId xmlns:a16="http://schemas.microsoft.com/office/drawing/2014/main" id="{53393763-0FD3-4970-9406-4B486ABF469F}"/>
              </a:ext>
            </a:extLst>
          </p:cNvPr>
          <p:cNvCxnSpPr/>
          <p:nvPr/>
        </p:nvCxnSpPr>
        <p:spPr>
          <a:xfrm>
            <a:off x="3898639" y="4430188"/>
            <a:ext cx="314296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807F9FE-170B-4801-B153-825556743830}"/>
              </a:ext>
            </a:extLst>
          </p:cNvPr>
          <p:cNvSpPr txBox="1"/>
          <p:nvPr/>
        </p:nvSpPr>
        <p:spPr>
          <a:xfrm>
            <a:off x="3976008" y="4008978"/>
            <a:ext cx="1969477" cy="400110"/>
          </a:xfrm>
          <a:prstGeom prst="rect">
            <a:avLst/>
          </a:prstGeom>
          <a:noFill/>
        </p:spPr>
        <p:txBody>
          <a:bodyPr wrap="square" rtlCol="0">
            <a:spAutoFit/>
          </a:bodyPr>
          <a:lstStyle/>
          <a:p>
            <a:r>
              <a:rPr lang="en-IN" sz="2000" b="1" dirty="0"/>
              <a:t>Quick Links</a:t>
            </a:r>
          </a:p>
        </p:txBody>
      </p:sp>
      <p:sp>
        <p:nvSpPr>
          <p:cNvPr id="10" name="TextBox 9">
            <a:extLst>
              <a:ext uri="{FF2B5EF4-FFF2-40B4-BE49-F238E27FC236}">
                <a16:creationId xmlns:a16="http://schemas.microsoft.com/office/drawing/2014/main" id="{D306F26C-8664-4B29-9336-E46B8D9ECE47}"/>
              </a:ext>
            </a:extLst>
          </p:cNvPr>
          <p:cNvSpPr txBox="1"/>
          <p:nvPr/>
        </p:nvSpPr>
        <p:spPr>
          <a:xfrm>
            <a:off x="3976008" y="4550202"/>
            <a:ext cx="1797149" cy="369332"/>
          </a:xfrm>
          <a:prstGeom prst="rect">
            <a:avLst/>
          </a:prstGeom>
          <a:noFill/>
        </p:spPr>
        <p:txBody>
          <a:bodyPr wrap="square" rtlCol="0">
            <a:spAutoFit/>
          </a:bodyPr>
          <a:lstStyle/>
          <a:p>
            <a:r>
              <a:rPr lang="en-IN" dirty="0"/>
              <a:t>Privacy Policy  &gt;&gt;</a:t>
            </a:r>
          </a:p>
        </p:txBody>
      </p:sp>
      <p:sp>
        <p:nvSpPr>
          <p:cNvPr id="11" name="TextBox 10">
            <a:extLst>
              <a:ext uri="{FF2B5EF4-FFF2-40B4-BE49-F238E27FC236}">
                <a16:creationId xmlns:a16="http://schemas.microsoft.com/office/drawing/2014/main" id="{218C53A8-1BA6-4790-BFA0-94B70A75E473}"/>
              </a:ext>
            </a:extLst>
          </p:cNvPr>
          <p:cNvSpPr txBox="1"/>
          <p:nvPr/>
        </p:nvSpPr>
        <p:spPr>
          <a:xfrm>
            <a:off x="3976009" y="4977181"/>
            <a:ext cx="1797148" cy="369332"/>
          </a:xfrm>
          <a:prstGeom prst="rect">
            <a:avLst/>
          </a:prstGeom>
          <a:noFill/>
        </p:spPr>
        <p:txBody>
          <a:bodyPr wrap="square" rtlCol="0">
            <a:spAutoFit/>
          </a:bodyPr>
          <a:lstStyle/>
          <a:p>
            <a:r>
              <a:rPr lang="en-IN" dirty="0"/>
              <a:t>Photo Gallery &gt;&gt;</a:t>
            </a:r>
          </a:p>
        </p:txBody>
      </p:sp>
      <p:sp>
        <p:nvSpPr>
          <p:cNvPr id="12" name="TextBox 11">
            <a:extLst>
              <a:ext uri="{FF2B5EF4-FFF2-40B4-BE49-F238E27FC236}">
                <a16:creationId xmlns:a16="http://schemas.microsoft.com/office/drawing/2014/main" id="{6A01F21C-316A-4870-A519-62F9527C2F75}"/>
              </a:ext>
            </a:extLst>
          </p:cNvPr>
          <p:cNvSpPr txBox="1"/>
          <p:nvPr/>
        </p:nvSpPr>
        <p:spPr>
          <a:xfrm>
            <a:off x="3976009" y="5404160"/>
            <a:ext cx="995290" cy="369332"/>
          </a:xfrm>
          <a:prstGeom prst="rect">
            <a:avLst/>
          </a:prstGeom>
          <a:noFill/>
        </p:spPr>
        <p:txBody>
          <a:bodyPr wrap="square" rtlCol="0">
            <a:spAutoFit/>
          </a:bodyPr>
          <a:lstStyle/>
          <a:p>
            <a:r>
              <a:rPr lang="en-IN" dirty="0"/>
              <a:t>Help  &gt;&gt;</a:t>
            </a:r>
          </a:p>
        </p:txBody>
      </p:sp>
      <p:sp>
        <p:nvSpPr>
          <p:cNvPr id="13" name="TextBox 12">
            <a:extLst>
              <a:ext uri="{FF2B5EF4-FFF2-40B4-BE49-F238E27FC236}">
                <a16:creationId xmlns:a16="http://schemas.microsoft.com/office/drawing/2014/main" id="{FDD1DD36-CDD3-4871-B5B2-5783FB7FFF57}"/>
              </a:ext>
            </a:extLst>
          </p:cNvPr>
          <p:cNvSpPr txBox="1"/>
          <p:nvPr/>
        </p:nvSpPr>
        <p:spPr>
          <a:xfrm>
            <a:off x="3976009" y="5827646"/>
            <a:ext cx="1590822" cy="369332"/>
          </a:xfrm>
          <a:prstGeom prst="rect">
            <a:avLst/>
          </a:prstGeom>
          <a:noFill/>
        </p:spPr>
        <p:txBody>
          <a:bodyPr wrap="square" rtlCol="0">
            <a:spAutoFit/>
          </a:bodyPr>
          <a:lstStyle/>
          <a:p>
            <a:r>
              <a:rPr lang="en-IN" dirty="0"/>
              <a:t>Contact Us  &gt;&gt;</a:t>
            </a:r>
          </a:p>
        </p:txBody>
      </p:sp>
      <p:cxnSp>
        <p:nvCxnSpPr>
          <p:cNvPr id="14" name="Straight Connector 13">
            <a:extLst>
              <a:ext uri="{FF2B5EF4-FFF2-40B4-BE49-F238E27FC236}">
                <a16:creationId xmlns:a16="http://schemas.microsoft.com/office/drawing/2014/main" id="{1F4DB06C-C0E4-4221-B7E6-624ACBF9B6D1}"/>
              </a:ext>
            </a:extLst>
          </p:cNvPr>
          <p:cNvCxnSpPr/>
          <p:nvPr/>
        </p:nvCxnSpPr>
        <p:spPr>
          <a:xfrm>
            <a:off x="7413643" y="4533384"/>
            <a:ext cx="314296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2F0647E-03F3-4A38-B02F-E04F2564EBB7}"/>
              </a:ext>
            </a:extLst>
          </p:cNvPr>
          <p:cNvSpPr txBox="1"/>
          <p:nvPr/>
        </p:nvSpPr>
        <p:spPr>
          <a:xfrm>
            <a:off x="7413643" y="4112174"/>
            <a:ext cx="1969477" cy="400110"/>
          </a:xfrm>
          <a:prstGeom prst="rect">
            <a:avLst/>
          </a:prstGeom>
          <a:noFill/>
        </p:spPr>
        <p:txBody>
          <a:bodyPr wrap="square" rtlCol="0">
            <a:spAutoFit/>
          </a:bodyPr>
          <a:lstStyle/>
          <a:p>
            <a:r>
              <a:rPr lang="en-IN" sz="2000" b="1" dirty="0"/>
              <a:t>Follows us on</a:t>
            </a:r>
          </a:p>
        </p:txBody>
      </p:sp>
      <p:pic>
        <p:nvPicPr>
          <p:cNvPr id="16" name="Picture 15">
            <a:extLst>
              <a:ext uri="{FF2B5EF4-FFF2-40B4-BE49-F238E27FC236}">
                <a16:creationId xmlns:a16="http://schemas.microsoft.com/office/drawing/2014/main" id="{5BF28C3F-EB39-48E4-90B6-6171AAD56667}"/>
              </a:ext>
            </a:extLst>
          </p:cNvPr>
          <p:cNvPicPr>
            <a:picLocks noChangeAspect="1"/>
          </p:cNvPicPr>
          <p:nvPr/>
        </p:nvPicPr>
        <p:blipFill rotWithShape="1">
          <a:blip r:embed="rId2"/>
          <a:srcRect l="58269" t="67085" r="26385" b="25732"/>
          <a:stretch/>
        </p:blipFill>
        <p:spPr>
          <a:xfrm>
            <a:off x="7514462" y="4742630"/>
            <a:ext cx="1871004" cy="492370"/>
          </a:xfrm>
          <a:prstGeom prst="rect">
            <a:avLst/>
          </a:prstGeom>
        </p:spPr>
      </p:pic>
      <p:sp>
        <p:nvSpPr>
          <p:cNvPr id="17" name="TextBox 16">
            <a:extLst>
              <a:ext uri="{FF2B5EF4-FFF2-40B4-BE49-F238E27FC236}">
                <a16:creationId xmlns:a16="http://schemas.microsoft.com/office/drawing/2014/main" id="{1EB17A32-7D88-4481-8316-860EC158CB13}"/>
              </a:ext>
            </a:extLst>
          </p:cNvPr>
          <p:cNvSpPr txBox="1"/>
          <p:nvPr/>
        </p:nvSpPr>
        <p:spPr>
          <a:xfrm>
            <a:off x="7514463" y="5444246"/>
            <a:ext cx="2602846" cy="369332"/>
          </a:xfrm>
          <a:prstGeom prst="rect">
            <a:avLst/>
          </a:prstGeom>
          <a:noFill/>
        </p:spPr>
        <p:txBody>
          <a:bodyPr wrap="square" rtlCol="0">
            <a:spAutoFit/>
          </a:bodyPr>
          <a:lstStyle/>
          <a:p>
            <a:r>
              <a:rPr lang="en-IN" dirty="0"/>
              <a:t>Phone : +9122-2411-3601</a:t>
            </a:r>
          </a:p>
        </p:txBody>
      </p:sp>
      <p:sp>
        <p:nvSpPr>
          <p:cNvPr id="18" name="TextBox 17">
            <a:extLst>
              <a:ext uri="{FF2B5EF4-FFF2-40B4-BE49-F238E27FC236}">
                <a16:creationId xmlns:a16="http://schemas.microsoft.com/office/drawing/2014/main" id="{70C88860-7C4F-4D8F-A545-4C1409A5E823}"/>
              </a:ext>
            </a:extLst>
          </p:cNvPr>
          <p:cNvSpPr txBox="1"/>
          <p:nvPr/>
        </p:nvSpPr>
        <p:spPr>
          <a:xfrm>
            <a:off x="7529985" y="5804749"/>
            <a:ext cx="4494973" cy="369332"/>
          </a:xfrm>
          <a:prstGeom prst="rect">
            <a:avLst/>
          </a:prstGeom>
          <a:noFill/>
        </p:spPr>
        <p:txBody>
          <a:bodyPr wrap="square" rtlCol="0">
            <a:spAutoFit/>
          </a:bodyPr>
          <a:lstStyle/>
          <a:p>
            <a:r>
              <a:rPr lang="en-IN" dirty="0"/>
              <a:t>Email :  kmsenglishmediumschool@gmail.com</a:t>
            </a:r>
          </a:p>
        </p:txBody>
      </p:sp>
      <p:sp>
        <p:nvSpPr>
          <p:cNvPr id="19" name="Rectangle 18">
            <a:extLst>
              <a:ext uri="{FF2B5EF4-FFF2-40B4-BE49-F238E27FC236}">
                <a16:creationId xmlns:a16="http://schemas.microsoft.com/office/drawing/2014/main" id="{9CF29546-B131-41AE-89E5-49DA738DB939}"/>
              </a:ext>
            </a:extLst>
          </p:cNvPr>
          <p:cNvSpPr/>
          <p:nvPr/>
        </p:nvSpPr>
        <p:spPr>
          <a:xfrm>
            <a:off x="3148244" y="2548705"/>
            <a:ext cx="5894363" cy="86699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We are still Working on it</a:t>
            </a:r>
          </a:p>
        </p:txBody>
      </p:sp>
      <p:sp>
        <p:nvSpPr>
          <p:cNvPr id="20" name="TextBox 19">
            <a:extLst>
              <a:ext uri="{FF2B5EF4-FFF2-40B4-BE49-F238E27FC236}">
                <a16:creationId xmlns:a16="http://schemas.microsoft.com/office/drawing/2014/main" id="{1BD427F6-D2E9-4B8B-A14A-4AA1CD46C64C}"/>
              </a:ext>
            </a:extLst>
          </p:cNvPr>
          <p:cNvSpPr txBox="1"/>
          <p:nvPr/>
        </p:nvSpPr>
        <p:spPr>
          <a:xfrm>
            <a:off x="3148244" y="1942861"/>
            <a:ext cx="5978769" cy="369332"/>
          </a:xfrm>
          <a:prstGeom prst="rect">
            <a:avLst/>
          </a:prstGeom>
          <a:noFill/>
        </p:spPr>
        <p:txBody>
          <a:bodyPr wrap="square" rtlCol="0">
            <a:spAutoFit/>
          </a:bodyPr>
          <a:lstStyle/>
          <a:p>
            <a:pPr algn="ctr"/>
            <a:r>
              <a:rPr lang="en-IN" b="1" dirty="0"/>
              <a:t>Senior KG</a:t>
            </a:r>
          </a:p>
        </p:txBody>
      </p:sp>
      <p:sp>
        <p:nvSpPr>
          <p:cNvPr id="21" name="Rectangle 20">
            <a:extLst>
              <a:ext uri="{FF2B5EF4-FFF2-40B4-BE49-F238E27FC236}">
                <a16:creationId xmlns:a16="http://schemas.microsoft.com/office/drawing/2014/main" id="{B570FA54-488D-4867-8D34-573B21911912}"/>
              </a:ext>
            </a:extLst>
          </p:cNvPr>
          <p:cNvSpPr/>
          <p:nvPr/>
        </p:nvSpPr>
        <p:spPr>
          <a:xfrm>
            <a:off x="165320" y="1068858"/>
            <a:ext cx="11859064" cy="678766"/>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211EA47C-A1CD-46D3-A6E4-E7BD590F7FE0}"/>
              </a:ext>
            </a:extLst>
          </p:cNvPr>
          <p:cNvSpPr txBox="1"/>
          <p:nvPr/>
        </p:nvSpPr>
        <p:spPr>
          <a:xfrm>
            <a:off x="2905105" y="1254351"/>
            <a:ext cx="1063245" cy="307777"/>
          </a:xfrm>
          <a:prstGeom prst="rect">
            <a:avLst/>
          </a:prstGeom>
          <a:noFill/>
        </p:spPr>
        <p:txBody>
          <a:bodyPr wrap="square" rtlCol="0">
            <a:spAutoFit/>
          </a:bodyPr>
          <a:lstStyle/>
          <a:p>
            <a:r>
              <a:rPr lang="en-IN" sz="1400" dirty="0"/>
              <a:t>About Us  #</a:t>
            </a:r>
          </a:p>
        </p:txBody>
      </p:sp>
      <p:sp>
        <p:nvSpPr>
          <p:cNvPr id="23" name="TextBox 22">
            <a:extLst>
              <a:ext uri="{FF2B5EF4-FFF2-40B4-BE49-F238E27FC236}">
                <a16:creationId xmlns:a16="http://schemas.microsoft.com/office/drawing/2014/main" id="{B9BAA4E6-31DF-4835-9F1A-F4E2B8E1073C}"/>
              </a:ext>
            </a:extLst>
          </p:cNvPr>
          <p:cNvSpPr txBox="1"/>
          <p:nvPr/>
        </p:nvSpPr>
        <p:spPr>
          <a:xfrm>
            <a:off x="4046126" y="1254353"/>
            <a:ext cx="1190474" cy="307775"/>
          </a:xfrm>
          <a:prstGeom prst="rect">
            <a:avLst/>
          </a:prstGeom>
          <a:noFill/>
        </p:spPr>
        <p:txBody>
          <a:bodyPr wrap="square" rtlCol="0">
            <a:spAutoFit/>
          </a:bodyPr>
          <a:lstStyle/>
          <a:p>
            <a:r>
              <a:rPr lang="en-IN" sz="1400" dirty="0"/>
              <a:t>Infrastructure</a:t>
            </a:r>
          </a:p>
        </p:txBody>
      </p:sp>
      <p:sp>
        <p:nvSpPr>
          <p:cNvPr id="24" name="TextBox 23">
            <a:extLst>
              <a:ext uri="{FF2B5EF4-FFF2-40B4-BE49-F238E27FC236}">
                <a16:creationId xmlns:a16="http://schemas.microsoft.com/office/drawing/2014/main" id="{C60D93DA-0204-488D-B169-22E6739E57DE}"/>
              </a:ext>
            </a:extLst>
          </p:cNvPr>
          <p:cNvSpPr txBox="1"/>
          <p:nvPr/>
        </p:nvSpPr>
        <p:spPr>
          <a:xfrm>
            <a:off x="5312139" y="1254351"/>
            <a:ext cx="1048697" cy="307777"/>
          </a:xfrm>
          <a:prstGeom prst="rect">
            <a:avLst/>
          </a:prstGeom>
          <a:noFill/>
        </p:spPr>
        <p:txBody>
          <a:bodyPr wrap="square" rtlCol="0">
            <a:spAutoFit/>
          </a:bodyPr>
          <a:lstStyle/>
          <a:p>
            <a:r>
              <a:rPr lang="en-IN" sz="1400" b="1" dirty="0">
                <a:solidFill>
                  <a:schemeClr val="bg1"/>
                </a:solidFill>
              </a:rPr>
              <a:t>Academic #</a:t>
            </a:r>
          </a:p>
        </p:txBody>
      </p:sp>
      <p:sp>
        <p:nvSpPr>
          <p:cNvPr id="25" name="TextBox 24">
            <a:extLst>
              <a:ext uri="{FF2B5EF4-FFF2-40B4-BE49-F238E27FC236}">
                <a16:creationId xmlns:a16="http://schemas.microsoft.com/office/drawing/2014/main" id="{AF1ACDA4-D5D6-49DB-A924-265ECCBCE14F}"/>
              </a:ext>
            </a:extLst>
          </p:cNvPr>
          <p:cNvSpPr txBox="1"/>
          <p:nvPr/>
        </p:nvSpPr>
        <p:spPr>
          <a:xfrm>
            <a:off x="11132658" y="1254353"/>
            <a:ext cx="765517" cy="307775"/>
          </a:xfrm>
          <a:prstGeom prst="rect">
            <a:avLst/>
          </a:prstGeom>
          <a:noFill/>
        </p:spPr>
        <p:txBody>
          <a:bodyPr wrap="square" rtlCol="0">
            <a:spAutoFit/>
          </a:bodyPr>
          <a:lstStyle/>
          <a:p>
            <a:r>
              <a:rPr lang="en-IN" sz="1400" dirty="0"/>
              <a:t>Help Us</a:t>
            </a:r>
          </a:p>
        </p:txBody>
      </p:sp>
      <p:sp>
        <p:nvSpPr>
          <p:cNvPr id="26" name="TextBox 25">
            <a:extLst>
              <a:ext uri="{FF2B5EF4-FFF2-40B4-BE49-F238E27FC236}">
                <a16:creationId xmlns:a16="http://schemas.microsoft.com/office/drawing/2014/main" id="{EF74CCE8-5F30-4C72-98DB-959F1DE17D10}"/>
              </a:ext>
            </a:extLst>
          </p:cNvPr>
          <p:cNvSpPr txBox="1"/>
          <p:nvPr/>
        </p:nvSpPr>
        <p:spPr>
          <a:xfrm>
            <a:off x="2198391" y="1254353"/>
            <a:ext cx="628938" cy="307777"/>
          </a:xfrm>
          <a:prstGeom prst="rect">
            <a:avLst/>
          </a:prstGeom>
          <a:noFill/>
        </p:spPr>
        <p:txBody>
          <a:bodyPr wrap="square" rtlCol="0">
            <a:spAutoFit/>
          </a:bodyPr>
          <a:lstStyle/>
          <a:p>
            <a:r>
              <a:rPr lang="en-IN" sz="1400" dirty="0"/>
              <a:t>Home</a:t>
            </a:r>
          </a:p>
        </p:txBody>
      </p:sp>
      <p:sp>
        <p:nvSpPr>
          <p:cNvPr id="27" name="TextBox 26">
            <a:extLst>
              <a:ext uri="{FF2B5EF4-FFF2-40B4-BE49-F238E27FC236}">
                <a16:creationId xmlns:a16="http://schemas.microsoft.com/office/drawing/2014/main" id="{F22309A6-9A74-4618-93D4-910CB2056075}"/>
              </a:ext>
            </a:extLst>
          </p:cNvPr>
          <p:cNvSpPr txBox="1"/>
          <p:nvPr/>
        </p:nvSpPr>
        <p:spPr>
          <a:xfrm>
            <a:off x="6446243" y="1254351"/>
            <a:ext cx="765516" cy="307777"/>
          </a:xfrm>
          <a:prstGeom prst="rect">
            <a:avLst/>
          </a:prstGeom>
          <a:noFill/>
        </p:spPr>
        <p:txBody>
          <a:bodyPr wrap="square" rtlCol="0">
            <a:spAutoFit/>
          </a:bodyPr>
          <a:lstStyle/>
          <a:p>
            <a:r>
              <a:rPr lang="en-IN" sz="1400" dirty="0"/>
              <a:t>Gallery</a:t>
            </a:r>
          </a:p>
        </p:txBody>
      </p:sp>
      <p:sp>
        <p:nvSpPr>
          <p:cNvPr id="28" name="TextBox 27">
            <a:extLst>
              <a:ext uri="{FF2B5EF4-FFF2-40B4-BE49-F238E27FC236}">
                <a16:creationId xmlns:a16="http://schemas.microsoft.com/office/drawing/2014/main" id="{4C30A28A-BF7D-4CD5-9410-076E81377A87}"/>
              </a:ext>
            </a:extLst>
          </p:cNvPr>
          <p:cNvSpPr txBox="1"/>
          <p:nvPr/>
        </p:nvSpPr>
        <p:spPr>
          <a:xfrm>
            <a:off x="8362866" y="1254351"/>
            <a:ext cx="1588784" cy="307777"/>
          </a:xfrm>
          <a:prstGeom prst="rect">
            <a:avLst/>
          </a:prstGeom>
          <a:noFill/>
        </p:spPr>
        <p:txBody>
          <a:bodyPr wrap="square" rtlCol="0">
            <a:spAutoFit/>
          </a:bodyPr>
          <a:lstStyle/>
          <a:p>
            <a:r>
              <a:rPr lang="en-IN" sz="1400" dirty="0"/>
              <a:t>Online Admission #</a:t>
            </a:r>
          </a:p>
        </p:txBody>
      </p:sp>
      <p:sp>
        <p:nvSpPr>
          <p:cNvPr id="29" name="TextBox 28">
            <a:extLst>
              <a:ext uri="{FF2B5EF4-FFF2-40B4-BE49-F238E27FC236}">
                <a16:creationId xmlns:a16="http://schemas.microsoft.com/office/drawing/2014/main" id="{B57B7535-E238-4AD9-97F2-A7909A0D3FBD}"/>
              </a:ext>
            </a:extLst>
          </p:cNvPr>
          <p:cNvSpPr txBox="1"/>
          <p:nvPr/>
        </p:nvSpPr>
        <p:spPr>
          <a:xfrm>
            <a:off x="10035286" y="1254351"/>
            <a:ext cx="1013736" cy="307777"/>
          </a:xfrm>
          <a:prstGeom prst="rect">
            <a:avLst/>
          </a:prstGeom>
          <a:noFill/>
        </p:spPr>
        <p:txBody>
          <a:bodyPr wrap="square" rtlCol="0">
            <a:spAutoFit/>
          </a:bodyPr>
          <a:lstStyle/>
          <a:p>
            <a:r>
              <a:rPr lang="en-IN" sz="1400" dirty="0"/>
              <a:t>Contact Us</a:t>
            </a:r>
          </a:p>
        </p:txBody>
      </p:sp>
      <p:sp>
        <p:nvSpPr>
          <p:cNvPr id="30" name="TextBox 29">
            <a:extLst>
              <a:ext uri="{FF2B5EF4-FFF2-40B4-BE49-F238E27FC236}">
                <a16:creationId xmlns:a16="http://schemas.microsoft.com/office/drawing/2014/main" id="{E2D1278E-F887-49FC-93A7-671CAEE782D4}"/>
              </a:ext>
            </a:extLst>
          </p:cNvPr>
          <p:cNvSpPr txBox="1"/>
          <p:nvPr/>
        </p:nvSpPr>
        <p:spPr>
          <a:xfrm>
            <a:off x="7217891" y="1254351"/>
            <a:ext cx="1061339" cy="307777"/>
          </a:xfrm>
          <a:prstGeom prst="rect">
            <a:avLst/>
          </a:prstGeom>
          <a:noFill/>
        </p:spPr>
        <p:txBody>
          <a:bodyPr wrap="square" rtlCol="0">
            <a:spAutoFit/>
          </a:bodyPr>
          <a:lstStyle/>
          <a:p>
            <a:r>
              <a:rPr lang="en-IN" sz="1400" dirty="0"/>
              <a:t>Admission #</a:t>
            </a:r>
          </a:p>
        </p:txBody>
      </p:sp>
      <p:sp>
        <p:nvSpPr>
          <p:cNvPr id="31" name="Rectangle 30">
            <a:extLst>
              <a:ext uri="{FF2B5EF4-FFF2-40B4-BE49-F238E27FC236}">
                <a16:creationId xmlns:a16="http://schemas.microsoft.com/office/drawing/2014/main" id="{2B91C573-9FAE-49BE-876A-61F67B22371E}"/>
              </a:ext>
            </a:extLst>
          </p:cNvPr>
          <p:cNvSpPr/>
          <p:nvPr/>
        </p:nvSpPr>
        <p:spPr>
          <a:xfrm>
            <a:off x="165320" y="42203"/>
            <a:ext cx="11859064" cy="1029081"/>
          </a:xfrm>
          <a:prstGeom prst="rect">
            <a:avLst/>
          </a:prstGeom>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IN" dirty="0"/>
          </a:p>
        </p:txBody>
      </p:sp>
      <p:sp>
        <p:nvSpPr>
          <p:cNvPr id="32" name="Rectangle: Rounded Corners 31">
            <a:extLst>
              <a:ext uri="{FF2B5EF4-FFF2-40B4-BE49-F238E27FC236}">
                <a16:creationId xmlns:a16="http://schemas.microsoft.com/office/drawing/2014/main" id="{BC789EAD-870C-4692-8B55-25A03AD657AD}"/>
              </a:ext>
            </a:extLst>
          </p:cNvPr>
          <p:cNvSpPr/>
          <p:nvPr/>
        </p:nvSpPr>
        <p:spPr>
          <a:xfrm>
            <a:off x="533998" y="236676"/>
            <a:ext cx="1055077" cy="6787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Logo</a:t>
            </a:r>
          </a:p>
        </p:txBody>
      </p:sp>
      <p:sp>
        <p:nvSpPr>
          <p:cNvPr id="33" name="TextBox 32">
            <a:extLst>
              <a:ext uri="{FF2B5EF4-FFF2-40B4-BE49-F238E27FC236}">
                <a16:creationId xmlns:a16="http://schemas.microsoft.com/office/drawing/2014/main" id="{21C5BB6B-1FC9-430D-81E9-B3BAFFCC8C40}"/>
              </a:ext>
            </a:extLst>
          </p:cNvPr>
          <p:cNvSpPr txBox="1"/>
          <p:nvPr/>
        </p:nvSpPr>
        <p:spPr>
          <a:xfrm>
            <a:off x="2198391" y="225566"/>
            <a:ext cx="8057122" cy="707886"/>
          </a:xfrm>
          <a:prstGeom prst="rect">
            <a:avLst/>
          </a:prstGeom>
          <a:noFill/>
        </p:spPr>
        <p:txBody>
          <a:bodyPr wrap="square" rtlCol="0">
            <a:spAutoFit/>
          </a:bodyPr>
          <a:lstStyle/>
          <a:p>
            <a:r>
              <a:rPr lang="en-IN" sz="4000" b="1" dirty="0"/>
              <a:t>KMS English Medium School (CBSE)</a:t>
            </a:r>
          </a:p>
        </p:txBody>
      </p:sp>
    </p:spTree>
    <p:extLst>
      <p:ext uri="{BB962C8B-B14F-4D97-AF65-F5344CB8AC3E}">
        <p14:creationId xmlns:p14="http://schemas.microsoft.com/office/powerpoint/2010/main" val="2253889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8E893B-09FE-4A9A-9C04-C7238E6F565A}"/>
              </a:ext>
            </a:extLst>
          </p:cNvPr>
          <p:cNvSpPr/>
          <p:nvPr/>
        </p:nvSpPr>
        <p:spPr>
          <a:xfrm>
            <a:off x="165894" y="90450"/>
            <a:ext cx="11859064" cy="6735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B0B09BA2-0168-459E-A1B5-F0AFDDEFF70F}"/>
              </a:ext>
            </a:extLst>
          </p:cNvPr>
          <p:cNvSpPr txBox="1"/>
          <p:nvPr/>
        </p:nvSpPr>
        <p:spPr>
          <a:xfrm>
            <a:off x="4236075" y="1248460"/>
            <a:ext cx="894477" cy="307777"/>
          </a:xfrm>
          <a:prstGeom prst="rect">
            <a:avLst/>
          </a:prstGeom>
          <a:noFill/>
        </p:spPr>
        <p:txBody>
          <a:bodyPr wrap="square" rtlCol="0">
            <a:spAutoFit/>
          </a:bodyPr>
          <a:lstStyle/>
          <a:p>
            <a:r>
              <a:rPr lang="en-IN" sz="1400" b="1" dirty="0">
                <a:solidFill>
                  <a:schemeClr val="bg1"/>
                </a:solidFill>
              </a:rPr>
              <a:t>About Us</a:t>
            </a:r>
          </a:p>
        </p:txBody>
      </p:sp>
      <p:sp>
        <p:nvSpPr>
          <p:cNvPr id="5" name="Rectangle 4">
            <a:extLst>
              <a:ext uri="{FF2B5EF4-FFF2-40B4-BE49-F238E27FC236}">
                <a16:creationId xmlns:a16="http://schemas.microsoft.com/office/drawing/2014/main" id="{043C43C5-71EB-4AB2-9CCF-53534B6FB186}"/>
              </a:ext>
            </a:extLst>
          </p:cNvPr>
          <p:cNvSpPr/>
          <p:nvPr/>
        </p:nvSpPr>
        <p:spPr>
          <a:xfrm>
            <a:off x="166468" y="6450036"/>
            <a:ext cx="11859064" cy="3763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Copyright © KMS English Medium School (CBSE)- Mumbai</a:t>
            </a:r>
            <a:endParaRPr lang="en-IN" dirty="0"/>
          </a:p>
        </p:txBody>
      </p:sp>
      <p:sp>
        <p:nvSpPr>
          <p:cNvPr id="6" name="Rectangle 5">
            <a:extLst>
              <a:ext uri="{FF2B5EF4-FFF2-40B4-BE49-F238E27FC236}">
                <a16:creationId xmlns:a16="http://schemas.microsoft.com/office/drawing/2014/main" id="{69360E21-2C37-4EE9-ADBE-0108853EB949}"/>
              </a:ext>
            </a:extLst>
          </p:cNvPr>
          <p:cNvSpPr/>
          <p:nvPr/>
        </p:nvSpPr>
        <p:spPr>
          <a:xfrm>
            <a:off x="166468" y="3910819"/>
            <a:ext cx="11859064" cy="2518117"/>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C8758044-68B6-450C-8C8F-9CF7EA5B12DE}"/>
              </a:ext>
            </a:extLst>
          </p:cNvPr>
          <p:cNvSpPr/>
          <p:nvPr/>
        </p:nvSpPr>
        <p:spPr>
          <a:xfrm>
            <a:off x="422031" y="4206240"/>
            <a:ext cx="1969477" cy="19413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Logo </a:t>
            </a:r>
          </a:p>
        </p:txBody>
      </p:sp>
      <p:cxnSp>
        <p:nvCxnSpPr>
          <p:cNvPr id="8" name="Straight Connector 7">
            <a:extLst>
              <a:ext uri="{FF2B5EF4-FFF2-40B4-BE49-F238E27FC236}">
                <a16:creationId xmlns:a16="http://schemas.microsoft.com/office/drawing/2014/main" id="{9A68049A-DC19-4A08-A55F-91748E956BDF}"/>
              </a:ext>
            </a:extLst>
          </p:cNvPr>
          <p:cNvCxnSpPr/>
          <p:nvPr/>
        </p:nvCxnSpPr>
        <p:spPr>
          <a:xfrm>
            <a:off x="3898639" y="4444256"/>
            <a:ext cx="314296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625E6F3-C4FC-4B5A-AEF1-1D0D500EC008}"/>
              </a:ext>
            </a:extLst>
          </p:cNvPr>
          <p:cNvSpPr txBox="1"/>
          <p:nvPr/>
        </p:nvSpPr>
        <p:spPr>
          <a:xfrm>
            <a:off x="3976008" y="4023046"/>
            <a:ext cx="1969477" cy="400110"/>
          </a:xfrm>
          <a:prstGeom prst="rect">
            <a:avLst/>
          </a:prstGeom>
          <a:noFill/>
        </p:spPr>
        <p:txBody>
          <a:bodyPr wrap="square" rtlCol="0">
            <a:spAutoFit/>
          </a:bodyPr>
          <a:lstStyle/>
          <a:p>
            <a:r>
              <a:rPr lang="en-IN" sz="2000" b="1" dirty="0"/>
              <a:t>Quick Links</a:t>
            </a:r>
          </a:p>
        </p:txBody>
      </p:sp>
      <p:sp>
        <p:nvSpPr>
          <p:cNvPr id="10" name="TextBox 9">
            <a:extLst>
              <a:ext uri="{FF2B5EF4-FFF2-40B4-BE49-F238E27FC236}">
                <a16:creationId xmlns:a16="http://schemas.microsoft.com/office/drawing/2014/main" id="{DD78DF29-E79B-46A1-AF66-6C63D82658CD}"/>
              </a:ext>
            </a:extLst>
          </p:cNvPr>
          <p:cNvSpPr txBox="1"/>
          <p:nvPr/>
        </p:nvSpPr>
        <p:spPr>
          <a:xfrm>
            <a:off x="3976008" y="4564270"/>
            <a:ext cx="1797149" cy="369332"/>
          </a:xfrm>
          <a:prstGeom prst="rect">
            <a:avLst/>
          </a:prstGeom>
          <a:noFill/>
        </p:spPr>
        <p:txBody>
          <a:bodyPr wrap="square" rtlCol="0">
            <a:spAutoFit/>
          </a:bodyPr>
          <a:lstStyle/>
          <a:p>
            <a:r>
              <a:rPr lang="en-IN" dirty="0"/>
              <a:t>Privacy Policy  &gt;&gt;</a:t>
            </a:r>
          </a:p>
        </p:txBody>
      </p:sp>
      <p:sp>
        <p:nvSpPr>
          <p:cNvPr id="11" name="TextBox 10">
            <a:extLst>
              <a:ext uri="{FF2B5EF4-FFF2-40B4-BE49-F238E27FC236}">
                <a16:creationId xmlns:a16="http://schemas.microsoft.com/office/drawing/2014/main" id="{48E57DDE-2E17-4854-81FB-BE8EF73F7F9E}"/>
              </a:ext>
            </a:extLst>
          </p:cNvPr>
          <p:cNvSpPr txBox="1"/>
          <p:nvPr/>
        </p:nvSpPr>
        <p:spPr>
          <a:xfrm>
            <a:off x="3976009" y="4991249"/>
            <a:ext cx="1797148" cy="369332"/>
          </a:xfrm>
          <a:prstGeom prst="rect">
            <a:avLst/>
          </a:prstGeom>
          <a:noFill/>
        </p:spPr>
        <p:txBody>
          <a:bodyPr wrap="square" rtlCol="0">
            <a:spAutoFit/>
          </a:bodyPr>
          <a:lstStyle/>
          <a:p>
            <a:r>
              <a:rPr lang="en-IN" dirty="0"/>
              <a:t>Photo Gallery &gt;&gt;</a:t>
            </a:r>
          </a:p>
        </p:txBody>
      </p:sp>
      <p:sp>
        <p:nvSpPr>
          <p:cNvPr id="12" name="TextBox 11">
            <a:extLst>
              <a:ext uri="{FF2B5EF4-FFF2-40B4-BE49-F238E27FC236}">
                <a16:creationId xmlns:a16="http://schemas.microsoft.com/office/drawing/2014/main" id="{1A02C3C5-D913-48C5-8C20-EC8EA1959C8D}"/>
              </a:ext>
            </a:extLst>
          </p:cNvPr>
          <p:cNvSpPr txBox="1"/>
          <p:nvPr/>
        </p:nvSpPr>
        <p:spPr>
          <a:xfrm>
            <a:off x="3976009" y="5418228"/>
            <a:ext cx="995290" cy="369332"/>
          </a:xfrm>
          <a:prstGeom prst="rect">
            <a:avLst/>
          </a:prstGeom>
          <a:noFill/>
        </p:spPr>
        <p:txBody>
          <a:bodyPr wrap="square" rtlCol="0">
            <a:spAutoFit/>
          </a:bodyPr>
          <a:lstStyle/>
          <a:p>
            <a:r>
              <a:rPr lang="en-IN" dirty="0"/>
              <a:t>Help  &gt;&gt;</a:t>
            </a:r>
          </a:p>
        </p:txBody>
      </p:sp>
      <p:sp>
        <p:nvSpPr>
          <p:cNvPr id="13" name="TextBox 12">
            <a:extLst>
              <a:ext uri="{FF2B5EF4-FFF2-40B4-BE49-F238E27FC236}">
                <a16:creationId xmlns:a16="http://schemas.microsoft.com/office/drawing/2014/main" id="{9FF72982-B5EA-4295-ACCA-9A567AC29D10}"/>
              </a:ext>
            </a:extLst>
          </p:cNvPr>
          <p:cNvSpPr txBox="1"/>
          <p:nvPr/>
        </p:nvSpPr>
        <p:spPr>
          <a:xfrm>
            <a:off x="3976009" y="5841714"/>
            <a:ext cx="1590822" cy="369332"/>
          </a:xfrm>
          <a:prstGeom prst="rect">
            <a:avLst/>
          </a:prstGeom>
          <a:noFill/>
        </p:spPr>
        <p:txBody>
          <a:bodyPr wrap="square" rtlCol="0">
            <a:spAutoFit/>
          </a:bodyPr>
          <a:lstStyle/>
          <a:p>
            <a:r>
              <a:rPr lang="en-IN" dirty="0"/>
              <a:t>Contact Us  &gt;&gt;</a:t>
            </a:r>
          </a:p>
        </p:txBody>
      </p:sp>
      <p:cxnSp>
        <p:nvCxnSpPr>
          <p:cNvPr id="14" name="Straight Connector 13">
            <a:extLst>
              <a:ext uri="{FF2B5EF4-FFF2-40B4-BE49-F238E27FC236}">
                <a16:creationId xmlns:a16="http://schemas.microsoft.com/office/drawing/2014/main" id="{0F716E7C-6803-416E-96F0-90E0F5CDCF1A}"/>
              </a:ext>
            </a:extLst>
          </p:cNvPr>
          <p:cNvCxnSpPr/>
          <p:nvPr/>
        </p:nvCxnSpPr>
        <p:spPr>
          <a:xfrm>
            <a:off x="7413643" y="4547452"/>
            <a:ext cx="314296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AE8EC96-84C8-4765-8BD8-DE2CD00FDE93}"/>
              </a:ext>
            </a:extLst>
          </p:cNvPr>
          <p:cNvSpPr txBox="1"/>
          <p:nvPr/>
        </p:nvSpPr>
        <p:spPr>
          <a:xfrm>
            <a:off x="7413643" y="4126242"/>
            <a:ext cx="1969477" cy="400110"/>
          </a:xfrm>
          <a:prstGeom prst="rect">
            <a:avLst/>
          </a:prstGeom>
          <a:noFill/>
        </p:spPr>
        <p:txBody>
          <a:bodyPr wrap="square" rtlCol="0">
            <a:spAutoFit/>
          </a:bodyPr>
          <a:lstStyle/>
          <a:p>
            <a:r>
              <a:rPr lang="en-IN" sz="2000" b="1" dirty="0"/>
              <a:t>Follows us on</a:t>
            </a:r>
          </a:p>
        </p:txBody>
      </p:sp>
      <p:pic>
        <p:nvPicPr>
          <p:cNvPr id="16" name="Picture 15">
            <a:extLst>
              <a:ext uri="{FF2B5EF4-FFF2-40B4-BE49-F238E27FC236}">
                <a16:creationId xmlns:a16="http://schemas.microsoft.com/office/drawing/2014/main" id="{202F08EA-487A-4ECF-B010-41DBC4D981ED}"/>
              </a:ext>
            </a:extLst>
          </p:cNvPr>
          <p:cNvPicPr>
            <a:picLocks noChangeAspect="1"/>
          </p:cNvPicPr>
          <p:nvPr/>
        </p:nvPicPr>
        <p:blipFill rotWithShape="1">
          <a:blip r:embed="rId2"/>
          <a:srcRect l="58269" t="67085" r="26385" b="25732"/>
          <a:stretch/>
        </p:blipFill>
        <p:spPr>
          <a:xfrm>
            <a:off x="7514462" y="4756698"/>
            <a:ext cx="1871004" cy="492370"/>
          </a:xfrm>
          <a:prstGeom prst="rect">
            <a:avLst/>
          </a:prstGeom>
        </p:spPr>
      </p:pic>
      <p:sp>
        <p:nvSpPr>
          <p:cNvPr id="17" name="TextBox 16">
            <a:extLst>
              <a:ext uri="{FF2B5EF4-FFF2-40B4-BE49-F238E27FC236}">
                <a16:creationId xmlns:a16="http://schemas.microsoft.com/office/drawing/2014/main" id="{F64ED21A-53B9-4F0F-9ED5-D398EF0A7EEF}"/>
              </a:ext>
            </a:extLst>
          </p:cNvPr>
          <p:cNvSpPr txBox="1"/>
          <p:nvPr/>
        </p:nvSpPr>
        <p:spPr>
          <a:xfrm>
            <a:off x="7514463" y="5458314"/>
            <a:ext cx="2602846" cy="369332"/>
          </a:xfrm>
          <a:prstGeom prst="rect">
            <a:avLst/>
          </a:prstGeom>
          <a:noFill/>
        </p:spPr>
        <p:txBody>
          <a:bodyPr wrap="square" rtlCol="0">
            <a:spAutoFit/>
          </a:bodyPr>
          <a:lstStyle/>
          <a:p>
            <a:r>
              <a:rPr lang="en-IN" dirty="0"/>
              <a:t>Phone : +9122-2411-3601</a:t>
            </a:r>
          </a:p>
        </p:txBody>
      </p:sp>
      <p:sp>
        <p:nvSpPr>
          <p:cNvPr id="18" name="TextBox 17">
            <a:extLst>
              <a:ext uri="{FF2B5EF4-FFF2-40B4-BE49-F238E27FC236}">
                <a16:creationId xmlns:a16="http://schemas.microsoft.com/office/drawing/2014/main" id="{0698943F-95E0-4B05-A141-56AE39EA948E}"/>
              </a:ext>
            </a:extLst>
          </p:cNvPr>
          <p:cNvSpPr txBox="1"/>
          <p:nvPr/>
        </p:nvSpPr>
        <p:spPr>
          <a:xfrm>
            <a:off x="7529985" y="5818817"/>
            <a:ext cx="4494973" cy="369332"/>
          </a:xfrm>
          <a:prstGeom prst="rect">
            <a:avLst/>
          </a:prstGeom>
          <a:noFill/>
        </p:spPr>
        <p:txBody>
          <a:bodyPr wrap="square" rtlCol="0">
            <a:spAutoFit/>
          </a:bodyPr>
          <a:lstStyle/>
          <a:p>
            <a:r>
              <a:rPr lang="en-IN" dirty="0"/>
              <a:t>Email :  kmsenglishmediumschool@gmail.com</a:t>
            </a:r>
          </a:p>
        </p:txBody>
      </p:sp>
      <p:sp>
        <p:nvSpPr>
          <p:cNvPr id="19" name="Rectangle 18">
            <a:extLst>
              <a:ext uri="{FF2B5EF4-FFF2-40B4-BE49-F238E27FC236}">
                <a16:creationId xmlns:a16="http://schemas.microsoft.com/office/drawing/2014/main" id="{BA98D852-5321-4543-9C64-720D62D3F3BD}"/>
              </a:ext>
            </a:extLst>
          </p:cNvPr>
          <p:cNvSpPr/>
          <p:nvPr/>
        </p:nvSpPr>
        <p:spPr>
          <a:xfrm>
            <a:off x="3148244" y="2562773"/>
            <a:ext cx="5894363" cy="86699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We are still Working on it</a:t>
            </a:r>
          </a:p>
        </p:txBody>
      </p:sp>
      <p:sp>
        <p:nvSpPr>
          <p:cNvPr id="20" name="TextBox 19">
            <a:extLst>
              <a:ext uri="{FF2B5EF4-FFF2-40B4-BE49-F238E27FC236}">
                <a16:creationId xmlns:a16="http://schemas.microsoft.com/office/drawing/2014/main" id="{DCF78C17-7997-4EE8-818D-048731432C46}"/>
              </a:ext>
            </a:extLst>
          </p:cNvPr>
          <p:cNvSpPr txBox="1"/>
          <p:nvPr/>
        </p:nvSpPr>
        <p:spPr>
          <a:xfrm>
            <a:off x="3148244" y="1956929"/>
            <a:ext cx="5978769" cy="369332"/>
          </a:xfrm>
          <a:prstGeom prst="rect">
            <a:avLst/>
          </a:prstGeom>
          <a:noFill/>
        </p:spPr>
        <p:txBody>
          <a:bodyPr wrap="square" rtlCol="0">
            <a:spAutoFit/>
          </a:bodyPr>
          <a:lstStyle/>
          <a:p>
            <a:pPr algn="ctr"/>
            <a:r>
              <a:rPr lang="en-IN" b="1" dirty="0"/>
              <a:t>Gallery</a:t>
            </a:r>
          </a:p>
        </p:txBody>
      </p:sp>
      <p:sp>
        <p:nvSpPr>
          <p:cNvPr id="21" name="Rectangle 20">
            <a:extLst>
              <a:ext uri="{FF2B5EF4-FFF2-40B4-BE49-F238E27FC236}">
                <a16:creationId xmlns:a16="http://schemas.microsoft.com/office/drawing/2014/main" id="{B08F64E8-4504-4B7F-8BD1-CF20BE1F3EB8}"/>
              </a:ext>
            </a:extLst>
          </p:cNvPr>
          <p:cNvSpPr/>
          <p:nvPr/>
        </p:nvSpPr>
        <p:spPr>
          <a:xfrm>
            <a:off x="165320" y="1082926"/>
            <a:ext cx="11859064" cy="678766"/>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79EAE73D-394D-4322-B726-3D0F6C0B2F50}"/>
              </a:ext>
            </a:extLst>
          </p:cNvPr>
          <p:cNvSpPr txBox="1"/>
          <p:nvPr/>
        </p:nvSpPr>
        <p:spPr>
          <a:xfrm>
            <a:off x="2905105" y="1268419"/>
            <a:ext cx="1063245" cy="307777"/>
          </a:xfrm>
          <a:prstGeom prst="rect">
            <a:avLst/>
          </a:prstGeom>
          <a:noFill/>
        </p:spPr>
        <p:txBody>
          <a:bodyPr wrap="square" rtlCol="0">
            <a:spAutoFit/>
          </a:bodyPr>
          <a:lstStyle/>
          <a:p>
            <a:r>
              <a:rPr lang="en-IN" sz="1400" dirty="0"/>
              <a:t>About Us  #</a:t>
            </a:r>
          </a:p>
        </p:txBody>
      </p:sp>
      <p:sp>
        <p:nvSpPr>
          <p:cNvPr id="23" name="TextBox 22">
            <a:extLst>
              <a:ext uri="{FF2B5EF4-FFF2-40B4-BE49-F238E27FC236}">
                <a16:creationId xmlns:a16="http://schemas.microsoft.com/office/drawing/2014/main" id="{70317843-14CE-4AF9-9586-60DBF214AC49}"/>
              </a:ext>
            </a:extLst>
          </p:cNvPr>
          <p:cNvSpPr txBox="1"/>
          <p:nvPr/>
        </p:nvSpPr>
        <p:spPr>
          <a:xfrm>
            <a:off x="4046126" y="1268421"/>
            <a:ext cx="1190474" cy="307775"/>
          </a:xfrm>
          <a:prstGeom prst="rect">
            <a:avLst/>
          </a:prstGeom>
          <a:noFill/>
        </p:spPr>
        <p:txBody>
          <a:bodyPr wrap="square" rtlCol="0">
            <a:spAutoFit/>
          </a:bodyPr>
          <a:lstStyle/>
          <a:p>
            <a:r>
              <a:rPr lang="en-IN" sz="1400" dirty="0"/>
              <a:t>Infrastructure</a:t>
            </a:r>
          </a:p>
        </p:txBody>
      </p:sp>
      <p:sp>
        <p:nvSpPr>
          <p:cNvPr id="24" name="TextBox 23">
            <a:extLst>
              <a:ext uri="{FF2B5EF4-FFF2-40B4-BE49-F238E27FC236}">
                <a16:creationId xmlns:a16="http://schemas.microsoft.com/office/drawing/2014/main" id="{48B76724-17CB-4448-9D7B-2CFEEDCADF26}"/>
              </a:ext>
            </a:extLst>
          </p:cNvPr>
          <p:cNvSpPr txBox="1"/>
          <p:nvPr/>
        </p:nvSpPr>
        <p:spPr>
          <a:xfrm>
            <a:off x="5312139" y="1268419"/>
            <a:ext cx="1048697" cy="307777"/>
          </a:xfrm>
          <a:prstGeom prst="rect">
            <a:avLst/>
          </a:prstGeom>
          <a:noFill/>
        </p:spPr>
        <p:txBody>
          <a:bodyPr wrap="square" rtlCol="0">
            <a:spAutoFit/>
          </a:bodyPr>
          <a:lstStyle/>
          <a:p>
            <a:r>
              <a:rPr lang="en-IN" sz="1400" dirty="0"/>
              <a:t>Academic #</a:t>
            </a:r>
          </a:p>
        </p:txBody>
      </p:sp>
      <p:sp>
        <p:nvSpPr>
          <p:cNvPr id="25" name="TextBox 24">
            <a:extLst>
              <a:ext uri="{FF2B5EF4-FFF2-40B4-BE49-F238E27FC236}">
                <a16:creationId xmlns:a16="http://schemas.microsoft.com/office/drawing/2014/main" id="{A1C4AC9F-A041-4826-A4CB-631313CBED71}"/>
              </a:ext>
            </a:extLst>
          </p:cNvPr>
          <p:cNvSpPr txBox="1"/>
          <p:nvPr/>
        </p:nvSpPr>
        <p:spPr>
          <a:xfrm>
            <a:off x="11132658" y="1268421"/>
            <a:ext cx="765517" cy="307775"/>
          </a:xfrm>
          <a:prstGeom prst="rect">
            <a:avLst/>
          </a:prstGeom>
          <a:noFill/>
        </p:spPr>
        <p:txBody>
          <a:bodyPr wrap="square" rtlCol="0">
            <a:spAutoFit/>
          </a:bodyPr>
          <a:lstStyle/>
          <a:p>
            <a:r>
              <a:rPr lang="en-IN" sz="1400" dirty="0"/>
              <a:t>Help Us</a:t>
            </a:r>
          </a:p>
        </p:txBody>
      </p:sp>
      <p:sp>
        <p:nvSpPr>
          <p:cNvPr id="26" name="TextBox 25">
            <a:extLst>
              <a:ext uri="{FF2B5EF4-FFF2-40B4-BE49-F238E27FC236}">
                <a16:creationId xmlns:a16="http://schemas.microsoft.com/office/drawing/2014/main" id="{6AA76101-9578-4E02-BC8E-E2E61D853481}"/>
              </a:ext>
            </a:extLst>
          </p:cNvPr>
          <p:cNvSpPr txBox="1"/>
          <p:nvPr/>
        </p:nvSpPr>
        <p:spPr>
          <a:xfrm>
            <a:off x="2198391" y="1268421"/>
            <a:ext cx="628938" cy="307777"/>
          </a:xfrm>
          <a:prstGeom prst="rect">
            <a:avLst/>
          </a:prstGeom>
          <a:noFill/>
        </p:spPr>
        <p:txBody>
          <a:bodyPr wrap="square" rtlCol="0">
            <a:spAutoFit/>
          </a:bodyPr>
          <a:lstStyle/>
          <a:p>
            <a:r>
              <a:rPr lang="en-IN" sz="1400" dirty="0"/>
              <a:t>Home</a:t>
            </a:r>
          </a:p>
        </p:txBody>
      </p:sp>
      <p:sp>
        <p:nvSpPr>
          <p:cNvPr id="27" name="TextBox 26">
            <a:extLst>
              <a:ext uri="{FF2B5EF4-FFF2-40B4-BE49-F238E27FC236}">
                <a16:creationId xmlns:a16="http://schemas.microsoft.com/office/drawing/2014/main" id="{25A38289-89E8-4C00-82AE-015D14804888}"/>
              </a:ext>
            </a:extLst>
          </p:cNvPr>
          <p:cNvSpPr txBox="1"/>
          <p:nvPr/>
        </p:nvSpPr>
        <p:spPr>
          <a:xfrm>
            <a:off x="6446243" y="1268419"/>
            <a:ext cx="765516" cy="307777"/>
          </a:xfrm>
          <a:prstGeom prst="rect">
            <a:avLst/>
          </a:prstGeom>
          <a:noFill/>
        </p:spPr>
        <p:txBody>
          <a:bodyPr wrap="square" rtlCol="0">
            <a:spAutoFit/>
          </a:bodyPr>
          <a:lstStyle/>
          <a:p>
            <a:r>
              <a:rPr lang="en-IN" sz="1400" b="1" dirty="0">
                <a:solidFill>
                  <a:schemeClr val="bg1"/>
                </a:solidFill>
              </a:rPr>
              <a:t>Gallery</a:t>
            </a:r>
          </a:p>
        </p:txBody>
      </p:sp>
      <p:sp>
        <p:nvSpPr>
          <p:cNvPr id="28" name="TextBox 27">
            <a:extLst>
              <a:ext uri="{FF2B5EF4-FFF2-40B4-BE49-F238E27FC236}">
                <a16:creationId xmlns:a16="http://schemas.microsoft.com/office/drawing/2014/main" id="{5A1C73D5-3DA1-414B-9896-E34979D4AA03}"/>
              </a:ext>
            </a:extLst>
          </p:cNvPr>
          <p:cNvSpPr txBox="1"/>
          <p:nvPr/>
        </p:nvSpPr>
        <p:spPr>
          <a:xfrm>
            <a:off x="8362866" y="1268419"/>
            <a:ext cx="1588784" cy="307777"/>
          </a:xfrm>
          <a:prstGeom prst="rect">
            <a:avLst/>
          </a:prstGeom>
          <a:noFill/>
        </p:spPr>
        <p:txBody>
          <a:bodyPr wrap="square" rtlCol="0">
            <a:spAutoFit/>
          </a:bodyPr>
          <a:lstStyle/>
          <a:p>
            <a:r>
              <a:rPr lang="en-IN" sz="1400" dirty="0"/>
              <a:t>Online Admission #</a:t>
            </a:r>
          </a:p>
        </p:txBody>
      </p:sp>
      <p:sp>
        <p:nvSpPr>
          <p:cNvPr id="29" name="TextBox 28">
            <a:extLst>
              <a:ext uri="{FF2B5EF4-FFF2-40B4-BE49-F238E27FC236}">
                <a16:creationId xmlns:a16="http://schemas.microsoft.com/office/drawing/2014/main" id="{352F4942-AF2C-41DB-AEF4-137736FDF69E}"/>
              </a:ext>
            </a:extLst>
          </p:cNvPr>
          <p:cNvSpPr txBox="1"/>
          <p:nvPr/>
        </p:nvSpPr>
        <p:spPr>
          <a:xfrm>
            <a:off x="10035286" y="1268419"/>
            <a:ext cx="1013736" cy="307777"/>
          </a:xfrm>
          <a:prstGeom prst="rect">
            <a:avLst/>
          </a:prstGeom>
          <a:noFill/>
        </p:spPr>
        <p:txBody>
          <a:bodyPr wrap="square" rtlCol="0">
            <a:spAutoFit/>
          </a:bodyPr>
          <a:lstStyle/>
          <a:p>
            <a:r>
              <a:rPr lang="en-IN" sz="1400" dirty="0"/>
              <a:t>Contact Us</a:t>
            </a:r>
          </a:p>
        </p:txBody>
      </p:sp>
      <p:sp>
        <p:nvSpPr>
          <p:cNvPr id="30" name="TextBox 29">
            <a:extLst>
              <a:ext uri="{FF2B5EF4-FFF2-40B4-BE49-F238E27FC236}">
                <a16:creationId xmlns:a16="http://schemas.microsoft.com/office/drawing/2014/main" id="{EE18DE86-553B-4CF9-8901-000A96E30AAF}"/>
              </a:ext>
            </a:extLst>
          </p:cNvPr>
          <p:cNvSpPr txBox="1"/>
          <p:nvPr/>
        </p:nvSpPr>
        <p:spPr>
          <a:xfrm>
            <a:off x="7217891" y="1268419"/>
            <a:ext cx="1061339" cy="307777"/>
          </a:xfrm>
          <a:prstGeom prst="rect">
            <a:avLst/>
          </a:prstGeom>
          <a:noFill/>
        </p:spPr>
        <p:txBody>
          <a:bodyPr wrap="square" rtlCol="0">
            <a:spAutoFit/>
          </a:bodyPr>
          <a:lstStyle/>
          <a:p>
            <a:r>
              <a:rPr lang="en-IN" sz="1400" dirty="0"/>
              <a:t>Admission #</a:t>
            </a:r>
          </a:p>
        </p:txBody>
      </p:sp>
      <p:sp>
        <p:nvSpPr>
          <p:cNvPr id="31" name="Rectangle 30">
            <a:extLst>
              <a:ext uri="{FF2B5EF4-FFF2-40B4-BE49-F238E27FC236}">
                <a16:creationId xmlns:a16="http://schemas.microsoft.com/office/drawing/2014/main" id="{64093BB2-9CB3-4600-A6C2-3F971E10FFC2}"/>
              </a:ext>
            </a:extLst>
          </p:cNvPr>
          <p:cNvSpPr/>
          <p:nvPr/>
        </p:nvSpPr>
        <p:spPr>
          <a:xfrm>
            <a:off x="165320" y="42203"/>
            <a:ext cx="11859064" cy="1029081"/>
          </a:xfrm>
          <a:prstGeom prst="rect">
            <a:avLst/>
          </a:prstGeom>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IN" dirty="0"/>
          </a:p>
        </p:txBody>
      </p:sp>
      <p:sp>
        <p:nvSpPr>
          <p:cNvPr id="32" name="Rectangle: Rounded Corners 31">
            <a:extLst>
              <a:ext uri="{FF2B5EF4-FFF2-40B4-BE49-F238E27FC236}">
                <a16:creationId xmlns:a16="http://schemas.microsoft.com/office/drawing/2014/main" id="{CD888D92-3430-4062-8EB2-611A3BFD2CC8}"/>
              </a:ext>
            </a:extLst>
          </p:cNvPr>
          <p:cNvSpPr/>
          <p:nvPr/>
        </p:nvSpPr>
        <p:spPr>
          <a:xfrm>
            <a:off x="533998" y="236676"/>
            <a:ext cx="1055077" cy="6787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Logo</a:t>
            </a:r>
          </a:p>
        </p:txBody>
      </p:sp>
      <p:sp>
        <p:nvSpPr>
          <p:cNvPr id="33" name="TextBox 32">
            <a:extLst>
              <a:ext uri="{FF2B5EF4-FFF2-40B4-BE49-F238E27FC236}">
                <a16:creationId xmlns:a16="http://schemas.microsoft.com/office/drawing/2014/main" id="{A9671FFE-F0F0-4DA5-9BA2-9B67238691CC}"/>
              </a:ext>
            </a:extLst>
          </p:cNvPr>
          <p:cNvSpPr txBox="1"/>
          <p:nvPr/>
        </p:nvSpPr>
        <p:spPr>
          <a:xfrm>
            <a:off x="2198391" y="225566"/>
            <a:ext cx="8057122" cy="707886"/>
          </a:xfrm>
          <a:prstGeom prst="rect">
            <a:avLst/>
          </a:prstGeom>
          <a:noFill/>
        </p:spPr>
        <p:txBody>
          <a:bodyPr wrap="square" rtlCol="0">
            <a:spAutoFit/>
          </a:bodyPr>
          <a:lstStyle/>
          <a:p>
            <a:r>
              <a:rPr lang="en-IN" sz="4000" b="1" dirty="0"/>
              <a:t>KMS English Medium School (CBSE)</a:t>
            </a:r>
          </a:p>
        </p:txBody>
      </p:sp>
    </p:spTree>
    <p:extLst>
      <p:ext uri="{BB962C8B-B14F-4D97-AF65-F5344CB8AC3E}">
        <p14:creationId xmlns:p14="http://schemas.microsoft.com/office/powerpoint/2010/main" val="1552195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29599A-E047-456B-84EB-067F2EB1D6B4}"/>
              </a:ext>
            </a:extLst>
          </p:cNvPr>
          <p:cNvSpPr/>
          <p:nvPr/>
        </p:nvSpPr>
        <p:spPr>
          <a:xfrm>
            <a:off x="165894" y="76382"/>
            <a:ext cx="11859064" cy="6735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2B19B6DA-F098-4A37-9530-12DFBCFC71E9}"/>
              </a:ext>
            </a:extLst>
          </p:cNvPr>
          <p:cNvSpPr txBox="1"/>
          <p:nvPr/>
        </p:nvSpPr>
        <p:spPr>
          <a:xfrm>
            <a:off x="4236075" y="1234392"/>
            <a:ext cx="894477" cy="307777"/>
          </a:xfrm>
          <a:prstGeom prst="rect">
            <a:avLst/>
          </a:prstGeom>
          <a:noFill/>
        </p:spPr>
        <p:txBody>
          <a:bodyPr wrap="square" rtlCol="0">
            <a:spAutoFit/>
          </a:bodyPr>
          <a:lstStyle/>
          <a:p>
            <a:r>
              <a:rPr lang="en-IN" sz="1400" b="1" dirty="0">
                <a:solidFill>
                  <a:schemeClr val="bg1"/>
                </a:solidFill>
              </a:rPr>
              <a:t>About Us</a:t>
            </a:r>
          </a:p>
        </p:txBody>
      </p:sp>
      <p:sp>
        <p:nvSpPr>
          <p:cNvPr id="5" name="Rectangle 4">
            <a:extLst>
              <a:ext uri="{FF2B5EF4-FFF2-40B4-BE49-F238E27FC236}">
                <a16:creationId xmlns:a16="http://schemas.microsoft.com/office/drawing/2014/main" id="{C84E2616-42C8-46D1-87B3-BCEC94B121D0}"/>
              </a:ext>
            </a:extLst>
          </p:cNvPr>
          <p:cNvSpPr/>
          <p:nvPr/>
        </p:nvSpPr>
        <p:spPr>
          <a:xfrm>
            <a:off x="166468" y="6435968"/>
            <a:ext cx="11859064" cy="3763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Copyright © KMS English Medium School (CBSE)- Mumbai</a:t>
            </a:r>
            <a:endParaRPr lang="en-IN" dirty="0"/>
          </a:p>
        </p:txBody>
      </p:sp>
      <p:sp>
        <p:nvSpPr>
          <p:cNvPr id="6" name="Rectangle 5">
            <a:extLst>
              <a:ext uri="{FF2B5EF4-FFF2-40B4-BE49-F238E27FC236}">
                <a16:creationId xmlns:a16="http://schemas.microsoft.com/office/drawing/2014/main" id="{5314A042-6800-468D-94F1-F1B8565ED633}"/>
              </a:ext>
            </a:extLst>
          </p:cNvPr>
          <p:cNvSpPr/>
          <p:nvPr/>
        </p:nvSpPr>
        <p:spPr>
          <a:xfrm>
            <a:off x="166468" y="3896751"/>
            <a:ext cx="11859064" cy="2518117"/>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B6D44B7F-C5AD-4169-AEA8-E30898F50F17}"/>
              </a:ext>
            </a:extLst>
          </p:cNvPr>
          <p:cNvSpPr/>
          <p:nvPr/>
        </p:nvSpPr>
        <p:spPr>
          <a:xfrm>
            <a:off x="422031" y="4192172"/>
            <a:ext cx="1969477" cy="19413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Logo </a:t>
            </a:r>
          </a:p>
        </p:txBody>
      </p:sp>
      <p:cxnSp>
        <p:nvCxnSpPr>
          <p:cNvPr id="8" name="Straight Connector 7">
            <a:extLst>
              <a:ext uri="{FF2B5EF4-FFF2-40B4-BE49-F238E27FC236}">
                <a16:creationId xmlns:a16="http://schemas.microsoft.com/office/drawing/2014/main" id="{3531942B-4B24-4866-8E3F-B274E17E8088}"/>
              </a:ext>
            </a:extLst>
          </p:cNvPr>
          <p:cNvCxnSpPr/>
          <p:nvPr/>
        </p:nvCxnSpPr>
        <p:spPr>
          <a:xfrm>
            <a:off x="3898639" y="4430188"/>
            <a:ext cx="314296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30AE4F5-7B86-46FA-90F5-A1F835A770EF}"/>
              </a:ext>
            </a:extLst>
          </p:cNvPr>
          <p:cNvSpPr txBox="1"/>
          <p:nvPr/>
        </p:nvSpPr>
        <p:spPr>
          <a:xfrm>
            <a:off x="3976008" y="4008978"/>
            <a:ext cx="1969477" cy="400110"/>
          </a:xfrm>
          <a:prstGeom prst="rect">
            <a:avLst/>
          </a:prstGeom>
          <a:noFill/>
        </p:spPr>
        <p:txBody>
          <a:bodyPr wrap="square" rtlCol="0">
            <a:spAutoFit/>
          </a:bodyPr>
          <a:lstStyle/>
          <a:p>
            <a:r>
              <a:rPr lang="en-IN" sz="2000" b="1" dirty="0"/>
              <a:t>Quick Links</a:t>
            </a:r>
          </a:p>
        </p:txBody>
      </p:sp>
      <p:sp>
        <p:nvSpPr>
          <p:cNvPr id="10" name="TextBox 9">
            <a:extLst>
              <a:ext uri="{FF2B5EF4-FFF2-40B4-BE49-F238E27FC236}">
                <a16:creationId xmlns:a16="http://schemas.microsoft.com/office/drawing/2014/main" id="{AE02806C-CCF2-48A4-B287-058DA3B1D224}"/>
              </a:ext>
            </a:extLst>
          </p:cNvPr>
          <p:cNvSpPr txBox="1"/>
          <p:nvPr/>
        </p:nvSpPr>
        <p:spPr>
          <a:xfrm>
            <a:off x="3976008" y="4550202"/>
            <a:ext cx="1797149" cy="369332"/>
          </a:xfrm>
          <a:prstGeom prst="rect">
            <a:avLst/>
          </a:prstGeom>
          <a:noFill/>
        </p:spPr>
        <p:txBody>
          <a:bodyPr wrap="square" rtlCol="0">
            <a:spAutoFit/>
          </a:bodyPr>
          <a:lstStyle/>
          <a:p>
            <a:r>
              <a:rPr lang="en-IN" dirty="0"/>
              <a:t>Privacy Policy  &gt;&gt;</a:t>
            </a:r>
          </a:p>
        </p:txBody>
      </p:sp>
      <p:sp>
        <p:nvSpPr>
          <p:cNvPr id="11" name="TextBox 10">
            <a:extLst>
              <a:ext uri="{FF2B5EF4-FFF2-40B4-BE49-F238E27FC236}">
                <a16:creationId xmlns:a16="http://schemas.microsoft.com/office/drawing/2014/main" id="{7FA00D08-05A4-4EFB-B481-764EAFAC2640}"/>
              </a:ext>
            </a:extLst>
          </p:cNvPr>
          <p:cNvSpPr txBox="1"/>
          <p:nvPr/>
        </p:nvSpPr>
        <p:spPr>
          <a:xfrm>
            <a:off x="3976009" y="4977181"/>
            <a:ext cx="1797148" cy="369332"/>
          </a:xfrm>
          <a:prstGeom prst="rect">
            <a:avLst/>
          </a:prstGeom>
          <a:noFill/>
        </p:spPr>
        <p:txBody>
          <a:bodyPr wrap="square" rtlCol="0">
            <a:spAutoFit/>
          </a:bodyPr>
          <a:lstStyle/>
          <a:p>
            <a:r>
              <a:rPr lang="en-IN" dirty="0"/>
              <a:t>Photo Gallery &gt;&gt;</a:t>
            </a:r>
          </a:p>
        </p:txBody>
      </p:sp>
      <p:sp>
        <p:nvSpPr>
          <p:cNvPr id="12" name="TextBox 11">
            <a:extLst>
              <a:ext uri="{FF2B5EF4-FFF2-40B4-BE49-F238E27FC236}">
                <a16:creationId xmlns:a16="http://schemas.microsoft.com/office/drawing/2014/main" id="{EF4B4FB1-9FAB-4789-8B9A-198C90221D2A}"/>
              </a:ext>
            </a:extLst>
          </p:cNvPr>
          <p:cNvSpPr txBox="1"/>
          <p:nvPr/>
        </p:nvSpPr>
        <p:spPr>
          <a:xfrm>
            <a:off x="3976009" y="5404160"/>
            <a:ext cx="995290" cy="369332"/>
          </a:xfrm>
          <a:prstGeom prst="rect">
            <a:avLst/>
          </a:prstGeom>
          <a:noFill/>
        </p:spPr>
        <p:txBody>
          <a:bodyPr wrap="square" rtlCol="0">
            <a:spAutoFit/>
          </a:bodyPr>
          <a:lstStyle/>
          <a:p>
            <a:r>
              <a:rPr lang="en-IN" dirty="0"/>
              <a:t>Help  &gt;&gt;</a:t>
            </a:r>
          </a:p>
        </p:txBody>
      </p:sp>
      <p:sp>
        <p:nvSpPr>
          <p:cNvPr id="13" name="TextBox 12">
            <a:extLst>
              <a:ext uri="{FF2B5EF4-FFF2-40B4-BE49-F238E27FC236}">
                <a16:creationId xmlns:a16="http://schemas.microsoft.com/office/drawing/2014/main" id="{37ECD57B-7A84-49FC-B40B-9D9C6A2DF074}"/>
              </a:ext>
            </a:extLst>
          </p:cNvPr>
          <p:cNvSpPr txBox="1"/>
          <p:nvPr/>
        </p:nvSpPr>
        <p:spPr>
          <a:xfrm>
            <a:off x="3976009" y="5827646"/>
            <a:ext cx="1590822" cy="369332"/>
          </a:xfrm>
          <a:prstGeom prst="rect">
            <a:avLst/>
          </a:prstGeom>
          <a:noFill/>
        </p:spPr>
        <p:txBody>
          <a:bodyPr wrap="square" rtlCol="0">
            <a:spAutoFit/>
          </a:bodyPr>
          <a:lstStyle/>
          <a:p>
            <a:r>
              <a:rPr lang="en-IN" dirty="0"/>
              <a:t>Contact Us  &gt;&gt;</a:t>
            </a:r>
          </a:p>
        </p:txBody>
      </p:sp>
      <p:cxnSp>
        <p:nvCxnSpPr>
          <p:cNvPr id="14" name="Straight Connector 13">
            <a:extLst>
              <a:ext uri="{FF2B5EF4-FFF2-40B4-BE49-F238E27FC236}">
                <a16:creationId xmlns:a16="http://schemas.microsoft.com/office/drawing/2014/main" id="{3B03F0AC-6832-4C71-AFF6-D5F29EDC7352}"/>
              </a:ext>
            </a:extLst>
          </p:cNvPr>
          <p:cNvCxnSpPr/>
          <p:nvPr/>
        </p:nvCxnSpPr>
        <p:spPr>
          <a:xfrm>
            <a:off x="7413643" y="4533384"/>
            <a:ext cx="314296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838BF2F-B7DD-4AAB-851E-005CC7B80113}"/>
              </a:ext>
            </a:extLst>
          </p:cNvPr>
          <p:cNvSpPr txBox="1"/>
          <p:nvPr/>
        </p:nvSpPr>
        <p:spPr>
          <a:xfrm>
            <a:off x="7413643" y="4112174"/>
            <a:ext cx="1969477" cy="400110"/>
          </a:xfrm>
          <a:prstGeom prst="rect">
            <a:avLst/>
          </a:prstGeom>
          <a:noFill/>
        </p:spPr>
        <p:txBody>
          <a:bodyPr wrap="square" rtlCol="0">
            <a:spAutoFit/>
          </a:bodyPr>
          <a:lstStyle/>
          <a:p>
            <a:r>
              <a:rPr lang="en-IN" sz="2000" b="1" dirty="0"/>
              <a:t>Follows us on</a:t>
            </a:r>
          </a:p>
        </p:txBody>
      </p:sp>
      <p:pic>
        <p:nvPicPr>
          <p:cNvPr id="16" name="Picture 15">
            <a:extLst>
              <a:ext uri="{FF2B5EF4-FFF2-40B4-BE49-F238E27FC236}">
                <a16:creationId xmlns:a16="http://schemas.microsoft.com/office/drawing/2014/main" id="{4920FAF4-174B-471D-94F0-A3E7AD0ECCC5}"/>
              </a:ext>
            </a:extLst>
          </p:cNvPr>
          <p:cNvPicPr>
            <a:picLocks noChangeAspect="1"/>
          </p:cNvPicPr>
          <p:nvPr/>
        </p:nvPicPr>
        <p:blipFill rotWithShape="1">
          <a:blip r:embed="rId2"/>
          <a:srcRect l="58269" t="67085" r="26385" b="25732"/>
          <a:stretch/>
        </p:blipFill>
        <p:spPr>
          <a:xfrm>
            <a:off x="7514462" y="4742630"/>
            <a:ext cx="1871004" cy="492370"/>
          </a:xfrm>
          <a:prstGeom prst="rect">
            <a:avLst/>
          </a:prstGeom>
        </p:spPr>
      </p:pic>
      <p:sp>
        <p:nvSpPr>
          <p:cNvPr id="17" name="TextBox 16">
            <a:extLst>
              <a:ext uri="{FF2B5EF4-FFF2-40B4-BE49-F238E27FC236}">
                <a16:creationId xmlns:a16="http://schemas.microsoft.com/office/drawing/2014/main" id="{406D1955-B892-45EF-B941-684490DCD3D7}"/>
              </a:ext>
            </a:extLst>
          </p:cNvPr>
          <p:cNvSpPr txBox="1"/>
          <p:nvPr/>
        </p:nvSpPr>
        <p:spPr>
          <a:xfrm>
            <a:off x="7514463" y="5444246"/>
            <a:ext cx="2602846" cy="369332"/>
          </a:xfrm>
          <a:prstGeom prst="rect">
            <a:avLst/>
          </a:prstGeom>
          <a:noFill/>
        </p:spPr>
        <p:txBody>
          <a:bodyPr wrap="square" rtlCol="0">
            <a:spAutoFit/>
          </a:bodyPr>
          <a:lstStyle/>
          <a:p>
            <a:r>
              <a:rPr lang="en-IN" dirty="0"/>
              <a:t>Phone : +9122-2411-3601</a:t>
            </a:r>
          </a:p>
        </p:txBody>
      </p:sp>
      <p:sp>
        <p:nvSpPr>
          <p:cNvPr id="18" name="TextBox 17">
            <a:extLst>
              <a:ext uri="{FF2B5EF4-FFF2-40B4-BE49-F238E27FC236}">
                <a16:creationId xmlns:a16="http://schemas.microsoft.com/office/drawing/2014/main" id="{860A7832-5547-4DE5-8FF0-C02D91E675C3}"/>
              </a:ext>
            </a:extLst>
          </p:cNvPr>
          <p:cNvSpPr txBox="1"/>
          <p:nvPr/>
        </p:nvSpPr>
        <p:spPr>
          <a:xfrm>
            <a:off x="7529985" y="5804749"/>
            <a:ext cx="4494973" cy="369332"/>
          </a:xfrm>
          <a:prstGeom prst="rect">
            <a:avLst/>
          </a:prstGeom>
          <a:noFill/>
        </p:spPr>
        <p:txBody>
          <a:bodyPr wrap="square" rtlCol="0">
            <a:spAutoFit/>
          </a:bodyPr>
          <a:lstStyle/>
          <a:p>
            <a:r>
              <a:rPr lang="en-IN" dirty="0"/>
              <a:t>Email :  kmsenglishmediumschool@gmail.com</a:t>
            </a:r>
          </a:p>
        </p:txBody>
      </p:sp>
      <p:sp>
        <p:nvSpPr>
          <p:cNvPr id="19" name="Rectangle 18">
            <a:extLst>
              <a:ext uri="{FF2B5EF4-FFF2-40B4-BE49-F238E27FC236}">
                <a16:creationId xmlns:a16="http://schemas.microsoft.com/office/drawing/2014/main" id="{229AE70C-18E9-40A5-A706-8A23DC9FAC29}"/>
              </a:ext>
            </a:extLst>
          </p:cNvPr>
          <p:cNvSpPr/>
          <p:nvPr/>
        </p:nvSpPr>
        <p:spPr>
          <a:xfrm>
            <a:off x="3148244" y="2548705"/>
            <a:ext cx="5894363" cy="86699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We are still Working on it</a:t>
            </a:r>
          </a:p>
        </p:txBody>
      </p:sp>
      <p:sp>
        <p:nvSpPr>
          <p:cNvPr id="20" name="TextBox 19">
            <a:extLst>
              <a:ext uri="{FF2B5EF4-FFF2-40B4-BE49-F238E27FC236}">
                <a16:creationId xmlns:a16="http://schemas.microsoft.com/office/drawing/2014/main" id="{1E1B0228-DEED-4A14-8A8B-14A62B077BA2}"/>
              </a:ext>
            </a:extLst>
          </p:cNvPr>
          <p:cNvSpPr txBox="1"/>
          <p:nvPr/>
        </p:nvSpPr>
        <p:spPr>
          <a:xfrm>
            <a:off x="3148244" y="1942861"/>
            <a:ext cx="5978769" cy="369332"/>
          </a:xfrm>
          <a:prstGeom prst="rect">
            <a:avLst/>
          </a:prstGeom>
          <a:noFill/>
        </p:spPr>
        <p:txBody>
          <a:bodyPr wrap="square" rtlCol="0">
            <a:spAutoFit/>
          </a:bodyPr>
          <a:lstStyle/>
          <a:p>
            <a:pPr algn="ctr"/>
            <a:r>
              <a:rPr lang="en-IN" b="1" dirty="0"/>
              <a:t>Admission Process</a:t>
            </a:r>
          </a:p>
        </p:txBody>
      </p:sp>
      <p:sp>
        <p:nvSpPr>
          <p:cNvPr id="21" name="Rectangle 20">
            <a:extLst>
              <a:ext uri="{FF2B5EF4-FFF2-40B4-BE49-F238E27FC236}">
                <a16:creationId xmlns:a16="http://schemas.microsoft.com/office/drawing/2014/main" id="{6566BE08-4CBE-4CE3-942D-12201EAFE519}"/>
              </a:ext>
            </a:extLst>
          </p:cNvPr>
          <p:cNvSpPr/>
          <p:nvPr/>
        </p:nvSpPr>
        <p:spPr>
          <a:xfrm>
            <a:off x="165320" y="1068858"/>
            <a:ext cx="11859064" cy="678766"/>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5B43183E-199A-472A-B759-B03676AE9DE9}"/>
              </a:ext>
            </a:extLst>
          </p:cNvPr>
          <p:cNvSpPr txBox="1"/>
          <p:nvPr/>
        </p:nvSpPr>
        <p:spPr>
          <a:xfrm>
            <a:off x="2905105" y="1254351"/>
            <a:ext cx="1063245" cy="307777"/>
          </a:xfrm>
          <a:prstGeom prst="rect">
            <a:avLst/>
          </a:prstGeom>
          <a:noFill/>
        </p:spPr>
        <p:txBody>
          <a:bodyPr wrap="square" rtlCol="0">
            <a:spAutoFit/>
          </a:bodyPr>
          <a:lstStyle/>
          <a:p>
            <a:r>
              <a:rPr lang="en-IN" sz="1400" dirty="0"/>
              <a:t>About Us  #</a:t>
            </a:r>
          </a:p>
        </p:txBody>
      </p:sp>
      <p:sp>
        <p:nvSpPr>
          <p:cNvPr id="23" name="TextBox 22">
            <a:extLst>
              <a:ext uri="{FF2B5EF4-FFF2-40B4-BE49-F238E27FC236}">
                <a16:creationId xmlns:a16="http://schemas.microsoft.com/office/drawing/2014/main" id="{54F0A872-3384-4ABA-9DB3-F8CFC4AC2CAC}"/>
              </a:ext>
            </a:extLst>
          </p:cNvPr>
          <p:cNvSpPr txBox="1"/>
          <p:nvPr/>
        </p:nvSpPr>
        <p:spPr>
          <a:xfrm>
            <a:off x="4046126" y="1254353"/>
            <a:ext cx="1190474" cy="307775"/>
          </a:xfrm>
          <a:prstGeom prst="rect">
            <a:avLst/>
          </a:prstGeom>
          <a:noFill/>
        </p:spPr>
        <p:txBody>
          <a:bodyPr wrap="square" rtlCol="0">
            <a:spAutoFit/>
          </a:bodyPr>
          <a:lstStyle/>
          <a:p>
            <a:r>
              <a:rPr lang="en-IN" sz="1400" dirty="0"/>
              <a:t>Infrastructure</a:t>
            </a:r>
          </a:p>
        </p:txBody>
      </p:sp>
      <p:sp>
        <p:nvSpPr>
          <p:cNvPr id="24" name="TextBox 23">
            <a:extLst>
              <a:ext uri="{FF2B5EF4-FFF2-40B4-BE49-F238E27FC236}">
                <a16:creationId xmlns:a16="http://schemas.microsoft.com/office/drawing/2014/main" id="{55EB2470-C889-4F17-BA8F-94E91C1D73D0}"/>
              </a:ext>
            </a:extLst>
          </p:cNvPr>
          <p:cNvSpPr txBox="1"/>
          <p:nvPr/>
        </p:nvSpPr>
        <p:spPr>
          <a:xfrm>
            <a:off x="5312139" y="1254351"/>
            <a:ext cx="1048697" cy="307777"/>
          </a:xfrm>
          <a:prstGeom prst="rect">
            <a:avLst/>
          </a:prstGeom>
          <a:noFill/>
        </p:spPr>
        <p:txBody>
          <a:bodyPr wrap="square" rtlCol="0">
            <a:spAutoFit/>
          </a:bodyPr>
          <a:lstStyle/>
          <a:p>
            <a:r>
              <a:rPr lang="en-IN" sz="1400" dirty="0"/>
              <a:t>Academic #</a:t>
            </a:r>
          </a:p>
        </p:txBody>
      </p:sp>
      <p:sp>
        <p:nvSpPr>
          <p:cNvPr id="25" name="TextBox 24">
            <a:extLst>
              <a:ext uri="{FF2B5EF4-FFF2-40B4-BE49-F238E27FC236}">
                <a16:creationId xmlns:a16="http://schemas.microsoft.com/office/drawing/2014/main" id="{B8CFFC22-2D79-4F25-96B8-9AFC6F542F73}"/>
              </a:ext>
            </a:extLst>
          </p:cNvPr>
          <p:cNvSpPr txBox="1"/>
          <p:nvPr/>
        </p:nvSpPr>
        <p:spPr>
          <a:xfrm>
            <a:off x="11132658" y="1254353"/>
            <a:ext cx="765517" cy="307775"/>
          </a:xfrm>
          <a:prstGeom prst="rect">
            <a:avLst/>
          </a:prstGeom>
          <a:noFill/>
        </p:spPr>
        <p:txBody>
          <a:bodyPr wrap="square" rtlCol="0">
            <a:spAutoFit/>
          </a:bodyPr>
          <a:lstStyle/>
          <a:p>
            <a:r>
              <a:rPr lang="en-IN" sz="1400" dirty="0"/>
              <a:t>Help Us</a:t>
            </a:r>
          </a:p>
        </p:txBody>
      </p:sp>
      <p:sp>
        <p:nvSpPr>
          <p:cNvPr id="26" name="TextBox 25">
            <a:extLst>
              <a:ext uri="{FF2B5EF4-FFF2-40B4-BE49-F238E27FC236}">
                <a16:creationId xmlns:a16="http://schemas.microsoft.com/office/drawing/2014/main" id="{A293C564-B2ED-41EE-911D-BAFF265FE7D4}"/>
              </a:ext>
            </a:extLst>
          </p:cNvPr>
          <p:cNvSpPr txBox="1"/>
          <p:nvPr/>
        </p:nvSpPr>
        <p:spPr>
          <a:xfrm>
            <a:off x="2198391" y="1254353"/>
            <a:ext cx="628938" cy="307777"/>
          </a:xfrm>
          <a:prstGeom prst="rect">
            <a:avLst/>
          </a:prstGeom>
          <a:noFill/>
        </p:spPr>
        <p:txBody>
          <a:bodyPr wrap="square" rtlCol="0">
            <a:spAutoFit/>
          </a:bodyPr>
          <a:lstStyle/>
          <a:p>
            <a:r>
              <a:rPr lang="en-IN" sz="1400" dirty="0"/>
              <a:t>Home</a:t>
            </a:r>
          </a:p>
        </p:txBody>
      </p:sp>
      <p:sp>
        <p:nvSpPr>
          <p:cNvPr id="27" name="TextBox 26">
            <a:extLst>
              <a:ext uri="{FF2B5EF4-FFF2-40B4-BE49-F238E27FC236}">
                <a16:creationId xmlns:a16="http://schemas.microsoft.com/office/drawing/2014/main" id="{91A81CA3-70E0-47BA-AF64-50C85231DD7D}"/>
              </a:ext>
            </a:extLst>
          </p:cNvPr>
          <p:cNvSpPr txBox="1"/>
          <p:nvPr/>
        </p:nvSpPr>
        <p:spPr>
          <a:xfrm>
            <a:off x="6446243" y="1254351"/>
            <a:ext cx="765516" cy="307777"/>
          </a:xfrm>
          <a:prstGeom prst="rect">
            <a:avLst/>
          </a:prstGeom>
          <a:noFill/>
        </p:spPr>
        <p:txBody>
          <a:bodyPr wrap="square" rtlCol="0">
            <a:spAutoFit/>
          </a:bodyPr>
          <a:lstStyle/>
          <a:p>
            <a:r>
              <a:rPr lang="en-IN" sz="1400" dirty="0"/>
              <a:t>Gallery</a:t>
            </a:r>
          </a:p>
        </p:txBody>
      </p:sp>
      <p:sp>
        <p:nvSpPr>
          <p:cNvPr id="28" name="TextBox 27">
            <a:extLst>
              <a:ext uri="{FF2B5EF4-FFF2-40B4-BE49-F238E27FC236}">
                <a16:creationId xmlns:a16="http://schemas.microsoft.com/office/drawing/2014/main" id="{6CD8D992-372D-43A2-A92B-F8890B0F899D}"/>
              </a:ext>
            </a:extLst>
          </p:cNvPr>
          <p:cNvSpPr txBox="1"/>
          <p:nvPr/>
        </p:nvSpPr>
        <p:spPr>
          <a:xfrm>
            <a:off x="8362866" y="1254351"/>
            <a:ext cx="1588784" cy="307777"/>
          </a:xfrm>
          <a:prstGeom prst="rect">
            <a:avLst/>
          </a:prstGeom>
          <a:noFill/>
        </p:spPr>
        <p:txBody>
          <a:bodyPr wrap="square" rtlCol="0">
            <a:spAutoFit/>
          </a:bodyPr>
          <a:lstStyle/>
          <a:p>
            <a:r>
              <a:rPr lang="en-IN" sz="1400" dirty="0"/>
              <a:t>Online Admission #</a:t>
            </a:r>
          </a:p>
        </p:txBody>
      </p:sp>
      <p:sp>
        <p:nvSpPr>
          <p:cNvPr id="29" name="TextBox 28">
            <a:extLst>
              <a:ext uri="{FF2B5EF4-FFF2-40B4-BE49-F238E27FC236}">
                <a16:creationId xmlns:a16="http://schemas.microsoft.com/office/drawing/2014/main" id="{2962FC62-3896-4A87-B8D8-4946ACE43FC1}"/>
              </a:ext>
            </a:extLst>
          </p:cNvPr>
          <p:cNvSpPr txBox="1"/>
          <p:nvPr/>
        </p:nvSpPr>
        <p:spPr>
          <a:xfrm>
            <a:off x="10035286" y="1254351"/>
            <a:ext cx="1013736" cy="307777"/>
          </a:xfrm>
          <a:prstGeom prst="rect">
            <a:avLst/>
          </a:prstGeom>
          <a:noFill/>
        </p:spPr>
        <p:txBody>
          <a:bodyPr wrap="square" rtlCol="0">
            <a:spAutoFit/>
          </a:bodyPr>
          <a:lstStyle/>
          <a:p>
            <a:r>
              <a:rPr lang="en-IN" sz="1400" dirty="0"/>
              <a:t>Contact Us</a:t>
            </a:r>
          </a:p>
        </p:txBody>
      </p:sp>
      <p:sp>
        <p:nvSpPr>
          <p:cNvPr id="30" name="TextBox 29">
            <a:extLst>
              <a:ext uri="{FF2B5EF4-FFF2-40B4-BE49-F238E27FC236}">
                <a16:creationId xmlns:a16="http://schemas.microsoft.com/office/drawing/2014/main" id="{AAF06387-4025-4519-A512-E02AA542BB81}"/>
              </a:ext>
            </a:extLst>
          </p:cNvPr>
          <p:cNvSpPr txBox="1"/>
          <p:nvPr/>
        </p:nvSpPr>
        <p:spPr>
          <a:xfrm>
            <a:off x="7207907" y="1254351"/>
            <a:ext cx="1190474" cy="307777"/>
          </a:xfrm>
          <a:prstGeom prst="rect">
            <a:avLst/>
          </a:prstGeom>
          <a:noFill/>
        </p:spPr>
        <p:txBody>
          <a:bodyPr wrap="square" rtlCol="0">
            <a:spAutoFit/>
          </a:bodyPr>
          <a:lstStyle/>
          <a:p>
            <a:r>
              <a:rPr lang="en-IN" sz="1400" b="1" dirty="0">
                <a:solidFill>
                  <a:schemeClr val="bg1"/>
                </a:solidFill>
              </a:rPr>
              <a:t>Admission #</a:t>
            </a:r>
          </a:p>
        </p:txBody>
      </p:sp>
      <p:sp>
        <p:nvSpPr>
          <p:cNvPr id="31" name="Rectangle 30">
            <a:extLst>
              <a:ext uri="{FF2B5EF4-FFF2-40B4-BE49-F238E27FC236}">
                <a16:creationId xmlns:a16="http://schemas.microsoft.com/office/drawing/2014/main" id="{A6FE5CCB-DA26-4C02-A6A0-F0ACD464BB0F}"/>
              </a:ext>
            </a:extLst>
          </p:cNvPr>
          <p:cNvSpPr/>
          <p:nvPr/>
        </p:nvSpPr>
        <p:spPr>
          <a:xfrm>
            <a:off x="165320" y="42203"/>
            <a:ext cx="11859064" cy="1029081"/>
          </a:xfrm>
          <a:prstGeom prst="rect">
            <a:avLst/>
          </a:prstGeom>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IN" dirty="0"/>
          </a:p>
        </p:txBody>
      </p:sp>
      <p:sp>
        <p:nvSpPr>
          <p:cNvPr id="32" name="Rectangle: Rounded Corners 31">
            <a:extLst>
              <a:ext uri="{FF2B5EF4-FFF2-40B4-BE49-F238E27FC236}">
                <a16:creationId xmlns:a16="http://schemas.microsoft.com/office/drawing/2014/main" id="{607A6B3F-3BEA-4A8F-8976-3AAD55E83193}"/>
              </a:ext>
            </a:extLst>
          </p:cNvPr>
          <p:cNvSpPr/>
          <p:nvPr/>
        </p:nvSpPr>
        <p:spPr>
          <a:xfrm>
            <a:off x="533998" y="236676"/>
            <a:ext cx="1055077" cy="6787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Logo</a:t>
            </a:r>
          </a:p>
        </p:txBody>
      </p:sp>
      <p:sp>
        <p:nvSpPr>
          <p:cNvPr id="33" name="TextBox 32">
            <a:extLst>
              <a:ext uri="{FF2B5EF4-FFF2-40B4-BE49-F238E27FC236}">
                <a16:creationId xmlns:a16="http://schemas.microsoft.com/office/drawing/2014/main" id="{265B3994-3FB4-4516-A201-BC9B5D6643AB}"/>
              </a:ext>
            </a:extLst>
          </p:cNvPr>
          <p:cNvSpPr txBox="1"/>
          <p:nvPr/>
        </p:nvSpPr>
        <p:spPr>
          <a:xfrm>
            <a:off x="2198391" y="225566"/>
            <a:ext cx="8057122" cy="707886"/>
          </a:xfrm>
          <a:prstGeom prst="rect">
            <a:avLst/>
          </a:prstGeom>
          <a:noFill/>
        </p:spPr>
        <p:txBody>
          <a:bodyPr wrap="square" rtlCol="0">
            <a:spAutoFit/>
          </a:bodyPr>
          <a:lstStyle/>
          <a:p>
            <a:r>
              <a:rPr lang="en-IN" sz="4000" b="1" dirty="0"/>
              <a:t>KMS English Medium School (CBSE)</a:t>
            </a:r>
          </a:p>
        </p:txBody>
      </p:sp>
    </p:spTree>
    <p:extLst>
      <p:ext uri="{BB962C8B-B14F-4D97-AF65-F5344CB8AC3E}">
        <p14:creationId xmlns:p14="http://schemas.microsoft.com/office/powerpoint/2010/main" val="3720421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CA7EE2-6DA8-4D0F-AFDD-50C195A9F2C2}"/>
              </a:ext>
            </a:extLst>
          </p:cNvPr>
          <p:cNvSpPr/>
          <p:nvPr/>
        </p:nvSpPr>
        <p:spPr>
          <a:xfrm>
            <a:off x="165894" y="76382"/>
            <a:ext cx="11859064" cy="6735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F34D85DB-7CA2-4E1C-B7A7-37EE6BE9DF88}"/>
              </a:ext>
            </a:extLst>
          </p:cNvPr>
          <p:cNvSpPr txBox="1"/>
          <p:nvPr/>
        </p:nvSpPr>
        <p:spPr>
          <a:xfrm>
            <a:off x="4236075" y="1234392"/>
            <a:ext cx="894477" cy="307777"/>
          </a:xfrm>
          <a:prstGeom prst="rect">
            <a:avLst/>
          </a:prstGeom>
          <a:noFill/>
        </p:spPr>
        <p:txBody>
          <a:bodyPr wrap="square" rtlCol="0">
            <a:spAutoFit/>
          </a:bodyPr>
          <a:lstStyle/>
          <a:p>
            <a:r>
              <a:rPr lang="en-IN" sz="1400" b="1" dirty="0">
                <a:solidFill>
                  <a:schemeClr val="bg1"/>
                </a:solidFill>
              </a:rPr>
              <a:t>About Us</a:t>
            </a:r>
          </a:p>
        </p:txBody>
      </p:sp>
      <p:sp>
        <p:nvSpPr>
          <p:cNvPr id="5" name="Rectangle 4">
            <a:extLst>
              <a:ext uri="{FF2B5EF4-FFF2-40B4-BE49-F238E27FC236}">
                <a16:creationId xmlns:a16="http://schemas.microsoft.com/office/drawing/2014/main" id="{2E177453-7845-46B3-8E6E-5871999E2446}"/>
              </a:ext>
            </a:extLst>
          </p:cNvPr>
          <p:cNvSpPr/>
          <p:nvPr/>
        </p:nvSpPr>
        <p:spPr>
          <a:xfrm>
            <a:off x="166468" y="6435968"/>
            <a:ext cx="11859064" cy="3763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Copyright © KMS English Medium School (CBSE)- Mumbai</a:t>
            </a:r>
            <a:endParaRPr lang="en-IN" dirty="0"/>
          </a:p>
        </p:txBody>
      </p:sp>
      <p:sp>
        <p:nvSpPr>
          <p:cNvPr id="6" name="Rectangle 5">
            <a:extLst>
              <a:ext uri="{FF2B5EF4-FFF2-40B4-BE49-F238E27FC236}">
                <a16:creationId xmlns:a16="http://schemas.microsoft.com/office/drawing/2014/main" id="{2EA256E5-C06C-47B4-9537-187F9527264E}"/>
              </a:ext>
            </a:extLst>
          </p:cNvPr>
          <p:cNvSpPr/>
          <p:nvPr/>
        </p:nvSpPr>
        <p:spPr>
          <a:xfrm>
            <a:off x="166468" y="3896751"/>
            <a:ext cx="11859064" cy="2518117"/>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0040D05B-CA40-45FA-930A-90FDF0FF6722}"/>
              </a:ext>
            </a:extLst>
          </p:cNvPr>
          <p:cNvSpPr/>
          <p:nvPr/>
        </p:nvSpPr>
        <p:spPr>
          <a:xfrm>
            <a:off x="422031" y="4192172"/>
            <a:ext cx="1969477" cy="19413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Logo </a:t>
            </a:r>
          </a:p>
        </p:txBody>
      </p:sp>
      <p:cxnSp>
        <p:nvCxnSpPr>
          <p:cNvPr id="8" name="Straight Connector 7">
            <a:extLst>
              <a:ext uri="{FF2B5EF4-FFF2-40B4-BE49-F238E27FC236}">
                <a16:creationId xmlns:a16="http://schemas.microsoft.com/office/drawing/2014/main" id="{0ECDBA22-0D2F-4D94-B182-8622849C5D8C}"/>
              </a:ext>
            </a:extLst>
          </p:cNvPr>
          <p:cNvCxnSpPr/>
          <p:nvPr/>
        </p:nvCxnSpPr>
        <p:spPr>
          <a:xfrm>
            <a:off x="3898639" y="4430188"/>
            <a:ext cx="314296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204047B-9DC3-4717-B569-7932512E19A9}"/>
              </a:ext>
            </a:extLst>
          </p:cNvPr>
          <p:cNvSpPr txBox="1"/>
          <p:nvPr/>
        </p:nvSpPr>
        <p:spPr>
          <a:xfrm>
            <a:off x="3976008" y="4008978"/>
            <a:ext cx="1969477" cy="400110"/>
          </a:xfrm>
          <a:prstGeom prst="rect">
            <a:avLst/>
          </a:prstGeom>
          <a:noFill/>
        </p:spPr>
        <p:txBody>
          <a:bodyPr wrap="square" rtlCol="0">
            <a:spAutoFit/>
          </a:bodyPr>
          <a:lstStyle/>
          <a:p>
            <a:r>
              <a:rPr lang="en-IN" sz="2000" b="1" dirty="0"/>
              <a:t>Quick Links</a:t>
            </a:r>
          </a:p>
        </p:txBody>
      </p:sp>
      <p:sp>
        <p:nvSpPr>
          <p:cNvPr id="10" name="TextBox 9">
            <a:extLst>
              <a:ext uri="{FF2B5EF4-FFF2-40B4-BE49-F238E27FC236}">
                <a16:creationId xmlns:a16="http://schemas.microsoft.com/office/drawing/2014/main" id="{B5706B2D-B6C8-4852-9CCA-C536330D9E4E}"/>
              </a:ext>
            </a:extLst>
          </p:cNvPr>
          <p:cNvSpPr txBox="1"/>
          <p:nvPr/>
        </p:nvSpPr>
        <p:spPr>
          <a:xfrm>
            <a:off x="3976008" y="4550202"/>
            <a:ext cx="1797149" cy="369332"/>
          </a:xfrm>
          <a:prstGeom prst="rect">
            <a:avLst/>
          </a:prstGeom>
          <a:noFill/>
        </p:spPr>
        <p:txBody>
          <a:bodyPr wrap="square" rtlCol="0">
            <a:spAutoFit/>
          </a:bodyPr>
          <a:lstStyle/>
          <a:p>
            <a:r>
              <a:rPr lang="en-IN" dirty="0"/>
              <a:t>Privacy Policy  &gt;&gt;</a:t>
            </a:r>
          </a:p>
        </p:txBody>
      </p:sp>
      <p:sp>
        <p:nvSpPr>
          <p:cNvPr id="11" name="TextBox 10">
            <a:extLst>
              <a:ext uri="{FF2B5EF4-FFF2-40B4-BE49-F238E27FC236}">
                <a16:creationId xmlns:a16="http://schemas.microsoft.com/office/drawing/2014/main" id="{F94F621F-3347-4DFE-BC36-653323596FF1}"/>
              </a:ext>
            </a:extLst>
          </p:cNvPr>
          <p:cNvSpPr txBox="1"/>
          <p:nvPr/>
        </p:nvSpPr>
        <p:spPr>
          <a:xfrm>
            <a:off x="3976009" y="4977181"/>
            <a:ext cx="1797148" cy="369332"/>
          </a:xfrm>
          <a:prstGeom prst="rect">
            <a:avLst/>
          </a:prstGeom>
          <a:noFill/>
        </p:spPr>
        <p:txBody>
          <a:bodyPr wrap="square" rtlCol="0">
            <a:spAutoFit/>
          </a:bodyPr>
          <a:lstStyle/>
          <a:p>
            <a:r>
              <a:rPr lang="en-IN" dirty="0"/>
              <a:t>Photo Gallery &gt;&gt;</a:t>
            </a:r>
          </a:p>
        </p:txBody>
      </p:sp>
      <p:sp>
        <p:nvSpPr>
          <p:cNvPr id="12" name="TextBox 11">
            <a:extLst>
              <a:ext uri="{FF2B5EF4-FFF2-40B4-BE49-F238E27FC236}">
                <a16:creationId xmlns:a16="http://schemas.microsoft.com/office/drawing/2014/main" id="{31B640A0-EC77-46EE-9CE1-372ECE1B8651}"/>
              </a:ext>
            </a:extLst>
          </p:cNvPr>
          <p:cNvSpPr txBox="1"/>
          <p:nvPr/>
        </p:nvSpPr>
        <p:spPr>
          <a:xfrm>
            <a:off x="3976009" y="5404160"/>
            <a:ext cx="995290" cy="369332"/>
          </a:xfrm>
          <a:prstGeom prst="rect">
            <a:avLst/>
          </a:prstGeom>
          <a:noFill/>
        </p:spPr>
        <p:txBody>
          <a:bodyPr wrap="square" rtlCol="0">
            <a:spAutoFit/>
          </a:bodyPr>
          <a:lstStyle/>
          <a:p>
            <a:r>
              <a:rPr lang="en-IN" dirty="0"/>
              <a:t>Help  &gt;&gt;</a:t>
            </a:r>
          </a:p>
        </p:txBody>
      </p:sp>
      <p:sp>
        <p:nvSpPr>
          <p:cNvPr id="13" name="TextBox 12">
            <a:extLst>
              <a:ext uri="{FF2B5EF4-FFF2-40B4-BE49-F238E27FC236}">
                <a16:creationId xmlns:a16="http://schemas.microsoft.com/office/drawing/2014/main" id="{6233EB94-530B-4561-B6B8-27C1E0FA5AE8}"/>
              </a:ext>
            </a:extLst>
          </p:cNvPr>
          <p:cNvSpPr txBox="1"/>
          <p:nvPr/>
        </p:nvSpPr>
        <p:spPr>
          <a:xfrm>
            <a:off x="3976009" y="5827646"/>
            <a:ext cx="1590822" cy="369332"/>
          </a:xfrm>
          <a:prstGeom prst="rect">
            <a:avLst/>
          </a:prstGeom>
          <a:noFill/>
        </p:spPr>
        <p:txBody>
          <a:bodyPr wrap="square" rtlCol="0">
            <a:spAutoFit/>
          </a:bodyPr>
          <a:lstStyle/>
          <a:p>
            <a:r>
              <a:rPr lang="en-IN" dirty="0"/>
              <a:t>Contact Us  &gt;&gt;</a:t>
            </a:r>
          </a:p>
        </p:txBody>
      </p:sp>
      <p:cxnSp>
        <p:nvCxnSpPr>
          <p:cNvPr id="14" name="Straight Connector 13">
            <a:extLst>
              <a:ext uri="{FF2B5EF4-FFF2-40B4-BE49-F238E27FC236}">
                <a16:creationId xmlns:a16="http://schemas.microsoft.com/office/drawing/2014/main" id="{7DB581D4-C032-45F0-AB1E-943F4783DD2F}"/>
              </a:ext>
            </a:extLst>
          </p:cNvPr>
          <p:cNvCxnSpPr/>
          <p:nvPr/>
        </p:nvCxnSpPr>
        <p:spPr>
          <a:xfrm>
            <a:off x="7413643" y="4533384"/>
            <a:ext cx="314296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F110D5B-732D-48B1-9359-5FD3C64B2EFF}"/>
              </a:ext>
            </a:extLst>
          </p:cNvPr>
          <p:cNvSpPr txBox="1"/>
          <p:nvPr/>
        </p:nvSpPr>
        <p:spPr>
          <a:xfrm>
            <a:off x="7413643" y="4112174"/>
            <a:ext cx="1969477" cy="400110"/>
          </a:xfrm>
          <a:prstGeom prst="rect">
            <a:avLst/>
          </a:prstGeom>
          <a:noFill/>
        </p:spPr>
        <p:txBody>
          <a:bodyPr wrap="square" rtlCol="0">
            <a:spAutoFit/>
          </a:bodyPr>
          <a:lstStyle/>
          <a:p>
            <a:r>
              <a:rPr lang="en-IN" sz="2000" b="1" dirty="0"/>
              <a:t>Follows us on</a:t>
            </a:r>
          </a:p>
        </p:txBody>
      </p:sp>
      <p:pic>
        <p:nvPicPr>
          <p:cNvPr id="16" name="Picture 15">
            <a:extLst>
              <a:ext uri="{FF2B5EF4-FFF2-40B4-BE49-F238E27FC236}">
                <a16:creationId xmlns:a16="http://schemas.microsoft.com/office/drawing/2014/main" id="{B2630B37-32A9-4977-8396-EDED1451E728}"/>
              </a:ext>
            </a:extLst>
          </p:cNvPr>
          <p:cNvPicPr>
            <a:picLocks noChangeAspect="1"/>
          </p:cNvPicPr>
          <p:nvPr/>
        </p:nvPicPr>
        <p:blipFill rotWithShape="1">
          <a:blip r:embed="rId2"/>
          <a:srcRect l="58269" t="67085" r="26385" b="25732"/>
          <a:stretch/>
        </p:blipFill>
        <p:spPr>
          <a:xfrm>
            <a:off x="7514462" y="4742630"/>
            <a:ext cx="1871004" cy="492370"/>
          </a:xfrm>
          <a:prstGeom prst="rect">
            <a:avLst/>
          </a:prstGeom>
        </p:spPr>
      </p:pic>
      <p:sp>
        <p:nvSpPr>
          <p:cNvPr id="17" name="TextBox 16">
            <a:extLst>
              <a:ext uri="{FF2B5EF4-FFF2-40B4-BE49-F238E27FC236}">
                <a16:creationId xmlns:a16="http://schemas.microsoft.com/office/drawing/2014/main" id="{10EADEF0-5077-4D5F-BBD1-8AF54BB4DB3B}"/>
              </a:ext>
            </a:extLst>
          </p:cNvPr>
          <p:cNvSpPr txBox="1"/>
          <p:nvPr/>
        </p:nvSpPr>
        <p:spPr>
          <a:xfrm>
            <a:off x="7514463" y="5444246"/>
            <a:ext cx="2602846" cy="369332"/>
          </a:xfrm>
          <a:prstGeom prst="rect">
            <a:avLst/>
          </a:prstGeom>
          <a:noFill/>
        </p:spPr>
        <p:txBody>
          <a:bodyPr wrap="square" rtlCol="0">
            <a:spAutoFit/>
          </a:bodyPr>
          <a:lstStyle/>
          <a:p>
            <a:r>
              <a:rPr lang="en-IN" dirty="0"/>
              <a:t>Phone : +9122-2411-3601</a:t>
            </a:r>
          </a:p>
        </p:txBody>
      </p:sp>
      <p:sp>
        <p:nvSpPr>
          <p:cNvPr id="18" name="TextBox 17">
            <a:extLst>
              <a:ext uri="{FF2B5EF4-FFF2-40B4-BE49-F238E27FC236}">
                <a16:creationId xmlns:a16="http://schemas.microsoft.com/office/drawing/2014/main" id="{3A25D48A-ED02-4245-9BAE-146948D9929D}"/>
              </a:ext>
            </a:extLst>
          </p:cNvPr>
          <p:cNvSpPr txBox="1"/>
          <p:nvPr/>
        </p:nvSpPr>
        <p:spPr>
          <a:xfrm>
            <a:off x="7529985" y="5804749"/>
            <a:ext cx="4494973" cy="369332"/>
          </a:xfrm>
          <a:prstGeom prst="rect">
            <a:avLst/>
          </a:prstGeom>
          <a:noFill/>
        </p:spPr>
        <p:txBody>
          <a:bodyPr wrap="square" rtlCol="0">
            <a:spAutoFit/>
          </a:bodyPr>
          <a:lstStyle/>
          <a:p>
            <a:r>
              <a:rPr lang="en-IN" dirty="0"/>
              <a:t>Email :  kmsenglishmediumschool@gmail.com</a:t>
            </a:r>
          </a:p>
        </p:txBody>
      </p:sp>
      <p:sp>
        <p:nvSpPr>
          <p:cNvPr id="19" name="Rectangle 18">
            <a:extLst>
              <a:ext uri="{FF2B5EF4-FFF2-40B4-BE49-F238E27FC236}">
                <a16:creationId xmlns:a16="http://schemas.microsoft.com/office/drawing/2014/main" id="{C14250EF-88F8-4BC7-9BB5-9A45B7CF37B1}"/>
              </a:ext>
            </a:extLst>
          </p:cNvPr>
          <p:cNvSpPr/>
          <p:nvPr/>
        </p:nvSpPr>
        <p:spPr>
          <a:xfrm>
            <a:off x="3148244" y="2548705"/>
            <a:ext cx="5894363" cy="86699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We are still Working on it</a:t>
            </a:r>
          </a:p>
        </p:txBody>
      </p:sp>
      <p:sp>
        <p:nvSpPr>
          <p:cNvPr id="20" name="TextBox 19">
            <a:extLst>
              <a:ext uri="{FF2B5EF4-FFF2-40B4-BE49-F238E27FC236}">
                <a16:creationId xmlns:a16="http://schemas.microsoft.com/office/drawing/2014/main" id="{A95AF1AD-D625-4AB4-862E-64A4F5A80321}"/>
              </a:ext>
            </a:extLst>
          </p:cNvPr>
          <p:cNvSpPr txBox="1"/>
          <p:nvPr/>
        </p:nvSpPr>
        <p:spPr>
          <a:xfrm>
            <a:off x="3148244" y="1942861"/>
            <a:ext cx="5978769" cy="369332"/>
          </a:xfrm>
          <a:prstGeom prst="rect">
            <a:avLst/>
          </a:prstGeom>
          <a:noFill/>
        </p:spPr>
        <p:txBody>
          <a:bodyPr wrap="square" rtlCol="0">
            <a:spAutoFit/>
          </a:bodyPr>
          <a:lstStyle/>
          <a:p>
            <a:pPr algn="ctr"/>
            <a:r>
              <a:rPr lang="en-IN" b="1" dirty="0"/>
              <a:t>Age Criteria</a:t>
            </a:r>
          </a:p>
        </p:txBody>
      </p:sp>
      <p:sp>
        <p:nvSpPr>
          <p:cNvPr id="21" name="Rectangle 20">
            <a:extLst>
              <a:ext uri="{FF2B5EF4-FFF2-40B4-BE49-F238E27FC236}">
                <a16:creationId xmlns:a16="http://schemas.microsoft.com/office/drawing/2014/main" id="{2B2A2642-DD14-4EC8-9F2F-BB003685DA52}"/>
              </a:ext>
            </a:extLst>
          </p:cNvPr>
          <p:cNvSpPr/>
          <p:nvPr/>
        </p:nvSpPr>
        <p:spPr>
          <a:xfrm>
            <a:off x="165320" y="1068858"/>
            <a:ext cx="11859064" cy="678766"/>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51192819-E64C-46A3-AA25-15A83369F59B}"/>
              </a:ext>
            </a:extLst>
          </p:cNvPr>
          <p:cNvSpPr txBox="1"/>
          <p:nvPr/>
        </p:nvSpPr>
        <p:spPr>
          <a:xfrm>
            <a:off x="2905105" y="1254351"/>
            <a:ext cx="1063245" cy="307777"/>
          </a:xfrm>
          <a:prstGeom prst="rect">
            <a:avLst/>
          </a:prstGeom>
          <a:noFill/>
        </p:spPr>
        <p:txBody>
          <a:bodyPr wrap="square" rtlCol="0">
            <a:spAutoFit/>
          </a:bodyPr>
          <a:lstStyle/>
          <a:p>
            <a:r>
              <a:rPr lang="en-IN" sz="1400" dirty="0"/>
              <a:t>About Us  #</a:t>
            </a:r>
          </a:p>
        </p:txBody>
      </p:sp>
      <p:sp>
        <p:nvSpPr>
          <p:cNvPr id="23" name="TextBox 22">
            <a:extLst>
              <a:ext uri="{FF2B5EF4-FFF2-40B4-BE49-F238E27FC236}">
                <a16:creationId xmlns:a16="http://schemas.microsoft.com/office/drawing/2014/main" id="{82BE8D0A-5A76-438A-88D9-8CA69DDE5184}"/>
              </a:ext>
            </a:extLst>
          </p:cNvPr>
          <p:cNvSpPr txBox="1"/>
          <p:nvPr/>
        </p:nvSpPr>
        <p:spPr>
          <a:xfrm>
            <a:off x="4046126" y="1254353"/>
            <a:ext cx="1190474" cy="307775"/>
          </a:xfrm>
          <a:prstGeom prst="rect">
            <a:avLst/>
          </a:prstGeom>
          <a:noFill/>
        </p:spPr>
        <p:txBody>
          <a:bodyPr wrap="square" rtlCol="0">
            <a:spAutoFit/>
          </a:bodyPr>
          <a:lstStyle/>
          <a:p>
            <a:r>
              <a:rPr lang="en-IN" sz="1400" dirty="0"/>
              <a:t>Infrastructure</a:t>
            </a:r>
          </a:p>
        </p:txBody>
      </p:sp>
      <p:sp>
        <p:nvSpPr>
          <p:cNvPr id="24" name="TextBox 23">
            <a:extLst>
              <a:ext uri="{FF2B5EF4-FFF2-40B4-BE49-F238E27FC236}">
                <a16:creationId xmlns:a16="http://schemas.microsoft.com/office/drawing/2014/main" id="{0E732CBE-806E-4B21-A2E2-28C4108E79BF}"/>
              </a:ext>
            </a:extLst>
          </p:cNvPr>
          <p:cNvSpPr txBox="1"/>
          <p:nvPr/>
        </p:nvSpPr>
        <p:spPr>
          <a:xfrm>
            <a:off x="5312139" y="1254351"/>
            <a:ext cx="1048697" cy="307777"/>
          </a:xfrm>
          <a:prstGeom prst="rect">
            <a:avLst/>
          </a:prstGeom>
          <a:noFill/>
        </p:spPr>
        <p:txBody>
          <a:bodyPr wrap="square" rtlCol="0">
            <a:spAutoFit/>
          </a:bodyPr>
          <a:lstStyle/>
          <a:p>
            <a:r>
              <a:rPr lang="en-IN" sz="1400" dirty="0"/>
              <a:t>Academic #</a:t>
            </a:r>
          </a:p>
        </p:txBody>
      </p:sp>
      <p:sp>
        <p:nvSpPr>
          <p:cNvPr id="25" name="TextBox 24">
            <a:extLst>
              <a:ext uri="{FF2B5EF4-FFF2-40B4-BE49-F238E27FC236}">
                <a16:creationId xmlns:a16="http://schemas.microsoft.com/office/drawing/2014/main" id="{0601205A-E4F1-4773-8658-835BDEDA70EF}"/>
              </a:ext>
            </a:extLst>
          </p:cNvPr>
          <p:cNvSpPr txBox="1"/>
          <p:nvPr/>
        </p:nvSpPr>
        <p:spPr>
          <a:xfrm>
            <a:off x="11132658" y="1254353"/>
            <a:ext cx="765517" cy="307775"/>
          </a:xfrm>
          <a:prstGeom prst="rect">
            <a:avLst/>
          </a:prstGeom>
          <a:noFill/>
        </p:spPr>
        <p:txBody>
          <a:bodyPr wrap="square" rtlCol="0">
            <a:spAutoFit/>
          </a:bodyPr>
          <a:lstStyle/>
          <a:p>
            <a:r>
              <a:rPr lang="en-IN" sz="1400" dirty="0"/>
              <a:t>Help Us</a:t>
            </a:r>
          </a:p>
        </p:txBody>
      </p:sp>
      <p:sp>
        <p:nvSpPr>
          <p:cNvPr id="26" name="TextBox 25">
            <a:extLst>
              <a:ext uri="{FF2B5EF4-FFF2-40B4-BE49-F238E27FC236}">
                <a16:creationId xmlns:a16="http://schemas.microsoft.com/office/drawing/2014/main" id="{66004F0F-7A33-4363-8227-DD87FB7D0040}"/>
              </a:ext>
            </a:extLst>
          </p:cNvPr>
          <p:cNvSpPr txBox="1"/>
          <p:nvPr/>
        </p:nvSpPr>
        <p:spPr>
          <a:xfrm>
            <a:off x="2198391" y="1254353"/>
            <a:ext cx="628938" cy="307777"/>
          </a:xfrm>
          <a:prstGeom prst="rect">
            <a:avLst/>
          </a:prstGeom>
          <a:noFill/>
        </p:spPr>
        <p:txBody>
          <a:bodyPr wrap="square" rtlCol="0">
            <a:spAutoFit/>
          </a:bodyPr>
          <a:lstStyle/>
          <a:p>
            <a:r>
              <a:rPr lang="en-IN" sz="1400" dirty="0"/>
              <a:t>Home</a:t>
            </a:r>
          </a:p>
        </p:txBody>
      </p:sp>
      <p:sp>
        <p:nvSpPr>
          <p:cNvPr id="27" name="TextBox 26">
            <a:extLst>
              <a:ext uri="{FF2B5EF4-FFF2-40B4-BE49-F238E27FC236}">
                <a16:creationId xmlns:a16="http://schemas.microsoft.com/office/drawing/2014/main" id="{3A25735C-3FB9-4A01-BA40-F0F04A5F8440}"/>
              </a:ext>
            </a:extLst>
          </p:cNvPr>
          <p:cNvSpPr txBox="1"/>
          <p:nvPr/>
        </p:nvSpPr>
        <p:spPr>
          <a:xfrm>
            <a:off x="6446243" y="1254351"/>
            <a:ext cx="765516" cy="307777"/>
          </a:xfrm>
          <a:prstGeom prst="rect">
            <a:avLst/>
          </a:prstGeom>
          <a:noFill/>
        </p:spPr>
        <p:txBody>
          <a:bodyPr wrap="square" rtlCol="0">
            <a:spAutoFit/>
          </a:bodyPr>
          <a:lstStyle/>
          <a:p>
            <a:r>
              <a:rPr lang="en-IN" sz="1400" dirty="0"/>
              <a:t>Gallery</a:t>
            </a:r>
          </a:p>
        </p:txBody>
      </p:sp>
      <p:sp>
        <p:nvSpPr>
          <p:cNvPr id="28" name="TextBox 27">
            <a:extLst>
              <a:ext uri="{FF2B5EF4-FFF2-40B4-BE49-F238E27FC236}">
                <a16:creationId xmlns:a16="http://schemas.microsoft.com/office/drawing/2014/main" id="{71E13E68-5DD9-4982-A8F7-D1D2E112E097}"/>
              </a:ext>
            </a:extLst>
          </p:cNvPr>
          <p:cNvSpPr txBox="1"/>
          <p:nvPr/>
        </p:nvSpPr>
        <p:spPr>
          <a:xfrm>
            <a:off x="8362866" y="1254351"/>
            <a:ext cx="1588784" cy="307777"/>
          </a:xfrm>
          <a:prstGeom prst="rect">
            <a:avLst/>
          </a:prstGeom>
          <a:noFill/>
        </p:spPr>
        <p:txBody>
          <a:bodyPr wrap="square" rtlCol="0">
            <a:spAutoFit/>
          </a:bodyPr>
          <a:lstStyle/>
          <a:p>
            <a:r>
              <a:rPr lang="en-IN" sz="1400" dirty="0"/>
              <a:t>Online Admission #</a:t>
            </a:r>
          </a:p>
        </p:txBody>
      </p:sp>
      <p:sp>
        <p:nvSpPr>
          <p:cNvPr id="29" name="TextBox 28">
            <a:extLst>
              <a:ext uri="{FF2B5EF4-FFF2-40B4-BE49-F238E27FC236}">
                <a16:creationId xmlns:a16="http://schemas.microsoft.com/office/drawing/2014/main" id="{E0C4C5DC-7455-4453-8F71-0384C7DC2772}"/>
              </a:ext>
            </a:extLst>
          </p:cNvPr>
          <p:cNvSpPr txBox="1"/>
          <p:nvPr/>
        </p:nvSpPr>
        <p:spPr>
          <a:xfrm>
            <a:off x="10035286" y="1254351"/>
            <a:ext cx="1013736" cy="307777"/>
          </a:xfrm>
          <a:prstGeom prst="rect">
            <a:avLst/>
          </a:prstGeom>
          <a:noFill/>
        </p:spPr>
        <p:txBody>
          <a:bodyPr wrap="square" rtlCol="0">
            <a:spAutoFit/>
          </a:bodyPr>
          <a:lstStyle/>
          <a:p>
            <a:r>
              <a:rPr lang="en-IN" sz="1400" dirty="0"/>
              <a:t>Contact Us</a:t>
            </a:r>
          </a:p>
        </p:txBody>
      </p:sp>
      <p:sp>
        <p:nvSpPr>
          <p:cNvPr id="30" name="TextBox 29">
            <a:extLst>
              <a:ext uri="{FF2B5EF4-FFF2-40B4-BE49-F238E27FC236}">
                <a16:creationId xmlns:a16="http://schemas.microsoft.com/office/drawing/2014/main" id="{C1075C23-5D8C-4565-B59F-9B1DB2A8C940}"/>
              </a:ext>
            </a:extLst>
          </p:cNvPr>
          <p:cNvSpPr txBox="1"/>
          <p:nvPr/>
        </p:nvSpPr>
        <p:spPr>
          <a:xfrm>
            <a:off x="7207907" y="1254351"/>
            <a:ext cx="1190474" cy="307777"/>
          </a:xfrm>
          <a:prstGeom prst="rect">
            <a:avLst/>
          </a:prstGeom>
          <a:noFill/>
        </p:spPr>
        <p:txBody>
          <a:bodyPr wrap="square" rtlCol="0">
            <a:spAutoFit/>
          </a:bodyPr>
          <a:lstStyle/>
          <a:p>
            <a:r>
              <a:rPr lang="en-IN" sz="1400" b="1" dirty="0">
                <a:solidFill>
                  <a:schemeClr val="bg1"/>
                </a:solidFill>
              </a:rPr>
              <a:t>Admission #</a:t>
            </a:r>
          </a:p>
        </p:txBody>
      </p:sp>
      <p:sp>
        <p:nvSpPr>
          <p:cNvPr id="31" name="Rectangle 30">
            <a:extLst>
              <a:ext uri="{FF2B5EF4-FFF2-40B4-BE49-F238E27FC236}">
                <a16:creationId xmlns:a16="http://schemas.microsoft.com/office/drawing/2014/main" id="{4ADE85E5-C90D-41AF-9FE7-6D5B450D0049}"/>
              </a:ext>
            </a:extLst>
          </p:cNvPr>
          <p:cNvSpPr/>
          <p:nvPr/>
        </p:nvSpPr>
        <p:spPr>
          <a:xfrm>
            <a:off x="165320" y="42203"/>
            <a:ext cx="11859064" cy="1029081"/>
          </a:xfrm>
          <a:prstGeom prst="rect">
            <a:avLst/>
          </a:prstGeom>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IN" dirty="0"/>
          </a:p>
        </p:txBody>
      </p:sp>
      <p:sp>
        <p:nvSpPr>
          <p:cNvPr id="32" name="Rectangle: Rounded Corners 31">
            <a:extLst>
              <a:ext uri="{FF2B5EF4-FFF2-40B4-BE49-F238E27FC236}">
                <a16:creationId xmlns:a16="http://schemas.microsoft.com/office/drawing/2014/main" id="{8DC2C830-A0B3-4E04-BDA5-5F223E4AFCC0}"/>
              </a:ext>
            </a:extLst>
          </p:cNvPr>
          <p:cNvSpPr/>
          <p:nvPr/>
        </p:nvSpPr>
        <p:spPr>
          <a:xfrm>
            <a:off x="533998" y="236676"/>
            <a:ext cx="1055077" cy="6787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Logo</a:t>
            </a:r>
          </a:p>
        </p:txBody>
      </p:sp>
      <p:sp>
        <p:nvSpPr>
          <p:cNvPr id="33" name="TextBox 32">
            <a:extLst>
              <a:ext uri="{FF2B5EF4-FFF2-40B4-BE49-F238E27FC236}">
                <a16:creationId xmlns:a16="http://schemas.microsoft.com/office/drawing/2014/main" id="{39D2B2CD-4F8E-4CDB-9A36-35DB9B61CB20}"/>
              </a:ext>
            </a:extLst>
          </p:cNvPr>
          <p:cNvSpPr txBox="1"/>
          <p:nvPr/>
        </p:nvSpPr>
        <p:spPr>
          <a:xfrm>
            <a:off x="2198391" y="225566"/>
            <a:ext cx="8057122" cy="707886"/>
          </a:xfrm>
          <a:prstGeom prst="rect">
            <a:avLst/>
          </a:prstGeom>
          <a:noFill/>
        </p:spPr>
        <p:txBody>
          <a:bodyPr wrap="square" rtlCol="0">
            <a:spAutoFit/>
          </a:bodyPr>
          <a:lstStyle/>
          <a:p>
            <a:r>
              <a:rPr lang="en-IN" sz="4000" b="1" dirty="0"/>
              <a:t>KMS English Medium School (CBSE)</a:t>
            </a:r>
          </a:p>
        </p:txBody>
      </p:sp>
    </p:spTree>
    <p:extLst>
      <p:ext uri="{BB962C8B-B14F-4D97-AF65-F5344CB8AC3E}">
        <p14:creationId xmlns:p14="http://schemas.microsoft.com/office/powerpoint/2010/main" val="3206838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7213E4-09CA-496A-A758-82762B3582C9}"/>
              </a:ext>
            </a:extLst>
          </p:cNvPr>
          <p:cNvSpPr/>
          <p:nvPr/>
        </p:nvSpPr>
        <p:spPr>
          <a:xfrm>
            <a:off x="165894" y="76382"/>
            <a:ext cx="11859064" cy="6735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16057AE1-A6D0-4A71-9D99-1DB1D408D0C8}"/>
              </a:ext>
            </a:extLst>
          </p:cNvPr>
          <p:cNvSpPr txBox="1"/>
          <p:nvPr/>
        </p:nvSpPr>
        <p:spPr>
          <a:xfrm>
            <a:off x="4236075" y="1234392"/>
            <a:ext cx="894477" cy="307777"/>
          </a:xfrm>
          <a:prstGeom prst="rect">
            <a:avLst/>
          </a:prstGeom>
          <a:noFill/>
        </p:spPr>
        <p:txBody>
          <a:bodyPr wrap="square" rtlCol="0">
            <a:spAutoFit/>
          </a:bodyPr>
          <a:lstStyle/>
          <a:p>
            <a:r>
              <a:rPr lang="en-IN" sz="1400" b="1" dirty="0">
                <a:solidFill>
                  <a:schemeClr val="bg1"/>
                </a:solidFill>
              </a:rPr>
              <a:t>About Us</a:t>
            </a:r>
          </a:p>
        </p:txBody>
      </p:sp>
      <p:sp>
        <p:nvSpPr>
          <p:cNvPr id="5" name="Rectangle 4">
            <a:extLst>
              <a:ext uri="{FF2B5EF4-FFF2-40B4-BE49-F238E27FC236}">
                <a16:creationId xmlns:a16="http://schemas.microsoft.com/office/drawing/2014/main" id="{B25053F2-DB6D-4AFE-AF80-C136AF9C1963}"/>
              </a:ext>
            </a:extLst>
          </p:cNvPr>
          <p:cNvSpPr/>
          <p:nvPr/>
        </p:nvSpPr>
        <p:spPr>
          <a:xfrm>
            <a:off x="166468" y="6435968"/>
            <a:ext cx="11859064" cy="3763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Copyright © KMS English Medium School (CBSE)- Mumbai</a:t>
            </a:r>
            <a:endParaRPr lang="en-IN" dirty="0"/>
          </a:p>
        </p:txBody>
      </p:sp>
      <p:sp>
        <p:nvSpPr>
          <p:cNvPr id="6" name="Rectangle 5">
            <a:extLst>
              <a:ext uri="{FF2B5EF4-FFF2-40B4-BE49-F238E27FC236}">
                <a16:creationId xmlns:a16="http://schemas.microsoft.com/office/drawing/2014/main" id="{A10D562A-2BEF-4399-BB9D-E981E2843D60}"/>
              </a:ext>
            </a:extLst>
          </p:cNvPr>
          <p:cNvSpPr/>
          <p:nvPr/>
        </p:nvSpPr>
        <p:spPr>
          <a:xfrm>
            <a:off x="166468" y="3896751"/>
            <a:ext cx="11859064" cy="2518117"/>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98F7EA95-0226-4A13-A55A-ED23B4C041EF}"/>
              </a:ext>
            </a:extLst>
          </p:cNvPr>
          <p:cNvSpPr/>
          <p:nvPr/>
        </p:nvSpPr>
        <p:spPr>
          <a:xfrm>
            <a:off x="422031" y="4192172"/>
            <a:ext cx="1969477" cy="19413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Logo </a:t>
            </a:r>
          </a:p>
        </p:txBody>
      </p:sp>
      <p:cxnSp>
        <p:nvCxnSpPr>
          <p:cNvPr id="8" name="Straight Connector 7">
            <a:extLst>
              <a:ext uri="{FF2B5EF4-FFF2-40B4-BE49-F238E27FC236}">
                <a16:creationId xmlns:a16="http://schemas.microsoft.com/office/drawing/2014/main" id="{B7DA1618-A6CC-4C07-9268-55ACC1C45A98}"/>
              </a:ext>
            </a:extLst>
          </p:cNvPr>
          <p:cNvCxnSpPr/>
          <p:nvPr/>
        </p:nvCxnSpPr>
        <p:spPr>
          <a:xfrm>
            <a:off x="3898639" y="4430188"/>
            <a:ext cx="314296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8403379-07B6-4E28-9FF2-DEC40F31C69C}"/>
              </a:ext>
            </a:extLst>
          </p:cNvPr>
          <p:cNvSpPr txBox="1"/>
          <p:nvPr/>
        </p:nvSpPr>
        <p:spPr>
          <a:xfrm>
            <a:off x="3976008" y="4008978"/>
            <a:ext cx="1969477" cy="400110"/>
          </a:xfrm>
          <a:prstGeom prst="rect">
            <a:avLst/>
          </a:prstGeom>
          <a:noFill/>
        </p:spPr>
        <p:txBody>
          <a:bodyPr wrap="square" rtlCol="0">
            <a:spAutoFit/>
          </a:bodyPr>
          <a:lstStyle/>
          <a:p>
            <a:r>
              <a:rPr lang="en-IN" sz="2000" b="1" dirty="0"/>
              <a:t>Quick Links</a:t>
            </a:r>
          </a:p>
        </p:txBody>
      </p:sp>
      <p:sp>
        <p:nvSpPr>
          <p:cNvPr id="10" name="TextBox 9">
            <a:extLst>
              <a:ext uri="{FF2B5EF4-FFF2-40B4-BE49-F238E27FC236}">
                <a16:creationId xmlns:a16="http://schemas.microsoft.com/office/drawing/2014/main" id="{7B52D0C0-B7D6-421D-B8F7-A54A48E5133E}"/>
              </a:ext>
            </a:extLst>
          </p:cNvPr>
          <p:cNvSpPr txBox="1"/>
          <p:nvPr/>
        </p:nvSpPr>
        <p:spPr>
          <a:xfrm>
            <a:off x="3976008" y="4550202"/>
            <a:ext cx="1797149" cy="369332"/>
          </a:xfrm>
          <a:prstGeom prst="rect">
            <a:avLst/>
          </a:prstGeom>
          <a:noFill/>
        </p:spPr>
        <p:txBody>
          <a:bodyPr wrap="square" rtlCol="0">
            <a:spAutoFit/>
          </a:bodyPr>
          <a:lstStyle/>
          <a:p>
            <a:r>
              <a:rPr lang="en-IN" dirty="0"/>
              <a:t>Privacy Policy  &gt;&gt;</a:t>
            </a:r>
          </a:p>
        </p:txBody>
      </p:sp>
      <p:sp>
        <p:nvSpPr>
          <p:cNvPr id="11" name="TextBox 10">
            <a:extLst>
              <a:ext uri="{FF2B5EF4-FFF2-40B4-BE49-F238E27FC236}">
                <a16:creationId xmlns:a16="http://schemas.microsoft.com/office/drawing/2014/main" id="{29A219B0-CDC0-472D-B32D-4880EE95A534}"/>
              </a:ext>
            </a:extLst>
          </p:cNvPr>
          <p:cNvSpPr txBox="1"/>
          <p:nvPr/>
        </p:nvSpPr>
        <p:spPr>
          <a:xfrm>
            <a:off x="3976009" y="4977181"/>
            <a:ext cx="1797148" cy="369332"/>
          </a:xfrm>
          <a:prstGeom prst="rect">
            <a:avLst/>
          </a:prstGeom>
          <a:noFill/>
        </p:spPr>
        <p:txBody>
          <a:bodyPr wrap="square" rtlCol="0">
            <a:spAutoFit/>
          </a:bodyPr>
          <a:lstStyle/>
          <a:p>
            <a:r>
              <a:rPr lang="en-IN" dirty="0"/>
              <a:t>Photo Gallery &gt;&gt;</a:t>
            </a:r>
          </a:p>
        </p:txBody>
      </p:sp>
      <p:sp>
        <p:nvSpPr>
          <p:cNvPr id="12" name="TextBox 11">
            <a:extLst>
              <a:ext uri="{FF2B5EF4-FFF2-40B4-BE49-F238E27FC236}">
                <a16:creationId xmlns:a16="http://schemas.microsoft.com/office/drawing/2014/main" id="{2251EEF0-FAE7-40D7-A6C5-0BC413941C7A}"/>
              </a:ext>
            </a:extLst>
          </p:cNvPr>
          <p:cNvSpPr txBox="1"/>
          <p:nvPr/>
        </p:nvSpPr>
        <p:spPr>
          <a:xfrm>
            <a:off x="3976009" y="5404160"/>
            <a:ext cx="995290" cy="369332"/>
          </a:xfrm>
          <a:prstGeom prst="rect">
            <a:avLst/>
          </a:prstGeom>
          <a:noFill/>
        </p:spPr>
        <p:txBody>
          <a:bodyPr wrap="square" rtlCol="0">
            <a:spAutoFit/>
          </a:bodyPr>
          <a:lstStyle/>
          <a:p>
            <a:r>
              <a:rPr lang="en-IN" dirty="0"/>
              <a:t>Help  &gt;&gt;</a:t>
            </a:r>
          </a:p>
        </p:txBody>
      </p:sp>
      <p:sp>
        <p:nvSpPr>
          <p:cNvPr id="13" name="TextBox 12">
            <a:extLst>
              <a:ext uri="{FF2B5EF4-FFF2-40B4-BE49-F238E27FC236}">
                <a16:creationId xmlns:a16="http://schemas.microsoft.com/office/drawing/2014/main" id="{BA640782-CC5A-4EE5-942E-14B6884EF555}"/>
              </a:ext>
            </a:extLst>
          </p:cNvPr>
          <p:cNvSpPr txBox="1"/>
          <p:nvPr/>
        </p:nvSpPr>
        <p:spPr>
          <a:xfrm>
            <a:off x="3976009" y="5827646"/>
            <a:ext cx="1590822" cy="369332"/>
          </a:xfrm>
          <a:prstGeom prst="rect">
            <a:avLst/>
          </a:prstGeom>
          <a:noFill/>
        </p:spPr>
        <p:txBody>
          <a:bodyPr wrap="square" rtlCol="0">
            <a:spAutoFit/>
          </a:bodyPr>
          <a:lstStyle/>
          <a:p>
            <a:r>
              <a:rPr lang="en-IN" dirty="0"/>
              <a:t>Contact Us  &gt;&gt;</a:t>
            </a:r>
          </a:p>
        </p:txBody>
      </p:sp>
      <p:cxnSp>
        <p:nvCxnSpPr>
          <p:cNvPr id="14" name="Straight Connector 13">
            <a:extLst>
              <a:ext uri="{FF2B5EF4-FFF2-40B4-BE49-F238E27FC236}">
                <a16:creationId xmlns:a16="http://schemas.microsoft.com/office/drawing/2014/main" id="{272B3AB7-B041-474E-985A-2734F4F3A1EB}"/>
              </a:ext>
            </a:extLst>
          </p:cNvPr>
          <p:cNvCxnSpPr/>
          <p:nvPr/>
        </p:nvCxnSpPr>
        <p:spPr>
          <a:xfrm>
            <a:off x="7413643" y="4533384"/>
            <a:ext cx="314296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00ECA9A-B33B-48A7-A291-64B28986767C}"/>
              </a:ext>
            </a:extLst>
          </p:cNvPr>
          <p:cNvSpPr txBox="1"/>
          <p:nvPr/>
        </p:nvSpPr>
        <p:spPr>
          <a:xfrm>
            <a:off x="7413643" y="4112174"/>
            <a:ext cx="1969477" cy="400110"/>
          </a:xfrm>
          <a:prstGeom prst="rect">
            <a:avLst/>
          </a:prstGeom>
          <a:noFill/>
        </p:spPr>
        <p:txBody>
          <a:bodyPr wrap="square" rtlCol="0">
            <a:spAutoFit/>
          </a:bodyPr>
          <a:lstStyle/>
          <a:p>
            <a:r>
              <a:rPr lang="en-IN" sz="2000" b="1" dirty="0"/>
              <a:t>Follows us on</a:t>
            </a:r>
          </a:p>
        </p:txBody>
      </p:sp>
      <p:pic>
        <p:nvPicPr>
          <p:cNvPr id="16" name="Picture 15">
            <a:extLst>
              <a:ext uri="{FF2B5EF4-FFF2-40B4-BE49-F238E27FC236}">
                <a16:creationId xmlns:a16="http://schemas.microsoft.com/office/drawing/2014/main" id="{8153E4D7-E9D2-4685-8817-A8586BEB7B53}"/>
              </a:ext>
            </a:extLst>
          </p:cNvPr>
          <p:cNvPicPr>
            <a:picLocks noChangeAspect="1"/>
          </p:cNvPicPr>
          <p:nvPr/>
        </p:nvPicPr>
        <p:blipFill rotWithShape="1">
          <a:blip r:embed="rId2"/>
          <a:srcRect l="58269" t="67085" r="26385" b="25732"/>
          <a:stretch/>
        </p:blipFill>
        <p:spPr>
          <a:xfrm>
            <a:off x="7514462" y="4742630"/>
            <a:ext cx="1871004" cy="492370"/>
          </a:xfrm>
          <a:prstGeom prst="rect">
            <a:avLst/>
          </a:prstGeom>
        </p:spPr>
      </p:pic>
      <p:sp>
        <p:nvSpPr>
          <p:cNvPr id="17" name="TextBox 16">
            <a:extLst>
              <a:ext uri="{FF2B5EF4-FFF2-40B4-BE49-F238E27FC236}">
                <a16:creationId xmlns:a16="http://schemas.microsoft.com/office/drawing/2014/main" id="{2B3DB33E-C1FA-4BD1-B9E3-1914FA68D7AD}"/>
              </a:ext>
            </a:extLst>
          </p:cNvPr>
          <p:cNvSpPr txBox="1"/>
          <p:nvPr/>
        </p:nvSpPr>
        <p:spPr>
          <a:xfrm>
            <a:off x="7514463" y="5444246"/>
            <a:ext cx="2602846" cy="369332"/>
          </a:xfrm>
          <a:prstGeom prst="rect">
            <a:avLst/>
          </a:prstGeom>
          <a:noFill/>
        </p:spPr>
        <p:txBody>
          <a:bodyPr wrap="square" rtlCol="0">
            <a:spAutoFit/>
          </a:bodyPr>
          <a:lstStyle/>
          <a:p>
            <a:r>
              <a:rPr lang="en-IN" dirty="0"/>
              <a:t>Phone : +9122-2411-3601</a:t>
            </a:r>
          </a:p>
        </p:txBody>
      </p:sp>
      <p:sp>
        <p:nvSpPr>
          <p:cNvPr id="18" name="TextBox 17">
            <a:extLst>
              <a:ext uri="{FF2B5EF4-FFF2-40B4-BE49-F238E27FC236}">
                <a16:creationId xmlns:a16="http://schemas.microsoft.com/office/drawing/2014/main" id="{4FF63595-CC0C-4391-9B16-620507F97904}"/>
              </a:ext>
            </a:extLst>
          </p:cNvPr>
          <p:cNvSpPr txBox="1"/>
          <p:nvPr/>
        </p:nvSpPr>
        <p:spPr>
          <a:xfrm>
            <a:off x="7529985" y="5804749"/>
            <a:ext cx="4494973" cy="369332"/>
          </a:xfrm>
          <a:prstGeom prst="rect">
            <a:avLst/>
          </a:prstGeom>
          <a:noFill/>
        </p:spPr>
        <p:txBody>
          <a:bodyPr wrap="square" rtlCol="0">
            <a:spAutoFit/>
          </a:bodyPr>
          <a:lstStyle/>
          <a:p>
            <a:r>
              <a:rPr lang="en-IN" dirty="0"/>
              <a:t>Email :  kmsenglishmediumschool@gmail.com</a:t>
            </a:r>
          </a:p>
        </p:txBody>
      </p:sp>
      <p:sp>
        <p:nvSpPr>
          <p:cNvPr id="19" name="Rectangle 18">
            <a:extLst>
              <a:ext uri="{FF2B5EF4-FFF2-40B4-BE49-F238E27FC236}">
                <a16:creationId xmlns:a16="http://schemas.microsoft.com/office/drawing/2014/main" id="{8C5F214F-39C5-48C3-8D76-BD3EE6C19FCA}"/>
              </a:ext>
            </a:extLst>
          </p:cNvPr>
          <p:cNvSpPr/>
          <p:nvPr/>
        </p:nvSpPr>
        <p:spPr>
          <a:xfrm>
            <a:off x="3148244" y="2548705"/>
            <a:ext cx="5894363" cy="86699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We are still Working on it</a:t>
            </a:r>
          </a:p>
        </p:txBody>
      </p:sp>
      <p:sp>
        <p:nvSpPr>
          <p:cNvPr id="20" name="TextBox 19">
            <a:extLst>
              <a:ext uri="{FF2B5EF4-FFF2-40B4-BE49-F238E27FC236}">
                <a16:creationId xmlns:a16="http://schemas.microsoft.com/office/drawing/2014/main" id="{5D80D129-AF5F-477B-8DE1-D96898F2986F}"/>
              </a:ext>
            </a:extLst>
          </p:cNvPr>
          <p:cNvSpPr txBox="1"/>
          <p:nvPr/>
        </p:nvSpPr>
        <p:spPr>
          <a:xfrm>
            <a:off x="3148244" y="1942861"/>
            <a:ext cx="5978769" cy="369332"/>
          </a:xfrm>
          <a:prstGeom prst="rect">
            <a:avLst/>
          </a:prstGeom>
          <a:noFill/>
        </p:spPr>
        <p:txBody>
          <a:bodyPr wrap="square" rtlCol="0">
            <a:spAutoFit/>
          </a:bodyPr>
          <a:lstStyle/>
          <a:p>
            <a:pPr algn="ctr"/>
            <a:r>
              <a:rPr lang="en-IN" b="1" dirty="0"/>
              <a:t>School Timing</a:t>
            </a:r>
          </a:p>
        </p:txBody>
      </p:sp>
      <p:sp>
        <p:nvSpPr>
          <p:cNvPr id="21" name="Rectangle 20">
            <a:extLst>
              <a:ext uri="{FF2B5EF4-FFF2-40B4-BE49-F238E27FC236}">
                <a16:creationId xmlns:a16="http://schemas.microsoft.com/office/drawing/2014/main" id="{77732C3E-6626-437A-BC2F-016C78522EE2}"/>
              </a:ext>
            </a:extLst>
          </p:cNvPr>
          <p:cNvSpPr/>
          <p:nvPr/>
        </p:nvSpPr>
        <p:spPr>
          <a:xfrm>
            <a:off x="165320" y="1068858"/>
            <a:ext cx="11859064" cy="678766"/>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8D9395F6-2E0B-4777-AA4B-E4A0AF1AC3BF}"/>
              </a:ext>
            </a:extLst>
          </p:cNvPr>
          <p:cNvSpPr txBox="1"/>
          <p:nvPr/>
        </p:nvSpPr>
        <p:spPr>
          <a:xfrm>
            <a:off x="2905105" y="1254351"/>
            <a:ext cx="1063245" cy="307777"/>
          </a:xfrm>
          <a:prstGeom prst="rect">
            <a:avLst/>
          </a:prstGeom>
          <a:noFill/>
        </p:spPr>
        <p:txBody>
          <a:bodyPr wrap="square" rtlCol="0">
            <a:spAutoFit/>
          </a:bodyPr>
          <a:lstStyle/>
          <a:p>
            <a:r>
              <a:rPr lang="en-IN" sz="1400" dirty="0"/>
              <a:t>About Us  #</a:t>
            </a:r>
          </a:p>
        </p:txBody>
      </p:sp>
      <p:sp>
        <p:nvSpPr>
          <p:cNvPr id="23" name="TextBox 22">
            <a:extLst>
              <a:ext uri="{FF2B5EF4-FFF2-40B4-BE49-F238E27FC236}">
                <a16:creationId xmlns:a16="http://schemas.microsoft.com/office/drawing/2014/main" id="{3425DCD8-4768-4245-8BE5-63795E06466F}"/>
              </a:ext>
            </a:extLst>
          </p:cNvPr>
          <p:cNvSpPr txBox="1"/>
          <p:nvPr/>
        </p:nvSpPr>
        <p:spPr>
          <a:xfrm>
            <a:off x="4046126" y="1254353"/>
            <a:ext cx="1190474" cy="307775"/>
          </a:xfrm>
          <a:prstGeom prst="rect">
            <a:avLst/>
          </a:prstGeom>
          <a:noFill/>
        </p:spPr>
        <p:txBody>
          <a:bodyPr wrap="square" rtlCol="0">
            <a:spAutoFit/>
          </a:bodyPr>
          <a:lstStyle/>
          <a:p>
            <a:r>
              <a:rPr lang="en-IN" sz="1400" dirty="0"/>
              <a:t>Infrastructure</a:t>
            </a:r>
          </a:p>
        </p:txBody>
      </p:sp>
      <p:sp>
        <p:nvSpPr>
          <p:cNvPr id="24" name="TextBox 23">
            <a:extLst>
              <a:ext uri="{FF2B5EF4-FFF2-40B4-BE49-F238E27FC236}">
                <a16:creationId xmlns:a16="http://schemas.microsoft.com/office/drawing/2014/main" id="{D45F6374-5C40-4CE5-A8AD-AAD9536EC0AF}"/>
              </a:ext>
            </a:extLst>
          </p:cNvPr>
          <p:cNvSpPr txBox="1"/>
          <p:nvPr/>
        </p:nvSpPr>
        <p:spPr>
          <a:xfrm>
            <a:off x="5312139" y="1254351"/>
            <a:ext cx="1048697" cy="307777"/>
          </a:xfrm>
          <a:prstGeom prst="rect">
            <a:avLst/>
          </a:prstGeom>
          <a:noFill/>
        </p:spPr>
        <p:txBody>
          <a:bodyPr wrap="square" rtlCol="0">
            <a:spAutoFit/>
          </a:bodyPr>
          <a:lstStyle/>
          <a:p>
            <a:r>
              <a:rPr lang="en-IN" sz="1400" dirty="0"/>
              <a:t>Academic #</a:t>
            </a:r>
          </a:p>
        </p:txBody>
      </p:sp>
      <p:sp>
        <p:nvSpPr>
          <p:cNvPr id="25" name="TextBox 24">
            <a:extLst>
              <a:ext uri="{FF2B5EF4-FFF2-40B4-BE49-F238E27FC236}">
                <a16:creationId xmlns:a16="http://schemas.microsoft.com/office/drawing/2014/main" id="{1A50C658-24BB-4745-AC87-9131BC36502A}"/>
              </a:ext>
            </a:extLst>
          </p:cNvPr>
          <p:cNvSpPr txBox="1"/>
          <p:nvPr/>
        </p:nvSpPr>
        <p:spPr>
          <a:xfrm>
            <a:off x="11132658" y="1254353"/>
            <a:ext cx="765517" cy="307775"/>
          </a:xfrm>
          <a:prstGeom prst="rect">
            <a:avLst/>
          </a:prstGeom>
          <a:noFill/>
        </p:spPr>
        <p:txBody>
          <a:bodyPr wrap="square" rtlCol="0">
            <a:spAutoFit/>
          </a:bodyPr>
          <a:lstStyle/>
          <a:p>
            <a:r>
              <a:rPr lang="en-IN" sz="1400" dirty="0"/>
              <a:t>Help Us</a:t>
            </a:r>
          </a:p>
        </p:txBody>
      </p:sp>
      <p:sp>
        <p:nvSpPr>
          <p:cNvPr id="26" name="TextBox 25">
            <a:extLst>
              <a:ext uri="{FF2B5EF4-FFF2-40B4-BE49-F238E27FC236}">
                <a16:creationId xmlns:a16="http://schemas.microsoft.com/office/drawing/2014/main" id="{E1C71271-A45C-4DCD-B4CD-7D25E5456C19}"/>
              </a:ext>
            </a:extLst>
          </p:cNvPr>
          <p:cNvSpPr txBox="1"/>
          <p:nvPr/>
        </p:nvSpPr>
        <p:spPr>
          <a:xfrm>
            <a:off x="2198391" y="1254353"/>
            <a:ext cx="628938" cy="307777"/>
          </a:xfrm>
          <a:prstGeom prst="rect">
            <a:avLst/>
          </a:prstGeom>
          <a:noFill/>
        </p:spPr>
        <p:txBody>
          <a:bodyPr wrap="square" rtlCol="0">
            <a:spAutoFit/>
          </a:bodyPr>
          <a:lstStyle/>
          <a:p>
            <a:r>
              <a:rPr lang="en-IN" sz="1400" dirty="0"/>
              <a:t>Home</a:t>
            </a:r>
          </a:p>
        </p:txBody>
      </p:sp>
      <p:sp>
        <p:nvSpPr>
          <p:cNvPr id="27" name="TextBox 26">
            <a:extLst>
              <a:ext uri="{FF2B5EF4-FFF2-40B4-BE49-F238E27FC236}">
                <a16:creationId xmlns:a16="http://schemas.microsoft.com/office/drawing/2014/main" id="{75B988CD-770F-4A91-957D-19248E9CC6B1}"/>
              </a:ext>
            </a:extLst>
          </p:cNvPr>
          <p:cNvSpPr txBox="1"/>
          <p:nvPr/>
        </p:nvSpPr>
        <p:spPr>
          <a:xfrm>
            <a:off x="6446243" y="1254351"/>
            <a:ext cx="765516" cy="307777"/>
          </a:xfrm>
          <a:prstGeom prst="rect">
            <a:avLst/>
          </a:prstGeom>
          <a:noFill/>
        </p:spPr>
        <p:txBody>
          <a:bodyPr wrap="square" rtlCol="0">
            <a:spAutoFit/>
          </a:bodyPr>
          <a:lstStyle/>
          <a:p>
            <a:r>
              <a:rPr lang="en-IN" sz="1400" dirty="0"/>
              <a:t>Gallery</a:t>
            </a:r>
          </a:p>
        </p:txBody>
      </p:sp>
      <p:sp>
        <p:nvSpPr>
          <p:cNvPr id="28" name="TextBox 27">
            <a:extLst>
              <a:ext uri="{FF2B5EF4-FFF2-40B4-BE49-F238E27FC236}">
                <a16:creationId xmlns:a16="http://schemas.microsoft.com/office/drawing/2014/main" id="{B8850D11-3BD2-4687-B850-88BF134783F2}"/>
              </a:ext>
            </a:extLst>
          </p:cNvPr>
          <p:cNvSpPr txBox="1"/>
          <p:nvPr/>
        </p:nvSpPr>
        <p:spPr>
          <a:xfrm>
            <a:off x="8362866" y="1254351"/>
            <a:ext cx="1588784" cy="307777"/>
          </a:xfrm>
          <a:prstGeom prst="rect">
            <a:avLst/>
          </a:prstGeom>
          <a:noFill/>
        </p:spPr>
        <p:txBody>
          <a:bodyPr wrap="square" rtlCol="0">
            <a:spAutoFit/>
          </a:bodyPr>
          <a:lstStyle/>
          <a:p>
            <a:r>
              <a:rPr lang="en-IN" sz="1400" dirty="0"/>
              <a:t>Online Admission #</a:t>
            </a:r>
          </a:p>
        </p:txBody>
      </p:sp>
      <p:sp>
        <p:nvSpPr>
          <p:cNvPr id="29" name="TextBox 28">
            <a:extLst>
              <a:ext uri="{FF2B5EF4-FFF2-40B4-BE49-F238E27FC236}">
                <a16:creationId xmlns:a16="http://schemas.microsoft.com/office/drawing/2014/main" id="{D1898888-0EFD-4F95-B7B1-593BDF0C847C}"/>
              </a:ext>
            </a:extLst>
          </p:cNvPr>
          <p:cNvSpPr txBox="1"/>
          <p:nvPr/>
        </p:nvSpPr>
        <p:spPr>
          <a:xfrm>
            <a:off x="10035286" y="1254351"/>
            <a:ext cx="1013736" cy="307777"/>
          </a:xfrm>
          <a:prstGeom prst="rect">
            <a:avLst/>
          </a:prstGeom>
          <a:noFill/>
        </p:spPr>
        <p:txBody>
          <a:bodyPr wrap="square" rtlCol="0">
            <a:spAutoFit/>
          </a:bodyPr>
          <a:lstStyle/>
          <a:p>
            <a:r>
              <a:rPr lang="en-IN" sz="1400" dirty="0"/>
              <a:t>Contact Us</a:t>
            </a:r>
          </a:p>
        </p:txBody>
      </p:sp>
      <p:sp>
        <p:nvSpPr>
          <p:cNvPr id="30" name="TextBox 29">
            <a:extLst>
              <a:ext uri="{FF2B5EF4-FFF2-40B4-BE49-F238E27FC236}">
                <a16:creationId xmlns:a16="http://schemas.microsoft.com/office/drawing/2014/main" id="{2DFFFC35-A8E8-4BFA-9438-80EE7E7DC6C0}"/>
              </a:ext>
            </a:extLst>
          </p:cNvPr>
          <p:cNvSpPr txBox="1"/>
          <p:nvPr/>
        </p:nvSpPr>
        <p:spPr>
          <a:xfrm>
            <a:off x="7207907" y="1254351"/>
            <a:ext cx="1190474" cy="307777"/>
          </a:xfrm>
          <a:prstGeom prst="rect">
            <a:avLst/>
          </a:prstGeom>
          <a:noFill/>
        </p:spPr>
        <p:txBody>
          <a:bodyPr wrap="square" rtlCol="0">
            <a:spAutoFit/>
          </a:bodyPr>
          <a:lstStyle/>
          <a:p>
            <a:r>
              <a:rPr lang="en-IN" sz="1400" b="1" dirty="0">
                <a:solidFill>
                  <a:schemeClr val="bg1"/>
                </a:solidFill>
              </a:rPr>
              <a:t>Admission #</a:t>
            </a:r>
          </a:p>
        </p:txBody>
      </p:sp>
      <p:sp>
        <p:nvSpPr>
          <p:cNvPr id="31" name="Rectangle 30">
            <a:extLst>
              <a:ext uri="{FF2B5EF4-FFF2-40B4-BE49-F238E27FC236}">
                <a16:creationId xmlns:a16="http://schemas.microsoft.com/office/drawing/2014/main" id="{23D76AF5-2FD8-4282-9F3C-65F560DD0C8B}"/>
              </a:ext>
            </a:extLst>
          </p:cNvPr>
          <p:cNvSpPr/>
          <p:nvPr/>
        </p:nvSpPr>
        <p:spPr>
          <a:xfrm>
            <a:off x="165320" y="42203"/>
            <a:ext cx="11859064" cy="1029081"/>
          </a:xfrm>
          <a:prstGeom prst="rect">
            <a:avLst/>
          </a:prstGeom>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IN" dirty="0"/>
          </a:p>
        </p:txBody>
      </p:sp>
      <p:sp>
        <p:nvSpPr>
          <p:cNvPr id="32" name="Rectangle: Rounded Corners 31">
            <a:extLst>
              <a:ext uri="{FF2B5EF4-FFF2-40B4-BE49-F238E27FC236}">
                <a16:creationId xmlns:a16="http://schemas.microsoft.com/office/drawing/2014/main" id="{46C294D1-6EFE-4FA3-9F21-EB4837048370}"/>
              </a:ext>
            </a:extLst>
          </p:cNvPr>
          <p:cNvSpPr/>
          <p:nvPr/>
        </p:nvSpPr>
        <p:spPr>
          <a:xfrm>
            <a:off x="533998" y="236676"/>
            <a:ext cx="1055077" cy="6787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Logo</a:t>
            </a:r>
          </a:p>
        </p:txBody>
      </p:sp>
      <p:sp>
        <p:nvSpPr>
          <p:cNvPr id="33" name="TextBox 32">
            <a:extLst>
              <a:ext uri="{FF2B5EF4-FFF2-40B4-BE49-F238E27FC236}">
                <a16:creationId xmlns:a16="http://schemas.microsoft.com/office/drawing/2014/main" id="{5FD83A02-6125-43A4-BAD8-E5CA1D69A5F7}"/>
              </a:ext>
            </a:extLst>
          </p:cNvPr>
          <p:cNvSpPr txBox="1"/>
          <p:nvPr/>
        </p:nvSpPr>
        <p:spPr>
          <a:xfrm>
            <a:off x="2198391" y="225566"/>
            <a:ext cx="8057122" cy="707886"/>
          </a:xfrm>
          <a:prstGeom prst="rect">
            <a:avLst/>
          </a:prstGeom>
          <a:noFill/>
        </p:spPr>
        <p:txBody>
          <a:bodyPr wrap="square" rtlCol="0">
            <a:spAutoFit/>
          </a:bodyPr>
          <a:lstStyle/>
          <a:p>
            <a:r>
              <a:rPr lang="en-IN" sz="4000" b="1" dirty="0"/>
              <a:t>KMS English Medium School (CBSE)</a:t>
            </a:r>
          </a:p>
        </p:txBody>
      </p:sp>
    </p:spTree>
    <p:extLst>
      <p:ext uri="{BB962C8B-B14F-4D97-AF65-F5344CB8AC3E}">
        <p14:creationId xmlns:p14="http://schemas.microsoft.com/office/powerpoint/2010/main" val="158300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F4B83D-A139-4499-8BFB-032DA30FE185}"/>
              </a:ext>
            </a:extLst>
          </p:cNvPr>
          <p:cNvSpPr/>
          <p:nvPr/>
        </p:nvSpPr>
        <p:spPr>
          <a:xfrm>
            <a:off x="165894" y="76382"/>
            <a:ext cx="11859064" cy="6735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FB2F1116-56DB-4F3B-A975-21C4C9D2C986}"/>
              </a:ext>
            </a:extLst>
          </p:cNvPr>
          <p:cNvSpPr txBox="1"/>
          <p:nvPr/>
        </p:nvSpPr>
        <p:spPr>
          <a:xfrm>
            <a:off x="4236075" y="1234392"/>
            <a:ext cx="894477" cy="307777"/>
          </a:xfrm>
          <a:prstGeom prst="rect">
            <a:avLst/>
          </a:prstGeom>
          <a:noFill/>
        </p:spPr>
        <p:txBody>
          <a:bodyPr wrap="square" rtlCol="0">
            <a:spAutoFit/>
          </a:bodyPr>
          <a:lstStyle/>
          <a:p>
            <a:r>
              <a:rPr lang="en-IN" sz="1400" b="1" dirty="0">
                <a:solidFill>
                  <a:schemeClr val="bg1"/>
                </a:solidFill>
              </a:rPr>
              <a:t>About Us</a:t>
            </a:r>
          </a:p>
        </p:txBody>
      </p:sp>
      <p:sp>
        <p:nvSpPr>
          <p:cNvPr id="5" name="Rectangle 4">
            <a:extLst>
              <a:ext uri="{FF2B5EF4-FFF2-40B4-BE49-F238E27FC236}">
                <a16:creationId xmlns:a16="http://schemas.microsoft.com/office/drawing/2014/main" id="{37B35037-F55C-4DB0-9838-EDC828CEECA6}"/>
              </a:ext>
            </a:extLst>
          </p:cNvPr>
          <p:cNvSpPr/>
          <p:nvPr/>
        </p:nvSpPr>
        <p:spPr>
          <a:xfrm>
            <a:off x="166468" y="6435968"/>
            <a:ext cx="11859064" cy="3763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Copyright © KMS English Medium School (CBSE)- Mumbai</a:t>
            </a:r>
            <a:endParaRPr lang="en-IN" dirty="0"/>
          </a:p>
        </p:txBody>
      </p:sp>
      <p:sp>
        <p:nvSpPr>
          <p:cNvPr id="6" name="Rectangle 5">
            <a:extLst>
              <a:ext uri="{FF2B5EF4-FFF2-40B4-BE49-F238E27FC236}">
                <a16:creationId xmlns:a16="http://schemas.microsoft.com/office/drawing/2014/main" id="{AAFDF801-F036-475D-B9F2-F2A56E99EF55}"/>
              </a:ext>
            </a:extLst>
          </p:cNvPr>
          <p:cNvSpPr/>
          <p:nvPr/>
        </p:nvSpPr>
        <p:spPr>
          <a:xfrm>
            <a:off x="166468" y="3896751"/>
            <a:ext cx="11859064" cy="2518117"/>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C20C6443-2D43-4819-BA4F-BFAD8F1D6545}"/>
              </a:ext>
            </a:extLst>
          </p:cNvPr>
          <p:cNvSpPr/>
          <p:nvPr/>
        </p:nvSpPr>
        <p:spPr>
          <a:xfrm>
            <a:off x="422031" y="4192172"/>
            <a:ext cx="1969477" cy="19413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Logo </a:t>
            </a:r>
          </a:p>
        </p:txBody>
      </p:sp>
      <p:cxnSp>
        <p:nvCxnSpPr>
          <p:cNvPr id="8" name="Straight Connector 7">
            <a:extLst>
              <a:ext uri="{FF2B5EF4-FFF2-40B4-BE49-F238E27FC236}">
                <a16:creationId xmlns:a16="http://schemas.microsoft.com/office/drawing/2014/main" id="{3D20547C-048C-46F9-931A-BA597D6E40E7}"/>
              </a:ext>
            </a:extLst>
          </p:cNvPr>
          <p:cNvCxnSpPr/>
          <p:nvPr/>
        </p:nvCxnSpPr>
        <p:spPr>
          <a:xfrm>
            <a:off x="3898639" y="4430188"/>
            <a:ext cx="314296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1026AF3-3F02-495D-9402-83F066EDE1D5}"/>
              </a:ext>
            </a:extLst>
          </p:cNvPr>
          <p:cNvSpPr txBox="1"/>
          <p:nvPr/>
        </p:nvSpPr>
        <p:spPr>
          <a:xfrm>
            <a:off x="3976008" y="4008978"/>
            <a:ext cx="1969477" cy="400110"/>
          </a:xfrm>
          <a:prstGeom prst="rect">
            <a:avLst/>
          </a:prstGeom>
          <a:noFill/>
        </p:spPr>
        <p:txBody>
          <a:bodyPr wrap="square" rtlCol="0">
            <a:spAutoFit/>
          </a:bodyPr>
          <a:lstStyle/>
          <a:p>
            <a:r>
              <a:rPr lang="en-IN" sz="2000" b="1" dirty="0"/>
              <a:t>Quick Links</a:t>
            </a:r>
          </a:p>
        </p:txBody>
      </p:sp>
      <p:sp>
        <p:nvSpPr>
          <p:cNvPr id="10" name="TextBox 9">
            <a:extLst>
              <a:ext uri="{FF2B5EF4-FFF2-40B4-BE49-F238E27FC236}">
                <a16:creationId xmlns:a16="http://schemas.microsoft.com/office/drawing/2014/main" id="{99C9B3EC-D62A-4180-85E5-276E06758F65}"/>
              </a:ext>
            </a:extLst>
          </p:cNvPr>
          <p:cNvSpPr txBox="1"/>
          <p:nvPr/>
        </p:nvSpPr>
        <p:spPr>
          <a:xfrm>
            <a:off x="3976008" y="4550202"/>
            <a:ext cx="1797149" cy="369332"/>
          </a:xfrm>
          <a:prstGeom prst="rect">
            <a:avLst/>
          </a:prstGeom>
          <a:noFill/>
        </p:spPr>
        <p:txBody>
          <a:bodyPr wrap="square" rtlCol="0">
            <a:spAutoFit/>
          </a:bodyPr>
          <a:lstStyle/>
          <a:p>
            <a:r>
              <a:rPr lang="en-IN" dirty="0"/>
              <a:t>Privacy Policy  &gt;&gt;</a:t>
            </a:r>
          </a:p>
        </p:txBody>
      </p:sp>
      <p:sp>
        <p:nvSpPr>
          <p:cNvPr id="11" name="TextBox 10">
            <a:extLst>
              <a:ext uri="{FF2B5EF4-FFF2-40B4-BE49-F238E27FC236}">
                <a16:creationId xmlns:a16="http://schemas.microsoft.com/office/drawing/2014/main" id="{12275AB9-4B1A-4461-B3F6-9FCBB23E14D3}"/>
              </a:ext>
            </a:extLst>
          </p:cNvPr>
          <p:cNvSpPr txBox="1"/>
          <p:nvPr/>
        </p:nvSpPr>
        <p:spPr>
          <a:xfrm>
            <a:off x="3976009" y="4977181"/>
            <a:ext cx="1797148" cy="369332"/>
          </a:xfrm>
          <a:prstGeom prst="rect">
            <a:avLst/>
          </a:prstGeom>
          <a:noFill/>
        </p:spPr>
        <p:txBody>
          <a:bodyPr wrap="square" rtlCol="0">
            <a:spAutoFit/>
          </a:bodyPr>
          <a:lstStyle/>
          <a:p>
            <a:r>
              <a:rPr lang="en-IN" dirty="0"/>
              <a:t>Photo Gallery &gt;&gt;</a:t>
            </a:r>
          </a:p>
        </p:txBody>
      </p:sp>
      <p:sp>
        <p:nvSpPr>
          <p:cNvPr id="12" name="TextBox 11">
            <a:extLst>
              <a:ext uri="{FF2B5EF4-FFF2-40B4-BE49-F238E27FC236}">
                <a16:creationId xmlns:a16="http://schemas.microsoft.com/office/drawing/2014/main" id="{9427F303-1F18-4CCA-A22C-33110DA35393}"/>
              </a:ext>
            </a:extLst>
          </p:cNvPr>
          <p:cNvSpPr txBox="1"/>
          <p:nvPr/>
        </p:nvSpPr>
        <p:spPr>
          <a:xfrm>
            <a:off x="3976009" y="5404160"/>
            <a:ext cx="995290" cy="369332"/>
          </a:xfrm>
          <a:prstGeom prst="rect">
            <a:avLst/>
          </a:prstGeom>
          <a:noFill/>
        </p:spPr>
        <p:txBody>
          <a:bodyPr wrap="square" rtlCol="0">
            <a:spAutoFit/>
          </a:bodyPr>
          <a:lstStyle/>
          <a:p>
            <a:r>
              <a:rPr lang="en-IN" dirty="0"/>
              <a:t>Help  &gt;&gt;</a:t>
            </a:r>
          </a:p>
        </p:txBody>
      </p:sp>
      <p:sp>
        <p:nvSpPr>
          <p:cNvPr id="13" name="TextBox 12">
            <a:extLst>
              <a:ext uri="{FF2B5EF4-FFF2-40B4-BE49-F238E27FC236}">
                <a16:creationId xmlns:a16="http://schemas.microsoft.com/office/drawing/2014/main" id="{0BC16D3D-61C9-4272-9B13-7130CED12A6C}"/>
              </a:ext>
            </a:extLst>
          </p:cNvPr>
          <p:cNvSpPr txBox="1"/>
          <p:nvPr/>
        </p:nvSpPr>
        <p:spPr>
          <a:xfrm>
            <a:off x="3976009" y="5827646"/>
            <a:ext cx="1590822" cy="369332"/>
          </a:xfrm>
          <a:prstGeom prst="rect">
            <a:avLst/>
          </a:prstGeom>
          <a:noFill/>
        </p:spPr>
        <p:txBody>
          <a:bodyPr wrap="square" rtlCol="0">
            <a:spAutoFit/>
          </a:bodyPr>
          <a:lstStyle/>
          <a:p>
            <a:r>
              <a:rPr lang="en-IN" dirty="0"/>
              <a:t>Contact Us  &gt;&gt;</a:t>
            </a:r>
          </a:p>
        </p:txBody>
      </p:sp>
      <p:cxnSp>
        <p:nvCxnSpPr>
          <p:cNvPr id="14" name="Straight Connector 13">
            <a:extLst>
              <a:ext uri="{FF2B5EF4-FFF2-40B4-BE49-F238E27FC236}">
                <a16:creationId xmlns:a16="http://schemas.microsoft.com/office/drawing/2014/main" id="{B544EBD2-907A-49B0-AE52-FD3EBFA2897C}"/>
              </a:ext>
            </a:extLst>
          </p:cNvPr>
          <p:cNvCxnSpPr/>
          <p:nvPr/>
        </p:nvCxnSpPr>
        <p:spPr>
          <a:xfrm>
            <a:off x="7413643" y="4533384"/>
            <a:ext cx="314296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B2DE6AF-59C4-456D-9467-5A3065C19522}"/>
              </a:ext>
            </a:extLst>
          </p:cNvPr>
          <p:cNvSpPr txBox="1"/>
          <p:nvPr/>
        </p:nvSpPr>
        <p:spPr>
          <a:xfrm>
            <a:off x="7413643" y="4112174"/>
            <a:ext cx="1969477" cy="400110"/>
          </a:xfrm>
          <a:prstGeom prst="rect">
            <a:avLst/>
          </a:prstGeom>
          <a:noFill/>
        </p:spPr>
        <p:txBody>
          <a:bodyPr wrap="square" rtlCol="0">
            <a:spAutoFit/>
          </a:bodyPr>
          <a:lstStyle/>
          <a:p>
            <a:r>
              <a:rPr lang="en-IN" sz="2000" b="1" dirty="0"/>
              <a:t>Follows us on</a:t>
            </a:r>
          </a:p>
        </p:txBody>
      </p:sp>
      <p:pic>
        <p:nvPicPr>
          <p:cNvPr id="16" name="Picture 15">
            <a:extLst>
              <a:ext uri="{FF2B5EF4-FFF2-40B4-BE49-F238E27FC236}">
                <a16:creationId xmlns:a16="http://schemas.microsoft.com/office/drawing/2014/main" id="{5FC84089-8A6D-48CD-AE41-280C4C6F5241}"/>
              </a:ext>
            </a:extLst>
          </p:cNvPr>
          <p:cNvPicPr>
            <a:picLocks noChangeAspect="1"/>
          </p:cNvPicPr>
          <p:nvPr/>
        </p:nvPicPr>
        <p:blipFill rotWithShape="1">
          <a:blip r:embed="rId2"/>
          <a:srcRect l="58269" t="67085" r="26385" b="25732"/>
          <a:stretch/>
        </p:blipFill>
        <p:spPr>
          <a:xfrm>
            <a:off x="7514462" y="4742630"/>
            <a:ext cx="1871004" cy="492370"/>
          </a:xfrm>
          <a:prstGeom prst="rect">
            <a:avLst/>
          </a:prstGeom>
        </p:spPr>
      </p:pic>
      <p:sp>
        <p:nvSpPr>
          <p:cNvPr id="17" name="TextBox 16">
            <a:extLst>
              <a:ext uri="{FF2B5EF4-FFF2-40B4-BE49-F238E27FC236}">
                <a16:creationId xmlns:a16="http://schemas.microsoft.com/office/drawing/2014/main" id="{D2EA253D-475A-44FD-B023-4A08AB15E6C5}"/>
              </a:ext>
            </a:extLst>
          </p:cNvPr>
          <p:cNvSpPr txBox="1"/>
          <p:nvPr/>
        </p:nvSpPr>
        <p:spPr>
          <a:xfrm>
            <a:off x="7514463" y="5444246"/>
            <a:ext cx="2602846" cy="369332"/>
          </a:xfrm>
          <a:prstGeom prst="rect">
            <a:avLst/>
          </a:prstGeom>
          <a:noFill/>
        </p:spPr>
        <p:txBody>
          <a:bodyPr wrap="square" rtlCol="0">
            <a:spAutoFit/>
          </a:bodyPr>
          <a:lstStyle/>
          <a:p>
            <a:r>
              <a:rPr lang="en-IN" dirty="0"/>
              <a:t>Phone : +9122-2411-3601</a:t>
            </a:r>
          </a:p>
        </p:txBody>
      </p:sp>
      <p:sp>
        <p:nvSpPr>
          <p:cNvPr id="18" name="TextBox 17">
            <a:extLst>
              <a:ext uri="{FF2B5EF4-FFF2-40B4-BE49-F238E27FC236}">
                <a16:creationId xmlns:a16="http://schemas.microsoft.com/office/drawing/2014/main" id="{28ED7061-3CF4-4979-9B29-D64A693339A5}"/>
              </a:ext>
            </a:extLst>
          </p:cNvPr>
          <p:cNvSpPr txBox="1"/>
          <p:nvPr/>
        </p:nvSpPr>
        <p:spPr>
          <a:xfrm>
            <a:off x="7529985" y="5804749"/>
            <a:ext cx="4494973" cy="369332"/>
          </a:xfrm>
          <a:prstGeom prst="rect">
            <a:avLst/>
          </a:prstGeom>
          <a:noFill/>
        </p:spPr>
        <p:txBody>
          <a:bodyPr wrap="square" rtlCol="0">
            <a:spAutoFit/>
          </a:bodyPr>
          <a:lstStyle/>
          <a:p>
            <a:r>
              <a:rPr lang="en-IN" dirty="0"/>
              <a:t>Email :  kmsenglishmediumschool@gmail.com</a:t>
            </a:r>
          </a:p>
        </p:txBody>
      </p:sp>
      <p:sp>
        <p:nvSpPr>
          <p:cNvPr id="21" name="Rectangle 20">
            <a:extLst>
              <a:ext uri="{FF2B5EF4-FFF2-40B4-BE49-F238E27FC236}">
                <a16:creationId xmlns:a16="http://schemas.microsoft.com/office/drawing/2014/main" id="{2074D08E-D17B-4E40-8DF1-D3F64419E698}"/>
              </a:ext>
            </a:extLst>
          </p:cNvPr>
          <p:cNvSpPr/>
          <p:nvPr/>
        </p:nvSpPr>
        <p:spPr>
          <a:xfrm>
            <a:off x="165320" y="1068858"/>
            <a:ext cx="11859064" cy="678766"/>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FB05E5B7-AC2B-4F97-B823-B0AB40FBF5EE}"/>
              </a:ext>
            </a:extLst>
          </p:cNvPr>
          <p:cNvSpPr txBox="1"/>
          <p:nvPr/>
        </p:nvSpPr>
        <p:spPr>
          <a:xfrm>
            <a:off x="2905105" y="1254351"/>
            <a:ext cx="1063245" cy="307777"/>
          </a:xfrm>
          <a:prstGeom prst="rect">
            <a:avLst/>
          </a:prstGeom>
          <a:noFill/>
        </p:spPr>
        <p:txBody>
          <a:bodyPr wrap="square" rtlCol="0">
            <a:spAutoFit/>
          </a:bodyPr>
          <a:lstStyle/>
          <a:p>
            <a:r>
              <a:rPr lang="en-IN" sz="1400" dirty="0"/>
              <a:t>About Us  #</a:t>
            </a:r>
          </a:p>
        </p:txBody>
      </p:sp>
      <p:sp>
        <p:nvSpPr>
          <p:cNvPr id="23" name="TextBox 22">
            <a:extLst>
              <a:ext uri="{FF2B5EF4-FFF2-40B4-BE49-F238E27FC236}">
                <a16:creationId xmlns:a16="http://schemas.microsoft.com/office/drawing/2014/main" id="{F2724F87-10DD-4B2B-AEDA-10998EA1AE6A}"/>
              </a:ext>
            </a:extLst>
          </p:cNvPr>
          <p:cNvSpPr txBox="1"/>
          <p:nvPr/>
        </p:nvSpPr>
        <p:spPr>
          <a:xfrm>
            <a:off x="4046126" y="1254353"/>
            <a:ext cx="1190474" cy="307775"/>
          </a:xfrm>
          <a:prstGeom prst="rect">
            <a:avLst/>
          </a:prstGeom>
          <a:noFill/>
        </p:spPr>
        <p:txBody>
          <a:bodyPr wrap="square" rtlCol="0">
            <a:spAutoFit/>
          </a:bodyPr>
          <a:lstStyle/>
          <a:p>
            <a:r>
              <a:rPr lang="en-IN" sz="1400" dirty="0"/>
              <a:t>Infrastructure</a:t>
            </a:r>
          </a:p>
        </p:txBody>
      </p:sp>
      <p:sp>
        <p:nvSpPr>
          <p:cNvPr id="24" name="TextBox 23">
            <a:extLst>
              <a:ext uri="{FF2B5EF4-FFF2-40B4-BE49-F238E27FC236}">
                <a16:creationId xmlns:a16="http://schemas.microsoft.com/office/drawing/2014/main" id="{9BB7971D-596F-4BC6-A056-29BDCEE613C0}"/>
              </a:ext>
            </a:extLst>
          </p:cNvPr>
          <p:cNvSpPr txBox="1"/>
          <p:nvPr/>
        </p:nvSpPr>
        <p:spPr>
          <a:xfrm>
            <a:off x="5312139" y="1254351"/>
            <a:ext cx="1048697" cy="307777"/>
          </a:xfrm>
          <a:prstGeom prst="rect">
            <a:avLst/>
          </a:prstGeom>
          <a:noFill/>
        </p:spPr>
        <p:txBody>
          <a:bodyPr wrap="square" rtlCol="0">
            <a:spAutoFit/>
          </a:bodyPr>
          <a:lstStyle/>
          <a:p>
            <a:r>
              <a:rPr lang="en-IN" sz="1400" dirty="0"/>
              <a:t>Academic #</a:t>
            </a:r>
          </a:p>
        </p:txBody>
      </p:sp>
      <p:sp>
        <p:nvSpPr>
          <p:cNvPr id="25" name="TextBox 24">
            <a:extLst>
              <a:ext uri="{FF2B5EF4-FFF2-40B4-BE49-F238E27FC236}">
                <a16:creationId xmlns:a16="http://schemas.microsoft.com/office/drawing/2014/main" id="{7C0EA124-4EB1-43EE-A53F-FF7D581A5201}"/>
              </a:ext>
            </a:extLst>
          </p:cNvPr>
          <p:cNvSpPr txBox="1"/>
          <p:nvPr/>
        </p:nvSpPr>
        <p:spPr>
          <a:xfrm>
            <a:off x="11132658" y="1254353"/>
            <a:ext cx="765517" cy="307775"/>
          </a:xfrm>
          <a:prstGeom prst="rect">
            <a:avLst/>
          </a:prstGeom>
          <a:noFill/>
        </p:spPr>
        <p:txBody>
          <a:bodyPr wrap="square" rtlCol="0">
            <a:spAutoFit/>
          </a:bodyPr>
          <a:lstStyle/>
          <a:p>
            <a:r>
              <a:rPr lang="en-IN" sz="1400" dirty="0"/>
              <a:t>Help Us</a:t>
            </a:r>
          </a:p>
        </p:txBody>
      </p:sp>
      <p:sp>
        <p:nvSpPr>
          <p:cNvPr id="26" name="TextBox 25">
            <a:extLst>
              <a:ext uri="{FF2B5EF4-FFF2-40B4-BE49-F238E27FC236}">
                <a16:creationId xmlns:a16="http://schemas.microsoft.com/office/drawing/2014/main" id="{898F2AA3-ADD9-480B-B3BC-57FFDD4AFBAA}"/>
              </a:ext>
            </a:extLst>
          </p:cNvPr>
          <p:cNvSpPr txBox="1"/>
          <p:nvPr/>
        </p:nvSpPr>
        <p:spPr>
          <a:xfrm>
            <a:off x="2198391" y="1254353"/>
            <a:ext cx="628938" cy="307777"/>
          </a:xfrm>
          <a:prstGeom prst="rect">
            <a:avLst/>
          </a:prstGeom>
          <a:noFill/>
        </p:spPr>
        <p:txBody>
          <a:bodyPr wrap="square" rtlCol="0">
            <a:spAutoFit/>
          </a:bodyPr>
          <a:lstStyle/>
          <a:p>
            <a:r>
              <a:rPr lang="en-IN" sz="1400" dirty="0"/>
              <a:t>Home</a:t>
            </a:r>
          </a:p>
        </p:txBody>
      </p:sp>
      <p:sp>
        <p:nvSpPr>
          <p:cNvPr id="27" name="TextBox 26">
            <a:extLst>
              <a:ext uri="{FF2B5EF4-FFF2-40B4-BE49-F238E27FC236}">
                <a16:creationId xmlns:a16="http://schemas.microsoft.com/office/drawing/2014/main" id="{17EE6D10-83E8-4E73-B321-C69EA235D0E8}"/>
              </a:ext>
            </a:extLst>
          </p:cNvPr>
          <p:cNvSpPr txBox="1"/>
          <p:nvPr/>
        </p:nvSpPr>
        <p:spPr>
          <a:xfrm>
            <a:off x="6446243" y="1254351"/>
            <a:ext cx="765516" cy="307777"/>
          </a:xfrm>
          <a:prstGeom prst="rect">
            <a:avLst/>
          </a:prstGeom>
          <a:noFill/>
        </p:spPr>
        <p:txBody>
          <a:bodyPr wrap="square" rtlCol="0">
            <a:spAutoFit/>
          </a:bodyPr>
          <a:lstStyle/>
          <a:p>
            <a:r>
              <a:rPr lang="en-IN" sz="1400" dirty="0"/>
              <a:t>Gallery</a:t>
            </a:r>
          </a:p>
        </p:txBody>
      </p:sp>
      <p:sp>
        <p:nvSpPr>
          <p:cNvPr id="28" name="TextBox 27">
            <a:extLst>
              <a:ext uri="{FF2B5EF4-FFF2-40B4-BE49-F238E27FC236}">
                <a16:creationId xmlns:a16="http://schemas.microsoft.com/office/drawing/2014/main" id="{13339C15-E645-4112-87A8-3DF7D83D9E58}"/>
              </a:ext>
            </a:extLst>
          </p:cNvPr>
          <p:cNvSpPr txBox="1"/>
          <p:nvPr/>
        </p:nvSpPr>
        <p:spPr>
          <a:xfrm>
            <a:off x="8362866" y="1254351"/>
            <a:ext cx="1588784" cy="307777"/>
          </a:xfrm>
          <a:prstGeom prst="rect">
            <a:avLst/>
          </a:prstGeom>
          <a:noFill/>
        </p:spPr>
        <p:txBody>
          <a:bodyPr wrap="square" rtlCol="0">
            <a:spAutoFit/>
          </a:bodyPr>
          <a:lstStyle/>
          <a:p>
            <a:r>
              <a:rPr lang="en-IN" sz="1400" dirty="0"/>
              <a:t>Online Admission #</a:t>
            </a:r>
          </a:p>
        </p:txBody>
      </p:sp>
      <p:sp>
        <p:nvSpPr>
          <p:cNvPr id="29" name="TextBox 28">
            <a:extLst>
              <a:ext uri="{FF2B5EF4-FFF2-40B4-BE49-F238E27FC236}">
                <a16:creationId xmlns:a16="http://schemas.microsoft.com/office/drawing/2014/main" id="{F1890BD4-7788-409D-9629-626005888FB2}"/>
              </a:ext>
            </a:extLst>
          </p:cNvPr>
          <p:cNvSpPr txBox="1"/>
          <p:nvPr/>
        </p:nvSpPr>
        <p:spPr>
          <a:xfrm>
            <a:off x="10035286" y="1254351"/>
            <a:ext cx="1013736" cy="307777"/>
          </a:xfrm>
          <a:prstGeom prst="rect">
            <a:avLst/>
          </a:prstGeom>
          <a:noFill/>
        </p:spPr>
        <p:txBody>
          <a:bodyPr wrap="square" rtlCol="0">
            <a:spAutoFit/>
          </a:bodyPr>
          <a:lstStyle/>
          <a:p>
            <a:r>
              <a:rPr lang="en-IN" sz="1400" b="1" dirty="0">
                <a:solidFill>
                  <a:schemeClr val="bg1"/>
                </a:solidFill>
              </a:rPr>
              <a:t>Contact Us</a:t>
            </a:r>
          </a:p>
        </p:txBody>
      </p:sp>
      <p:sp>
        <p:nvSpPr>
          <p:cNvPr id="30" name="TextBox 29">
            <a:extLst>
              <a:ext uri="{FF2B5EF4-FFF2-40B4-BE49-F238E27FC236}">
                <a16:creationId xmlns:a16="http://schemas.microsoft.com/office/drawing/2014/main" id="{5D5021DB-E33D-4A9E-B768-057809CE032B}"/>
              </a:ext>
            </a:extLst>
          </p:cNvPr>
          <p:cNvSpPr txBox="1"/>
          <p:nvPr/>
        </p:nvSpPr>
        <p:spPr>
          <a:xfrm>
            <a:off x="7217891" y="1254351"/>
            <a:ext cx="1061339" cy="307777"/>
          </a:xfrm>
          <a:prstGeom prst="rect">
            <a:avLst/>
          </a:prstGeom>
          <a:noFill/>
        </p:spPr>
        <p:txBody>
          <a:bodyPr wrap="square" rtlCol="0">
            <a:spAutoFit/>
          </a:bodyPr>
          <a:lstStyle/>
          <a:p>
            <a:r>
              <a:rPr lang="en-IN" sz="1400" dirty="0"/>
              <a:t>Admission #</a:t>
            </a:r>
          </a:p>
        </p:txBody>
      </p:sp>
      <p:sp>
        <p:nvSpPr>
          <p:cNvPr id="31" name="Rectangle 30">
            <a:extLst>
              <a:ext uri="{FF2B5EF4-FFF2-40B4-BE49-F238E27FC236}">
                <a16:creationId xmlns:a16="http://schemas.microsoft.com/office/drawing/2014/main" id="{211103B4-24C7-41CC-BB50-D516AFDDC3EF}"/>
              </a:ext>
            </a:extLst>
          </p:cNvPr>
          <p:cNvSpPr/>
          <p:nvPr/>
        </p:nvSpPr>
        <p:spPr>
          <a:xfrm>
            <a:off x="408089" y="1842368"/>
            <a:ext cx="4994031" cy="95234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3200" b="1" dirty="0"/>
              <a:t>MAP</a:t>
            </a:r>
          </a:p>
        </p:txBody>
      </p:sp>
      <p:sp>
        <p:nvSpPr>
          <p:cNvPr id="32" name="TextBox 31">
            <a:extLst>
              <a:ext uri="{FF2B5EF4-FFF2-40B4-BE49-F238E27FC236}">
                <a16:creationId xmlns:a16="http://schemas.microsoft.com/office/drawing/2014/main" id="{8C6C81E7-8128-4303-B528-E0D6EEBC1106}"/>
              </a:ext>
            </a:extLst>
          </p:cNvPr>
          <p:cNvSpPr txBox="1"/>
          <p:nvPr/>
        </p:nvSpPr>
        <p:spPr>
          <a:xfrm flipH="1">
            <a:off x="422605" y="2967644"/>
            <a:ext cx="910882" cy="276999"/>
          </a:xfrm>
          <a:prstGeom prst="rect">
            <a:avLst/>
          </a:prstGeom>
          <a:noFill/>
        </p:spPr>
        <p:txBody>
          <a:bodyPr wrap="square" rtlCol="0">
            <a:spAutoFit/>
          </a:bodyPr>
          <a:lstStyle/>
          <a:p>
            <a:r>
              <a:rPr lang="en-IN" sz="1200" dirty="0"/>
              <a:t>Address  :</a:t>
            </a:r>
          </a:p>
        </p:txBody>
      </p:sp>
      <p:sp>
        <p:nvSpPr>
          <p:cNvPr id="33" name="TextBox 32">
            <a:extLst>
              <a:ext uri="{FF2B5EF4-FFF2-40B4-BE49-F238E27FC236}">
                <a16:creationId xmlns:a16="http://schemas.microsoft.com/office/drawing/2014/main" id="{A88B6F04-165B-4ABE-9A92-5B987A69ABEE}"/>
              </a:ext>
            </a:extLst>
          </p:cNvPr>
          <p:cNvSpPr txBox="1"/>
          <p:nvPr/>
        </p:nvSpPr>
        <p:spPr>
          <a:xfrm flipH="1">
            <a:off x="422604" y="3196224"/>
            <a:ext cx="1079697" cy="276999"/>
          </a:xfrm>
          <a:prstGeom prst="rect">
            <a:avLst/>
          </a:prstGeom>
          <a:noFill/>
        </p:spPr>
        <p:txBody>
          <a:bodyPr wrap="square" rtlCol="0">
            <a:spAutoFit/>
          </a:bodyPr>
          <a:lstStyle/>
          <a:p>
            <a:r>
              <a:rPr lang="en-IN" sz="1200" dirty="0"/>
              <a:t>Contact No  :</a:t>
            </a:r>
          </a:p>
        </p:txBody>
      </p:sp>
      <p:sp>
        <p:nvSpPr>
          <p:cNvPr id="34" name="TextBox 33">
            <a:extLst>
              <a:ext uri="{FF2B5EF4-FFF2-40B4-BE49-F238E27FC236}">
                <a16:creationId xmlns:a16="http://schemas.microsoft.com/office/drawing/2014/main" id="{6B2E42B5-76B3-467A-A673-57968FDA6877}"/>
              </a:ext>
            </a:extLst>
          </p:cNvPr>
          <p:cNvSpPr txBox="1"/>
          <p:nvPr/>
        </p:nvSpPr>
        <p:spPr>
          <a:xfrm flipH="1">
            <a:off x="422031" y="3445982"/>
            <a:ext cx="910880" cy="276999"/>
          </a:xfrm>
          <a:prstGeom prst="rect">
            <a:avLst/>
          </a:prstGeom>
          <a:noFill/>
        </p:spPr>
        <p:txBody>
          <a:bodyPr wrap="square" rtlCol="0">
            <a:spAutoFit/>
          </a:bodyPr>
          <a:lstStyle/>
          <a:p>
            <a:r>
              <a:rPr lang="en-IN" sz="1200" dirty="0"/>
              <a:t>Email ID   :</a:t>
            </a:r>
          </a:p>
        </p:txBody>
      </p:sp>
      <p:sp>
        <p:nvSpPr>
          <p:cNvPr id="35" name="TextBox 34">
            <a:extLst>
              <a:ext uri="{FF2B5EF4-FFF2-40B4-BE49-F238E27FC236}">
                <a16:creationId xmlns:a16="http://schemas.microsoft.com/office/drawing/2014/main" id="{2C77D0A3-D2E8-4EEA-A892-6C30781DAA02}"/>
              </a:ext>
            </a:extLst>
          </p:cNvPr>
          <p:cNvSpPr txBox="1"/>
          <p:nvPr/>
        </p:nvSpPr>
        <p:spPr>
          <a:xfrm flipH="1">
            <a:off x="1332910" y="2968686"/>
            <a:ext cx="3897330" cy="276999"/>
          </a:xfrm>
          <a:prstGeom prst="rect">
            <a:avLst/>
          </a:prstGeom>
          <a:noFill/>
        </p:spPr>
        <p:txBody>
          <a:bodyPr wrap="square" rtlCol="0">
            <a:spAutoFit/>
          </a:bodyPr>
          <a:lstStyle/>
          <a:p>
            <a:r>
              <a:rPr lang="en-IN" sz="1200" dirty="0"/>
              <a:t> </a:t>
            </a:r>
            <a:r>
              <a:rPr lang="en-IN" sz="1200" dirty="0" err="1"/>
              <a:t>Dr.</a:t>
            </a:r>
            <a:r>
              <a:rPr lang="en-IN" sz="1200" dirty="0"/>
              <a:t> Shirodkar Smarak Mandir, Mumbai – 400 12</a:t>
            </a:r>
            <a:endParaRPr lang="en-IN" sz="1000" dirty="0"/>
          </a:p>
        </p:txBody>
      </p:sp>
      <p:sp>
        <p:nvSpPr>
          <p:cNvPr id="36" name="TextBox 35">
            <a:extLst>
              <a:ext uri="{FF2B5EF4-FFF2-40B4-BE49-F238E27FC236}">
                <a16:creationId xmlns:a16="http://schemas.microsoft.com/office/drawing/2014/main" id="{19053ADA-4983-4F24-8556-5A80CA20F4E8}"/>
              </a:ext>
            </a:extLst>
          </p:cNvPr>
          <p:cNvSpPr txBox="1"/>
          <p:nvPr/>
        </p:nvSpPr>
        <p:spPr>
          <a:xfrm flipH="1">
            <a:off x="1332909" y="3219913"/>
            <a:ext cx="1238537" cy="276999"/>
          </a:xfrm>
          <a:prstGeom prst="rect">
            <a:avLst/>
          </a:prstGeom>
          <a:noFill/>
        </p:spPr>
        <p:txBody>
          <a:bodyPr wrap="square" rtlCol="0">
            <a:spAutoFit/>
          </a:bodyPr>
          <a:lstStyle/>
          <a:p>
            <a:r>
              <a:rPr lang="en-IN" sz="1200" dirty="0"/>
              <a:t>+9122 2134567</a:t>
            </a:r>
          </a:p>
        </p:txBody>
      </p:sp>
      <p:sp>
        <p:nvSpPr>
          <p:cNvPr id="37" name="TextBox 36">
            <a:extLst>
              <a:ext uri="{FF2B5EF4-FFF2-40B4-BE49-F238E27FC236}">
                <a16:creationId xmlns:a16="http://schemas.microsoft.com/office/drawing/2014/main" id="{A0B485D7-A79A-4765-B9B5-B8804B25B42D}"/>
              </a:ext>
            </a:extLst>
          </p:cNvPr>
          <p:cNvSpPr txBox="1"/>
          <p:nvPr/>
        </p:nvSpPr>
        <p:spPr>
          <a:xfrm flipH="1">
            <a:off x="1337604" y="3470665"/>
            <a:ext cx="1388586" cy="276999"/>
          </a:xfrm>
          <a:prstGeom prst="rect">
            <a:avLst/>
          </a:prstGeom>
          <a:noFill/>
        </p:spPr>
        <p:txBody>
          <a:bodyPr wrap="square" rtlCol="0">
            <a:spAutoFit/>
          </a:bodyPr>
          <a:lstStyle/>
          <a:p>
            <a:r>
              <a:rPr lang="en-IN" sz="1200" dirty="0"/>
              <a:t>Info@sample.com</a:t>
            </a:r>
          </a:p>
        </p:txBody>
      </p:sp>
      <p:sp>
        <p:nvSpPr>
          <p:cNvPr id="38" name="Rectangle 37">
            <a:extLst>
              <a:ext uri="{FF2B5EF4-FFF2-40B4-BE49-F238E27FC236}">
                <a16:creationId xmlns:a16="http://schemas.microsoft.com/office/drawing/2014/main" id="{4901EE3F-4578-4C6C-A6CB-CD64620E5F32}"/>
              </a:ext>
            </a:extLst>
          </p:cNvPr>
          <p:cNvSpPr/>
          <p:nvPr/>
        </p:nvSpPr>
        <p:spPr>
          <a:xfrm>
            <a:off x="6789882" y="1828886"/>
            <a:ext cx="4403188" cy="21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IN" dirty="0"/>
              <a:t>Your Name</a:t>
            </a:r>
          </a:p>
        </p:txBody>
      </p:sp>
      <p:sp>
        <p:nvSpPr>
          <p:cNvPr id="39" name="Rectangle 38">
            <a:extLst>
              <a:ext uri="{FF2B5EF4-FFF2-40B4-BE49-F238E27FC236}">
                <a16:creationId xmlns:a16="http://schemas.microsoft.com/office/drawing/2014/main" id="{E11818BE-3F23-4CEB-B164-3B6FC87FBF84}"/>
              </a:ext>
            </a:extLst>
          </p:cNvPr>
          <p:cNvSpPr/>
          <p:nvPr/>
        </p:nvSpPr>
        <p:spPr>
          <a:xfrm>
            <a:off x="6789882" y="2247498"/>
            <a:ext cx="4403188" cy="21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IN" dirty="0"/>
              <a:t>Mobile Number</a:t>
            </a:r>
          </a:p>
        </p:txBody>
      </p:sp>
      <p:sp>
        <p:nvSpPr>
          <p:cNvPr id="40" name="Rectangle 39">
            <a:extLst>
              <a:ext uri="{FF2B5EF4-FFF2-40B4-BE49-F238E27FC236}">
                <a16:creationId xmlns:a16="http://schemas.microsoft.com/office/drawing/2014/main" id="{5A7FAEEA-A98D-4234-BCB8-E368F09700BE}"/>
              </a:ext>
            </a:extLst>
          </p:cNvPr>
          <p:cNvSpPr/>
          <p:nvPr/>
        </p:nvSpPr>
        <p:spPr>
          <a:xfrm>
            <a:off x="6789882" y="2654871"/>
            <a:ext cx="4403188" cy="21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IN" dirty="0"/>
              <a:t>Email Id</a:t>
            </a:r>
          </a:p>
        </p:txBody>
      </p:sp>
      <p:sp>
        <p:nvSpPr>
          <p:cNvPr id="41" name="Rectangle 40">
            <a:extLst>
              <a:ext uri="{FF2B5EF4-FFF2-40B4-BE49-F238E27FC236}">
                <a16:creationId xmlns:a16="http://schemas.microsoft.com/office/drawing/2014/main" id="{A28A89EC-C105-45D7-97D6-F88EFFA021DB}"/>
              </a:ext>
            </a:extLst>
          </p:cNvPr>
          <p:cNvSpPr/>
          <p:nvPr/>
        </p:nvSpPr>
        <p:spPr>
          <a:xfrm>
            <a:off x="6789882" y="3065937"/>
            <a:ext cx="4403188" cy="21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IN" dirty="0"/>
              <a:t>Your Massage</a:t>
            </a:r>
          </a:p>
        </p:txBody>
      </p:sp>
      <p:sp>
        <p:nvSpPr>
          <p:cNvPr id="42" name="Rectangle: Rounded Corners 41">
            <a:extLst>
              <a:ext uri="{FF2B5EF4-FFF2-40B4-BE49-F238E27FC236}">
                <a16:creationId xmlns:a16="http://schemas.microsoft.com/office/drawing/2014/main" id="{5DCD948E-C0CE-4060-A738-50027FDEA0D6}"/>
              </a:ext>
            </a:extLst>
          </p:cNvPr>
          <p:cNvSpPr/>
          <p:nvPr/>
        </p:nvSpPr>
        <p:spPr>
          <a:xfrm>
            <a:off x="6789882" y="3453109"/>
            <a:ext cx="1557723" cy="216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Send Massage</a:t>
            </a:r>
          </a:p>
        </p:txBody>
      </p:sp>
      <p:sp>
        <p:nvSpPr>
          <p:cNvPr id="43" name="Rectangle 42">
            <a:extLst>
              <a:ext uri="{FF2B5EF4-FFF2-40B4-BE49-F238E27FC236}">
                <a16:creationId xmlns:a16="http://schemas.microsoft.com/office/drawing/2014/main" id="{6FD9A7D1-0068-4C7B-9204-0240F03C7618}"/>
              </a:ext>
            </a:extLst>
          </p:cNvPr>
          <p:cNvSpPr/>
          <p:nvPr/>
        </p:nvSpPr>
        <p:spPr>
          <a:xfrm>
            <a:off x="165320" y="42203"/>
            <a:ext cx="11859064" cy="1029081"/>
          </a:xfrm>
          <a:prstGeom prst="rect">
            <a:avLst/>
          </a:prstGeom>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IN" dirty="0"/>
          </a:p>
        </p:txBody>
      </p:sp>
      <p:sp>
        <p:nvSpPr>
          <p:cNvPr id="44" name="Rectangle: Rounded Corners 43">
            <a:extLst>
              <a:ext uri="{FF2B5EF4-FFF2-40B4-BE49-F238E27FC236}">
                <a16:creationId xmlns:a16="http://schemas.microsoft.com/office/drawing/2014/main" id="{494B1AC7-C1C5-4CBE-ACBE-F64F3862C61A}"/>
              </a:ext>
            </a:extLst>
          </p:cNvPr>
          <p:cNvSpPr/>
          <p:nvPr/>
        </p:nvSpPr>
        <p:spPr>
          <a:xfrm>
            <a:off x="533998" y="236676"/>
            <a:ext cx="1055077" cy="6787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Logo</a:t>
            </a:r>
          </a:p>
        </p:txBody>
      </p:sp>
      <p:sp>
        <p:nvSpPr>
          <p:cNvPr id="45" name="TextBox 44">
            <a:extLst>
              <a:ext uri="{FF2B5EF4-FFF2-40B4-BE49-F238E27FC236}">
                <a16:creationId xmlns:a16="http://schemas.microsoft.com/office/drawing/2014/main" id="{46635DA7-3455-4025-8867-9FCD7F607A1D}"/>
              </a:ext>
            </a:extLst>
          </p:cNvPr>
          <p:cNvSpPr txBox="1"/>
          <p:nvPr/>
        </p:nvSpPr>
        <p:spPr>
          <a:xfrm>
            <a:off x="2198391" y="225566"/>
            <a:ext cx="8057122" cy="707886"/>
          </a:xfrm>
          <a:prstGeom prst="rect">
            <a:avLst/>
          </a:prstGeom>
          <a:noFill/>
        </p:spPr>
        <p:txBody>
          <a:bodyPr wrap="square" rtlCol="0">
            <a:spAutoFit/>
          </a:bodyPr>
          <a:lstStyle/>
          <a:p>
            <a:r>
              <a:rPr lang="en-IN" sz="4000" b="1" dirty="0"/>
              <a:t>KMS English Medium School (CBSE)</a:t>
            </a:r>
          </a:p>
        </p:txBody>
      </p:sp>
    </p:spTree>
    <p:extLst>
      <p:ext uri="{BB962C8B-B14F-4D97-AF65-F5344CB8AC3E}">
        <p14:creationId xmlns:p14="http://schemas.microsoft.com/office/powerpoint/2010/main" val="2628311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982CB9-076B-4558-BB9A-0A38E0A65DB8}"/>
              </a:ext>
            </a:extLst>
          </p:cNvPr>
          <p:cNvSpPr/>
          <p:nvPr/>
        </p:nvSpPr>
        <p:spPr>
          <a:xfrm>
            <a:off x="165894" y="76382"/>
            <a:ext cx="11859064" cy="6735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625C0A49-A062-4C32-9885-17E32558BCEC}"/>
              </a:ext>
            </a:extLst>
          </p:cNvPr>
          <p:cNvSpPr txBox="1"/>
          <p:nvPr/>
        </p:nvSpPr>
        <p:spPr>
          <a:xfrm>
            <a:off x="4236075" y="1234392"/>
            <a:ext cx="894477" cy="307777"/>
          </a:xfrm>
          <a:prstGeom prst="rect">
            <a:avLst/>
          </a:prstGeom>
          <a:noFill/>
        </p:spPr>
        <p:txBody>
          <a:bodyPr wrap="square" rtlCol="0">
            <a:spAutoFit/>
          </a:bodyPr>
          <a:lstStyle/>
          <a:p>
            <a:r>
              <a:rPr lang="en-IN" sz="1400" b="1" dirty="0">
                <a:solidFill>
                  <a:schemeClr val="bg1"/>
                </a:solidFill>
              </a:rPr>
              <a:t>About Us</a:t>
            </a:r>
          </a:p>
        </p:txBody>
      </p:sp>
      <p:sp>
        <p:nvSpPr>
          <p:cNvPr id="21" name="Rectangle 20">
            <a:extLst>
              <a:ext uri="{FF2B5EF4-FFF2-40B4-BE49-F238E27FC236}">
                <a16:creationId xmlns:a16="http://schemas.microsoft.com/office/drawing/2014/main" id="{089A0E3C-65D9-4BAE-876A-F08CC7D83117}"/>
              </a:ext>
            </a:extLst>
          </p:cNvPr>
          <p:cNvSpPr/>
          <p:nvPr/>
        </p:nvSpPr>
        <p:spPr>
          <a:xfrm>
            <a:off x="165320" y="1068858"/>
            <a:ext cx="11859064" cy="678766"/>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183ABAC5-2288-40DC-AC91-CB95F97E3BE8}"/>
              </a:ext>
            </a:extLst>
          </p:cNvPr>
          <p:cNvSpPr txBox="1"/>
          <p:nvPr/>
        </p:nvSpPr>
        <p:spPr>
          <a:xfrm>
            <a:off x="2905105" y="1254351"/>
            <a:ext cx="1063245" cy="307777"/>
          </a:xfrm>
          <a:prstGeom prst="rect">
            <a:avLst/>
          </a:prstGeom>
          <a:noFill/>
        </p:spPr>
        <p:txBody>
          <a:bodyPr wrap="square" rtlCol="0">
            <a:spAutoFit/>
          </a:bodyPr>
          <a:lstStyle/>
          <a:p>
            <a:r>
              <a:rPr lang="en-IN" sz="1400" dirty="0"/>
              <a:t>About Us  #</a:t>
            </a:r>
          </a:p>
        </p:txBody>
      </p:sp>
      <p:sp>
        <p:nvSpPr>
          <p:cNvPr id="23" name="TextBox 22">
            <a:extLst>
              <a:ext uri="{FF2B5EF4-FFF2-40B4-BE49-F238E27FC236}">
                <a16:creationId xmlns:a16="http://schemas.microsoft.com/office/drawing/2014/main" id="{ADC280C4-3352-4BC6-A521-689E3114832F}"/>
              </a:ext>
            </a:extLst>
          </p:cNvPr>
          <p:cNvSpPr txBox="1"/>
          <p:nvPr/>
        </p:nvSpPr>
        <p:spPr>
          <a:xfrm>
            <a:off x="4046126" y="1254353"/>
            <a:ext cx="1190474" cy="307775"/>
          </a:xfrm>
          <a:prstGeom prst="rect">
            <a:avLst/>
          </a:prstGeom>
          <a:noFill/>
        </p:spPr>
        <p:txBody>
          <a:bodyPr wrap="square" rtlCol="0">
            <a:spAutoFit/>
          </a:bodyPr>
          <a:lstStyle/>
          <a:p>
            <a:r>
              <a:rPr lang="en-IN" sz="1400" dirty="0"/>
              <a:t>Infrastructure</a:t>
            </a:r>
          </a:p>
        </p:txBody>
      </p:sp>
      <p:sp>
        <p:nvSpPr>
          <p:cNvPr id="24" name="TextBox 23">
            <a:extLst>
              <a:ext uri="{FF2B5EF4-FFF2-40B4-BE49-F238E27FC236}">
                <a16:creationId xmlns:a16="http://schemas.microsoft.com/office/drawing/2014/main" id="{D0AAFB56-57A9-45DF-BF64-5C31E5D6A145}"/>
              </a:ext>
            </a:extLst>
          </p:cNvPr>
          <p:cNvSpPr txBox="1"/>
          <p:nvPr/>
        </p:nvSpPr>
        <p:spPr>
          <a:xfrm>
            <a:off x="5312139" y="1254351"/>
            <a:ext cx="1048697" cy="307777"/>
          </a:xfrm>
          <a:prstGeom prst="rect">
            <a:avLst/>
          </a:prstGeom>
          <a:noFill/>
        </p:spPr>
        <p:txBody>
          <a:bodyPr wrap="square" rtlCol="0">
            <a:spAutoFit/>
          </a:bodyPr>
          <a:lstStyle/>
          <a:p>
            <a:r>
              <a:rPr lang="en-IN" sz="1400" dirty="0"/>
              <a:t>Academic #</a:t>
            </a:r>
          </a:p>
        </p:txBody>
      </p:sp>
      <p:sp>
        <p:nvSpPr>
          <p:cNvPr id="25" name="TextBox 24">
            <a:extLst>
              <a:ext uri="{FF2B5EF4-FFF2-40B4-BE49-F238E27FC236}">
                <a16:creationId xmlns:a16="http://schemas.microsoft.com/office/drawing/2014/main" id="{653D9FBF-FD66-4015-891D-C2DE4976BFFC}"/>
              </a:ext>
            </a:extLst>
          </p:cNvPr>
          <p:cNvSpPr txBox="1"/>
          <p:nvPr/>
        </p:nvSpPr>
        <p:spPr>
          <a:xfrm>
            <a:off x="11132658" y="1254353"/>
            <a:ext cx="765517" cy="307775"/>
          </a:xfrm>
          <a:prstGeom prst="rect">
            <a:avLst/>
          </a:prstGeom>
          <a:noFill/>
        </p:spPr>
        <p:txBody>
          <a:bodyPr wrap="square" rtlCol="0">
            <a:spAutoFit/>
          </a:bodyPr>
          <a:lstStyle/>
          <a:p>
            <a:r>
              <a:rPr lang="en-IN" sz="1400" b="1" dirty="0">
                <a:solidFill>
                  <a:schemeClr val="bg1"/>
                </a:solidFill>
              </a:rPr>
              <a:t>Help Us</a:t>
            </a:r>
          </a:p>
        </p:txBody>
      </p:sp>
      <p:sp>
        <p:nvSpPr>
          <p:cNvPr id="26" name="TextBox 25">
            <a:extLst>
              <a:ext uri="{FF2B5EF4-FFF2-40B4-BE49-F238E27FC236}">
                <a16:creationId xmlns:a16="http://schemas.microsoft.com/office/drawing/2014/main" id="{8234E21B-53FC-4C6F-934A-9BE77D74471B}"/>
              </a:ext>
            </a:extLst>
          </p:cNvPr>
          <p:cNvSpPr txBox="1"/>
          <p:nvPr/>
        </p:nvSpPr>
        <p:spPr>
          <a:xfrm>
            <a:off x="2198391" y="1254353"/>
            <a:ext cx="628938" cy="307777"/>
          </a:xfrm>
          <a:prstGeom prst="rect">
            <a:avLst/>
          </a:prstGeom>
          <a:noFill/>
        </p:spPr>
        <p:txBody>
          <a:bodyPr wrap="square" rtlCol="0">
            <a:spAutoFit/>
          </a:bodyPr>
          <a:lstStyle/>
          <a:p>
            <a:r>
              <a:rPr lang="en-IN" sz="1400" dirty="0"/>
              <a:t>Home</a:t>
            </a:r>
          </a:p>
        </p:txBody>
      </p:sp>
      <p:sp>
        <p:nvSpPr>
          <p:cNvPr id="27" name="TextBox 26">
            <a:extLst>
              <a:ext uri="{FF2B5EF4-FFF2-40B4-BE49-F238E27FC236}">
                <a16:creationId xmlns:a16="http://schemas.microsoft.com/office/drawing/2014/main" id="{D29CD09C-9CAE-47F7-8E29-F9C0463E16F3}"/>
              </a:ext>
            </a:extLst>
          </p:cNvPr>
          <p:cNvSpPr txBox="1"/>
          <p:nvPr/>
        </p:nvSpPr>
        <p:spPr>
          <a:xfrm>
            <a:off x="6446243" y="1254351"/>
            <a:ext cx="765516" cy="307777"/>
          </a:xfrm>
          <a:prstGeom prst="rect">
            <a:avLst/>
          </a:prstGeom>
          <a:noFill/>
        </p:spPr>
        <p:txBody>
          <a:bodyPr wrap="square" rtlCol="0">
            <a:spAutoFit/>
          </a:bodyPr>
          <a:lstStyle/>
          <a:p>
            <a:r>
              <a:rPr lang="en-IN" sz="1400" dirty="0"/>
              <a:t>Gallery</a:t>
            </a:r>
          </a:p>
        </p:txBody>
      </p:sp>
      <p:sp>
        <p:nvSpPr>
          <p:cNvPr id="28" name="TextBox 27">
            <a:extLst>
              <a:ext uri="{FF2B5EF4-FFF2-40B4-BE49-F238E27FC236}">
                <a16:creationId xmlns:a16="http://schemas.microsoft.com/office/drawing/2014/main" id="{1D67E10E-DC16-44D8-8534-883ED24DD3EF}"/>
              </a:ext>
            </a:extLst>
          </p:cNvPr>
          <p:cNvSpPr txBox="1"/>
          <p:nvPr/>
        </p:nvSpPr>
        <p:spPr>
          <a:xfrm>
            <a:off x="8362866" y="1254351"/>
            <a:ext cx="1588784" cy="307777"/>
          </a:xfrm>
          <a:prstGeom prst="rect">
            <a:avLst/>
          </a:prstGeom>
          <a:noFill/>
        </p:spPr>
        <p:txBody>
          <a:bodyPr wrap="square" rtlCol="0">
            <a:spAutoFit/>
          </a:bodyPr>
          <a:lstStyle/>
          <a:p>
            <a:r>
              <a:rPr lang="en-IN" sz="1400" dirty="0"/>
              <a:t>Online Admission #</a:t>
            </a:r>
          </a:p>
        </p:txBody>
      </p:sp>
      <p:sp>
        <p:nvSpPr>
          <p:cNvPr id="29" name="TextBox 28">
            <a:extLst>
              <a:ext uri="{FF2B5EF4-FFF2-40B4-BE49-F238E27FC236}">
                <a16:creationId xmlns:a16="http://schemas.microsoft.com/office/drawing/2014/main" id="{BA272931-8B5D-4320-9D11-295C9CB4DD41}"/>
              </a:ext>
            </a:extLst>
          </p:cNvPr>
          <p:cNvSpPr txBox="1"/>
          <p:nvPr/>
        </p:nvSpPr>
        <p:spPr>
          <a:xfrm>
            <a:off x="10035286" y="1254351"/>
            <a:ext cx="1013736" cy="307777"/>
          </a:xfrm>
          <a:prstGeom prst="rect">
            <a:avLst/>
          </a:prstGeom>
          <a:noFill/>
        </p:spPr>
        <p:txBody>
          <a:bodyPr wrap="square" rtlCol="0">
            <a:spAutoFit/>
          </a:bodyPr>
          <a:lstStyle/>
          <a:p>
            <a:r>
              <a:rPr lang="en-IN" sz="1400" dirty="0"/>
              <a:t>Contact Us</a:t>
            </a:r>
          </a:p>
        </p:txBody>
      </p:sp>
      <p:sp>
        <p:nvSpPr>
          <p:cNvPr id="30" name="TextBox 29">
            <a:extLst>
              <a:ext uri="{FF2B5EF4-FFF2-40B4-BE49-F238E27FC236}">
                <a16:creationId xmlns:a16="http://schemas.microsoft.com/office/drawing/2014/main" id="{E11D0984-5ECF-4F72-8421-1BA5980B1A28}"/>
              </a:ext>
            </a:extLst>
          </p:cNvPr>
          <p:cNvSpPr txBox="1"/>
          <p:nvPr/>
        </p:nvSpPr>
        <p:spPr>
          <a:xfrm>
            <a:off x="7207907" y="1254351"/>
            <a:ext cx="1190474" cy="307777"/>
          </a:xfrm>
          <a:prstGeom prst="rect">
            <a:avLst/>
          </a:prstGeom>
          <a:noFill/>
        </p:spPr>
        <p:txBody>
          <a:bodyPr wrap="square" rtlCol="0">
            <a:spAutoFit/>
          </a:bodyPr>
          <a:lstStyle/>
          <a:p>
            <a:r>
              <a:rPr lang="en-IN" sz="1400" dirty="0"/>
              <a:t>Admission #</a:t>
            </a:r>
          </a:p>
        </p:txBody>
      </p:sp>
      <p:sp>
        <p:nvSpPr>
          <p:cNvPr id="31" name="TextBox 30">
            <a:extLst>
              <a:ext uri="{FF2B5EF4-FFF2-40B4-BE49-F238E27FC236}">
                <a16:creationId xmlns:a16="http://schemas.microsoft.com/office/drawing/2014/main" id="{5D640874-F237-43E0-BDB8-42C5DCBBE68E}"/>
              </a:ext>
            </a:extLst>
          </p:cNvPr>
          <p:cNvSpPr txBox="1"/>
          <p:nvPr/>
        </p:nvSpPr>
        <p:spPr>
          <a:xfrm>
            <a:off x="462463" y="1913158"/>
            <a:ext cx="1969477" cy="461665"/>
          </a:xfrm>
          <a:prstGeom prst="rect">
            <a:avLst/>
          </a:prstGeom>
          <a:noFill/>
        </p:spPr>
        <p:txBody>
          <a:bodyPr wrap="square" rtlCol="0">
            <a:spAutoFit/>
          </a:bodyPr>
          <a:lstStyle/>
          <a:p>
            <a:r>
              <a:rPr lang="en-IN" sz="2400" b="1" dirty="0"/>
              <a:t>Help and FAQ</a:t>
            </a:r>
            <a:endParaRPr lang="en-IN" b="1" dirty="0"/>
          </a:p>
        </p:txBody>
      </p:sp>
      <p:cxnSp>
        <p:nvCxnSpPr>
          <p:cNvPr id="32" name="Straight Connector 31">
            <a:extLst>
              <a:ext uri="{FF2B5EF4-FFF2-40B4-BE49-F238E27FC236}">
                <a16:creationId xmlns:a16="http://schemas.microsoft.com/office/drawing/2014/main" id="{4916B93F-F933-448E-8B5C-1D44289B349C}"/>
              </a:ext>
            </a:extLst>
          </p:cNvPr>
          <p:cNvCxnSpPr>
            <a:cxnSpLocks/>
          </p:cNvCxnSpPr>
          <p:nvPr/>
        </p:nvCxnSpPr>
        <p:spPr>
          <a:xfrm>
            <a:off x="2699226" y="2124173"/>
            <a:ext cx="8581293" cy="0"/>
          </a:xfrm>
          <a:prstGeom prst="line">
            <a:avLst/>
          </a:prstGeom>
          <a:ln w="57150">
            <a:solidFill>
              <a:schemeClr val="tx1"/>
            </a:solidFill>
          </a:ln>
        </p:spPr>
        <p:style>
          <a:lnRef idx="3">
            <a:schemeClr val="dk1"/>
          </a:lnRef>
          <a:fillRef idx="0">
            <a:schemeClr val="dk1"/>
          </a:fillRef>
          <a:effectRef idx="2">
            <a:schemeClr val="dk1"/>
          </a:effectRef>
          <a:fontRef idx="minor">
            <a:schemeClr val="tx1"/>
          </a:fontRef>
        </p:style>
      </p:cxnSp>
      <p:sp>
        <p:nvSpPr>
          <p:cNvPr id="33" name="TextBox 32">
            <a:extLst>
              <a:ext uri="{FF2B5EF4-FFF2-40B4-BE49-F238E27FC236}">
                <a16:creationId xmlns:a16="http://schemas.microsoft.com/office/drawing/2014/main" id="{57E9D75F-54EE-47E9-9128-782888532315}"/>
              </a:ext>
            </a:extLst>
          </p:cNvPr>
          <p:cNvSpPr txBox="1"/>
          <p:nvPr/>
        </p:nvSpPr>
        <p:spPr>
          <a:xfrm>
            <a:off x="793639" y="2532592"/>
            <a:ext cx="10818056" cy="353943"/>
          </a:xfrm>
          <a:prstGeom prst="rect">
            <a:avLst/>
          </a:prstGeom>
          <a:noFill/>
        </p:spPr>
        <p:txBody>
          <a:bodyPr wrap="square" rtlCol="0">
            <a:spAutoFit/>
          </a:bodyPr>
          <a:lstStyle/>
          <a:p>
            <a:r>
              <a:rPr lang="en-US" sz="1700" b="1" dirty="0">
                <a:solidFill>
                  <a:srgbClr val="7030A0"/>
                </a:solidFill>
              </a:rPr>
              <a:t>Here are some listed questions with their answers which helps you in providing knowledge regarding Marg Software.</a:t>
            </a:r>
            <a:endParaRPr lang="en-IN" sz="1700" b="1" dirty="0">
              <a:solidFill>
                <a:srgbClr val="7030A0"/>
              </a:solidFill>
            </a:endParaRPr>
          </a:p>
        </p:txBody>
      </p:sp>
      <p:sp>
        <p:nvSpPr>
          <p:cNvPr id="34" name="Rectangle 33">
            <a:extLst>
              <a:ext uri="{FF2B5EF4-FFF2-40B4-BE49-F238E27FC236}">
                <a16:creationId xmlns:a16="http://schemas.microsoft.com/office/drawing/2014/main" id="{C563413D-AF95-4124-9A87-E512120559D2}"/>
              </a:ext>
            </a:extLst>
          </p:cNvPr>
          <p:cNvSpPr/>
          <p:nvPr/>
        </p:nvSpPr>
        <p:spPr>
          <a:xfrm>
            <a:off x="912629" y="3221454"/>
            <a:ext cx="10367890" cy="50643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dirty="0"/>
              <a:t>How to fill the online registration form on Sample.com ?</a:t>
            </a:r>
            <a:endParaRPr lang="en-IN" dirty="0"/>
          </a:p>
        </p:txBody>
      </p:sp>
      <p:sp>
        <p:nvSpPr>
          <p:cNvPr id="35" name="TextBox 34">
            <a:extLst>
              <a:ext uri="{FF2B5EF4-FFF2-40B4-BE49-F238E27FC236}">
                <a16:creationId xmlns:a16="http://schemas.microsoft.com/office/drawing/2014/main" id="{4679FE18-9D57-46BE-B16A-5028EE968CFC}"/>
              </a:ext>
            </a:extLst>
          </p:cNvPr>
          <p:cNvSpPr txBox="1"/>
          <p:nvPr/>
        </p:nvSpPr>
        <p:spPr>
          <a:xfrm flipH="1">
            <a:off x="912055" y="3740549"/>
            <a:ext cx="10209629" cy="830997"/>
          </a:xfrm>
          <a:prstGeom prst="rect">
            <a:avLst/>
          </a:prstGeom>
          <a:noFill/>
        </p:spPr>
        <p:txBody>
          <a:bodyPr wrap="square" rtlCol="0">
            <a:spAutoFit/>
          </a:bodyPr>
          <a:lstStyle/>
          <a:p>
            <a:r>
              <a:rPr lang="en-US" sz="1600" dirty="0"/>
              <a:t>Go to the online registration form. Fill out the required (marked * symbol) information as accurately and click on the Register button. We will send your user id and password to your email id, and you will become a Registered member of Sample.com . It is absolutely FREE of cost!</a:t>
            </a:r>
            <a:endParaRPr lang="en-IN" sz="1600" dirty="0"/>
          </a:p>
        </p:txBody>
      </p:sp>
      <p:sp>
        <p:nvSpPr>
          <p:cNvPr id="36" name="Rectangle 35">
            <a:extLst>
              <a:ext uri="{FF2B5EF4-FFF2-40B4-BE49-F238E27FC236}">
                <a16:creationId xmlns:a16="http://schemas.microsoft.com/office/drawing/2014/main" id="{ED15B286-23A3-4F9C-A8D4-4D7B0528ADA4}"/>
              </a:ext>
            </a:extLst>
          </p:cNvPr>
          <p:cNvSpPr/>
          <p:nvPr/>
        </p:nvSpPr>
        <p:spPr>
          <a:xfrm>
            <a:off x="912055" y="4639024"/>
            <a:ext cx="10367890" cy="50643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dirty="0"/>
              <a:t>How much money do I have to give to Register on Sample.com for membership?</a:t>
            </a:r>
            <a:endParaRPr lang="en-IN" dirty="0"/>
          </a:p>
        </p:txBody>
      </p:sp>
      <p:sp>
        <p:nvSpPr>
          <p:cNvPr id="37" name="Rectangle 36">
            <a:extLst>
              <a:ext uri="{FF2B5EF4-FFF2-40B4-BE49-F238E27FC236}">
                <a16:creationId xmlns:a16="http://schemas.microsoft.com/office/drawing/2014/main" id="{A06C9A15-25EE-4268-AEB8-D33DDA5AA1A3}"/>
              </a:ext>
            </a:extLst>
          </p:cNvPr>
          <p:cNvSpPr/>
          <p:nvPr/>
        </p:nvSpPr>
        <p:spPr>
          <a:xfrm>
            <a:off x="910283" y="5223375"/>
            <a:ext cx="10367890" cy="50643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dirty="0"/>
              <a:t>When does the registration get activated?</a:t>
            </a:r>
            <a:endParaRPr lang="en-IN" dirty="0"/>
          </a:p>
        </p:txBody>
      </p:sp>
      <p:sp>
        <p:nvSpPr>
          <p:cNvPr id="38" name="Rectangle 37">
            <a:extLst>
              <a:ext uri="{FF2B5EF4-FFF2-40B4-BE49-F238E27FC236}">
                <a16:creationId xmlns:a16="http://schemas.microsoft.com/office/drawing/2014/main" id="{6844296E-11D3-4627-87F7-9A20E635186D}"/>
              </a:ext>
            </a:extLst>
          </p:cNvPr>
          <p:cNvSpPr/>
          <p:nvPr/>
        </p:nvSpPr>
        <p:spPr>
          <a:xfrm>
            <a:off x="910283" y="5811512"/>
            <a:ext cx="10367890" cy="50643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dirty="0"/>
              <a:t>When does the registration get activated?</a:t>
            </a:r>
            <a:endParaRPr lang="en-IN" dirty="0"/>
          </a:p>
        </p:txBody>
      </p:sp>
      <p:sp>
        <p:nvSpPr>
          <p:cNvPr id="39" name="Rectangle 38">
            <a:extLst>
              <a:ext uri="{FF2B5EF4-FFF2-40B4-BE49-F238E27FC236}">
                <a16:creationId xmlns:a16="http://schemas.microsoft.com/office/drawing/2014/main" id="{B68063D2-0D4D-4A2C-A291-715BB145D0F9}"/>
              </a:ext>
            </a:extLst>
          </p:cNvPr>
          <p:cNvSpPr/>
          <p:nvPr/>
        </p:nvSpPr>
        <p:spPr>
          <a:xfrm>
            <a:off x="165320" y="42203"/>
            <a:ext cx="11859064" cy="1029081"/>
          </a:xfrm>
          <a:prstGeom prst="rect">
            <a:avLst/>
          </a:prstGeom>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IN" dirty="0"/>
          </a:p>
        </p:txBody>
      </p:sp>
      <p:sp>
        <p:nvSpPr>
          <p:cNvPr id="40" name="Rectangle: Rounded Corners 39">
            <a:extLst>
              <a:ext uri="{FF2B5EF4-FFF2-40B4-BE49-F238E27FC236}">
                <a16:creationId xmlns:a16="http://schemas.microsoft.com/office/drawing/2014/main" id="{BDFCFA2B-9220-42EB-AB0F-A487FD87F893}"/>
              </a:ext>
            </a:extLst>
          </p:cNvPr>
          <p:cNvSpPr/>
          <p:nvPr/>
        </p:nvSpPr>
        <p:spPr>
          <a:xfrm>
            <a:off x="533998" y="236676"/>
            <a:ext cx="1055077" cy="6787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Logo</a:t>
            </a:r>
          </a:p>
        </p:txBody>
      </p:sp>
      <p:sp>
        <p:nvSpPr>
          <p:cNvPr id="41" name="TextBox 40">
            <a:extLst>
              <a:ext uri="{FF2B5EF4-FFF2-40B4-BE49-F238E27FC236}">
                <a16:creationId xmlns:a16="http://schemas.microsoft.com/office/drawing/2014/main" id="{F7538A3C-4B65-4CC1-A7F1-56ED9822989B}"/>
              </a:ext>
            </a:extLst>
          </p:cNvPr>
          <p:cNvSpPr txBox="1"/>
          <p:nvPr/>
        </p:nvSpPr>
        <p:spPr>
          <a:xfrm>
            <a:off x="2198391" y="225566"/>
            <a:ext cx="8057122" cy="707886"/>
          </a:xfrm>
          <a:prstGeom prst="rect">
            <a:avLst/>
          </a:prstGeom>
          <a:noFill/>
        </p:spPr>
        <p:txBody>
          <a:bodyPr wrap="square" rtlCol="0">
            <a:spAutoFit/>
          </a:bodyPr>
          <a:lstStyle/>
          <a:p>
            <a:r>
              <a:rPr lang="en-IN" sz="4000" b="1" dirty="0"/>
              <a:t>KMS English Medium School (CBSE)</a:t>
            </a:r>
          </a:p>
        </p:txBody>
      </p:sp>
    </p:spTree>
    <p:extLst>
      <p:ext uri="{BB962C8B-B14F-4D97-AF65-F5344CB8AC3E}">
        <p14:creationId xmlns:p14="http://schemas.microsoft.com/office/powerpoint/2010/main" val="2206231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F6C59B-82DC-450F-806D-59EBC00FD693}"/>
              </a:ext>
            </a:extLst>
          </p:cNvPr>
          <p:cNvSpPr/>
          <p:nvPr/>
        </p:nvSpPr>
        <p:spPr>
          <a:xfrm>
            <a:off x="165894" y="76382"/>
            <a:ext cx="11859064" cy="6735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055580C2-7B95-426F-B06E-778A1D672979}"/>
              </a:ext>
            </a:extLst>
          </p:cNvPr>
          <p:cNvSpPr txBox="1"/>
          <p:nvPr/>
        </p:nvSpPr>
        <p:spPr>
          <a:xfrm>
            <a:off x="4236075" y="1234392"/>
            <a:ext cx="894477" cy="307777"/>
          </a:xfrm>
          <a:prstGeom prst="rect">
            <a:avLst/>
          </a:prstGeom>
          <a:noFill/>
        </p:spPr>
        <p:txBody>
          <a:bodyPr wrap="square" rtlCol="0">
            <a:spAutoFit/>
          </a:bodyPr>
          <a:lstStyle/>
          <a:p>
            <a:r>
              <a:rPr lang="en-IN" sz="1400" b="1" dirty="0">
                <a:solidFill>
                  <a:schemeClr val="bg1"/>
                </a:solidFill>
              </a:rPr>
              <a:t>About Us</a:t>
            </a:r>
          </a:p>
        </p:txBody>
      </p:sp>
      <p:sp>
        <p:nvSpPr>
          <p:cNvPr id="5" name="Rectangle 4">
            <a:extLst>
              <a:ext uri="{FF2B5EF4-FFF2-40B4-BE49-F238E27FC236}">
                <a16:creationId xmlns:a16="http://schemas.microsoft.com/office/drawing/2014/main" id="{A66FD041-B29A-4979-A297-5DDC4562D69C}"/>
              </a:ext>
            </a:extLst>
          </p:cNvPr>
          <p:cNvSpPr/>
          <p:nvPr/>
        </p:nvSpPr>
        <p:spPr>
          <a:xfrm>
            <a:off x="166468" y="6435968"/>
            <a:ext cx="11859064" cy="3763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Copyright © KMS English Medium School (CBSE)- Mumbai</a:t>
            </a:r>
            <a:endParaRPr lang="en-IN" dirty="0"/>
          </a:p>
        </p:txBody>
      </p:sp>
      <p:sp>
        <p:nvSpPr>
          <p:cNvPr id="6" name="Rectangle 5">
            <a:extLst>
              <a:ext uri="{FF2B5EF4-FFF2-40B4-BE49-F238E27FC236}">
                <a16:creationId xmlns:a16="http://schemas.microsoft.com/office/drawing/2014/main" id="{EA1FB9CF-4FBF-4A88-83C4-F7BAD1CDFF53}"/>
              </a:ext>
            </a:extLst>
          </p:cNvPr>
          <p:cNvSpPr/>
          <p:nvPr/>
        </p:nvSpPr>
        <p:spPr>
          <a:xfrm>
            <a:off x="166468" y="3896751"/>
            <a:ext cx="11859064" cy="2518117"/>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8A0152E2-278D-4D25-BB0C-7A244FF3A2A5}"/>
              </a:ext>
            </a:extLst>
          </p:cNvPr>
          <p:cNvSpPr/>
          <p:nvPr/>
        </p:nvSpPr>
        <p:spPr>
          <a:xfrm>
            <a:off x="422031" y="4192172"/>
            <a:ext cx="1969477" cy="19413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Logo </a:t>
            </a:r>
          </a:p>
        </p:txBody>
      </p:sp>
      <p:cxnSp>
        <p:nvCxnSpPr>
          <p:cNvPr id="8" name="Straight Connector 7">
            <a:extLst>
              <a:ext uri="{FF2B5EF4-FFF2-40B4-BE49-F238E27FC236}">
                <a16:creationId xmlns:a16="http://schemas.microsoft.com/office/drawing/2014/main" id="{107C3AB2-974D-461A-87AE-DAE3F6487CA3}"/>
              </a:ext>
            </a:extLst>
          </p:cNvPr>
          <p:cNvCxnSpPr/>
          <p:nvPr/>
        </p:nvCxnSpPr>
        <p:spPr>
          <a:xfrm>
            <a:off x="3898639" y="4430188"/>
            <a:ext cx="314296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E07CC0D-6E21-466C-B247-E0AA6189300F}"/>
              </a:ext>
            </a:extLst>
          </p:cNvPr>
          <p:cNvSpPr txBox="1"/>
          <p:nvPr/>
        </p:nvSpPr>
        <p:spPr>
          <a:xfrm>
            <a:off x="3976008" y="4008978"/>
            <a:ext cx="1969477" cy="400110"/>
          </a:xfrm>
          <a:prstGeom prst="rect">
            <a:avLst/>
          </a:prstGeom>
          <a:noFill/>
        </p:spPr>
        <p:txBody>
          <a:bodyPr wrap="square" rtlCol="0">
            <a:spAutoFit/>
          </a:bodyPr>
          <a:lstStyle/>
          <a:p>
            <a:r>
              <a:rPr lang="en-IN" sz="2000" b="1" dirty="0"/>
              <a:t>Quick Links</a:t>
            </a:r>
          </a:p>
        </p:txBody>
      </p:sp>
      <p:sp>
        <p:nvSpPr>
          <p:cNvPr id="10" name="TextBox 9">
            <a:extLst>
              <a:ext uri="{FF2B5EF4-FFF2-40B4-BE49-F238E27FC236}">
                <a16:creationId xmlns:a16="http://schemas.microsoft.com/office/drawing/2014/main" id="{C61BE356-CE56-4C69-BA66-D77F7D97D3C9}"/>
              </a:ext>
            </a:extLst>
          </p:cNvPr>
          <p:cNvSpPr txBox="1"/>
          <p:nvPr/>
        </p:nvSpPr>
        <p:spPr>
          <a:xfrm>
            <a:off x="3976008" y="4550202"/>
            <a:ext cx="1797149" cy="369332"/>
          </a:xfrm>
          <a:prstGeom prst="rect">
            <a:avLst/>
          </a:prstGeom>
          <a:noFill/>
        </p:spPr>
        <p:txBody>
          <a:bodyPr wrap="square" rtlCol="0">
            <a:spAutoFit/>
          </a:bodyPr>
          <a:lstStyle/>
          <a:p>
            <a:r>
              <a:rPr lang="en-IN" dirty="0"/>
              <a:t>Privacy Policy  &gt;&gt;</a:t>
            </a:r>
          </a:p>
        </p:txBody>
      </p:sp>
      <p:sp>
        <p:nvSpPr>
          <p:cNvPr id="11" name="TextBox 10">
            <a:extLst>
              <a:ext uri="{FF2B5EF4-FFF2-40B4-BE49-F238E27FC236}">
                <a16:creationId xmlns:a16="http://schemas.microsoft.com/office/drawing/2014/main" id="{2FCB4CF1-EE25-4383-80AE-AFA4AFC40D22}"/>
              </a:ext>
            </a:extLst>
          </p:cNvPr>
          <p:cNvSpPr txBox="1"/>
          <p:nvPr/>
        </p:nvSpPr>
        <p:spPr>
          <a:xfrm>
            <a:off x="3976009" y="4977181"/>
            <a:ext cx="1797148" cy="369332"/>
          </a:xfrm>
          <a:prstGeom prst="rect">
            <a:avLst/>
          </a:prstGeom>
          <a:noFill/>
        </p:spPr>
        <p:txBody>
          <a:bodyPr wrap="square" rtlCol="0">
            <a:spAutoFit/>
          </a:bodyPr>
          <a:lstStyle/>
          <a:p>
            <a:r>
              <a:rPr lang="en-IN" dirty="0"/>
              <a:t>Photo Gallery &gt;&gt;</a:t>
            </a:r>
          </a:p>
        </p:txBody>
      </p:sp>
      <p:sp>
        <p:nvSpPr>
          <p:cNvPr id="12" name="TextBox 11">
            <a:extLst>
              <a:ext uri="{FF2B5EF4-FFF2-40B4-BE49-F238E27FC236}">
                <a16:creationId xmlns:a16="http://schemas.microsoft.com/office/drawing/2014/main" id="{F04B279D-24B4-40D8-90C3-6D61B56A4FF5}"/>
              </a:ext>
            </a:extLst>
          </p:cNvPr>
          <p:cNvSpPr txBox="1"/>
          <p:nvPr/>
        </p:nvSpPr>
        <p:spPr>
          <a:xfrm>
            <a:off x="3976009" y="5404160"/>
            <a:ext cx="995290" cy="369332"/>
          </a:xfrm>
          <a:prstGeom prst="rect">
            <a:avLst/>
          </a:prstGeom>
          <a:noFill/>
        </p:spPr>
        <p:txBody>
          <a:bodyPr wrap="square" rtlCol="0">
            <a:spAutoFit/>
          </a:bodyPr>
          <a:lstStyle/>
          <a:p>
            <a:r>
              <a:rPr lang="en-IN" dirty="0"/>
              <a:t>Help  &gt;&gt;</a:t>
            </a:r>
          </a:p>
        </p:txBody>
      </p:sp>
      <p:sp>
        <p:nvSpPr>
          <p:cNvPr id="13" name="TextBox 12">
            <a:extLst>
              <a:ext uri="{FF2B5EF4-FFF2-40B4-BE49-F238E27FC236}">
                <a16:creationId xmlns:a16="http://schemas.microsoft.com/office/drawing/2014/main" id="{C3244031-8C9D-4305-8DD4-C8DFBE973806}"/>
              </a:ext>
            </a:extLst>
          </p:cNvPr>
          <p:cNvSpPr txBox="1"/>
          <p:nvPr/>
        </p:nvSpPr>
        <p:spPr>
          <a:xfrm>
            <a:off x="3976009" y="5827646"/>
            <a:ext cx="1590822" cy="369332"/>
          </a:xfrm>
          <a:prstGeom prst="rect">
            <a:avLst/>
          </a:prstGeom>
          <a:noFill/>
        </p:spPr>
        <p:txBody>
          <a:bodyPr wrap="square" rtlCol="0">
            <a:spAutoFit/>
          </a:bodyPr>
          <a:lstStyle/>
          <a:p>
            <a:r>
              <a:rPr lang="en-IN" dirty="0"/>
              <a:t>Contact Us  &gt;&gt;</a:t>
            </a:r>
          </a:p>
        </p:txBody>
      </p:sp>
      <p:cxnSp>
        <p:nvCxnSpPr>
          <p:cNvPr id="14" name="Straight Connector 13">
            <a:extLst>
              <a:ext uri="{FF2B5EF4-FFF2-40B4-BE49-F238E27FC236}">
                <a16:creationId xmlns:a16="http://schemas.microsoft.com/office/drawing/2014/main" id="{05C7014B-1282-4706-B140-CC4CF98A436C}"/>
              </a:ext>
            </a:extLst>
          </p:cNvPr>
          <p:cNvCxnSpPr/>
          <p:nvPr/>
        </p:nvCxnSpPr>
        <p:spPr>
          <a:xfrm>
            <a:off x="7413643" y="4533384"/>
            <a:ext cx="314296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EFE279D-9483-4191-805E-599DC58EFDFC}"/>
              </a:ext>
            </a:extLst>
          </p:cNvPr>
          <p:cNvSpPr txBox="1"/>
          <p:nvPr/>
        </p:nvSpPr>
        <p:spPr>
          <a:xfrm>
            <a:off x="7413643" y="4112174"/>
            <a:ext cx="1969477" cy="400110"/>
          </a:xfrm>
          <a:prstGeom prst="rect">
            <a:avLst/>
          </a:prstGeom>
          <a:noFill/>
        </p:spPr>
        <p:txBody>
          <a:bodyPr wrap="square" rtlCol="0">
            <a:spAutoFit/>
          </a:bodyPr>
          <a:lstStyle/>
          <a:p>
            <a:r>
              <a:rPr lang="en-IN" sz="2000" b="1" dirty="0"/>
              <a:t>Follows us on</a:t>
            </a:r>
          </a:p>
        </p:txBody>
      </p:sp>
      <p:pic>
        <p:nvPicPr>
          <p:cNvPr id="16" name="Picture 15">
            <a:extLst>
              <a:ext uri="{FF2B5EF4-FFF2-40B4-BE49-F238E27FC236}">
                <a16:creationId xmlns:a16="http://schemas.microsoft.com/office/drawing/2014/main" id="{94B777E7-9670-4D6E-B4B3-D4F9954518A2}"/>
              </a:ext>
            </a:extLst>
          </p:cNvPr>
          <p:cNvPicPr>
            <a:picLocks noChangeAspect="1"/>
          </p:cNvPicPr>
          <p:nvPr/>
        </p:nvPicPr>
        <p:blipFill rotWithShape="1">
          <a:blip r:embed="rId2"/>
          <a:srcRect l="58269" t="67085" r="26385" b="25732"/>
          <a:stretch/>
        </p:blipFill>
        <p:spPr>
          <a:xfrm>
            <a:off x="7514462" y="4742630"/>
            <a:ext cx="1871004" cy="492370"/>
          </a:xfrm>
          <a:prstGeom prst="rect">
            <a:avLst/>
          </a:prstGeom>
        </p:spPr>
      </p:pic>
      <p:sp>
        <p:nvSpPr>
          <p:cNvPr id="17" name="TextBox 16">
            <a:extLst>
              <a:ext uri="{FF2B5EF4-FFF2-40B4-BE49-F238E27FC236}">
                <a16:creationId xmlns:a16="http://schemas.microsoft.com/office/drawing/2014/main" id="{25664C2E-6A4B-4079-A527-A1FDD533C620}"/>
              </a:ext>
            </a:extLst>
          </p:cNvPr>
          <p:cNvSpPr txBox="1"/>
          <p:nvPr/>
        </p:nvSpPr>
        <p:spPr>
          <a:xfrm>
            <a:off x="7514463" y="5444246"/>
            <a:ext cx="2602846" cy="369332"/>
          </a:xfrm>
          <a:prstGeom prst="rect">
            <a:avLst/>
          </a:prstGeom>
          <a:noFill/>
        </p:spPr>
        <p:txBody>
          <a:bodyPr wrap="square" rtlCol="0">
            <a:spAutoFit/>
          </a:bodyPr>
          <a:lstStyle/>
          <a:p>
            <a:r>
              <a:rPr lang="en-IN" dirty="0"/>
              <a:t>Phone : +9122-2411-3601</a:t>
            </a:r>
          </a:p>
        </p:txBody>
      </p:sp>
      <p:sp>
        <p:nvSpPr>
          <p:cNvPr id="18" name="TextBox 17">
            <a:extLst>
              <a:ext uri="{FF2B5EF4-FFF2-40B4-BE49-F238E27FC236}">
                <a16:creationId xmlns:a16="http://schemas.microsoft.com/office/drawing/2014/main" id="{3AFD293F-77E6-4621-8EF8-9F51E4581EFC}"/>
              </a:ext>
            </a:extLst>
          </p:cNvPr>
          <p:cNvSpPr txBox="1"/>
          <p:nvPr/>
        </p:nvSpPr>
        <p:spPr>
          <a:xfrm>
            <a:off x="7529985" y="5804749"/>
            <a:ext cx="4494973" cy="369332"/>
          </a:xfrm>
          <a:prstGeom prst="rect">
            <a:avLst/>
          </a:prstGeom>
          <a:noFill/>
        </p:spPr>
        <p:txBody>
          <a:bodyPr wrap="square" rtlCol="0">
            <a:spAutoFit/>
          </a:bodyPr>
          <a:lstStyle/>
          <a:p>
            <a:r>
              <a:rPr lang="en-IN" dirty="0"/>
              <a:t>Email :  kmsenglishmediumschool@gmail.com</a:t>
            </a:r>
          </a:p>
        </p:txBody>
      </p:sp>
      <p:sp>
        <p:nvSpPr>
          <p:cNvPr id="41" name="Rectangle 40">
            <a:extLst>
              <a:ext uri="{FF2B5EF4-FFF2-40B4-BE49-F238E27FC236}">
                <a16:creationId xmlns:a16="http://schemas.microsoft.com/office/drawing/2014/main" id="{B65C68C8-25DE-4583-8953-ABC2FAAF0E72}"/>
              </a:ext>
            </a:extLst>
          </p:cNvPr>
          <p:cNvSpPr/>
          <p:nvPr/>
        </p:nvSpPr>
        <p:spPr>
          <a:xfrm>
            <a:off x="840554" y="1406865"/>
            <a:ext cx="10367890" cy="13389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2" name="Rectangle 41">
            <a:extLst>
              <a:ext uri="{FF2B5EF4-FFF2-40B4-BE49-F238E27FC236}">
                <a16:creationId xmlns:a16="http://schemas.microsoft.com/office/drawing/2014/main" id="{1EE8CBEA-7B13-4CE8-A7CB-77355588EC74}"/>
              </a:ext>
            </a:extLst>
          </p:cNvPr>
          <p:cNvSpPr/>
          <p:nvPr/>
        </p:nvSpPr>
        <p:spPr>
          <a:xfrm>
            <a:off x="840554" y="1406865"/>
            <a:ext cx="10367890" cy="50643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dirty="0"/>
              <a:t>What are the benefits of the Sample.com paid Membership?</a:t>
            </a:r>
            <a:endParaRPr lang="en-IN" dirty="0"/>
          </a:p>
        </p:txBody>
      </p:sp>
      <p:sp>
        <p:nvSpPr>
          <p:cNvPr id="43" name="TextBox 42">
            <a:extLst>
              <a:ext uri="{FF2B5EF4-FFF2-40B4-BE49-F238E27FC236}">
                <a16:creationId xmlns:a16="http://schemas.microsoft.com/office/drawing/2014/main" id="{37761EF4-AAB3-46EF-B396-ACB26E87DF96}"/>
              </a:ext>
            </a:extLst>
          </p:cNvPr>
          <p:cNvSpPr txBox="1"/>
          <p:nvPr/>
        </p:nvSpPr>
        <p:spPr>
          <a:xfrm flipH="1">
            <a:off x="839980" y="1925960"/>
            <a:ext cx="10209629" cy="830997"/>
          </a:xfrm>
          <a:prstGeom prst="rect">
            <a:avLst/>
          </a:prstGeom>
          <a:noFill/>
        </p:spPr>
        <p:txBody>
          <a:bodyPr wrap="square" rtlCol="0">
            <a:spAutoFit/>
          </a:bodyPr>
          <a:lstStyle/>
          <a:p>
            <a:r>
              <a:rPr lang="en-US" sz="1600" dirty="0"/>
              <a:t>The Sample.com paid Membership allows you to view the contact details of other Registered members and initiate contact with them. As a free member the applicant is allowed to search and view other member's profile but you cannot view their contact details.</a:t>
            </a:r>
            <a:endParaRPr lang="en-IN" sz="1400" dirty="0"/>
          </a:p>
        </p:txBody>
      </p:sp>
      <p:sp>
        <p:nvSpPr>
          <p:cNvPr id="44" name="Rectangle 43">
            <a:extLst>
              <a:ext uri="{FF2B5EF4-FFF2-40B4-BE49-F238E27FC236}">
                <a16:creationId xmlns:a16="http://schemas.microsoft.com/office/drawing/2014/main" id="{8CF95EC7-39F8-44A4-A0F9-C31C59B0B727}"/>
              </a:ext>
            </a:extLst>
          </p:cNvPr>
          <p:cNvSpPr/>
          <p:nvPr/>
        </p:nvSpPr>
        <p:spPr>
          <a:xfrm>
            <a:off x="840554" y="217800"/>
            <a:ext cx="10367890" cy="50643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dirty="0"/>
              <a:t>I already Registered but cannot login to my Sample.com account. Why?</a:t>
            </a:r>
            <a:endParaRPr lang="en-IN" dirty="0"/>
          </a:p>
        </p:txBody>
      </p:sp>
      <p:sp>
        <p:nvSpPr>
          <p:cNvPr id="45" name="Rectangle 44">
            <a:extLst>
              <a:ext uri="{FF2B5EF4-FFF2-40B4-BE49-F238E27FC236}">
                <a16:creationId xmlns:a16="http://schemas.microsoft.com/office/drawing/2014/main" id="{10A291EC-E972-478B-9256-2FB8242811DA}"/>
              </a:ext>
            </a:extLst>
          </p:cNvPr>
          <p:cNvSpPr/>
          <p:nvPr/>
        </p:nvSpPr>
        <p:spPr>
          <a:xfrm>
            <a:off x="840554" y="805937"/>
            <a:ext cx="10367890" cy="50643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dirty="0"/>
              <a:t>I didn't receive an email. Now what do I do?</a:t>
            </a:r>
            <a:endParaRPr lang="en-IN" dirty="0"/>
          </a:p>
        </p:txBody>
      </p:sp>
      <p:sp>
        <p:nvSpPr>
          <p:cNvPr id="46" name="Rectangle 45">
            <a:extLst>
              <a:ext uri="{FF2B5EF4-FFF2-40B4-BE49-F238E27FC236}">
                <a16:creationId xmlns:a16="http://schemas.microsoft.com/office/drawing/2014/main" id="{9A43422B-165A-4C5C-B700-3A7287C66057}"/>
              </a:ext>
            </a:extLst>
          </p:cNvPr>
          <p:cNvSpPr/>
          <p:nvPr/>
        </p:nvSpPr>
        <p:spPr>
          <a:xfrm>
            <a:off x="840554" y="2840286"/>
            <a:ext cx="10367890" cy="50643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dirty="0"/>
              <a:t>What are the benefits of Registering on Sample.com ?</a:t>
            </a:r>
            <a:endParaRPr lang="en-IN" dirty="0"/>
          </a:p>
        </p:txBody>
      </p:sp>
    </p:spTree>
    <p:extLst>
      <p:ext uri="{BB962C8B-B14F-4D97-AF65-F5344CB8AC3E}">
        <p14:creationId xmlns:p14="http://schemas.microsoft.com/office/powerpoint/2010/main" val="608250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7213E4-09CA-496A-A758-82762B3582C9}"/>
              </a:ext>
            </a:extLst>
          </p:cNvPr>
          <p:cNvSpPr/>
          <p:nvPr/>
        </p:nvSpPr>
        <p:spPr>
          <a:xfrm>
            <a:off x="165894" y="76382"/>
            <a:ext cx="11859064" cy="6735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16057AE1-A6D0-4A71-9D99-1DB1D408D0C8}"/>
              </a:ext>
            </a:extLst>
          </p:cNvPr>
          <p:cNvSpPr txBox="1"/>
          <p:nvPr/>
        </p:nvSpPr>
        <p:spPr>
          <a:xfrm>
            <a:off x="4236075" y="1234392"/>
            <a:ext cx="894477" cy="307777"/>
          </a:xfrm>
          <a:prstGeom prst="rect">
            <a:avLst/>
          </a:prstGeom>
          <a:noFill/>
        </p:spPr>
        <p:txBody>
          <a:bodyPr wrap="square" rtlCol="0">
            <a:spAutoFit/>
          </a:bodyPr>
          <a:lstStyle/>
          <a:p>
            <a:r>
              <a:rPr lang="en-IN" sz="1400" b="1" dirty="0">
                <a:solidFill>
                  <a:schemeClr val="bg1"/>
                </a:solidFill>
              </a:rPr>
              <a:t>About Us</a:t>
            </a:r>
          </a:p>
        </p:txBody>
      </p:sp>
      <p:sp>
        <p:nvSpPr>
          <p:cNvPr id="5" name="Rectangle 4">
            <a:extLst>
              <a:ext uri="{FF2B5EF4-FFF2-40B4-BE49-F238E27FC236}">
                <a16:creationId xmlns:a16="http://schemas.microsoft.com/office/drawing/2014/main" id="{B25053F2-DB6D-4AFE-AF80-C136AF9C1963}"/>
              </a:ext>
            </a:extLst>
          </p:cNvPr>
          <p:cNvSpPr/>
          <p:nvPr/>
        </p:nvSpPr>
        <p:spPr>
          <a:xfrm>
            <a:off x="166468" y="6435968"/>
            <a:ext cx="11859064" cy="3763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Copyright © KMS English Medium School (CBSE)- Mumbai</a:t>
            </a:r>
            <a:endParaRPr lang="en-IN" dirty="0"/>
          </a:p>
        </p:txBody>
      </p:sp>
      <p:sp>
        <p:nvSpPr>
          <p:cNvPr id="6" name="Rectangle 5">
            <a:extLst>
              <a:ext uri="{FF2B5EF4-FFF2-40B4-BE49-F238E27FC236}">
                <a16:creationId xmlns:a16="http://schemas.microsoft.com/office/drawing/2014/main" id="{A10D562A-2BEF-4399-BB9D-E981E2843D60}"/>
              </a:ext>
            </a:extLst>
          </p:cNvPr>
          <p:cNvSpPr/>
          <p:nvPr/>
        </p:nvSpPr>
        <p:spPr>
          <a:xfrm>
            <a:off x="166468" y="3896751"/>
            <a:ext cx="11859064" cy="2518117"/>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98F7EA95-0226-4A13-A55A-ED23B4C041EF}"/>
              </a:ext>
            </a:extLst>
          </p:cNvPr>
          <p:cNvSpPr/>
          <p:nvPr/>
        </p:nvSpPr>
        <p:spPr>
          <a:xfrm>
            <a:off x="422031" y="4192172"/>
            <a:ext cx="1969477" cy="19413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Logo </a:t>
            </a:r>
          </a:p>
        </p:txBody>
      </p:sp>
      <p:cxnSp>
        <p:nvCxnSpPr>
          <p:cNvPr id="8" name="Straight Connector 7">
            <a:extLst>
              <a:ext uri="{FF2B5EF4-FFF2-40B4-BE49-F238E27FC236}">
                <a16:creationId xmlns:a16="http://schemas.microsoft.com/office/drawing/2014/main" id="{B7DA1618-A6CC-4C07-9268-55ACC1C45A98}"/>
              </a:ext>
            </a:extLst>
          </p:cNvPr>
          <p:cNvCxnSpPr/>
          <p:nvPr/>
        </p:nvCxnSpPr>
        <p:spPr>
          <a:xfrm>
            <a:off x="3898639" y="4430188"/>
            <a:ext cx="314296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8403379-07B6-4E28-9FF2-DEC40F31C69C}"/>
              </a:ext>
            </a:extLst>
          </p:cNvPr>
          <p:cNvSpPr txBox="1"/>
          <p:nvPr/>
        </p:nvSpPr>
        <p:spPr>
          <a:xfrm>
            <a:off x="3976008" y="4008978"/>
            <a:ext cx="1969477" cy="400110"/>
          </a:xfrm>
          <a:prstGeom prst="rect">
            <a:avLst/>
          </a:prstGeom>
          <a:noFill/>
        </p:spPr>
        <p:txBody>
          <a:bodyPr wrap="square" rtlCol="0">
            <a:spAutoFit/>
          </a:bodyPr>
          <a:lstStyle/>
          <a:p>
            <a:r>
              <a:rPr lang="en-IN" sz="2000" b="1" dirty="0"/>
              <a:t>Quick Links</a:t>
            </a:r>
          </a:p>
        </p:txBody>
      </p:sp>
      <p:sp>
        <p:nvSpPr>
          <p:cNvPr id="10" name="TextBox 9">
            <a:extLst>
              <a:ext uri="{FF2B5EF4-FFF2-40B4-BE49-F238E27FC236}">
                <a16:creationId xmlns:a16="http://schemas.microsoft.com/office/drawing/2014/main" id="{7B52D0C0-B7D6-421D-B8F7-A54A48E5133E}"/>
              </a:ext>
            </a:extLst>
          </p:cNvPr>
          <p:cNvSpPr txBox="1"/>
          <p:nvPr/>
        </p:nvSpPr>
        <p:spPr>
          <a:xfrm>
            <a:off x="3976008" y="4550202"/>
            <a:ext cx="1969477" cy="369332"/>
          </a:xfrm>
          <a:prstGeom prst="rect">
            <a:avLst/>
          </a:prstGeom>
          <a:noFill/>
        </p:spPr>
        <p:txBody>
          <a:bodyPr wrap="square" rtlCol="0">
            <a:spAutoFit/>
          </a:bodyPr>
          <a:lstStyle/>
          <a:p>
            <a:r>
              <a:rPr lang="en-IN" b="1" dirty="0">
                <a:solidFill>
                  <a:schemeClr val="bg1"/>
                </a:solidFill>
              </a:rPr>
              <a:t>Privacy Policy  &gt;&gt;</a:t>
            </a:r>
          </a:p>
        </p:txBody>
      </p:sp>
      <p:sp>
        <p:nvSpPr>
          <p:cNvPr id="11" name="TextBox 10">
            <a:extLst>
              <a:ext uri="{FF2B5EF4-FFF2-40B4-BE49-F238E27FC236}">
                <a16:creationId xmlns:a16="http://schemas.microsoft.com/office/drawing/2014/main" id="{29A219B0-CDC0-472D-B32D-4880EE95A534}"/>
              </a:ext>
            </a:extLst>
          </p:cNvPr>
          <p:cNvSpPr txBox="1"/>
          <p:nvPr/>
        </p:nvSpPr>
        <p:spPr>
          <a:xfrm>
            <a:off x="3976009" y="4977181"/>
            <a:ext cx="1797148" cy="369332"/>
          </a:xfrm>
          <a:prstGeom prst="rect">
            <a:avLst/>
          </a:prstGeom>
          <a:noFill/>
        </p:spPr>
        <p:txBody>
          <a:bodyPr wrap="square" rtlCol="0">
            <a:spAutoFit/>
          </a:bodyPr>
          <a:lstStyle/>
          <a:p>
            <a:r>
              <a:rPr lang="en-IN" dirty="0"/>
              <a:t>Photo Gallery &gt;&gt;</a:t>
            </a:r>
          </a:p>
        </p:txBody>
      </p:sp>
      <p:sp>
        <p:nvSpPr>
          <p:cNvPr id="12" name="TextBox 11">
            <a:extLst>
              <a:ext uri="{FF2B5EF4-FFF2-40B4-BE49-F238E27FC236}">
                <a16:creationId xmlns:a16="http://schemas.microsoft.com/office/drawing/2014/main" id="{2251EEF0-FAE7-40D7-A6C5-0BC413941C7A}"/>
              </a:ext>
            </a:extLst>
          </p:cNvPr>
          <p:cNvSpPr txBox="1"/>
          <p:nvPr/>
        </p:nvSpPr>
        <p:spPr>
          <a:xfrm>
            <a:off x="3976009" y="5404160"/>
            <a:ext cx="995290" cy="369332"/>
          </a:xfrm>
          <a:prstGeom prst="rect">
            <a:avLst/>
          </a:prstGeom>
          <a:noFill/>
        </p:spPr>
        <p:txBody>
          <a:bodyPr wrap="square" rtlCol="0">
            <a:spAutoFit/>
          </a:bodyPr>
          <a:lstStyle/>
          <a:p>
            <a:r>
              <a:rPr lang="en-IN" dirty="0"/>
              <a:t>Help  &gt;&gt;</a:t>
            </a:r>
          </a:p>
        </p:txBody>
      </p:sp>
      <p:sp>
        <p:nvSpPr>
          <p:cNvPr id="13" name="TextBox 12">
            <a:extLst>
              <a:ext uri="{FF2B5EF4-FFF2-40B4-BE49-F238E27FC236}">
                <a16:creationId xmlns:a16="http://schemas.microsoft.com/office/drawing/2014/main" id="{BA640782-CC5A-4EE5-942E-14B6884EF555}"/>
              </a:ext>
            </a:extLst>
          </p:cNvPr>
          <p:cNvSpPr txBox="1"/>
          <p:nvPr/>
        </p:nvSpPr>
        <p:spPr>
          <a:xfrm>
            <a:off x="3976009" y="5827646"/>
            <a:ext cx="1590822" cy="369332"/>
          </a:xfrm>
          <a:prstGeom prst="rect">
            <a:avLst/>
          </a:prstGeom>
          <a:noFill/>
        </p:spPr>
        <p:txBody>
          <a:bodyPr wrap="square" rtlCol="0">
            <a:spAutoFit/>
          </a:bodyPr>
          <a:lstStyle/>
          <a:p>
            <a:r>
              <a:rPr lang="en-IN" dirty="0"/>
              <a:t>Contact Us  &gt;&gt;</a:t>
            </a:r>
          </a:p>
        </p:txBody>
      </p:sp>
      <p:cxnSp>
        <p:nvCxnSpPr>
          <p:cNvPr id="14" name="Straight Connector 13">
            <a:extLst>
              <a:ext uri="{FF2B5EF4-FFF2-40B4-BE49-F238E27FC236}">
                <a16:creationId xmlns:a16="http://schemas.microsoft.com/office/drawing/2014/main" id="{272B3AB7-B041-474E-985A-2734F4F3A1EB}"/>
              </a:ext>
            </a:extLst>
          </p:cNvPr>
          <p:cNvCxnSpPr/>
          <p:nvPr/>
        </p:nvCxnSpPr>
        <p:spPr>
          <a:xfrm>
            <a:off x="7413643" y="4533384"/>
            <a:ext cx="314296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00ECA9A-B33B-48A7-A291-64B28986767C}"/>
              </a:ext>
            </a:extLst>
          </p:cNvPr>
          <p:cNvSpPr txBox="1"/>
          <p:nvPr/>
        </p:nvSpPr>
        <p:spPr>
          <a:xfrm>
            <a:off x="7413643" y="4112174"/>
            <a:ext cx="1969477" cy="400110"/>
          </a:xfrm>
          <a:prstGeom prst="rect">
            <a:avLst/>
          </a:prstGeom>
          <a:noFill/>
        </p:spPr>
        <p:txBody>
          <a:bodyPr wrap="square" rtlCol="0">
            <a:spAutoFit/>
          </a:bodyPr>
          <a:lstStyle/>
          <a:p>
            <a:r>
              <a:rPr lang="en-IN" sz="2000" b="1" dirty="0"/>
              <a:t>Follows us on</a:t>
            </a:r>
          </a:p>
        </p:txBody>
      </p:sp>
      <p:pic>
        <p:nvPicPr>
          <p:cNvPr id="16" name="Picture 15">
            <a:extLst>
              <a:ext uri="{FF2B5EF4-FFF2-40B4-BE49-F238E27FC236}">
                <a16:creationId xmlns:a16="http://schemas.microsoft.com/office/drawing/2014/main" id="{8153E4D7-E9D2-4685-8817-A8586BEB7B53}"/>
              </a:ext>
            </a:extLst>
          </p:cNvPr>
          <p:cNvPicPr>
            <a:picLocks noChangeAspect="1"/>
          </p:cNvPicPr>
          <p:nvPr/>
        </p:nvPicPr>
        <p:blipFill rotWithShape="1">
          <a:blip r:embed="rId2"/>
          <a:srcRect l="58269" t="67085" r="26385" b="25732"/>
          <a:stretch/>
        </p:blipFill>
        <p:spPr>
          <a:xfrm>
            <a:off x="7514462" y="4742630"/>
            <a:ext cx="1871004" cy="492370"/>
          </a:xfrm>
          <a:prstGeom prst="rect">
            <a:avLst/>
          </a:prstGeom>
        </p:spPr>
      </p:pic>
      <p:sp>
        <p:nvSpPr>
          <p:cNvPr id="17" name="TextBox 16">
            <a:extLst>
              <a:ext uri="{FF2B5EF4-FFF2-40B4-BE49-F238E27FC236}">
                <a16:creationId xmlns:a16="http://schemas.microsoft.com/office/drawing/2014/main" id="{2B3DB33E-C1FA-4BD1-B9E3-1914FA68D7AD}"/>
              </a:ext>
            </a:extLst>
          </p:cNvPr>
          <p:cNvSpPr txBox="1"/>
          <p:nvPr/>
        </p:nvSpPr>
        <p:spPr>
          <a:xfrm>
            <a:off x="7514463" y="5444246"/>
            <a:ext cx="2602846" cy="369332"/>
          </a:xfrm>
          <a:prstGeom prst="rect">
            <a:avLst/>
          </a:prstGeom>
          <a:noFill/>
        </p:spPr>
        <p:txBody>
          <a:bodyPr wrap="square" rtlCol="0">
            <a:spAutoFit/>
          </a:bodyPr>
          <a:lstStyle/>
          <a:p>
            <a:r>
              <a:rPr lang="en-IN" dirty="0"/>
              <a:t>Phone : +9122-2411-3601</a:t>
            </a:r>
          </a:p>
        </p:txBody>
      </p:sp>
      <p:sp>
        <p:nvSpPr>
          <p:cNvPr id="18" name="TextBox 17">
            <a:extLst>
              <a:ext uri="{FF2B5EF4-FFF2-40B4-BE49-F238E27FC236}">
                <a16:creationId xmlns:a16="http://schemas.microsoft.com/office/drawing/2014/main" id="{4FF63595-CC0C-4391-9B16-620507F97904}"/>
              </a:ext>
            </a:extLst>
          </p:cNvPr>
          <p:cNvSpPr txBox="1"/>
          <p:nvPr/>
        </p:nvSpPr>
        <p:spPr>
          <a:xfrm>
            <a:off x="7529985" y="5804749"/>
            <a:ext cx="4494973" cy="369332"/>
          </a:xfrm>
          <a:prstGeom prst="rect">
            <a:avLst/>
          </a:prstGeom>
          <a:noFill/>
        </p:spPr>
        <p:txBody>
          <a:bodyPr wrap="square" rtlCol="0">
            <a:spAutoFit/>
          </a:bodyPr>
          <a:lstStyle/>
          <a:p>
            <a:r>
              <a:rPr lang="en-IN" dirty="0"/>
              <a:t>Email :  kmsenglishmediumschool@gmail.com</a:t>
            </a:r>
          </a:p>
        </p:txBody>
      </p:sp>
      <p:sp>
        <p:nvSpPr>
          <p:cNvPr id="21" name="Rectangle 20">
            <a:extLst>
              <a:ext uri="{FF2B5EF4-FFF2-40B4-BE49-F238E27FC236}">
                <a16:creationId xmlns:a16="http://schemas.microsoft.com/office/drawing/2014/main" id="{77732C3E-6626-437A-BC2F-016C78522EE2}"/>
              </a:ext>
            </a:extLst>
          </p:cNvPr>
          <p:cNvSpPr/>
          <p:nvPr/>
        </p:nvSpPr>
        <p:spPr>
          <a:xfrm>
            <a:off x="165320" y="1068858"/>
            <a:ext cx="11859064" cy="678766"/>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8D9395F6-2E0B-4777-AA4B-E4A0AF1AC3BF}"/>
              </a:ext>
            </a:extLst>
          </p:cNvPr>
          <p:cNvSpPr txBox="1"/>
          <p:nvPr/>
        </p:nvSpPr>
        <p:spPr>
          <a:xfrm>
            <a:off x="2905105" y="1254351"/>
            <a:ext cx="1063245" cy="307777"/>
          </a:xfrm>
          <a:prstGeom prst="rect">
            <a:avLst/>
          </a:prstGeom>
          <a:noFill/>
        </p:spPr>
        <p:txBody>
          <a:bodyPr wrap="square" rtlCol="0">
            <a:spAutoFit/>
          </a:bodyPr>
          <a:lstStyle/>
          <a:p>
            <a:r>
              <a:rPr lang="en-IN" sz="1400" dirty="0"/>
              <a:t>About Us  #</a:t>
            </a:r>
          </a:p>
        </p:txBody>
      </p:sp>
      <p:sp>
        <p:nvSpPr>
          <p:cNvPr id="23" name="TextBox 22">
            <a:extLst>
              <a:ext uri="{FF2B5EF4-FFF2-40B4-BE49-F238E27FC236}">
                <a16:creationId xmlns:a16="http://schemas.microsoft.com/office/drawing/2014/main" id="{3425DCD8-4768-4245-8BE5-63795E06466F}"/>
              </a:ext>
            </a:extLst>
          </p:cNvPr>
          <p:cNvSpPr txBox="1"/>
          <p:nvPr/>
        </p:nvSpPr>
        <p:spPr>
          <a:xfrm>
            <a:off x="4046126" y="1254353"/>
            <a:ext cx="1190474" cy="307775"/>
          </a:xfrm>
          <a:prstGeom prst="rect">
            <a:avLst/>
          </a:prstGeom>
          <a:noFill/>
        </p:spPr>
        <p:txBody>
          <a:bodyPr wrap="square" rtlCol="0">
            <a:spAutoFit/>
          </a:bodyPr>
          <a:lstStyle/>
          <a:p>
            <a:r>
              <a:rPr lang="en-IN" sz="1400" dirty="0"/>
              <a:t>Infrastructure</a:t>
            </a:r>
          </a:p>
        </p:txBody>
      </p:sp>
      <p:sp>
        <p:nvSpPr>
          <p:cNvPr id="24" name="TextBox 23">
            <a:extLst>
              <a:ext uri="{FF2B5EF4-FFF2-40B4-BE49-F238E27FC236}">
                <a16:creationId xmlns:a16="http://schemas.microsoft.com/office/drawing/2014/main" id="{D45F6374-5C40-4CE5-A8AD-AAD9536EC0AF}"/>
              </a:ext>
            </a:extLst>
          </p:cNvPr>
          <p:cNvSpPr txBox="1"/>
          <p:nvPr/>
        </p:nvSpPr>
        <p:spPr>
          <a:xfrm>
            <a:off x="5312139" y="1254351"/>
            <a:ext cx="1048697" cy="307777"/>
          </a:xfrm>
          <a:prstGeom prst="rect">
            <a:avLst/>
          </a:prstGeom>
          <a:noFill/>
        </p:spPr>
        <p:txBody>
          <a:bodyPr wrap="square" rtlCol="0">
            <a:spAutoFit/>
          </a:bodyPr>
          <a:lstStyle/>
          <a:p>
            <a:r>
              <a:rPr lang="en-IN" sz="1400" dirty="0"/>
              <a:t>Academic #</a:t>
            </a:r>
          </a:p>
        </p:txBody>
      </p:sp>
      <p:sp>
        <p:nvSpPr>
          <p:cNvPr id="25" name="TextBox 24">
            <a:extLst>
              <a:ext uri="{FF2B5EF4-FFF2-40B4-BE49-F238E27FC236}">
                <a16:creationId xmlns:a16="http://schemas.microsoft.com/office/drawing/2014/main" id="{1A50C658-24BB-4745-AC87-9131BC36502A}"/>
              </a:ext>
            </a:extLst>
          </p:cNvPr>
          <p:cNvSpPr txBox="1"/>
          <p:nvPr/>
        </p:nvSpPr>
        <p:spPr>
          <a:xfrm>
            <a:off x="11132658" y="1254353"/>
            <a:ext cx="765517" cy="307775"/>
          </a:xfrm>
          <a:prstGeom prst="rect">
            <a:avLst/>
          </a:prstGeom>
          <a:noFill/>
        </p:spPr>
        <p:txBody>
          <a:bodyPr wrap="square" rtlCol="0">
            <a:spAutoFit/>
          </a:bodyPr>
          <a:lstStyle/>
          <a:p>
            <a:r>
              <a:rPr lang="en-IN" sz="1400" dirty="0"/>
              <a:t>Help Us</a:t>
            </a:r>
          </a:p>
        </p:txBody>
      </p:sp>
      <p:sp>
        <p:nvSpPr>
          <p:cNvPr id="26" name="TextBox 25">
            <a:extLst>
              <a:ext uri="{FF2B5EF4-FFF2-40B4-BE49-F238E27FC236}">
                <a16:creationId xmlns:a16="http://schemas.microsoft.com/office/drawing/2014/main" id="{E1C71271-A45C-4DCD-B4CD-7D25E5456C19}"/>
              </a:ext>
            </a:extLst>
          </p:cNvPr>
          <p:cNvSpPr txBox="1"/>
          <p:nvPr/>
        </p:nvSpPr>
        <p:spPr>
          <a:xfrm>
            <a:off x="2198391" y="1254353"/>
            <a:ext cx="628938" cy="307777"/>
          </a:xfrm>
          <a:prstGeom prst="rect">
            <a:avLst/>
          </a:prstGeom>
          <a:noFill/>
        </p:spPr>
        <p:txBody>
          <a:bodyPr wrap="square" rtlCol="0">
            <a:spAutoFit/>
          </a:bodyPr>
          <a:lstStyle/>
          <a:p>
            <a:r>
              <a:rPr lang="en-IN" sz="1400" dirty="0"/>
              <a:t>Home</a:t>
            </a:r>
          </a:p>
        </p:txBody>
      </p:sp>
      <p:sp>
        <p:nvSpPr>
          <p:cNvPr id="27" name="TextBox 26">
            <a:extLst>
              <a:ext uri="{FF2B5EF4-FFF2-40B4-BE49-F238E27FC236}">
                <a16:creationId xmlns:a16="http://schemas.microsoft.com/office/drawing/2014/main" id="{75B988CD-770F-4A91-957D-19248E9CC6B1}"/>
              </a:ext>
            </a:extLst>
          </p:cNvPr>
          <p:cNvSpPr txBox="1"/>
          <p:nvPr/>
        </p:nvSpPr>
        <p:spPr>
          <a:xfrm>
            <a:off x="6446243" y="1254351"/>
            <a:ext cx="765516" cy="307777"/>
          </a:xfrm>
          <a:prstGeom prst="rect">
            <a:avLst/>
          </a:prstGeom>
          <a:noFill/>
        </p:spPr>
        <p:txBody>
          <a:bodyPr wrap="square" rtlCol="0">
            <a:spAutoFit/>
          </a:bodyPr>
          <a:lstStyle/>
          <a:p>
            <a:r>
              <a:rPr lang="en-IN" sz="1400" dirty="0"/>
              <a:t>Gallery</a:t>
            </a:r>
          </a:p>
        </p:txBody>
      </p:sp>
      <p:sp>
        <p:nvSpPr>
          <p:cNvPr id="28" name="TextBox 27">
            <a:extLst>
              <a:ext uri="{FF2B5EF4-FFF2-40B4-BE49-F238E27FC236}">
                <a16:creationId xmlns:a16="http://schemas.microsoft.com/office/drawing/2014/main" id="{B8850D11-3BD2-4687-B850-88BF134783F2}"/>
              </a:ext>
            </a:extLst>
          </p:cNvPr>
          <p:cNvSpPr txBox="1"/>
          <p:nvPr/>
        </p:nvSpPr>
        <p:spPr>
          <a:xfrm>
            <a:off x="8362866" y="1254351"/>
            <a:ext cx="1588784" cy="307777"/>
          </a:xfrm>
          <a:prstGeom prst="rect">
            <a:avLst/>
          </a:prstGeom>
          <a:noFill/>
        </p:spPr>
        <p:txBody>
          <a:bodyPr wrap="square" rtlCol="0">
            <a:spAutoFit/>
          </a:bodyPr>
          <a:lstStyle/>
          <a:p>
            <a:r>
              <a:rPr lang="en-IN" sz="1400" dirty="0"/>
              <a:t>Online Admission #</a:t>
            </a:r>
          </a:p>
        </p:txBody>
      </p:sp>
      <p:sp>
        <p:nvSpPr>
          <p:cNvPr id="29" name="TextBox 28">
            <a:extLst>
              <a:ext uri="{FF2B5EF4-FFF2-40B4-BE49-F238E27FC236}">
                <a16:creationId xmlns:a16="http://schemas.microsoft.com/office/drawing/2014/main" id="{D1898888-0EFD-4F95-B7B1-593BDF0C847C}"/>
              </a:ext>
            </a:extLst>
          </p:cNvPr>
          <p:cNvSpPr txBox="1"/>
          <p:nvPr/>
        </p:nvSpPr>
        <p:spPr>
          <a:xfrm>
            <a:off x="10035286" y="1254351"/>
            <a:ext cx="1013736" cy="307777"/>
          </a:xfrm>
          <a:prstGeom prst="rect">
            <a:avLst/>
          </a:prstGeom>
          <a:noFill/>
        </p:spPr>
        <p:txBody>
          <a:bodyPr wrap="square" rtlCol="0">
            <a:spAutoFit/>
          </a:bodyPr>
          <a:lstStyle/>
          <a:p>
            <a:r>
              <a:rPr lang="en-IN" sz="1400" dirty="0"/>
              <a:t>Contact Us</a:t>
            </a:r>
          </a:p>
        </p:txBody>
      </p:sp>
      <p:sp>
        <p:nvSpPr>
          <p:cNvPr id="30" name="TextBox 29">
            <a:extLst>
              <a:ext uri="{FF2B5EF4-FFF2-40B4-BE49-F238E27FC236}">
                <a16:creationId xmlns:a16="http://schemas.microsoft.com/office/drawing/2014/main" id="{2DFFFC35-A8E8-4BFA-9438-80EE7E7DC6C0}"/>
              </a:ext>
            </a:extLst>
          </p:cNvPr>
          <p:cNvSpPr txBox="1"/>
          <p:nvPr/>
        </p:nvSpPr>
        <p:spPr>
          <a:xfrm>
            <a:off x="7207907" y="1254351"/>
            <a:ext cx="1190474" cy="307777"/>
          </a:xfrm>
          <a:prstGeom prst="rect">
            <a:avLst/>
          </a:prstGeom>
          <a:noFill/>
        </p:spPr>
        <p:txBody>
          <a:bodyPr wrap="square" rtlCol="0">
            <a:spAutoFit/>
          </a:bodyPr>
          <a:lstStyle/>
          <a:p>
            <a:r>
              <a:rPr lang="en-IN" sz="1400" dirty="0"/>
              <a:t>Admission #</a:t>
            </a:r>
          </a:p>
        </p:txBody>
      </p:sp>
      <p:sp>
        <p:nvSpPr>
          <p:cNvPr id="31" name="TextBox 30">
            <a:extLst>
              <a:ext uri="{FF2B5EF4-FFF2-40B4-BE49-F238E27FC236}">
                <a16:creationId xmlns:a16="http://schemas.microsoft.com/office/drawing/2014/main" id="{47BA9574-27F9-4300-9735-7FBFEB03E899}"/>
              </a:ext>
            </a:extLst>
          </p:cNvPr>
          <p:cNvSpPr txBox="1"/>
          <p:nvPr/>
        </p:nvSpPr>
        <p:spPr>
          <a:xfrm flipH="1">
            <a:off x="597526" y="1846208"/>
            <a:ext cx="1769016" cy="400110"/>
          </a:xfrm>
          <a:prstGeom prst="rect">
            <a:avLst/>
          </a:prstGeom>
          <a:noFill/>
        </p:spPr>
        <p:txBody>
          <a:bodyPr wrap="square" rtlCol="0">
            <a:spAutoFit/>
          </a:bodyPr>
          <a:lstStyle/>
          <a:p>
            <a:r>
              <a:rPr lang="en-IN" sz="2000" dirty="0"/>
              <a:t>Privacy Policy</a:t>
            </a:r>
          </a:p>
        </p:txBody>
      </p:sp>
      <p:cxnSp>
        <p:nvCxnSpPr>
          <p:cNvPr id="32" name="Straight Connector 31">
            <a:extLst>
              <a:ext uri="{FF2B5EF4-FFF2-40B4-BE49-F238E27FC236}">
                <a16:creationId xmlns:a16="http://schemas.microsoft.com/office/drawing/2014/main" id="{68220827-DC34-4C93-852D-7D325CDB3B7D}"/>
              </a:ext>
            </a:extLst>
          </p:cNvPr>
          <p:cNvCxnSpPr>
            <a:cxnSpLocks/>
          </p:cNvCxnSpPr>
          <p:nvPr/>
        </p:nvCxnSpPr>
        <p:spPr>
          <a:xfrm>
            <a:off x="2734058" y="2053651"/>
            <a:ext cx="8581293" cy="0"/>
          </a:xfrm>
          <a:prstGeom prst="line">
            <a:avLst/>
          </a:prstGeom>
          <a:ln w="57150">
            <a:solidFill>
              <a:schemeClr val="tx1"/>
            </a:solidFill>
          </a:ln>
        </p:spPr>
        <p:style>
          <a:lnRef idx="3">
            <a:schemeClr val="dk1"/>
          </a:lnRef>
          <a:fillRef idx="0">
            <a:schemeClr val="dk1"/>
          </a:fillRef>
          <a:effectRef idx="2">
            <a:schemeClr val="dk1"/>
          </a:effectRef>
          <a:fontRef idx="minor">
            <a:schemeClr val="tx1"/>
          </a:fontRef>
        </p:style>
      </p:cxnSp>
      <p:sp>
        <p:nvSpPr>
          <p:cNvPr id="33" name="Rectangle 32">
            <a:extLst>
              <a:ext uri="{FF2B5EF4-FFF2-40B4-BE49-F238E27FC236}">
                <a16:creationId xmlns:a16="http://schemas.microsoft.com/office/drawing/2014/main" id="{B2820D93-732F-4E91-9175-980182D1D4B6}"/>
              </a:ext>
            </a:extLst>
          </p:cNvPr>
          <p:cNvSpPr/>
          <p:nvPr/>
        </p:nvSpPr>
        <p:spPr>
          <a:xfrm>
            <a:off x="508192" y="2401416"/>
            <a:ext cx="11175616" cy="141677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171450" indent="-171450">
              <a:buFont typeface="Courier New" panose="02070309020205020404" pitchFamily="49" charset="0"/>
              <a:buChar char="o"/>
            </a:pPr>
            <a:r>
              <a:rPr lang="en-US" sz="1200" dirty="0">
                <a:solidFill>
                  <a:schemeClr val="tx1"/>
                </a:solidFill>
              </a:rPr>
              <a:t>Sample.com is an online portal endeavoring constantly to provide you with premium online matrimonial services and it is designed to provide an easy way for our members to meet each other on the Web.</a:t>
            </a: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r>
              <a:rPr lang="en-US" sz="1200" dirty="0">
                <a:solidFill>
                  <a:schemeClr val="tx1"/>
                </a:solidFill>
              </a:rPr>
              <a:t>This privacy statement is common to all the matrimonial sites operated under </a:t>
            </a:r>
            <a:r>
              <a:rPr lang="en-US" sz="1200" dirty="0" err="1">
                <a:solidFill>
                  <a:schemeClr val="tx1"/>
                </a:solidFill>
              </a:rPr>
              <a:t>Sample.com.Since</a:t>
            </a:r>
            <a:r>
              <a:rPr lang="en-US" sz="1200" dirty="0">
                <a:solidFill>
                  <a:schemeClr val="tx1"/>
                </a:solidFill>
              </a:rPr>
              <a:t> we are strongly committed to your right to privacy, we have drawn out a privacy statement with regard to the information we collect from you.</a:t>
            </a:r>
          </a:p>
        </p:txBody>
      </p:sp>
      <p:sp>
        <p:nvSpPr>
          <p:cNvPr id="34" name="Rectangle 33">
            <a:extLst>
              <a:ext uri="{FF2B5EF4-FFF2-40B4-BE49-F238E27FC236}">
                <a16:creationId xmlns:a16="http://schemas.microsoft.com/office/drawing/2014/main" id="{13FB9935-1E71-441D-A5EA-A3044A231338}"/>
              </a:ext>
            </a:extLst>
          </p:cNvPr>
          <p:cNvSpPr/>
          <p:nvPr/>
        </p:nvSpPr>
        <p:spPr>
          <a:xfrm>
            <a:off x="165320" y="42203"/>
            <a:ext cx="11859064" cy="1029081"/>
          </a:xfrm>
          <a:prstGeom prst="rect">
            <a:avLst/>
          </a:prstGeom>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IN" dirty="0"/>
          </a:p>
        </p:txBody>
      </p:sp>
      <p:sp>
        <p:nvSpPr>
          <p:cNvPr id="35" name="Rectangle: Rounded Corners 34">
            <a:extLst>
              <a:ext uri="{FF2B5EF4-FFF2-40B4-BE49-F238E27FC236}">
                <a16:creationId xmlns:a16="http://schemas.microsoft.com/office/drawing/2014/main" id="{3FEB6C57-3B7A-4669-8F56-743B031DB3C0}"/>
              </a:ext>
            </a:extLst>
          </p:cNvPr>
          <p:cNvSpPr/>
          <p:nvPr/>
        </p:nvSpPr>
        <p:spPr>
          <a:xfrm>
            <a:off x="533998" y="236676"/>
            <a:ext cx="1055077" cy="6787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Logo</a:t>
            </a:r>
          </a:p>
        </p:txBody>
      </p:sp>
      <p:sp>
        <p:nvSpPr>
          <p:cNvPr id="36" name="TextBox 35">
            <a:extLst>
              <a:ext uri="{FF2B5EF4-FFF2-40B4-BE49-F238E27FC236}">
                <a16:creationId xmlns:a16="http://schemas.microsoft.com/office/drawing/2014/main" id="{BD447E19-6C76-4BAD-A2CA-ADF7400E295C}"/>
              </a:ext>
            </a:extLst>
          </p:cNvPr>
          <p:cNvSpPr txBox="1"/>
          <p:nvPr/>
        </p:nvSpPr>
        <p:spPr>
          <a:xfrm>
            <a:off x="2198391" y="225566"/>
            <a:ext cx="8057122" cy="707886"/>
          </a:xfrm>
          <a:prstGeom prst="rect">
            <a:avLst/>
          </a:prstGeom>
          <a:noFill/>
        </p:spPr>
        <p:txBody>
          <a:bodyPr wrap="square" rtlCol="0">
            <a:spAutoFit/>
          </a:bodyPr>
          <a:lstStyle/>
          <a:p>
            <a:r>
              <a:rPr lang="en-IN" sz="4000" b="1" dirty="0"/>
              <a:t>KMS English Medium School (CBSE)</a:t>
            </a:r>
          </a:p>
        </p:txBody>
      </p:sp>
    </p:spTree>
    <p:extLst>
      <p:ext uri="{BB962C8B-B14F-4D97-AF65-F5344CB8AC3E}">
        <p14:creationId xmlns:p14="http://schemas.microsoft.com/office/powerpoint/2010/main" val="3700066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24D694-8529-4E1B-8211-2A2EC51F5ADF}"/>
              </a:ext>
            </a:extLst>
          </p:cNvPr>
          <p:cNvSpPr/>
          <p:nvPr/>
        </p:nvSpPr>
        <p:spPr>
          <a:xfrm>
            <a:off x="165894" y="103749"/>
            <a:ext cx="11859064" cy="66505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8" name="Rectangle 17">
            <a:extLst>
              <a:ext uri="{FF2B5EF4-FFF2-40B4-BE49-F238E27FC236}">
                <a16:creationId xmlns:a16="http://schemas.microsoft.com/office/drawing/2014/main" id="{11CFDC78-3C0A-4D86-82DD-964330818D98}"/>
              </a:ext>
            </a:extLst>
          </p:cNvPr>
          <p:cNvSpPr/>
          <p:nvPr/>
        </p:nvSpPr>
        <p:spPr>
          <a:xfrm>
            <a:off x="166468" y="6435968"/>
            <a:ext cx="11859064" cy="3763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Copyright © KMS English Medium School (CBSE)- Mumbai</a:t>
            </a:r>
            <a:endParaRPr lang="en-IN" dirty="0"/>
          </a:p>
        </p:txBody>
      </p:sp>
      <p:sp>
        <p:nvSpPr>
          <p:cNvPr id="19" name="Rectangle 18">
            <a:extLst>
              <a:ext uri="{FF2B5EF4-FFF2-40B4-BE49-F238E27FC236}">
                <a16:creationId xmlns:a16="http://schemas.microsoft.com/office/drawing/2014/main" id="{07508948-C335-466D-8094-17C73333B900}"/>
              </a:ext>
            </a:extLst>
          </p:cNvPr>
          <p:cNvSpPr/>
          <p:nvPr/>
        </p:nvSpPr>
        <p:spPr>
          <a:xfrm>
            <a:off x="166468" y="3896751"/>
            <a:ext cx="11859064" cy="2518117"/>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14E1FE39-8D09-4F33-9302-2C8AEF562B54}"/>
              </a:ext>
            </a:extLst>
          </p:cNvPr>
          <p:cNvSpPr/>
          <p:nvPr/>
        </p:nvSpPr>
        <p:spPr>
          <a:xfrm>
            <a:off x="422031" y="4192172"/>
            <a:ext cx="1969477" cy="19413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Logo </a:t>
            </a:r>
          </a:p>
        </p:txBody>
      </p:sp>
      <p:cxnSp>
        <p:nvCxnSpPr>
          <p:cNvPr id="21" name="Straight Connector 20">
            <a:extLst>
              <a:ext uri="{FF2B5EF4-FFF2-40B4-BE49-F238E27FC236}">
                <a16:creationId xmlns:a16="http://schemas.microsoft.com/office/drawing/2014/main" id="{08761AC3-F139-4135-A30C-AA7863D56746}"/>
              </a:ext>
            </a:extLst>
          </p:cNvPr>
          <p:cNvCxnSpPr/>
          <p:nvPr/>
        </p:nvCxnSpPr>
        <p:spPr>
          <a:xfrm>
            <a:off x="3898639" y="4430188"/>
            <a:ext cx="314296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55B1379-40C6-445A-991F-0554E4AD7B8A}"/>
              </a:ext>
            </a:extLst>
          </p:cNvPr>
          <p:cNvSpPr txBox="1"/>
          <p:nvPr/>
        </p:nvSpPr>
        <p:spPr>
          <a:xfrm>
            <a:off x="3976008" y="4008978"/>
            <a:ext cx="1969477" cy="400110"/>
          </a:xfrm>
          <a:prstGeom prst="rect">
            <a:avLst/>
          </a:prstGeom>
          <a:noFill/>
        </p:spPr>
        <p:txBody>
          <a:bodyPr wrap="square" rtlCol="0">
            <a:spAutoFit/>
          </a:bodyPr>
          <a:lstStyle/>
          <a:p>
            <a:r>
              <a:rPr lang="en-IN" sz="2000" b="1" dirty="0"/>
              <a:t>Quick Links</a:t>
            </a:r>
          </a:p>
        </p:txBody>
      </p:sp>
      <p:sp>
        <p:nvSpPr>
          <p:cNvPr id="23" name="TextBox 22">
            <a:extLst>
              <a:ext uri="{FF2B5EF4-FFF2-40B4-BE49-F238E27FC236}">
                <a16:creationId xmlns:a16="http://schemas.microsoft.com/office/drawing/2014/main" id="{AA244121-0C7C-4760-9667-49D693064BF4}"/>
              </a:ext>
            </a:extLst>
          </p:cNvPr>
          <p:cNvSpPr txBox="1"/>
          <p:nvPr/>
        </p:nvSpPr>
        <p:spPr>
          <a:xfrm>
            <a:off x="3976008" y="4550202"/>
            <a:ext cx="1797149" cy="369332"/>
          </a:xfrm>
          <a:prstGeom prst="rect">
            <a:avLst/>
          </a:prstGeom>
          <a:noFill/>
        </p:spPr>
        <p:txBody>
          <a:bodyPr wrap="square" rtlCol="0">
            <a:spAutoFit/>
          </a:bodyPr>
          <a:lstStyle/>
          <a:p>
            <a:r>
              <a:rPr lang="en-IN" dirty="0"/>
              <a:t>Privacy Policy  &gt;&gt;</a:t>
            </a:r>
          </a:p>
        </p:txBody>
      </p:sp>
      <p:sp>
        <p:nvSpPr>
          <p:cNvPr id="24" name="TextBox 23">
            <a:extLst>
              <a:ext uri="{FF2B5EF4-FFF2-40B4-BE49-F238E27FC236}">
                <a16:creationId xmlns:a16="http://schemas.microsoft.com/office/drawing/2014/main" id="{F733DA5A-6219-4DED-9C15-42F92CD545C9}"/>
              </a:ext>
            </a:extLst>
          </p:cNvPr>
          <p:cNvSpPr txBox="1"/>
          <p:nvPr/>
        </p:nvSpPr>
        <p:spPr>
          <a:xfrm>
            <a:off x="3976009" y="4977181"/>
            <a:ext cx="1797148" cy="369332"/>
          </a:xfrm>
          <a:prstGeom prst="rect">
            <a:avLst/>
          </a:prstGeom>
          <a:noFill/>
        </p:spPr>
        <p:txBody>
          <a:bodyPr wrap="square" rtlCol="0">
            <a:spAutoFit/>
          </a:bodyPr>
          <a:lstStyle/>
          <a:p>
            <a:r>
              <a:rPr lang="en-IN" dirty="0"/>
              <a:t>Photo Gallery &gt;&gt;</a:t>
            </a:r>
          </a:p>
        </p:txBody>
      </p:sp>
      <p:sp>
        <p:nvSpPr>
          <p:cNvPr id="25" name="TextBox 24">
            <a:extLst>
              <a:ext uri="{FF2B5EF4-FFF2-40B4-BE49-F238E27FC236}">
                <a16:creationId xmlns:a16="http://schemas.microsoft.com/office/drawing/2014/main" id="{1338CAF2-1F88-4414-B621-1779AEBAEB05}"/>
              </a:ext>
            </a:extLst>
          </p:cNvPr>
          <p:cNvSpPr txBox="1"/>
          <p:nvPr/>
        </p:nvSpPr>
        <p:spPr>
          <a:xfrm>
            <a:off x="3976009" y="5404160"/>
            <a:ext cx="995290" cy="369332"/>
          </a:xfrm>
          <a:prstGeom prst="rect">
            <a:avLst/>
          </a:prstGeom>
          <a:noFill/>
        </p:spPr>
        <p:txBody>
          <a:bodyPr wrap="square" rtlCol="0">
            <a:spAutoFit/>
          </a:bodyPr>
          <a:lstStyle/>
          <a:p>
            <a:r>
              <a:rPr lang="en-IN" dirty="0"/>
              <a:t>Help  &gt;&gt;</a:t>
            </a:r>
          </a:p>
        </p:txBody>
      </p:sp>
      <p:sp>
        <p:nvSpPr>
          <p:cNvPr id="26" name="TextBox 25">
            <a:extLst>
              <a:ext uri="{FF2B5EF4-FFF2-40B4-BE49-F238E27FC236}">
                <a16:creationId xmlns:a16="http://schemas.microsoft.com/office/drawing/2014/main" id="{D34F1251-40E5-479D-AECB-BB42F522757B}"/>
              </a:ext>
            </a:extLst>
          </p:cNvPr>
          <p:cNvSpPr txBox="1"/>
          <p:nvPr/>
        </p:nvSpPr>
        <p:spPr>
          <a:xfrm>
            <a:off x="3976009" y="5827646"/>
            <a:ext cx="1590822" cy="369332"/>
          </a:xfrm>
          <a:prstGeom prst="rect">
            <a:avLst/>
          </a:prstGeom>
          <a:noFill/>
        </p:spPr>
        <p:txBody>
          <a:bodyPr wrap="square" rtlCol="0">
            <a:spAutoFit/>
          </a:bodyPr>
          <a:lstStyle/>
          <a:p>
            <a:r>
              <a:rPr lang="en-IN" dirty="0"/>
              <a:t>Contact Us  &gt;&gt;</a:t>
            </a:r>
          </a:p>
        </p:txBody>
      </p:sp>
      <p:cxnSp>
        <p:nvCxnSpPr>
          <p:cNvPr id="33" name="Straight Connector 32">
            <a:extLst>
              <a:ext uri="{FF2B5EF4-FFF2-40B4-BE49-F238E27FC236}">
                <a16:creationId xmlns:a16="http://schemas.microsoft.com/office/drawing/2014/main" id="{E087F6E7-1479-4C3F-8702-7716077049D5}"/>
              </a:ext>
            </a:extLst>
          </p:cNvPr>
          <p:cNvCxnSpPr/>
          <p:nvPr/>
        </p:nvCxnSpPr>
        <p:spPr>
          <a:xfrm>
            <a:off x="7413643" y="4533384"/>
            <a:ext cx="314296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7500B79-790B-4836-9936-0B8BA1AB8B13}"/>
              </a:ext>
            </a:extLst>
          </p:cNvPr>
          <p:cNvSpPr txBox="1"/>
          <p:nvPr/>
        </p:nvSpPr>
        <p:spPr>
          <a:xfrm>
            <a:off x="7413643" y="4112174"/>
            <a:ext cx="1969477" cy="400110"/>
          </a:xfrm>
          <a:prstGeom prst="rect">
            <a:avLst/>
          </a:prstGeom>
          <a:noFill/>
        </p:spPr>
        <p:txBody>
          <a:bodyPr wrap="square" rtlCol="0">
            <a:spAutoFit/>
          </a:bodyPr>
          <a:lstStyle/>
          <a:p>
            <a:r>
              <a:rPr lang="en-IN" sz="2000" b="1" dirty="0"/>
              <a:t>Follows us on</a:t>
            </a:r>
          </a:p>
        </p:txBody>
      </p:sp>
      <p:pic>
        <p:nvPicPr>
          <p:cNvPr id="35" name="Picture 34">
            <a:extLst>
              <a:ext uri="{FF2B5EF4-FFF2-40B4-BE49-F238E27FC236}">
                <a16:creationId xmlns:a16="http://schemas.microsoft.com/office/drawing/2014/main" id="{4D19D7AD-1271-4769-BAF2-2F65A0200D49}"/>
              </a:ext>
            </a:extLst>
          </p:cNvPr>
          <p:cNvPicPr>
            <a:picLocks noChangeAspect="1"/>
          </p:cNvPicPr>
          <p:nvPr/>
        </p:nvPicPr>
        <p:blipFill rotWithShape="1">
          <a:blip r:embed="rId2"/>
          <a:srcRect l="58269" t="67085" r="26385" b="25732"/>
          <a:stretch/>
        </p:blipFill>
        <p:spPr>
          <a:xfrm>
            <a:off x="7514462" y="4742630"/>
            <a:ext cx="1871004" cy="492370"/>
          </a:xfrm>
          <a:prstGeom prst="rect">
            <a:avLst/>
          </a:prstGeom>
        </p:spPr>
      </p:pic>
      <p:sp>
        <p:nvSpPr>
          <p:cNvPr id="36" name="TextBox 35">
            <a:extLst>
              <a:ext uri="{FF2B5EF4-FFF2-40B4-BE49-F238E27FC236}">
                <a16:creationId xmlns:a16="http://schemas.microsoft.com/office/drawing/2014/main" id="{F382688E-C95F-42E1-B482-47A430693E08}"/>
              </a:ext>
            </a:extLst>
          </p:cNvPr>
          <p:cNvSpPr txBox="1"/>
          <p:nvPr/>
        </p:nvSpPr>
        <p:spPr>
          <a:xfrm>
            <a:off x="7514463" y="5444246"/>
            <a:ext cx="2602846" cy="369332"/>
          </a:xfrm>
          <a:prstGeom prst="rect">
            <a:avLst/>
          </a:prstGeom>
          <a:noFill/>
        </p:spPr>
        <p:txBody>
          <a:bodyPr wrap="square" rtlCol="0">
            <a:spAutoFit/>
          </a:bodyPr>
          <a:lstStyle/>
          <a:p>
            <a:r>
              <a:rPr lang="en-IN" dirty="0"/>
              <a:t>Phone : +9122-2411-3601</a:t>
            </a:r>
          </a:p>
        </p:txBody>
      </p:sp>
      <p:sp>
        <p:nvSpPr>
          <p:cNvPr id="37" name="TextBox 36">
            <a:extLst>
              <a:ext uri="{FF2B5EF4-FFF2-40B4-BE49-F238E27FC236}">
                <a16:creationId xmlns:a16="http://schemas.microsoft.com/office/drawing/2014/main" id="{2782EA3F-4C9E-4190-B713-BF5EB700F6C7}"/>
              </a:ext>
            </a:extLst>
          </p:cNvPr>
          <p:cNvSpPr txBox="1"/>
          <p:nvPr/>
        </p:nvSpPr>
        <p:spPr>
          <a:xfrm>
            <a:off x="7529985" y="5804749"/>
            <a:ext cx="4494973" cy="369332"/>
          </a:xfrm>
          <a:prstGeom prst="rect">
            <a:avLst/>
          </a:prstGeom>
          <a:noFill/>
        </p:spPr>
        <p:txBody>
          <a:bodyPr wrap="square" rtlCol="0">
            <a:spAutoFit/>
          </a:bodyPr>
          <a:lstStyle/>
          <a:p>
            <a:r>
              <a:rPr lang="en-IN" dirty="0"/>
              <a:t>Email :  kmsenglishmediumschool@gmail.com</a:t>
            </a:r>
          </a:p>
        </p:txBody>
      </p:sp>
      <p:sp>
        <p:nvSpPr>
          <p:cNvPr id="38" name="Rectangle 37">
            <a:extLst>
              <a:ext uri="{FF2B5EF4-FFF2-40B4-BE49-F238E27FC236}">
                <a16:creationId xmlns:a16="http://schemas.microsoft.com/office/drawing/2014/main" id="{C6FDD80A-3251-454F-B14D-90A445578B53}"/>
              </a:ext>
            </a:extLst>
          </p:cNvPr>
          <p:cNvSpPr/>
          <p:nvPr/>
        </p:nvSpPr>
        <p:spPr>
          <a:xfrm>
            <a:off x="165320" y="1068858"/>
            <a:ext cx="11859064" cy="678766"/>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8398886F-F0C5-43F0-917C-1B8DEC1C6B65}"/>
              </a:ext>
            </a:extLst>
          </p:cNvPr>
          <p:cNvSpPr txBox="1"/>
          <p:nvPr/>
        </p:nvSpPr>
        <p:spPr>
          <a:xfrm>
            <a:off x="2905105" y="1254351"/>
            <a:ext cx="1063245" cy="307777"/>
          </a:xfrm>
          <a:prstGeom prst="rect">
            <a:avLst/>
          </a:prstGeom>
          <a:noFill/>
        </p:spPr>
        <p:txBody>
          <a:bodyPr wrap="square" rtlCol="0">
            <a:spAutoFit/>
          </a:bodyPr>
          <a:lstStyle/>
          <a:p>
            <a:r>
              <a:rPr lang="en-IN" sz="1400" dirty="0"/>
              <a:t>About Us  #</a:t>
            </a:r>
          </a:p>
        </p:txBody>
      </p:sp>
      <p:sp>
        <p:nvSpPr>
          <p:cNvPr id="40" name="TextBox 39">
            <a:extLst>
              <a:ext uri="{FF2B5EF4-FFF2-40B4-BE49-F238E27FC236}">
                <a16:creationId xmlns:a16="http://schemas.microsoft.com/office/drawing/2014/main" id="{DC17D0C9-81FA-4D52-BF29-B8B9E36F8379}"/>
              </a:ext>
            </a:extLst>
          </p:cNvPr>
          <p:cNvSpPr txBox="1"/>
          <p:nvPr/>
        </p:nvSpPr>
        <p:spPr>
          <a:xfrm>
            <a:off x="4046126" y="1254353"/>
            <a:ext cx="1190474" cy="307775"/>
          </a:xfrm>
          <a:prstGeom prst="rect">
            <a:avLst/>
          </a:prstGeom>
          <a:noFill/>
        </p:spPr>
        <p:txBody>
          <a:bodyPr wrap="square" rtlCol="0">
            <a:spAutoFit/>
          </a:bodyPr>
          <a:lstStyle/>
          <a:p>
            <a:r>
              <a:rPr lang="en-IN" sz="1400" dirty="0"/>
              <a:t>Infrastructure</a:t>
            </a:r>
          </a:p>
        </p:txBody>
      </p:sp>
      <p:sp>
        <p:nvSpPr>
          <p:cNvPr id="41" name="TextBox 40">
            <a:extLst>
              <a:ext uri="{FF2B5EF4-FFF2-40B4-BE49-F238E27FC236}">
                <a16:creationId xmlns:a16="http://schemas.microsoft.com/office/drawing/2014/main" id="{CF8DE98D-F24C-4BB1-9901-31759F0DFD1E}"/>
              </a:ext>
            </a:extLst>
          </p:cNvPr>
          <p:cNvSpPr txBox="1"/>
          <p:nvPr/>
        </p:nvSpPr>
        <p:spPr>
          <a:xfrm>
            <a:off x="5312139" y="1254351"/>
            <a:ext cx="1048697" cy="307777"/>
          </a:xfrm>
          <a:prstGeom prst="rect">
            <a:avLst/>
          </a:prstGeom>
          <a:noFill/>
        </p:spPr>
        <p:txBody>
          <a:bodyPr wrap="square" rtlCol="0">
            <a:spAutoFit/>
          </a:bodyPr>
          <a:lstStyle/>
          <a:p>
            <a:r>
              <a:rPr lang="en-IN" sz="1400" dirty="0"/>
              <a:t>Academic #</a:t>
            </a:r>
          </a:p>
        </p:txBody>
      </p:sp>
      <p:sp>
        <p:nvSpPr>
          <p:cNvPr id="42" name="TextBox 41">
            <a:extLst>
              <a:ext uri="{FF2B5EF4-FFF2-40B4-BE49-F238E27FC236}">
                <a16:creationId xmlns:a16="http://schemas.microsoft.com/office/drawing/2014/main" id="{FB82329F-CE63-44D1-A34E-1958955AD36A}"/>
              </a:ext>
            </a:extLst>
          </p:cNvPr>
          <p:cNvSpPr txBox="1"/>
          <p:nvPr/>
        </p:nvSpPr>
        <p:spPr>
          <a:xfrm>
            <a:off x="11132658" y="1254353"/>
            <a:ext cx="765517" cy="307775"/>
          </a:xfrm>
          <a:prstGeom prst="rect">
            <a:avLst/>
          </a:prstGeom>
          <a:noFill/>
        </p:spPr>
        <p:txBody>
          <a:bodyPr wrap="square" rtlCol="0">
            <a:spAutoFit/>
          </a:bodyPr>
          <a:lstStyle/>
          <a:p>
            <a:r>
              <a:rPr lang="en-IN" sz="1400" dirty="0"/>
              <a:t>Help Us</a:t>
            </a:r>
          </a:p>
        </p:txBody>
      </p:sp>
      <p:sp>
        <p:nvSpPr>
          <p:cNvPr id="43" name="TextBox 42">
            <a:extLst>
              <a:ext uri="{FF2B5EF4-FFF2-40B4-BE49-F238E27FC236}">
                <a16:creationId xmlns:a16="http://schemas.microsoft.com/office/drawing/2014/main" id="{DD0DF785-1B00-4D0A-B3CC-6DF7D18A782F}"/>
              </a:ext>
            </a:extLst>
          </p:cNvPr>
          <p:cNvSpPr txBox="1"/>
          <p:nvPr/>
        </p:nvSpPr>
        <p:spPr>
          <a:xfrm>
            <a:off x="2198391" y="1254353"/>
            <a:ext cx="628938" cy="307777"/>
          </a:xfrm>
          <a:prstGeom prst="rect">
            <a:avLst/>
          </a:prstGeom>
          <a:noFill/>
        </p:spPr>
        <p:txBody>
          <a:bodyPr wrap="square" rtlCol="0">
            <a:spAutoFit/>
          </a:bodyPr>
          <a:lstStyle/>
          <a:p>
            <a:r>
              <a:rPr lang="en-IN" sz="1400" b="1" dirty="0"/>
              <a:t>Home</a:t>
            </a:r>
          </a:p>
        </p:txBody>
      </p:sp>
      <p:sp>
        <p:nvSpPr>
          <p:cNvPr id="44" name="TextBox 43">
            <a:extLst>
              <a:ext uri="{FF2B5EF4-FFF2-40B4-BE49-F238E27FC236}">
                <a16:creationId xmlns:a16="http://schemas.microsoft.com/office/drawing/2014/main" id="{07C8DE3C-C3E1-4089-AB47-079E3E9998A3}"/>
              </a:ext>
            </a:extLst>
          </p:cNvPr>
          <p:cNvSpPr txBox="1"/>
          <p:nvPr/>
        </p:nvSpPr>
        <p:spPr>
          <a:xfrm>
            <a:off x="6446243" y="1254351"/>
            <a:ext cx="765516" cy="307777"/>
          </a:xfrm>
          <a:prstGeom prst="rect">
            <a:avLst/>
          </a:prstGeom>
          <a:noFill/>
        </p:spPr>
        <p:txBody>
          <a:bodyPr wrap="square" rtlCol="0">
            <a:spAutoFit/>
          </a:bodyPr>
          <a:lstStyle/>
          <a:p>
            <a:r>
              <a:rPr lang="en-IN" sz="1400" dirty="0"/>
              <a:t>Gallery</a:t>
            </a:r>
          </a:p>
        </p:txBody>
      </p:sp>
      <p:sp>
        <p:nvSpPr>
          <p:cNvPr id="45" name="TextBox 44">
            <a:extLst>
              <a:ext uri="{FF2B5EF4-FFF2-40B4-BE49-F238E27FC236}">
                <a16:creationId xmlns:a16="http://schemas.microsoft.com/office/drawing/2014/main" id="{4DDBD9A0-FF1D-4FEC-820A-0356D5A65F23}"/>
              </a:ext>
            </a:extLst>
          </p:cNvPr>
          <p:cNvSpPr txBox="1"/>
          <p:nvPr/>
        </p:nvSpPr>
        <p:spPr>
          <a:xfrm>
            <a:off x="8362866" y="1254351"/>
            <a:ext cx="1588784" cy="307777"/>
          </a:xfrm>
          <a:prstGeom prst="rect">
            <a:avLst/>
          </a:prstGeom>
          <a:noFill/>
        </p:spPr>
        <p:txBody>
          <a:bodyPr wrap="square" rtlCol="0">
            <a:spAutoFit/>
          </a:bodyPr>
          <a:lstStyle/>
          <a:p>
            <a:r>
              <a:rPr lang="en-IN" sz="1400" dirty="0"/>
              <a:t>Online Admission #</a:t>
            </a:r>
          </a:p>
        </p:txBody>
      </p:sp>
      <p:sp>
        <p:nvSpPr>
          <p:cNvPr id="46" name="TextBox 45">
            <a:extLst>
              <a:ext uri="{FF2B5EF4-FFF2-40B4-BE49-F238E27FC236}">
                <a16:creationId xmlns:a16="http://schemas.microsoft.com/office/drawing/2014/main" id="{7DA77C81-8AE9-43DF-9BDD-D609922162A9}"/>
              </a:ext>
            </a:extLst>
          </p:cNvPr>
          <p:cNvSpPr txBox="1"/>
          <p:nvPr/>
        </p:nvSpPr>
        <p:spPr>
          <a:xfrm>
            <a:off x="10035286" y="1254351"/>
            <a:ext cx="1013736" cy="307777"/>
          </a:xfrm>
          <a:prstGeom prst="rect">
            <a:avLst/>
          </a:prstGeom>
          <a:noFill/>
        </p:spPr>
        <p:txBody>
          <a:bodyPr wrap="square" rtlCol="0">
            <a:spAutoFit/>
          </a:bodyPr>
          <a:lstStyle/>
          <a:p>
            <a:r>
              <a:rPr lang="en-IN" sz="1400" dirty="0"/>
              <a:t>Contact Us</a:t>
            </a:r>
          </a:p>
        </p:txBody>
      </p:sp>
      <p:sp>
        <p:nvSpPr>
          <p:cNvPr id="47" name="TextBox 46">
            <a:extLst>
              <a:ext uri="{FF2B5EF4-FFF2-40B4-BE49-F238E27FC236}">
                <a16:creationId xmlns:a16="http://schemas.microsoft.com/office/drawing/2014/main" id="{61306376-C3F0-4A5A-AA8F-BDCD95FFD34D}"/>
              </a:ext>
            </a:extLst>
          </p:cNvPr>
          <p:cNvSpPr txBox="1"/>
          <p:nvPr/>
        </p:nvSpPr>
        <p:spPr>
          <a:xfrm>
            <a:off x="7217891" y="1254351"/>
            <a:ext cx="1061339" cy="307777"/>
          </a:xfrm>
          <a:prstGeom prst="rect">
            <a:avLst/>
          </a:prstGeom>
          <a:noFill/>
        </p:spPr>
        <p:txBody>
          <a:bodyPr wrap="square" rtlCol="0">
            <a:spAutoFit/>
          </a:bodyPr>
          <a:lstStyle/>
          <a:p>
            <a:r>
              <a:rPr lang="en-IN" sz="1400" dirty="0"/>
              <a:t>Admission #</a:t>
            </a:r>
          </a:p>
        </p:txBody>
      </p:sp>
      <p:sp>
        <p:nvSpPr>
          <p:cNvPr id="28" name="Rectangle 27">
            <a:extLst>
              <a:ext uri="{FF2B5EF4-FFF2-40B4-BE49-F238E27FC236}">
                <a16:creationId xmlns:a16="http://schemas.microsoft.com/office/drawing/2014/main" id="{F9737BAD-5D76-483A-B043-25F461D8BC52}"/>
              </a:ext>
            </a:extLst>
          </p:cNvPr>
          <p:cNvSpPr/>
          <p:nvPr/>
        </p:nvSpPr>
        <p:spPr>
          <a:xfrm>
            <a:off x="165320" y="42203"/>
            <a:ext cx="11859064" cy="1029081"/>
          </a:xfrm>
          <a:prstGeom prst="rect">
            <a:avLst/>
          </a:prstGeom>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IN" dirty="0"/>
          </a:p>
        </p:txBody>
      </p:sp>
      <p:sp>
        <p:nvSpPr>
          <p:cNvPr id="29" name="Rectangle: Rounded Corners 28">
            <a:extLst>
              <a:ext uri="{FF2B5EF4-FFF2-40B4-BE49-F238E27FC236}">
                <a16:creationId xmlns:a16="http://schemas.microsoft.com/office/drawing/2014/main" id="{DA52C211-D999-4CC5-AC7A-3096598D40DB}"/>
              </a:ext>
            </a:extLst>
          </p:cNvPr>
          <p:cNvSpPr/>
          <p:nvPr/>
        </p:nvSpPr>
        <p:spPr>
          <a:xfrm>
            <a:off x="533998" y="236676"/>
            <a:ext cx="1055077" cy="6787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Logo</a:t>
            </a:r>
          </a:p>
        </p:txBody>
      </p:sp>
      <p:sp>
        <p:nvSpPr>
          <p:cNvPr id="30" name="TextBox 29">
            <a:extLst>
              <a:ext uri="{FF2B5EF4-FFF2-40B4-BE49-F238E27FC236}">
                <a16:creationId xmlns:a16="http://schemas.microsoft.com/office/drawing/2014/main" id="{24EE0BBC-0AF1-490B-8D4B-C0EAC4D969CA}"/>
              </a:ext>
            </a:extLst>
          </p:cNvPr>
          <p:cNvSpPr txBox="1"/>
          <p:nvPr/>
        </p:nvSpPr>
        <p:spPr>
          <a:xfrm>
            <a:off x="2198391" y="225566"/>
            <a:ext cx="8057122" cy="707886"/>
          </a:xfrm>
          <a:prstGeom prst="rect">
            <a:avLst/>
          </a:prstGeom>
          <a:noFill/>
        </p:spPr>
        <p:txBody>
          <a:bodyPr wrap="square" rtlCol="0">
            <a:spAutoFit/>
          </a:bodyPr>
          <a:lstStyle/>
          <a:p>
            <a:r>
              <a:rPr lang="en-IN" sz="4000" b="1" dirty="0"/>
              <a:t>KMS English Medium School (CBSE)</a:t>
            </a:r>
          </a:p>
        </p:txBody>
      </p:sp>
    </p:spTree>
    <p:extLst>
      <p:ext uri="{BB962C8B-B14F-4D97-AF65-F5344CB8AC3E}">
        <p14:creationId xmlns:p14="http://schemas.microsoft.com/office/powerpoint/2010/main" val="3345621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A2A274-5C55-484E-9789-DD9C71EB0BA8}"/>
              </a:ext>
            </a:extLst>
          </p:cNvPr>
          <p:cNvSpPr/>
          <p:nvPr/>
        </p:nvSpPr>
        <p:spPr>
          <a:xfrm>
            <a:off x="165320" y="1076342"/>
            <a:ext cx="11859064" cy="678766"/>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D5AAB8C8-CAE8-46B9-B73F-61DA41CDC87F}"/>
              </a:ext>
            </a:extLst>
          </p:cNvPr>
          <p:cNvSpPr txBox="1"/>
          <p:nvPr/>
        </p:nvSpPr>
        <p:spPr>
          <a:xfrm>
            <a:off x="1081207" y="1234389"/>
            <a:ext cx="1063245" cy="307777"/>
          </a:xfrm>
          <a:prstGeom prst="rect">
            <a:avLst/>
          </a:prstGeom>
          <a:noFill/>
        </p:spPr>
        <p:txBody>
          <a:bodyPr wrap="square" rtlCol="0">
            <a:spAutoFit/>
          </a:bodyPr>
          <a:lstStyle/>
          <a:p>
            <a:r>
              <a:rPr lang="en-IN" sz="1400" b="1" dirty="0"/>
              <a:t>About Us  #</a:t>
            </a:r>
          </a:p>
        </p:txBody>
      </p:sp>
      <p:sp>
        <p:nvSpPr>
          <p:cNvPr id="4" name="TextBox 3">
            <a:extLst>
              <a:ext uri="{FF2B5EF4-FFF2-40B4-BE49-F238E27FC236}">
                <a16:creationId xmlns:a16="http://schemas.microsoft.com/office/drawing/2014/main" id="{BBB69172-8D82-4558-8964-08E333DA2276}"/>
              </a:ext>
            </a:extLst>
          </p:cNvPr>
          <p:cNvSpPr txBox="1"/>
          <p:nvPr/>
        </p:nvSpPr>
        <p:spPr>
          <a:xfrm>
            <a:off x="2292628" y="1234391"/>
            <a:ext cx="1190474" cy="307775"/>
          </a:xfrm>
          <a:prstGeom prst="rect">
            <a:avLst/>
          </a:prstGeom>
          <a:noFill/>
        </p:spPr>
        <p:txBody>
          <a:bodyPr wrap="square" rtlCol="0">
            <a:spAutoFit/>
          </a:bodyPr>
          <a:lstStyle/>
          <a:p>
            <a:r>
              <a:rPr lang="en-IN" sz="1400" dirty="0"/>
              <a:t>Infrastructure</a:t>
            </a:r>
          </a:p>
        </p:txBody>
      </p:sp>
      <p:sp>
        <p:nvSpPr>
          <p:cNvPr id="5" name="TextBox 4">
            <a:extLst>
              <a:ext uri="{FF2B5EF4-FFF2-40B4-BE49-F238E27FC236}">
                <a16:creationId xmlns:a16="http://schemas.microsoft.com/office/drawing/2014/main" id="{B4331BC9-BD0D-4363-B37A-4D4219411EB8}"/>
              </a:ext>
            </a:extLst>
          </p:cNvPr>
          <p:cNvSpPr txBox="1"/>
          <p:nvPr/>
        </p:nvSpPr>
        <p:spPr>
          <a:xfrm>
            <a:off x="3631278" y="1234389"/>
            <a:ext cx="1048697" cy="307777"/>
          </a:xfrm>
          <a:prstGeom prst="rect">
            <a:avLst/>
          </a:prstGeom>
          <a:noFill/>
        </p:spPr>
        <p:txBody>
          <a:bodyPr wrap="square" rtlCol="0">
            <a:spAutoFit/>
          </a:bodyPr>
          <a:lstStyle/>
          <a:p>
            <a:r>
              <a:rPr lang="en-IN" sz="1400" dirty="0"/>
              <a:t>Academic #</a:t>
            </a:r>
          </a:p>
        </p:txBody>
      </p:sp>
      <p:sp>
        <p:nvSpPr>
          <p:cNvPr id="6" name="TextBox 5">
            <a:extLst>
              <a:ext uri="{FF2B5EF4-FFF2-40B4-BE49-F238E27FC236}">
                <a16:creationId xmlns:a16="http://schemas.microsoft.com/office/drawing/2014/main" id="{DAB8AC8E-2C59-4506-9B5C-9B7903353FCC}"/>
              </a:ext>
            </a:extLst>
          </p:cNvPr>
          <p:cNvSpPr txBox="1"/>
          <p:nvPr/>
        </p:nvSpPr>
        <p:spPr>
          <a:xfrm>
            <a:off x="9850230" y="1234391"/>
            <a:ext cx="765517" cy="307775"/>
          </a:xfrm>
          <a:prstGeom prst="rect">
            <a:avLst/>
          </a:prstGeom>
          <a:noFill/>
        </p:spPr>
        <p:txBody>
          <a:bodyPr wrap="square" rtlCol="0">
            <a:spAutoFit/>
          </a:bodyPr>
          <a:lstStyle/>
          <a:p>
            <a:r>
              <a:rPr lang="en-IN" sz="1400" dirty="0"/>
              <a:t>Help Us</a:t>
            </a:r>
          </a:p>
        </p:txBody>
      </p:sp>
      <p:sp>
        <p:nvSpPr>
          <p:cNvPr id="7" name="TextBox 6">
            <a:extLst>
              <a:ext uri="{FF2B5EF4-FFF2-40B4-BE49-F238E27FC236}">
                <a16:creationId xmlns:a16="http://schemas.microsoft.com/office/drawing/2014/main" id="{B6DCB7F0-2A5F-4E4A-BF48-A552FE437463}"/>
              </a:ext>
            </a:extLst>
          </p:cNvPr>
          <p:cNvSpPr txBox="1"/>
          <p:nvPr/>
        </p:nvSpPr>
        <p:spPr>
          <a:xfrm>
            <a:off x="304093" y="1234389"/>
            <a:ext cx="628938" cy="307777"/>
          </a:xfrm>
          <a:prstGeom prst="rect">
            <a:avLst/>
          </a:prstGeom>
          <a:noFill/>
        </p:spPr>
        <p:txBody>
          <a:bodyPr wrap="square" rtlCol="0">
            <a:spAutoFit/>
          </a:bodyPr>
          <a:lstStyle/>
          <a:p>
            <a:r>
              <a:rPr lang="en-IN" sz="1400" dirty="0"/>
              <a:t>Home</a:t>
            </a:r>
          </a:p>
        </p:txBody>
      </p:sp>
      <p:sp>
        <p:nvSpPr>
          <p:cNvPr id="8" name="TextBox 7">
            <a:extLst>
              <a:ext uri="{FF2B5EF4-FFF2-40B4-BE49-F238E27FC236}">
                <a16:creationId xmlns:a16="http://schemas.microsoft.com/office/drawing/2014/main" id="{17BCE74F-65B6-4666-B659-A3EC2D8FAC16}"/>
              </a:ext>
            </a:extLst>
          </p:cNvPr>
          <p:cNvSpPr txBox="1"/>
          <p:nvPr/>
        </p:nvSpPr>
        <p:spPr>
          <a:xfrm>
            <a:off x="4828151" y="1234389"/>
            <a:ext cx="765516" cy="307777"/>
          </a:xfrm>
          <a:prstGeom prst="rect">
            <a:avLst/>
          </a:prstGeom>
          <a:noFill/>
        </p:spPr>
        <p:txBody>
          <a:bodyPr wrap="square" rtlCol="0">
            <a:spAutoFit/>
          </a:bodyPr>
          <a:lstStyle/>
          <a:p>
            <a:r>
              <a:rPr lang="en-IN" sz="1400" dirty="0"/>
              <a:t>Gallery</a:t>
            </a:r>
          </a:p>
        </p:txBody>
      </p:sp>
      <p:sp>
        <p:nvSpPr>
          <p:cNvPr id="9" name="TextBox 8">
            <a:extLst>
              <a:ext uri="{FF2B5EF4-FFF2-40B4-BE49-F238E27FC236}">
                <a16:creationId xmlns:a16="http://schemas.microsoft.com/office/drawing/2014/main" id="{0173CD13-E3F2-4A46-B0AF-052A054672DB}"/>
              </a:ext>
            </a:extLst>
          </p:cNvPr>
          <p:cNvSpPr txBox="1"/>
          <p:nvPr/>
        </p:nvSpPr>
        <p:spPr>
          <a:xfrm>
            <a:off x="6951358" y="1234389"/>
            <a:ext cx="1588784" cy="307777"/>
          </a:xfrm>
          <a:prstGeom prst="rect">
            <a:avLst/>
          </a:prstGeom>
          <a:noFill/>
        </p:spPr>
        <p:txBody>
          <a:bodyPr wrap="square" rtlCol="0">
            <a:spAutoFit/>
          </a:bodyPr>
          <a:lstStyle/>
          <a:p>
            <a:r>
              <a:rPr lang="en-IN" sz="1400" dirty="0"/>
              <a:t>Online Admission #</a:t>
            </a:r>
          </a:p>
        </p:txBody>
      </p:sp>
      <p:sp>
        <p:nvSpPr>
          <p:cNvPr id="10" name="TextBox 9">
            <a:extLst>
              <a:ext uri="{FF2B5EF4-FFF2-40B4-BE49-F238E27FC236}">
                <a16:creationId xmlns:a16="http://schemas.microsoft.com/office/drawing/2014/main" id="{C48FF6E1-02A1-4ADD-84D9-959432868FA5}"/>
              </a:ext>
            </a:extLst>
          </p:cNvPr>
          <p:cNvSpPr txBox="1"/>
          <p:nvPr/>
        </p:nvSpPr>
        <p:spPr>
          <a:xfrm>
            <a:off x="8688318" y="1234389"/>
            <a:ext cx="1013736" cy="307777"/>
          </a:xfrm>
          <a:prstGeom prst="rect">
            <a:avLst/>
          </a:prstGeom>
          <a:noFill/>
        </p:spPr>
        <p:txBody>
          <a:bodyPr wrap="square" rtlCol="0">
            <a:spAutoFit/>
          </a:bodyPr>
          <a:lstStyle/>
          <a:p>
            <a:r>
              <a:rPr lang="en-IN" sz="1400" dirty="0"/>
              <a:t>Contact Us</a:t>
            </a:r>
          </a:p>
        </p:txBody>
      </p:sp>
      <p:sp>
        <p:nvSpPr>
          <p:cNvPr id="11" name="TextBox 10">
            <a:extLst>
              <a:ext uri="{FF2B5EF4-FFF2-40B4-BE49-F238E27FC236}">
                <a16:creationId xmlns:a16="http://schemas.microsoft.com/office/drawing/2014/main" id="{AA72BA7F-03B2-4533-A6AF-343D7DA3D3AB}"/>
              </a:ext>
            </a:extLst>
          </p:cNvPr>
          <p:cNvSpPr txBox="1"/>
          <p:nvPr/>
        </p:nvSpPr>
        <p:spPr>
          <a:xfrm>
            <a:off x="5741843" y="1244889"/>
            <a:ext cx="1061339" cy="307777"/>
          </a:xfrm>
          <a:prstGeom prst="rect">
            <a:avLst/>
          </a:prstGeom>
          <a:noFill/>
        </p:spPr>
        <p:txBody>
          <a:bodyPr wrap="square" rtlCol="0">
            <a:spAutoFit/>
          </a:bodyPr>
          <a:lstStyle/>
          <a:p>
            <a:r>
              <a:rPr lang="en-IN" sz="1400" dirty="0"/>
              <a:t>Admission #</a:t>
            </a:r>
          </a:p>
        </p:txBody>
      </p:sp>
      <p:sp>
        <p:nvSpPr>
          <p:cNvPr id="12" name="Arrow: Down 11">
            <a:extLst>
              <a:ext uri="{FF2B5EF4-FFF2-40B4-BE49-F238E27FC236}">
                <a16:creationId xmlns:a16="http://schemas.microsoft.com/office/drawing/2014/main" id="{70C07C58-7B5F-44D4-84DC-24AA2969B65A}"/>
              </a:ext>
            </a:extLst>
          </p:cNvPr>
          <p:cNvSpPr/>
          <p:nvPr/>
        </p:nvSpPr>
        <p:spPr>
          <a:xfrm>
            <a:off x="1350498" y="1552666"/>
            <a:ext cx="309490" cy="7825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848C2481-6E58-4217-A6C9-16FA42250CC0}"/>
              </a:ext>
            </a:extLst>
          </p:cNvPr>
          <p:cNvSpPr/>
          <p:nvPr/>
        </p:nvSpPr>
        <p:spPr>
          <a:xfrm>
            <a:off x="3958697" y="1578135"/>
            <a:ext cx="309490" cy="7825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Down 13">
            <a:extLst>
              <a:ext uri="{FF2B5EF4-FFF2-40B4-BE49-F238E27FC236}">
                <a16:creationId xmlns:a16="http://schemas.microsoft.com/office/drawing/2014/main" id="{86EA453F-B62C-425B-B439-B813778C687C}"/>
              </a:ext>
            </a:extLst>
          </p:cNvPr>
          <p:cNvSpPr/>
          <p:nvPr/>
        </p:nvSpPr>
        <p:spPr>
          <a:xfrm>
            <a:off x="6079796" y="1577690"/>
            <a:ext cx="309490" cy="7825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7DA9B49C-78F8-4B05-A4D3-B1FE4751052B}"/>
              </a:ext>
            </a:extLst>
          </p:cNvPr>
          <p:cNvSpPr/>
          <p:nvPr/>
        </p:nvSpPr>
        <p:spPr>
          <a:xfrm>
            <a:off x="7591005" y="1561635"/>
            <a:ext cx="309490" cy="7825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300AAD46-225A-49C5-B69C-ECB0CB50729D}"/>
              </a:ext>
            </a:extLst>
          </p:cNvPr>
          <p:cNvSpPr/>
          <p:nvPr/>
        </p:nvSpPr>
        <p:spPr>
          <a:xfrm>
            <a:off x="1081207" y="2359759"/>
            <a:ext cx="1308295"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t>School Info</a:t>
            </a:r>
          </a:p>
        </p:txBody>
      </p:sp>
      <p:sp>
        <p:nvSpPr>
          <p:cNvPr id="17" name="Rectangle 16">
            <a:extLst>
              <a:ext uri="{FF2B5EF4-FFF2-40B4-BE49-F238E27FC236}">
                <a16:creationId xmlns:a16="http://schemas.microsoft.com/office/drawing/2014/main" id="{362F4D4D-3BD5-424C-8745-94EB4DBE9FF5}"/>
              </a:ext>
            </a:extLst>
          </p:cNvPr>
          <p:cNvSpPr/>
          <p:nvPr/>
        </p:nvSpPr>
        <p:spPr>
          <a:xfrm>
            <a:off x="1081208" y="2661267"/>
            <a:ext cx="1308294" cy="302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t>Principal Message</a:t>
            </a:r>
          </a:p>
        </p:txBody>
      </p:sp>
      <p:sp>
        <p:nvSpPr>
          <p:cNvPr id="18" name="Rectangle 17">
            <a:extLst>
              <a:ext uri="{FF2B5EF4-FFF2-40B4-BE49-F238E27FC236}">
                <a16:creationId xmlns:a16="http://schemas.microsoft.com/office/drawing/2014/main" id="{9FBE3B71-CD22-4451-8B32-A937FBA86D0D}"/>
              </a:ext>
            </a:extLst>
          </p:cNvPr>
          <p:cNvSpPr/>
          <p:nvPr/>
        </p:nvSpPr>
        <p:spPr>
          <a:xfrm>
            <a:off x="3631278" y="2380989"/>
            <a:ext cx="1308295"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t>Nursery</a:t>
            </a:r>
          </a:p>
        </p:txBody>
      </p:sp>
      <p:sp>
        <p:nvSpPr>
          <p:cNvPr id="19" name="Rectangle 18">
            <a:extLst>
              <a:ext uri="{FF2B5EF4-FFF2-40B4-BE49-F238E27FC236}">
                <a16:creationId xmlns:a16="http://schemas.microsoft.com/office/drawing/2014/main" id="{2F5F4A19-3BC3-432C-855D-EFF4FB104FB1}"/>
              </a:ext>
            </a:extLst>
          </p:cNvPr>
          <p:cNvSpPr/>
          <p:nvPr/>
        </p:nvSpPr>
        <p:spPr>
          <a:xfrm>
            <a:off x="3631278" y="2698973"/>
            <a:ext cx="1308294" cy="302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t>Junior KG</a:t>
            </a:r>
          </a:p>
        </p:txBody>
      </p:sp>
      <p:sp>
        <p:nvSpPr>
          <p:cNvPr id="20" name="Rectangle 19">
            <a:extLst>
              <a:ext uri="{FF2B5EF4-FFF2-40B4-BE49-F238E27FC236}">
                <a16:creationId xmlns:a16="http://schemas.microsoft.com/office/drawing/2014/main" id="{B24DC423-A9A2-4C34-9E4C-7432B0493832}"/>
              </a:ext>
            </a:extLst>
          </p:cNvPr>
          <p:cNvSpPr/>
          <p:nvPr/>
        </p:nvSpPr>
        <p:spPr>
          <a:xfrm>
            <a:off x="5587105" y="2380989"/>
            <a:ext cx="1334200" cy="2778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t>Admission Process</a:t>
            </a:r>
          </a:p>
        </p:txBody>
      </p:sp>
      <p:sp>
        <p:nvSpPr>
          <p:cNvPr id="21" name="Rectangle 20">
            <a:extLst>
              <a:ext uri="{FF2B5EF4-FFF2-40B4-BE49-F238E27FC236}">
                <a16:creationId xmlns:a16="http://schemas.microsoft.com/office/drawing/2014/main" id="{6A0EFEB7-1E6F-438B-8E15-2F9021C25CFE}"/>
              </a:ext>
            </a:extLst>
          </p:cNvPr>
          <p:cNvSpPr/>
          <p:nvPr/>
        </p:nvSpPr>
        <p:spPr>
          <a:xfrm>
            <a:off x="5587104" y="2654862"/>
            <a:ext cx="1334199" cy="309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t>Age Criteria</a:t>
            </a:r>
          </a:p>
        </p:txBody>
      </p:sp>
      <p:sp>
        <p:nvSpPr>
          <p:cNvPr id="22" name="Rectangle 21">
            <a:extLst>
              <a:ext uri="{FF2B5EF4-FFF2-40B4-BE49-F238E27FC236}">
                <a16:creationId xmlns:a16="http://schemas.microsoft.com/office/drawing/2014/main" id="{F9B402BA-5CB2-4147-9C02-EA180E53AD9C}"/>
              </a:ext>
            </a:extLst>
          </p:cNvPr>
          <p:cNvSpPr/>
          <p:nvPr/>
        </p:nvSpPr>
        <p:spPr>
          <a:xfrm>
            <a:off x="7231847" y="2356467"/>
            <a:ext cx="1308295"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t>Register</a:t>
            </a:r>
          </a:p>
        </p:txBody>
      </p:sp>
      <p:sp>
        <p:nvSpPr>
          <p:cNvPr id="23" name="Rectangle 22">
            <a:extLst>
              <a:ext uri="{FF2B5EF4-FFF2-40B4-BE49-F238E27FC236}">
                <a16:creationId xmlns:a16="http://schemas.microsoft.com/office/drawing/2014/main" id="{92F9C20F-82B9-4F5E-9FF3-FD5DF2FF9B7C}"/>
              </a:ext>
            </a:extLst>
          </p:cNvPr>
          <p:cNvSpPr/>
          <p:nvPr/>
        </p:nvSpPr>
        <p:spPr>
          <a:xfrm>
            <a:off x="7231848" y="2660126"/>
            <a:ext cx="1308294" cy="302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t>Login</a:t>
            </a:r>
          </a:p>
        </p:txBody>
      </p:sp>
      <p:sp>
        <p:nvSpPr>
          <p:cNvPr id="24" name="Rectangle 23">
            <a:extLst>
              <a:ext uri="{FF2B5EF4-FFF2-40B4-BE49-F238E27FC236}">
                <a16:creationId xmlns:a16="http://schemas.microsoft.com/office/drawing/2014/main" id="{A78D9839-9748-4EED-ACB5-6F8F2202445C}"/>
              </a:ext>
            </a:extLst>
          </p:cNvPr>
          <p:cNvSpPr/>
          <p:nvPr/>
        </p:nvSpPr>
        <p:spPr>
          <a:xfrm>
            <a:off x="3631278" y="3013088"/>
            <a:ext cx="1308294" cy="245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t>Senior KG</a:t>
            </a:r>
          </a:p>
        </p:txBody>
      </p:sp>
      <p:sp>
        <p:nvSpPr>
          <p:cNvPr id="25" name="Rectangle 24">
            <a:extLst>
              <a:ext uri="{FF2B5EF4-FFF2-40B4-BE49-F238E27FC236}">
                <a16:creationId xmlns:a16="http://schemas.microsoft.com/office/drawing/2014/main" id="{657A67BF-2E5E-4967-BAC1-3886FBAB3CBF}"/>
              </a:ext>
            </a:extLst>
          </p:cNvPr>
          <p:cNvSpPr/>
          <p:nvPr/>
        </p:nvSpPr>
        <p:spPr>
          <a:xfrm>
            <a:off x="5587101" y="2962903"/>
            <a:ext cx="1334199" cy="302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t>School Timing</a:t>
            </a:r>
          </a:p>
        </p:txBody>
      </p:sp>
      <p:cxnSp>
        <p:nvCxnSpPr>
          <p:cNvPr id="27" name="Connector: Elbow 26">
            <a:extLst>
              <a:ext uri="{FF2B5EF4-FFF2-40B4-BE49-F238E27FC236}">
                <a16:creationId xmlns:a16="http://schemas.microsoft.com/office/drawing/2014/main" id="{B1B3980E-1CFA-4733-BBE1-8432709FCB87}"/>
              </a:ext>
            </a:extLst>
          </p:cNvPr>
          <p:cNvCxnSpPr/>
          <p:nvPr/>
        </p:nvCxnSpPr>
        <p:spPr>
          <a:xfrm rot="16200000" flipH="1">
            <a:off x="1343449" y="3272729"/>
            <a:ext cx="1053102" cy="10390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054A90D-69CA-4DB5-B30B-D463F9097E6C}"/>
              </a:ext>
            </a:extLst>
          </p:cNvPr>
          <p:cNvSpPr txBox="1"/>
          <p:nvPr/>
        </p:nvSpPr>
        <p:spPr>
          <a:xfrm>
            <a:off x="2292628" y="4247048"/>
            <a:ext cx="6395690" cy="1015663"/>
          </a:xfrm>
          <a:prstGeom prst="rect">
            <a:avLst/>
          </a:prstGeom>
          <a:noFill/>
        </p:spPr>
        <p:txBody>
          <a:bodyPr wrap="square" rtlCol="0">
            <a:spAutoFit/>
          </a:bodyPr>
          <a:lstStyle/>
          <a:p>
            <a:r>
              <a:rPr lang="en-IN" sz="6000" dirty="0"/>
              <a:t>Sub-Menu List</a:t>
            </a:r>
            <a:endParaRPr lang="en-IN" dirty="0"/>
          </a:p>
        </p:txBody>
      </p:sp>
      <p:sp>
        <p:nvSpPr>
          <p:cNvPr id="29" name="Rectangle 28">
            <a:extLst>
              <a:ext uri="{FF2B5EF4-FFF2-40B4-BE49-F238E27FC236}">
                <a16:creationId xmlns:a16="http://schemas.microsoft.com/office/drawing/2014/main" id="{272F8DDD-2AEF-4F43-A2D2-D4B0E5AC7A5F}"/>
              </a:ext>
            </a:extLst>
          </p:cNvPr>
          <p:cNvSpPr/>
          <p:nvPr/>
        </p:nvSpPr>
        <p:spPr>
          <a:xfrm>
            <a:off x="165320" y="42203"/>
            <a:ext cx="11859064" cy="1029081"/>
          </a:xfrm>
          <a:prstGeom prst="rect">
            <a:avLst/>
          </a:prstGeom>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IN" dirty="0"/>
          </a:p>
        </p:txBody>
      </p:sp>
      <p:sp>
        <p:nvSpPr>
          <p:cNvPr id="30" name="Rectangle: Rounded Corners 29">
            <a:extLst>
              <a:ext uri="{FF2B5EF4-FFF2-40B4-BE49-F238E27FC236}">
                <a16:creationId xmlns:a16="http://schemas.microsoft.com/office/drawing/2014/main" id="{4BF8695F-DA91-4143-BDF0-A84844A088FE}"/>
              </a:ext>
            </a:extLst>
          </p:cNvPr>
          <p:cNvSpPr/>
          <p:nvPr/>
        </p:nvSpPr>
        <p:spPr>
          <a:xfrm>
            <a:off x="533998" y="236676"/>
            <a:ext cx="1055077" cy="6787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Logo</a:t>
            </a:r>
          </a:p>
        </p:txBody>
      </p:sp>
      <p:sp>
        <p:nvSpPr>
          <p:cNvPr id="31" name="TextBox 30">
            <a:extLst>
              <a:ext uri="{FF2B5EF4-FFF2-40B4-BE49-F238E27FC236}">
                <a16:creationId xmlns:a16="http://schemas.microsoft.com/office/drawing/2014/main" id="{DA1CF0CC-ED63-46D7-B277-CB60953C11E3}"/>
              </a:ext>
            </a:extLst>
          </p:cNvPr>
          <p:cNvSpPr txBox="1"/>
          <p:nvPr/>
        </p:nvSpPr>
        <p:spPr>
          <a:xfrm>
            <a:off x="2198391" y="225566"/>
            <a:ext cx="8057122" cy="707886"/>
          </a:xfrm>
          <a:prstGeom prst="rect">
            <a:avLst/>
          </a:prstGeom>
          <a:noFill/>
        </p:spPr>
        <p:txBody>
          <a:bodyPr wrap="square" rtlCol="0">
            <a:spAutoFit/>
          </a:bodyPr>
          <a:lstStyle/>
          <a:p>
            <a:r>
              <a:rPr lang="en-IN" sz="4000" b="1" dirty="0"/>
              <a:t>KMS English Medium School (CBSE)</a:t>
            </a:r>
          </a:p>
        </p:txBody>
      </p:sp>
    </p:spTree>
    <p:extLst>
      <p:ext uri="{BB962C8B-B14F-4D97-AF65-F5344CB8AC3E}">
        <p14:creationId xmlns:p14="http://schemas.microsoft.com/office/powerpoint/2010/main" val="2186923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370046F-54B4-46DE-93BA-64C823881662}"/>
              </a:ext>
            </a:extLst>
          </p:cNvPr>
          <p:cNvSpPr/>
          <p:nvPr/>
        </p:nvSpPr>
        <p:spPr>
          <a:xfrm>
            <a:off x="165894" y="62314"/>
            <a:ext cx="11859064" cy="6735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4" name="Rectangle 13">
            <a:extLst>
              <a:ext uri="{FF2B5EF4-FFF2-40B4-BE49-F238E27FC236}">
                <a16:creationId xmlns:a16="http://schemas.microsoft.com/office/drawing/2014/main" id="{6AA14360-24C5-4D3D-9518-640B95AE4D2C}"/>
              </a:ext>
            </a:extLst>
          </p:cNvPr>
          <p:cNvSpPr/>
          <p:nvPr/>
        </p:nvSpPr>
        <p:spPr>
          <a:xfrm>
            <a:off x="165894" y="1048892"/>
            <a:ext cx="11859064" cy="678766"/>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887FDBA8-C172-485A-8290-8641F093D188}"/>
              </a:ext>
            </a:extLst>
          </p:cNvPr>
          <p:cNvSpPr txBox="1"/>
          <p:nvPr/>
        </p:nvSpPr>
        <p:spPr>
          <a:xfrm>
            <a:off x="2895702" y="1234387"/>
            <a:ext cx="1063245" cy="307777"/>
          </a:xfrm>
          <a:prstGeom prst="rect">
            <a:avLst/>
          </a:prstGeom>
          <a:noFill/>
        </p:spPr>
        <p:txBody>
          <a:bodyPr wrap="square" rtlCol="0">
            <a:spAutoFit/>
          </a:bodyPr>
          <a:lstStyle/>
          <a:p>
            <a:r>
              <a:rPr lang="en-IN" sz="1400" b="1" dirty="0"/>
              <a:t>About Us  #</a:t>
            </a:r>
          </a:p>
        </p:txBody>
      </p:sp>
      <p:sp>
        <p:nvSpPr>
          <p:cNvPr id="16" name="TextBox 15">
            <a:extLst>
              <a:ext uri="{FF2B5EF4-FFF2-40B4-BE49-F238E27FC236}">
                <a16:creationId xmlns:a16="http://schemas.microsoft.com/office/drawing/2014/main" id="{6C5366BD-4C2A-46A3-B2F8-4FC7CEE1C223}"/>
              </a:ext>
            </a:extLst>
          </p:cNvPr>
          <p:cNvSpPr txBox="1"/>
          <p:nvPr/>
        </p:nvSpPr>
        <p:spPr>
          <a:xfrm>
            <a:off x="4036723" y="1234389"/>
            <a:ext cx="1190474" cy="307775"/>
          </a:xfrm>
          <a:prstGeom prst="rect">
            <a:avLst/>
          </a:prstGeom>
          <a:noFill/>
        </p:spPr>
        <p:txBody>
          <a:bodyPr wrap="square" rtlCol="0">
            <a:spAutoFit/>
          </a:bodyPr>
          <a:lstStyle/>
          <a:p>
            <a:r>
              <a:rPr lang="en-IN" sz="1400" dirty="0"/>
              <a:t>Infrastructure</a:t>
            </a:r>
          </a:p>
        </p:txBody>
      </p:sp>
      <p:sp>
        <p:nvSpPr>
          <p:cNvPr id="17" name="TextBox 16">
            <a:extLst>
              <a:ext uri="{FF2B5EF4-FFF2-40B4-BE49-F238E27FC236}">
                <a16:creationId xmlns:a16="http://schemas.microsoft.com/office/drawing/2014/main" id="{6D8FCD99-2C57-4C02-AFF1-BEC5826289A9}"/>
              </a:ext>
            </a:extLst>
          </p:cNvPr>
          <p:cNvSpPr txBox="1"/>
          <p:nvPr/>
        </p:nvSpPr>
        <p:spPr>
          <a:xfrm>
            <a:off x="5302736" y="1234387"/>
            <a:ext cx="1048697" cy="307777"/>
          </a:xfrm>
          <a:prstGeom prst="rect">
            <a:avLst/>
          </a:prstGeom>
          <a:noFill/>
        </p:spPr>
        <p:txBody>
          <a:bodyPr wrap="square" rtlCol="0">
            <a:spAutoFit/>
          </a:bodyPr>
          <a:lstStyle/>
          <a:p>
            <a:r>
              <a:rPr lang="en-IN" sz="1400" dirty="0"/>
              <a:t>Academic #</a:t>
            </a:r>
          </a:p>
        </p:txBody>
      </p:sp>
      <p:sp>
        <p:nvSpPr>
          <p:cNvPr id="18" name="TextBox 17">
            <a:extLst>
              <a:ext uri="{FF2B5EF4-FFF2-40B4-BE49-F238E27FC236}">
                <a16:creationId xmlns:a16="http://schemas.microsoft.com/office/drawing/2014/main" id="{53539276-D8D0-488F-8A3E-A5CD89542CDB}"/>
              </a:ext>
            </a:extLst>
          </p:cNvPr>
          <p:cNvSpPr txBox="1"/>
          <p:nvPr/>
        </p:nvSpPr>
        <p:spPr>
          <a:xfrm>
            <a:off x="11123255" y="1234389"/>
            <a:ext cx="765517" cy="307775"/>
          </a:xfrm>
          <a:prstGeom prst="rect">
            <a:avLst/>
          </a:prstGeom>
          <a:noFill/>
        </p:spPr>
        <p:txBody>
          <a:bodyPr wrap="square" rtlCol="0">
            <a:spAutoFit/>
          </a:bodyPr>
          <a:lstStyle/>
          <a:p>
            <a:r>
              <a:rPr lang="en-IN" sz="1400" dirty="0"/>
              <a:t>Help Us</a:t>
            </a:r>
          </a:p>
        </p:txBody>
      </p:sp>
      <p:sp>
        <p:nvSpPr>
          <p:cNvPr id="19" name="TextBox 18">
            <a:extLst>
              <a:ext uri="{FF2B5EF4-FFF2-40B4-BE49-F238E27FC236}">
                <a16:creationId xmlns:a16="http://schemas.microsoft.com/office/drawing/2014/main" id="{EEE7C0EC-3474-4395-A378-C48BFF6DCFAC}"/>
              </a:ext>
            </a:extLst>
          </p:cNvPr>
          <p:cNvSpPr txBox="1"/>
          <p:nvPr/>
        </p:nvSpPr>
        <p:spPr>
          <a:xfrm>
            <a:off x="2188988" y="1234389"/>
            <a:ext cx="628938" cy="307777"/>
          </a:xfrm>
          <a:prstGeom prst="rect">
            <a:avLst/>
          </a:prstGeom>
          <a:noFill/>
        </p:spPr>
        <p:txBody>
          <a:bodyPr wrap="square" rtlCol="0">
            <a:spAutoFit/>
          </a:bodyPr>
          <a:lstStyle/>
          <a:p>
            <a:r>
              <a:rPr lang="en-IN" sz="1400" dirty="0"/>
              <a:t>Home</a:t>
            </a:r>
          </a:p>
        </p:txBody>
      </p:sp>
      <p:sp>
        <p:nvSpPr>
          <p:cNvPr id="20" name="TextBox 19">
            <a:extLst>
              <a:ext uri="{FF2B5EF4-FFF2-40B4-BE49-F238E27FC236}">
                <a16:creationId xmlns:a16="http://schemas.microsoft.com/office/drawing/2014/main" id="{3227F763-E346-47FC-8D66-6C34282DD924}"/>
              </a:ext>
            </a:extLst>
          </p:cNvPr>
          <p:cNvSpPr txBox="1"/>
          <p:nvPr/>
        </p:nvSpPr>
        <p:spPr>
          <a:xfrm>
            <a:off x="6436840" y="1234387"/>
            <a:ext cx="765516" cy="307777"/>
          </a:xfrm>
          <a:prstGeom prst="rect">
            <a:avLst/>
          </a:prstGeom>
          <a:noFill/>
        </p:spPr>
        <p:txBody>
          <a:bodyPr wrap="square" rtlCol="0">
            <a:spAutoFit/>
          </a:bodyPr>
          <a:lstStyle/>
          <a:p>
            <a:r>
              <a:rPr lang="en-IN" sz="1400" dirty="0"/>
              <a:t>Gallery</a:t>
            </a:r>
          </a:p>
        </p:txBody>
      </p:sp>
      <p:sp>
        <p:nvSpPr>
          <p:cNvPr id="21" name="TextBox 20">
            <a:extLst>
              <a:ext uri="{FF2B5EF4-FFF2-40B4-BE49-F238E27FC236}">
                <a16:creationId xmlns:a16="http://schemas.microsoft.com/office/drawing/2014/main" id="{3E4B362D-2856-421D-BB53-9EBEA79F087C}"/>
              </a:ext>
            </a:extLst>
          </p:cNvPr>
          <p:cNvSpPr txBox="1"/>
          <p:nvPr/>
        </p:nvSpPr>
        <p:spPr>
          <a:xfrm>
            <a:off x="8353463" y="1234387"/>
            <a:ext cx="1588784" cy="307777"/>
          </a:xfrm>
          <a:prstGeom prst="rect">
            <a:avLst/>
          </a:prstGeom>
          <a:noFill/>
        </p:spPr>
        <p:txBody>
          <a:bodyPr wrap="square" rtlCol="0">
            <a:spAutoFit/>
          </a:bodyPr>
          <a:lstStyle/>
          <a:p>
            <a:r>
              <a:rPr lang="en-IN" sz="1400" dirty="0"/>
              <a:t>Online Admission #</a:t>
            </a:r>
          </a:p>
        </p:txBody>
      </p:sp>
      <p:sp>
        <p:nvSpPr>
          <p:cNvPr id="22" name="TextBox 21">
            <a:extLst>
              <a:ext uri="{FF2B5EF4-FFF2-40B4-BE49-F238E27FC236}">
                <a16:creationId xmlns:a16="http://schemas.microsoft.com/office/drawing/2014/main" id="{B305A010-4784-4293-A5A8-0EDBB45651A8}"/>
              </a:ext>
            </a:extLst>
          </p:cNvPr>
          <p:cNvSpPr txBox="1"/>
          <p:nvPr/>
        </p:nvSpPr>
        <p:spPr>
          <a:xfrm>
            <a:off x="10025883" y="1234387"/>
            <a:ext cx="1013736" cy="307777"/>
          </a:xfrm>
          <a:prstGeom prst="rect">
            <a:avLst/>
          </a:prstGeom>
          <a:noFill/>
        </p:spPr>
        <p:txBody>
          <a:bodyPr wrap="square" rtlCol="0">
            <a:spAutoFit/>
          </a:bodyPr>
          <a:lstStyle/>
          <a:p>
            <a:r>
              <a:rPr lang="en-IN" sz="1400" dirty="0"/>
              <a:t>Contact Us</a:t>
            </a:r>
          </a:p>
        </p:txBody>
      </p:sp>
      <p:sp>
        <p:nvSpPr>
          <p:cNvPr id="23" name="TextBox 22">
            <a:extLst>
              <a:ext uri="{FF2B5EF4-FFF2-40B4-BE49-F238E27FC236}">
                <a16:creationId xmlns:a16="http://schemas.microsoft.com/office/drawing/2014/main" id="{1F23DA4B-665A-460F-AB1D-FDEF7E549465}"/>
              </a:ext>
            </a:extLst>
          </p:cNvPr>
          <p:cNvSpPr txBox="1"/>
          <p:nvPr/>
        </p:nvSpPr>
        <p:spPr>
          <a:xfrm>
            <a:off x="7208488" y="1234387"/>
            <a:ext cx="1061339" cy="307777"/>
          </a:xfrm>
          <a:prstGeom prst="rect">
            <a:avLst/>
          </a:prstGeom>
          <a:noFill/>
        </p:spPr>
        <p:txBody>
          <a:bodyPr wrap="square" rtlCol="0">
            <a:spAutoFit/>
          </a:bodyPr>
          <a:lstStyle/>
          <a:p>
            <a:r>
              <a:rPr lang="en-IN" sz="1400" dirty="0"/>
              <a:t>Admission #</a:t>
            </a:r>
          </a:p>
        </p:txBody>
      </p:sp>
      <p:sp>
        <p:nvSpPr>
          <p:cNvPr id="25" name="Rectangle 24">
            <a:extLst>
              <a:ext uri="{FF2B5EF4-FFF2-40B4-BE49-F238E27FC236}">
                <a16:creationId xmlns:a16="http://schemas.microsoft.com/office/drawing/2014/main" id="{B9B1086D-4CE6-4883-B6D7-8D2F74C448EF}"/>
              </a:ext>
            </a:extLst>
          </p:cNvPr>
          <p:cNvSpPr/>
          <p:nvPr/>
        </p:nvSpPr>
        <p:spPr>
          <a:xfrm>
            <a:off x="165320" y="42203"/>
            <a:ext cx="11859064" cy="1029081"/>
          </a:xfrm>
          <a:prstGeom prst="rect">
            <a:avLst/>
          </a:prstGeom>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IN" dirty="0"/>
          </a:p>
        </p:txBody>
      </p:sp>
      <p:sp>
        <p:nvSpPr>
          <p:cNvPr id="26" name="Rectangle: Rounded Corners 25">
            <a:extLst>
              <a:ext uri="{FF2B5EF4-FFF2-40B4-BE49-F238E27FC236}">
                <a16:creationId xmlns:a16="http://schemas.microsoft.com/office/drawing/2014/main" id="{C93C2841-4349-4957-ACBA-E1788B8EF7D8}"/>
              </a:ext>
            </a:extLst>
          </p:cNvPr>
          <p:cNvSpPr/>
          <p:nvPr/>
        </p:nvSpPr>
        <p:spPr>
          <a:xfrm>
            <a:off x="533998" y="236676"/>
            <a:ext cx="1055077" cy="6787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Logo</a:t>
            </a:r>
          </a:p>
        </p:txBody>
      </p:sp>
      <p:sp>
        <p:nvSpPr>
          <p:cNvPr id="27" name="TextBox 26">
            <a:extLst>
              <a:ext uri="{FF2B5EF4-FFF2-40B4-BE49-F238E27FC236}">
                <a16:creationId xmlns:a16="http://schemas.microsoft.com/office/drawing/2014/main" id="{9079E5C3-A66C-44AC-9DCC-C5EABB0E1B57}"/>
              </a:ext>
            </a:extLst>
          </p:cNvPr>
          <p:cNvSpPr txBox="1"/>
          <p:nvPr/>
        </p:nvSpPr>
        <p:spPr>
          <a:xfrm>
            <a:off x="2198391" y="225566"/>
            <a:ext cx="8057122" cy="707886"/>
          </a:xfrm>
          <a:prstGeom prst="rect">
            <a:avLst/>
          </a:prstGeom>
          <a:noFill/>
        </p:spPr>
        <p:txBody>
          <a:bodyPr wrap="square" rtlCol="0">
            <a:spAutoFit/>
          </a:bodyPr>
          <a:lstStyle/>
          <a:p>
            <a:r>
              <a:rPr lang="en-IN" sz="4000" b="1" dirty="0"/>
              <a:t>KMS English Medium School (CBSE)</a:t>
            </a:r>
          </a:p>
        </p:txBody>
      </p:sp>
    </p:spTree>
    <p:extLst>
      <p:ext uri="{BB962C8B-B14F-4D97-AF65-F5344CB8AC3E}">
        <p14:creationId xmlns:p14="http://schemas.microsoft.com/office/powerpoint/2010/main" val="3932379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D63C4D-D65C-42FF-8AAB-DFFD4E7CF467}"/>
              </a:ext>
            </a:extLst>
          </p:cNvPr>
          <p:cNvSpPr/>
          <p:nvPr/>
        </p:nvSpPr>
        <p:spPr>
          <a:xfrm>
            <a:off x="165894" y="76382"/>
            <a:ext cx="11859064" cy="6735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5492135B-AF8E-4BF7-82A8-B66DCEF17BDE}"/>
              </a:ext>
            </a:extLst>
          </p:cNvPr>
          <p:cNvSpPr txBox="1"/>
          <p:nvPr/>
        </p:nvSpPr>
        <p:spPr>
          <a:xfrm>
            <a:off x="4236075" y="1234392"/>
            <a:ext cx="894477" cy="307777"/>
          </a:xfrm>
          <a:prstGeom prst="rect">
            <a:avLst/>
          </a:prstGeom>
          <a:noFill/>
        </p:spPr>
        <p:txBody>
          <a:bodyPr wrap="square" rtlCol="0">
            <a:spAutoFit/>
          </a:bodyPr>
          <a:lstStyle/>
          <a:p>
            <a:r>
              <a:rPr lang="en-IN" sz="1400" b="1" dirty="0">
                <a:solidFill>
                  <a:schemeClr val="bg1"/>
                </a:solidFill>
              </a:rPr>
              <a:t>About Us</a:t>
            </a:r>
          </a:p>
        </p:txBody>
      </p:sp>
      <p:sp>
        <p:nvSpPr>
          <p:cNvPr id="4" name="Rectangle 3">
            <a:extLst>
              <a:ext uri="{FF2B5EF4-FFF2-40B4-BE49-F238E27FC236}">
                <a16:creationId xmlns:a16="http://schemas.microsoft.com/office/drawing/2014/main" id="{F2943F99-03BF-4176-B04E-D3388C45E62B}"/>
              </a:ext>
            </a:extLst>
          </p:cNvPr>
          <p:cNvSpPr/>
          <p:nvPr/>
        </p:nvSpPr>
        <p:spPr>
          <a:xfrm>
            <a:off x="166468" y="6435968"/>
            <a:ext cx="11859064" cy="3763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Copyright © KMS English Medium School (CBSE)- Mumbai</a:t>
            </a:r>
            <a:endParaRPr lang="en-IN" dirty="0"/>
          </a:p>
        </p:txBody>
      </p:sp>
      <p:sp>
        <p:nvSpPr>
          <p:cNvPr id="5" name="Rectangle 4">
            <a:extLst>
              <a:ext uri="{FF2B5EF4-FFF2-40B4-BE49-F238E27FC236}">
                <a16:creationId xmlns:a16="http://schemas.microsoft.com/office/drawing/2014/main" id="{37653701-E547-4B31-B362-9CE158829FB8}"/>
              </a:ext>
            </a:extLst>
          </p:cNvPr>
          <p:cNvSpPr/>
          <p:nvPr/>
        </p:nvSpPr>
        <p:spPr>
          <a:xfrm>
            <a:off x="166468" y="3896751"/>
            <a:ext cx="11859064" cy="2518117"/>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33C1F915-13AA-4370-91F2-CDB0C3DEEC2B}"/>
              </a:ext>
            </a:extLst>
          </p:cNvPr>
          <p:cNvSpPr/>
          <p:nvPr/>
        </p:nvSpPr>
        <p:spPr>
          <a:xfrm>
            <a:off x="422031" y="4192172"/>
            <a:ext cx="1969477" cy="19413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Logo </a:t>
            </a:r>
          </a:p>
        </p:txBody>
      </p:sp>
      <p:cxnSp>
        <p:nvCxnSpPr>
          <p:cNvPr id="7" name="Straight Connector 6">
            <a:extLst>
              <a:ext uri="{FF2B5EF4-FFF2-40B4-BE49-F238E27FC236}">
                <a16:creationId xmlns:a16="http://schemas.microsoft.com/office/drawing/2014/main" id="{FC5D88C7-4EFE-41F8-95B3-D5534D82C3ED}"/>
              </a:ext>
            </a:extLst>
          </p:cNvPr>
          <p:cNvCxnSpPr/>
          <p:nvPr/>
        </p:nvCxnSpPr>
        <p:spPr>
          <a:xfrm>
            <a:off x="3898639" y="4430188"/>
            <a:ext cx="314296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9E72858-4C87-488B-B470-32DDE81E7C1A}"/>
              </a:ext>
            </a:extLst>
          </p:cNvPr>
          <p:cNvSpPr txBox="1"/>
          <p:nvPr/>
        </p:nvSpPr>
        <p:spPr>
          <a:xfrm>
            <a:off x="3976008" y="4008978"/>
            <a:ext cx="1969477" cy="400110"/>
          </a:xfrm>
          <a:prstGeom prst="rect">
            <a:avLst/>
          </a:prstGeom>
          <a:noFill/>
        </p:spPr>
        <p:txBody>
          <a:bodyPr wrap="square" rtlCol="0">
            <a:spAutoFit/>
          </a:bodyPr>
          <a:lstStyle/>
          <a:p>
            <a:r>
              <a:rPr lang="en-IN" sz="2000" b="1" dirty="0"/>
              <a:t>Quick Links</a:t>
            </a:r>
          </a:p>
        </p:txBody>
      </p:sp>
      <p:sp>
        <p:nvSpPr>
          <p:cNvPr id="9" name="TextBox 8">
            <a:extLst>
              <a:ext uri="{FF2B5EF4-FFF2-40B4-BE49-F238E27FC236}">
                <a16:creationId xmlns:a16="http://schemas.microsoft.com/office/drawing/2014/main" id="{79A972DF-AEB4-447A-80B4-77FEC23B82C9}"/>
              </a:ext>
            </a:extLst>
          </p:cNvPr>
          <p:cNvSpPr txBox="1"/>
          <p:nvPr/>
        </p:nvSpPr>
        <p:spPr>
          <a:xfrm>
            <a:off x="3976008" y="4550202"/>
            <a:ext cx="1797149" cy="369332"/>
          </a:xfrm>
          <a:prstGeom prst="rect">
            <a:avLst/>
          </a:prstGeom>
          <a:noFill/>
        </p:spPr>
        <p:txBody>
          <a:bodyPr wrap="square" rtlCol="0">
            <a:spAutoFit/>
          </a:bodyPr>
          <a:lstStyle/>
          <a:p>
            <a:r>
              <a:rPr lang="en-IN" dirty="0"/>
              <a:t>Privacy Policy  &gt;&gt;</a:t>
            </a:r>
          </a:p>
        </p:txBody>
      </p:sp>
      <p:sp>
        <p:nvSpPr>
          <p:cNvPr id="10" name="TextBox 9">
            <a:extLst>
              <a:ext uri="{FF2B5EF4-FFF2-40B4-BE49-F238E27FC236}">
                <a16:creationId xmlns:a16="http://schemas.microsoft.com/office/drawing/2014/main" id="{D5B0C31C-6265-47EE-A434-7F0CF5FE3CCE}"/>
              </a:ext>
            </a:extLst>
          </p:cNvPr>
          <p:cNvSpPr txBox="1"/>
          <p:nvPr/>
        </p:nvSpPr>
        <p:spPr>
          <a:xfrm>
            <a:off x="3976009" y="4977181"/>
            <a:ext cx="1797148" cy="369332"/>
          </a:xfrm>
          <a:prstGeom prst="rect">
            <a:avLst/>
          </a:prstGeom>
          <a:noFill/>
        </p:spPr>
        <p:txBody>
          <a:bodyPr wrap="square" rtlCol="0">
            <a:spAutoFit/>
          </a:bodyPr>
          <a:lstStyle/>
          <a:p>
            <a:r>
              <a:rPr lang="en-IN" dirty="0"/>
              <a:t>Photo Gallery &gt;&gt;</a:t>
            </a:r>
          </a:p>
        </p:txBody>
      </p:sp>
      <p:sp>
        <p:nvSpPr>
          <p:cNvPr id="11" name="TextBox 10">
            <a:extLst>
              <a:ext uri="{FF2B5EF4-FFF2-40B4-BE49-F238E27FC236}">
                <a16:creationId xmlns:a16="http://schemas.microsoft.com/office/drawing/2014/main" id="{AFED7D2B-8AAD-447B-93EC-26E588033B01}"/>
              </a:ext>
            </a:extLst>
          </p:cNvPr>
          <p:cNvSpPr txBox="1"/>
          <p:nvPr/>
        </p:nvSpPr>
        <p:spPr>
          <a:xfrm>
            <a:off x="3976009" y="5404160"/>
            <a:ext cx="995290" cy="369332"/>
          </a:xfrm>
          <a:prstGeom prst="rect">
            <a:avLst/>
          </a:prstGeom>
          <a:noFill/>
        </p:spPr>
        <p:txBody>
          <a:bodyPr wrap="square" rtlCol="0">
            <a:spAutoFit/>
          </a:bodyPr>
          <a:lstStyle/>
          <a:p>
            <a:r>
              <a:rPr lang="en-IN" dirty="0"/>
              <a:t>Help  &gt;&gt;</a:t>
            </a:r>
          </a:p>
        </p:txBody>
      </p:sp>
      <p:sp>
        <p:nvSpPr>
          <p:cNvPr id="12" name="TextBox 11">
            <a:extLst>
              <a:ext uri="{FF2B5EF4-FFF2-40B4-BE49-F238E27FC236}">
                <a16:creationId xmlns:a16="http://schemas.microsoft.com/office/drawing/2014/main" id="{3793A03C-5D59-494A-BE6C-BBA84C793AF8}"/>
              </a:ext>
            </a:extLst>
          </p:cNvPr>
          <p:cNvSpPr txBox="1"/>
          <p:nvPr/>
        </p:nvSpPr>
        <p:spPr>
          <a:xfrm>
            <a:off x="3976009" y="5827646"/>
            <a:ext cx="1590822" cy="369332"/>
          </a:xfrm>
          <a:prstGeom prst="rect">
            <a:avLst/>
          </a:prstGeom>
          <a:noFill/>
        </p:spPr>
        <p:txBody>
          <a:bodyPr wrap="square" rtlCol="0">
            <a:spAutoFit/>
          </a:bodyPr>
          <a:lstStyle/>
          <a:p>
            <a:r>
              <a:rPr lang="en-IN" dirty="0"/>
              <a:t>Contact Us  &gt;&gt;</a:t>
            </a:r>
          </a:p>
        </p:txBody>
      </p:sp>
      <p:cxnSp>
        <p:nvCxnSpPr>
          <p:cNvPr id="13" name="Straight Connector 12">
            <a:extLst>
              <a:ext uri="{FF2B5EF4-FFF2-40B4-BE49-F238E27FC236}">
                <a16:creationId xmlns:a16="http://schemas.microsoft.com/office/drawing/2014/main" id="{09171042-B54B-409F-9C30-C0B0323FD963}"/>
              </a:ext>
            </a:extLst>
          </p:cNvPr>
          <p:cNvCxnSpPr/>
          <p:nvPr/>
        </p:nvCxnSpPr>
        <p:spPr>
          <a:xfrm>
            <a:off x="7413643" y="4533384"/>
            <a:ext cx="314296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370A61C-23AD-4CD0-A7E3-107786C38DB2}"/>
              </a:ext>
            </a:extLst>
          </p:cNvPr>
          <p:cNvSpPr txBox="1"/>
          <p:nvPr/>
        </p:nvSpPr>
        <p:spPr>
          <a:xfrm>
            <a:off x="7413643" y="4112174"/>
            <a:ext cx="1969477" cy="400110"/>
          </a:xfrm>
          <a:prstGeom prst="rect">
            <a:avLst/>
          </a:prstGeom>
          <a:noFill/>
        </p:spPr>
        <p:txBody>
          <a:bodyPr wrap="square" rtlCol="0">
            <a:spAutoFit/>
          </a:bodyPr>
          <a:lstStyle/>
          <a:p>
            <a:r>
              <a:rPr lang="en-IN" sz="2000" b="1" dirty="0"/>
              <a:t>Follows us on</a:t>
            </a:r>
          </a:p>
        </p:txBody>
      </p:sp>
      <p:pic>
        <p:nvPicPr>
          <p:cNvPr id="15" name="Picture 14">
            <a:extLst>
              <a:ext uri="{FF2B5EF4-FFF2-40B4-BE49-F238E27FC236}">
                <a16:creationId xmlns:a16="http://schemas.microsoft.com/office/drawing/2014/main" id="{D4C1CA98-383E-41F4-84D7-C5CB9BA52D04}"/>
              </a:ext>
            </a:extLst>
          </p:cNvPr>
          <p:cNvPicPr>
            <a:picLocks noChangeAspect="1"/>
          </p:cNvPicPr>
          <p:nvPr/>
        </p:nvPicPr>
        <p:blipFill rotWithShape="1">
          <a:blip r:embed="rId2"/>
          <a:srcRect l="58269" t="67085" r="26385" b="25732"/>
          <a:stretch/>
        </p:blipFill>
        <p:spPr>
          <a:xfrm>
            <a:off x="7514462" y="4742630"/>
            <a:ext cx="1871004" cy="492370"/>
          </a:xfrm>
          <a:prstGeom prst="rect">
            <a:avLst/>
          </a:prstGeom>
        </p:spPr>
      </p:pic>
      <p:sp>
        <p:nvSpPr>
          <p:cNvPr id="16" name="TextBox 15">
            <a:extLst>
              <a:ext uri="{FF2B5EF4-FFF2-40B4-BE49-F238E27FC236}">
                <a16:creationId xmlns:a16="http://schemas.microsoft.com/office/drawing/2014/main" id="{65C0FD59-4FBD-4376-AB2A-118B0F3D0B0F}"/>
              </a:ext>
            </a:extLst>
          </p:cNvPr>
          <p:cNvSpPr txBox="1"/>
          <p:nvPr/>
        </p:nvSpPr>
        <p:spPr>
          <a:xfrm>
            <a:off x="7514463" y="5444246"/>
            <a:ext cx="2602846" cy="369332"/>
          </a:xfrm>
          <a:prstGeom prst="rect">
            <a:avLst/>
          </a:prstGeom>
          <a:noFill/>
        </p:spPr>
        <p:txBody>
          <a:bodyPr wrap="square" rtlCol="0">
            <a:spAutoFit/>
          </a:bodyPr>
          <a:lstStyle/>
          <a:p>
            <a:r>
              <a:rPr lang="en-IN" dirty="0"/>
              <a:t>Phone : +9122-2411-3601</a:t>
            </a:r>
          </a:p>
        </p:txBody>
      </p:sp>
      <p:sp>
        <p:nvSpPr>
          <p:cNvPr id="17" name="TextBox 16">
            <a:extLst>
              <a:ext uri="{FF2B5EF4-FFF2-40B4-BE49-F238E27FC236}">
                <a16:creationId xmlns:a16="http://schemas.microsoft.com/office/drawing/2014/main" id="{0D6685EE-E22B-4F57-92BF-315FDE1EB928}"/>
              </a:ext>
            </a:extLst>
          </p:cNvPr>
          <p:cNvSpPr txBox="1"/>
          <p:nvPr/>
        </p:nvSpPr>
        <p:spPr>
          <a:xfrm>
            <a:off x="7529985" y="5804749"/>
            <a:ext cx="4494973" cy="369332"/>
          </a:xfrm>
          <a:prstGeom prst="rect">
            <a:avLst/>
          </a:prstGeom>
          <a:noFill/>
        </p:spPr>
        <p:txBody>
          <a:bodyPr wrap="square" rtlCol="0">
            <a:spAutoFit/>
          </a:bodyPr>
          <a:lstStyle/>
          <a:p>
            <a:r>
              <a:rPr lang="en-IN" dirty="0"/>
              <a:t>Email :  kmsenglishmediumschool@gmail.com</a:t>
            </a:r>
          </a:p>
        </p:txBody>
      </p:sp>
    </p:spTree>
    <p:extLst>
      <p:ext uri="{BB962C8B-B14F-4D97-AF65-F5344CB8AC3E}">
        <p14:creationId xmlns:p14="http://schemas.microsoft.com/office/powerpoint/2010/main" val="3364971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24D694-8529-4E1B-8211-2A2EC51F5ADF}"/>
              </a:ext>
            </a:extLst>
          </p:cNvPr>
          <p:cNvSpPr/>
          <p:nvPr/>
        </p:nvSpPr>
        <p:spPr>
          <a:xfrm>
            <a:off x="165894" y="103749"/>
            <a:ext cx="11859064" cy="66505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8" name="Rectangle 17">
            <a:extLst>
              <a:ext uri="{FF2B5EF4-FFF2-40B4-BE49-F238E27FC236}">
                <a16:creationId xmlns:a16="http://schemas.microsoft.com/office/drawing/2014/main" id="{11CFDC78-3C0A-4D86-82DD-964330818D98}"/>
              </a:ext>
            </a:extLst>
          </p:cNvPr>
          <p:cNvSpPr/>
          <p:nvPr/>
        </p:nvSpPr>
        <p:spPr>
          <a:xfrm>
            <a:off x="166468" y="6435968"/>
            <a:ext cx="11859064" cy="3763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Copyright © KMS English Medium School (CBSE)- Mumbai</a:t>
            </a:r>
            <a:endParaRPr lang="en-IN" dirty="0"/>
          </a:p>
        </p:txBody>
      </p:sp>
      <p:sp>
        <p:nvSpPr>
          <p:cNvPr id="19" name="Rectangle 18">
            <a:extLst>
              <a:ext uri="{FF2B5EF4-FFF2-40B4-BE49-F238E27FC236}">
                <a16:creationId xmlns:a16="http://schemas.microsoft.com/office/drawing/2014/main" id="{07508948-C335-466D-8094-17C73333B900}"/>
              </a:ext>
            </a:extLst>
          </p:cNvPr>
          <p:cNvSpPr/>
          <p:nvPr/>
        </p:nvSpPr>
        <p:spPr>
          <a:xfrm>
            <a:off x="166468" y="3896751"/>
            <a:ext cx="11859064" cy="2518117"/>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14E1FE39-8D09-4F33-9302-2C8AEF562B54}"/>
              </a:ext>
            </a:extLst>
          </p:cNvPr>
          <p:cNvSpPr/>
          <p:nvPr/>
        </p:nvSpPr>
        <p:spPr>
          <a:xfrm>
            <a:off x="422031" y="4192172"/>
            <a:ext cx="1969477" cy="19413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Logo </a:t>
            </a:r>
          </a:p>
        </p:txBody>
      </p:sp>
      <p:cxnSp>
        <p:nvCxnSpPr>
          <p:cNvPr id="21" name="Straight Connector 20">
            <a:extLst>
              <a:ext uri="{FF2B5EF4-FFF2-40B4-BE49-F238E27FC236}">
                <a16:creationId xmlns:a16="http://schemas.microsoft.com/office/drawing/2014/main" id="{08761AC3-F139-4135-A30C-AA7863D56746}"/>
              </a:ext>
            </a:extLst>
          </p:cNvPr>
          <p:cNvCxnSpPr/>
          <p:nvPr/>
        </p:nvCxnSpPr>
        <p:spPr>
          <a:xfrm>
            <a:off x="3898639" y="4430188"/>
            <a:ext cx="314296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55B1379-40C6-445A-991F-0554E4AD7B8A}"/>
              </a:ext>
            </a:extLst>
          </p:cNvPr>
          <p:cNvSpPr txBox="1"/>
          <p:nvPr/>
        </p:nvSpPr>
        <p:spPr>
          <a:xfrm>
            <a:off x="3976008" y="4008978"/>
            <a:ext cx="1969477" cy="400110"/>
          </a:xfrm>
          <a:prstGeom prst="rect">
            <a:avLst/>
          </a:prstGeom>
          <a:noFill/>
        </p:spPr>
        <p:txBody>
          <a:bodyPr wrap="square" rtlCol="0">
            <a:spAutoFit/>
          </a:bodyPr>
          <a:lstStyle/>
          <a:p>
            <a:r>
              <a:rPr lang="en-IN" sz="2000" b="1" dirty="0"/>
              <a:t>Quick Links</a:t>
            </a:r>
          </a:p>
        </p:txBody>
      </p:sp>
      <p:sp>
        <p:nvSpPr>
          <p:cNvPr id="23" name="TextBox 22">
            <a:extLst>
              <a:ext uri="{FF2B5EF4-FFF2-40B4-BE49-F238E27FC236}">
                <a16:creationId xmlns:a16="http://schemas.microsoft.com/office/drawing/2014/main" id="{AA244121-0C7C-4760-9667-49D693064BF4}"/>
              </a:ext>
            </a:extLst>
          </p:cNvPr>
          <p:cNvSpPr txBox="1"/>
          <p:nvPr/>
        </p:nvSpPr>
        <p:spPr>
          <a:xfrm>
            <a:off x="3976008" y="4550202"/>
            <a:ext cx="1797149" cy="369332"/>
          </a:xfrm>
          <a:prstGeom prst="rect">
            <a:avLst/>
          </a:prstGeom>
          <a:noFill/>
        </p:spPr>
        <p:txBody>
          <a:bodyPr wrap="square" rtlCol="0">
            <a:spAutoFit/>
          </a:bodyPr>
          <a:lstStyle/>
          <a:p>
            <a:r>
              <a:rPr lang="en-IN" dirty="0"/>
              <a:t>Privacy Policy  &gt;&gt;</a:t>
            </a:r>
          </a:p>
        </p:txBody>
      </p:sp>
      <p:sp>
        <p:nvSpPr>
          <p:cNvPr id="24" name="TextBox 23">
            <a:extLst>
              <a:ext uri="{FF2B5EF4-FFF2-40B4-BE49-F238E27FC236}">
                <a16:creationId xmlns:a16="http://schemas.microsoft.com/office/drawing/2014/main" id="{F733DA5A-6219-4DED-9C15-42F92CD545C9}"/>
              </a:ext>
            </a:extLst>
          </p:cNvPr>
          <p:cNvSpPr txBox="1"/>
          <p:nvPr/>
        </p:nvSpPr>
        <p:spPr>
          <a:xfrm>
            <a:off x="3976009" y="4977181"/>
            <a:ext cx="1797148" cy="369332"/>
          </a:xfrm>
          <a:prstGeom prst="rect">
            <a:avLst/>
          </a:prstGeom>
          <a:noFill/>
        </p:spPr>
        <p:txBody>
          <a:bodyPr wrap="square" rtlCol="0">
            <a:spAutoFit/>
          </a:bodyPr>
          <a:lstStyle/>
          <a:p>
            <a:r>
              <a:rPr lang="en-IN" dirty="0"/>
              <a:t>Photo Gallery &gt;&gt;</a:t>
            </a:r>
          </a:p>
        </p:txBody>
      </p:sp>
      <p:sp>
        <p:nvSpPr>
          <p:cNvPr id="25" name="TextBox 24">
            <a:extLst>
              <a:ext uri="{FF2B5EF4-FFF2-40B4-BE49-F238E27FC236}">
                <a16:creationId xmlns:a16="http://schemas.microsoft.com/office/drawing/2014/main" id="{1338CAF2-1F88-4414-B621-1779AEBAEB05}"/>
              </a:ext>
            </a:extLst>
          </p:cNvPr>
          <p:cNvSpPr txBox="1"/>
          <p:nvPr/>
        </p:nvSpPr>
        <p:spPr>
          <a:xfrm>
            <a:off x="3976009" y="5404160"/>
            <a:ext cx="995290" cy="369332"/>
          </a:xfrm>
          <a:prstGeom prst="rect">
            <a:avLst/>
          </a:prstGeom>
          <a:noFill/>
        </p:spPr>
        <p:txBody>
          <a:bodyPr wrap="square" rtlCol="0">
            <a:spAutoFit/>
          </a:bodyPr>
          <a:lstStyle/>
          <a:p>
            <a:r>
              <a:rPr lang="en-IN" dirty="0"/>
              <a:t>Help  &gt;&gt;</a:t>
            </a:r>
          </a:p>
        </p:txBody>
      </p:sp>
      <p:sp>
        <p:nvSpPr>
          <p:cNvPr id="26" name="TextBox 25">
            <a:extLst>
              <a:ext uri="{FF2B5EF4-FFF2-40B4-BE49-F238E27FC236}">
                <a16:creationId xmlns:a16="http://schemas.microsoft.com/office/drawing/2014/main" id="{D34F1251-40E5-479D-AECB-BB42F522757B}"/>
              </a:ext>
            </a:extLst>
          </p:cNvPr>
          <p:cNvSpPr txBox="1"/>
          <p:nvPr/>
        </p:nvSpPr>
        <p:spPr>
          <a:xfrm>
            <a:off x="3976009" y="5827646"/>
            <a:ext cx="1590822" cy="369332"/>
          </a:xfrm>
          <a:prstGeom prst="rect">
            <a:avLst/>
          </a:prstGeom>
          <a:noFill/>
        </p:spPr>
        <p:txBody>
          <a:bodyPr wrap="square" rtlCol="0">
            <a:spAutoFit/>
          </a:bodyPr>
          <a:lstStyle/>
          <a:p>
            <a:r>
              <a:rPr lang="en-IN" dirty="0"/>
              <a:t>Contact Us  &gt;&gt;</a:t>
            </a:r>
          </a:p>
        </p:txBody>
      </p:sp>
      <p:cxnSp>
        <p:nvCxnSpPr>
          <p:cNvPr id="33" name="Straight Connector 32">
            <a:extLst>
              <a:ext uri="{FF2B5EF4-FFF2-40B4-BE49-F238E27FC236}">
                <a16:creationId xmlns:a16="http://schemas.microsoft.com/office/drawing/2014/main" id="{E087F6E7-1479-4C3F-8702-7716077049D5}"/>
              </a:ext>
            </a:extLst>
          </p:cNvPr>
          <p:cNvCxnSpPr/>
          <p:nvPr/>
        </p:nvCxnSpPr>
        <p:spPr>
          <a:xfrm>
            <a:off x="7413643" y="4533384"/>
            <a:ext cx="314296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7500B79-790B-4836-9936-0B8BA1AB8B13}"/>
              </a:ext>
            </a:extLst>
          </p:cNvPr>
          <p:cNvSpPr txBox="1"/>
          <p:nvPr/>
        </p:nvSpPr>
        <p:spPr>
          <a:xfrm>
            <a:off x="7413643" y="4112174"/>
            <a:ext cx="1969477" cy="400110"/>
          </a:xfrm>
          <a:prstGeom prst="rect">
            <a:avLst/>
          </a:prstGeom>
          <a:noFill/>
        </p:spPr>
        <p:txBody>
          <a:bodyPr wrap="square" rtlCol="0">
            <a:spAutoFit/>
          </a:bodyPr>
          <a:lstStyle/>
          <a:p>
            <a:r>
              <a:rPr lang="en-IN" sz="2000" b="1" dirty="0"/>
              <a:t>Follows us on</a:t>
            </a:r>
          </a:p>
        </p:txBody>
      </p:sp>
      <p:pic>
        <p:nvPicPr>
          <p:cNvPr id="35" name="Picture 34">
            <a:extLst>
              <a:ext uri="{FF2B5EF4-FFF2-40B4-BE49-F238E27FC236}">
                <a16:creationId xmlns:a16="http://schemas.microsoft.com/office/drawing/2014/main" id="{4D19D7AD-1271-4769-BAF2-2F65A0200D49}"/>
              </a:ext>
            </a:extLst>
          </p:cNvPr>
          <p:cNvPicPr>
            <a:picLocks noChangeAspect="1"/>
          </p:cNvPicPr>
          <p:nvPr/>
        </p:nvPicPr>
        <p:blipFill rotWithShape="1">
          <a:blip r:embed="rId2"/>
          <a:srcRect l="58269" t="67085" r="26385" b="25732"/>
          <a:stretch/>
        </p:blipFill>
        <p:spPr>
          <a:xfrm>
            <a:off x="7514462" y="4742630"/>
            <a:ext cx="1871004" cy="492370"/>
          </a:xfrm>
          <a:prstGeom prst="rect">
            <a:avLst/>
          </a:prstGeom>
        </p:spPr>
      </p:pic>
      <p:sp>
        <p:nvSpPr>
          <p:cNvPr id="36" name="TextBox 35">
            <a:extLst>
              <a:ext uri="{FF2B5EF4-FFF2-40B4-BE49-F238E27FC236}">
                <a16:creationId xmlns:a16="http://schemas.microsoft.com/office/drawing/2014/main" id="{F382688E-C95F-42E1-B482-47A430693E08}"/>
              </a:ext>
            </a:extLst>
          </p:cNvPr>
          <p:cNvSpPr txBox="1"/>
          <p:nvPr/>
        </p:nvSpPr>
        <p:spPr>
          <a:xfrm>
            <a:off x="7514463" y="5444246"/>
            <a:ext cx="2602846" cy="369332"/>
          </a:xfrm>
          <a:prstGeom prst="rect">
            <a:avLst/>
          </a:prstGeom>
          <a:noFill/>
        </p:spPr>
        <p:txBody>
          <a:bodyPr wrap="square" rtlCol="0">
            <a:spAutoFit/>
          </a:bodyPr>
          <a:lstStyle/>
          <a:p>
            <a:r>
              <a:rPr lang="en-IN" dirty="0"/>
              <a:t>Phone : +9122-2411-3601</a:t>
            </a:r>
          </a:p>
        </p:txBody>
      </p:sp>
      <p:sp>
        <p:nvSpPr>
          <p:cNvPr id="37" name="TextBox 36">
            <a:extLst>
              <a:ext uri="{FF2B5EF4-FFF2-40B4-BE49-F238E27FC236}">
                <a16:creationId xmlns:a16="http://schemas.microsoft.com/office/drawing/2014/main" id="{2782EA3F-4C9E-4190-B713-BF5EB700F6C7}"/>
              </a:ext>
            </a:extLst>
          </p:cNvPr>
          <p:cNvSpPr txBox="1"/>
          <p:nvPr/>
        </p:nvSpPr>
        <p:spPr>
          <a:xfrm>
            <a:off x="7529985" y="5804749"/>
            <a:ext cx="4494973" cy="369332"/>
          </a:xfrm>
          <a:prstGeom prst="rect">
            <a:avLst/>
          </a:prstGeom>
          <a:noFill/>
        </p:spPr>
        <p:txBody>
          <a:bodyPr wrap="square" rtlCol="0">
            <a:spAutoFit/>
          </a:bodyPr>
          <a:lstStyle/>
          <a:p>
            <a:r>
              <a:rPr lang="en-IN" dirty="0"/>
              <a:t>Email :  kmsenglishmediumschool@gmail.com</a:t>
            </a:r>
          </a:p>
        </p:txBody>
      </p:sp>
      <p:sp>
        <p:nvSpPr>
          <p:cNvPr id="38" name="Rectangle 37">
            <a:extLst>
              <a:ext uri="{FF2B5EF4-FFF2-40B4-BE49-F238E27FC236}">
                <a16:creationId xmlns:a16="http://schemas.microsoft.com/office/drawing/2014/main" id="{C6FDD80A-3251-454F-B14D-90A445578B53}"/>
              </a:ext>
            </a:extLst>
          </p:cNvPr>
          <p:cNvSpPr/>
          <p:nvPr/>
        </p:nvSpPr>
        <p:spPr>
          <a:xfrm>
            <a:off x="165320" y="1068858"/>
            <a:ext cx="11859064" cy="678766"/>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8398886F-F0C5-43F0-917C-1B8DEC1C6B65}"/>
              </a:ext>
            </a:extLst>
          </p:cNvPr>
          <p:cNvSpPr txBox="1"/>
          <p:nvPr/>
        </p:nvSpPr>
        <p:spPr>
          <a:xfrm>
            <a:off x="2905105" y="1254351"/>
            <a:ext cx="1063245" cy="307777"/>
          </a:xfrm>
          <a:prstGeom prst="rect">
            <a:avLst/>
          </a:prstGeom>
          <a:noFill/>
        </p:spPr>
        <p:txBody>
          <a:bodyPr wrap="square" rtlCol="0">
            <a:spAutoFit/>
          </a:bodyPr>
          <a:lstStyle/>
          <a:p>
            <a:r>
              <a:rPr lang="en-IN" sz="1400" dirty="0"/>
              <a:t>About Us  #</a:t>
            </a:r>
          </a:p>
        </p:txBody>
      </p:sp>
      <p:sp>
        <p:nvSpPr>
          <p:cNvPr id="40" name="TextBox 39">
            <a:extLst>
              <a:ext uri="{FF2B5EF4-FFF2-40B4-BE49-F238E27FC236}">
                <a16:creationId xmlns:a16="http://schemas.microsoft.com/office/drawing/2014/main" id="{DC17D0C9-81FA-4D52-BF29-B8B9E36F8379}"/>
              </a:ext>
            </a:extLst>
          </p:cNvPr>
          <p:cNvSpPr txBox="1"/>
          <p:nvPr/>
        </p:nvSpPr>
        <p:spPr>
          <a:xfrm>
            <a:off x="4046126" y="1254353"/>
            <a:ext cx="1190474" cy="307775"/>
          </a:xfrm>
          <a:prstGeom prst="rect">
            <a:avLst/>
          </a:prstGeom>
          <a:noFill/>
        </p:spPr>
        <p:txBody>
          <a:bodyPr wrap="square" rtlCol="0">
            <a:spAutoFit/>
          </a:bodyPr>
          <a:lstStyle/>
          <a:p>
            <a:r>
              <a:rPr lang="en-IN" sz="1400" dirty="0"/>
              <a:t>Infrastructure</a:t>
            </a:r>
          </a:p>
        </p:txBody>
      </p:sp>
      <p:sp>
        <p:nvSpPr>
          <p:cNvPr id="41" name="TextBox 40">
            <a:extLst>
              <a:ext uri="{FF2B5EF4-FFF2-40B4-BE49-F238E27FC236}">
                <a16:creationId xmlns:a16="http://schemas.microsoft.com/office/drawing/2014/main" id="{CF8DE98D-F24C-4BB1-9901-31759F0DFD1E}"/>
              </a:ext>
            </a:extLst>
          </p:cNvPr>
          <p:cNvSpPr txBox="1"/>
          <p:nvPr/>
        </p:nvSpPr>
        <p:spPr>
          <a:xfrm>
            <a:off x="5312139" y="1254351"/>
            <a:ext cx="1048697" cy="307777"/>
          </a:xfrm>
          <a:prstGeom prst="rect">
            <a:avLst/>
          </a:prstGeom>
          <a:noFill/>
        </p:spPr>
        <p:txBody>
          <a:bodyPr wrap="square" rtlCol="0">
            <a:spAutoFit/>
          </a:bodyPr>
          <a:lstStyle/>
          <a:p>
            <a:r>
              <a:rPr lang="en-IN" sz="1400" dirty="0"/>
              <a:t>Academic #</a:t>
            </a:r>
          </a:p>
        </p:txBody>
      </p:sp>
      <p:sp>
        <p:nvSpPr>
          <p:cNvPr id="42" name="TextBox 41">
            <a:extLst>
              <a:ext uri="{FF2B5EF4-FFF2-40B4-BE49-F238E27FC236}">
                <a16:creationId xmlns:a16="http://schemas.microsoft.com/office/drawing/2014/main" id="{FB82329F-CE63-44D1-A34E-1958955AD36A}"/>
              </a:ext>
            </a:extLst>
          </p:cNvPr>
          <p:cNvSpPr txBox="1"/>
          <p:nvPr/>
        </p:nvSpPr>
        <p:spPr>
          <a:xfrm>
            <a:off x="11132658" y="1254353"/>
            <a:ext cx="765517" cy="307775"/>
          </a:xfrm>
          <a:prstGeom prst="rect">
            <a:avLst/>
          </a:prstGeom>
          <a:noFill/>
        </p:spPr>
        <p:txBody>
          <a:bodyPr wrap="square" rtlCol="0">
            <a:spAutoFit/>
          </a:bodyPr>
          <a:lstStyle/>
          <a:p>
            <a:r>
              <a:rPr lang="en-IN" sz="1400" dirty="0"/>
              <a:t>Help Us</a:t>
            </a:r>
          </a:p>
        </p:txBody>
      </p:sp>
      <p:sp>
        <p:nvSpPr>
          <p:cNvPr id="43" name="TextBox 42">
            <a:extLst>
              <a:ext uri="{FF2B5EF4-FFF2-40B4-BE49-F238E27FC236}">
                <a16:creationId xmlns:a16="http://schemas.microsoft.com/office/drawing/2014/main" id="{DD0DF785-1B00-4D0A-B3CC-6DF7D18A782F}"/>
              </a:ext>
            </a:extLst>
          </p:cNvPr>
          <p:cNvSpPr txBox="1"/>
          <p:nvPr/>
        </p:nvSpPr>
        <p:spPr>
          <a:xfrm>
            <a:off x="2198391" y="1254353"/>
            <a:ext cx="628938" cy="307777"/>
          </a:xfrm>
          <a:prstGeom prst="rect">
            <a:avLst/>
          </a:prstGeom>
          <a:noFill/>
        </p:spPr>
        <p:txBody>
          <a:bodyPr wrap="square" rtlCol="0">
            <a:spAutoFit/>
          </a:bodyPr>
          <a:lstStyle/>
          <a:p>
            <a:r>
              <a:rPr lang="en-IN" sz="1400" b="1" dirty="0"/>
              <a:t>Home</a:t>
            </a:r>
          </a:p>
        </p:txBody>
      </p:sp>
      <p:sp>
        <p:nvSpPr>
          <p:cNvPr id="44" name="TextBox 43">
            <a:extLst>
              <a:ext uri="{FF2B5EF4-FFF2-40B4-BE49-F238E27FC236}">
                <a16:creationId xmlns:a16="http://schemas.microsoft.com/office/drawing/2014/main" id="{07C8DE3C-C3E1-4089-AB47-079E3E9998A3}"/>
              </a:ext>
            </a:extLst>
          </p:cNvPr>
          <p:cNvSpPr txBox="1"/>
          <p:nvPr/>
        </p:nvSpPr>
        <p:spPr>
          <a:xfrm>
            <a:off x="6446243" y="1254351"/>
            <a:ext cx="765516" cy="307777"/>
          </a:xfrm>
          <a:prstGeom prst="rect">
            <a:avLst/>
          </a:prstGeom>
          <a:noFill/>
        </p:spPr>
        <p:txBody>
          <a:bodyPr wrap="square" rtlCol="0">
            <a:spAutoFit/>
          </a:bodyPr>
          <a:lstStyle/>
          <a:p>
            <a:r>
              <a:rPr lang="en-IN" sz="1400" dirty="0"/>
              <a:t>Gallery</a:t>
            </a:r>
          </a:p>
        </p:txBody>
      </p:sp>
      <p:sp>
        <p:nvSpPr>
          <p:cNvPr id="45" name="TextBox 44">
            <a:extLst>
              <a:ext uri="{FF2B5EF4-FFF2-40B4-BE49-F238E27FC236}">
                <a16:creationId xmlns:a16="http://schemas.microsoft.com/office/drawing/2014/main" id="{4DDBD9A0-FF1D-4FEC-820A-0356D5A65F23}"/>
              </a:ext>
            </a:extLst>
          </p:cNvPr>
          <p:cNvSpPr txBox="1"/>
          <p:nvPr/>
        </p:nvSpPr>
        <p:spPr>
          <a:xfrm>
            <a:off x="8362866" y="1254351"/>
            <a:ext cx="1588784" cy="307777"/>
          </a:xfrm>
          <a:prstGeom prst="rect">
            <a:avLst/>
          </a:prstGeom>
          <a:noFill/>
        </p:spPr>
        <p:txBody>
          <a:bodyPr wrap="square" rtlCol="0">
            <a:spAutoFit/>
          </a:bodyPr>
          <a:lstStyle/>
          <a:p>
            <a:r>
              <a:rPr lang="en-IN" sz="1400" dirty="0"/>
              <a:t>Online Admission #</a:t>
            </a:r>
          </a:p>
        </p:txBody>
      </p:sp>
      <p:sp>
        <p:nvSpPr>
          <p:cNvPr id="46" name="TextBox 45">
            <a:extLst>
              <a:ext uri="{FF2B5EF4-FFF2-40B4-BE49-F238E27FC236}">
                <a16:creationId xmlns:a16="http://schemas.microsoft.com/office/drawing/2014/main" id="{7DA77C81-8AE9-43DF-9BDD-D609922162A9}"/>
              </a:ext>
            </a:extLst>
          </p:cNvPr>
          <p:cNvSpPr txBox="1"/>
          <p:nvPr/>
        </p:nvSpPr>
        <p:spPr>
          <a:xfrm>
            <a:off x="10035286" y="1254351"/>
            <a:ext cx="1013736" cy="307777"/>
          </a:xfrm>
          <a:prstGeom prst="rect">
            <a:avLst/>
          </a:prstGeom>
          <a:noFill/>
        </p:spPr>
        <p:txBody>
          <a:bodyPr wrap="square" rtlCol="0">
            <a:spAutoFit/>
          </a:bodyPr>
          <a:lstStyle/>
          <a:p>
            <a:r>
              <a:rPr lang="en-IN" sz="1400" dirty="0"/>
              <a:t>Contact Us</a:t>
            </a:r>
          </a:p>
        </p:txBody>
      </p:sp>
      <p:sp>
        <p:nvSpPr>
          <p:cNvPr id="47" name="TextBox 46">
            <a:extLst>
              <a:ext uri="{FF2B5EF4-FFF2-40B4-BE49-F238E27FC236}">
                <a16:creationId xmlns:a16="http://schemas.microsoft.com/office/drawing/2014/main" id="{61306376-C3F0-4A5A-AA8F-BDCD95FFD34D}"/>
              </a:ext>
            </a:extLst>
          </p:cNvPr>
          <p:cNvSpPr txBox="1"/>
          <p:nvPr/>
        </p:nvSpPr>
        <p:spPr>
          <a:xfrm>
            <a:off x="7217891" y="1254351"/>
            <a:ext cx="1061339" cy="307777"/>
          </a:xfrm>
          <a:prstGeom prst="rect">
            <a:avLst/>
          </a:prstGeom>
          <a:noFill/>
        </p:spPr>
        <p:txBody>
          <a:bodyPr wrap="square" rtlCol="0">
            <a:spAutoFit/>
          </a:bodyPr>
          <a:lstStyle/>
          <a:p>
            <a:r>
              <a:rPr lang="en-IN" sz="1400" dirty="0"/>
              <a:t>Admission #</a:t>
            </a:r>
          </a:p>
        </p:txBody>
      </p:sp>
      <p:sp>
        <p:nvSpPr>
          <p:cNvPr id="48" name="Rectangle 47">
            <a:extLst>
              <a:ext uri="{FF2B5EF4-FFF2-40B4-BE49-F238E27FC236}">
                <a16:creationId xmlns:a16="http://schemas.microsoft.com/office/drawing/2014/main" id="{33BE57A3-6CE8-48F4-A397-4F8E5A7AA333}"/>
              </a:ext>
            </a:extLst>
          </p:cNvPr>
          <p:cNvSpPr/>
          <p:nvPr/>
        </p:nvSpPr>
        <p:spPr>
          <a:xfrm>
            <a:off x="165320" y="1747621"/>
            <a:ext cx="11859064" cy="2663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9" name="TextBox 48">
            <a:extLst>
              <a:ext uri="{FF2B5EF4-FFF2-40B4-BE49-F238E27FC236}">
                <a16:creationId xmlns:a16="http://schemas.microsoft.com/office/drawing/2014/main" id="{DA9985F3-B10F-4E83-B70A-89CDE4D83D6A}"/>
              </a:ext>
            </a:extLst>
          </p:cNvPr>
          <p:cNvSpPr txBox="1"/>
          <p:nvPr/>
        </p:nvSpPr>
        <p:spPr>
          <a:xfrm flipH="1">
            <a:off x="641208" y="1742825"/>
            <a:ext cx="1975383" cy="276999"/>
          </a:xfrm>
          <a:prstGeom prst="rect">
            <a:avLst/>
          </a:prstGeom>
          <a:noFill/>
        </p:spPr>
        <p:txBody>
          <a:bodyPr wrap="square" rtlCol="0">
            <a:spAutoFit/>
          </a:bodyPr>
          <a:lstStyle/>
          <a:p>
            <a:r>
              <a:rPr lang="en-IN" sz="1200" dirty="0"/>
              <a:t>Online Admission Open </a:t>
            </a:r>
            <a:r>
              <a:rPr lang="en-IN" sz="1200" u="sng" dirty="0">
                <a:solidFill>
                  <a:schemeClr val="accent1">
                    <a:lumMod val="75000"/>
                  </a:schemeClr>
                </a:solidFill>
              </a:rPr>
              <a:t>Click</a:t>
            </a:r>
          </a:p>
        </p:txBody>
      </p:sp>
      <p:sp>
        <p:nvSpPr>
          <p:cNvPr id="50" name="TextBox 49">
            <a:extLst>
              <a:ext uri="{FF2B5EF4-FFF2-40B4-BE49-F238E27FC236}">
                <a16:creationId xmlns:a16="http://schemas.microsoft.com/office/drawing/2014/main" id="{496B427B-E104-405F-BDBF-0A018E527DCF}"/>
              </a:ext>
            </a:extLst>
          </p:cNvPr>
          <p:cNvSpPr txBox="1"/>
          <p:nvPr/>
        </p:nvSpPr>
        <p:spPr>
          <a:xfrm flipH="1">
            <a:off x="7976267" y="1724273"/>
            <a:ext cx="1975383" cy="276999"/>
          </a:xfrm>
          <a:prstGeom prst="rect">
            <a:avLst/>
          </a:prstGeom>
          <a:noFill/>
        </p:spPr>
        <p:txBody>
          <a:bodyPr wrap="square" rtlCol="0">
            <a:spAutoFit/>
          </a:bodyPr>
          <a:lstStyle/>
          <a:p>
            <a:r>
              <a:rPr lang="en-IN" sz="1200" dirty="0"/>
              <a:t>Online Admission Open </a:t>
            </a:r>
            <a:r>
              <a:rPr lang="en-IN" sz="1200" u="sng" dirty="0">
                <a:solidFill>
                  <a:schemeClr val="accent1">
                    <a:lumMod val="75000"/>
                  </a:schemeClr>
                </a:solidFill>
              </a:rPr>
              <a:t>Click</a:t>
            </a:r>
          </a:p>
        </p:txBody>
      </p:sp>
      <p:sp>
        <p:nvSpPr>
          <p:cNvPr id="51" name="TextBox 50">
            <a:extLst>
              <a:ext uri="{FF2B5EF4-FFF2-40B4-BE49-F238E27FC236}">
                <a16:creationId xmlns:a16="http://schemas.microsoft.com/office/drawing/2014/main" id="{1AF55EF3-64A0-4F4D-BCAB-94CA69BE4D17}"/>
              </a:ext>
            </a:extLst>
          </p:cNvPr>
          <p:cNvSpPr txBox="1"/>
          <p:nvPr/>
        </p:nvSpPr>
        <p:spPr>
          <a:xfrm flipH="1">
            <a:off x="4718207" y="1750136"/>
            <a:ext cx="2323391" cy="276999"/>
          </a:xfrm>
          <a:prstGeom prst="rect">
            <a:avLst/>
          </a:prstGeom>
          <a:noFill/>
        </p:spPr>
        <p:txBody>
          <a:bodyPr wrap="square" rtlCol="0">
            <a:spAutoFit/>
          </a:bodyPr>
          <a:lstStyle/>
          <a:p>
            <a:r>
              <a:rPr lang="en-IN" sz="1200" b="1" dirty="0">
                <a:solidFill>
                  <a:srgbClr val="FF0000"/>
                </a:solidFill>
              </a:rPr>
              <a:t>Marquee element</a:t>
            </a:r>
          </a:p>
        </p:txBody>
      </p:sp>
      <p:sp>
        <p:nvSpPr>
          <p:cNvPr id="55" name="Rectangle 54">
            <a:extLst>
              <a:ext uri="{FF2B5EF4-FFF2-40B4-BE49-F238E27FC236}">
                <a16:creationId xmlns:a16="http://schemas.microsoft.com/office/drawing/2014/main" id="{9D9275BB-7401-4AAB-8802-03520C1C05FE}"/>
              </a:ext>
            </a:extLst>
          </p:cNvPr>
          <p:cNvSpPr/>
          <p:nvPr/>
        </p:nvSpPr>
        <p:spPr>
          <a:xfrm>
            <a:off x="165320" y="42203"/>
            <a:ext cx="11859064" cy="1029081"/>
          </a:xfrm>
          <a:prstGeom prst="rect">
            <a:avLst/>
          </a:prstGeom>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IN" dirty="0"/>
          </a:p>
        </p:txBody>
      </p:sp>
      <p:sp>
        <p:nvSpPr>
          <p:cNvPr id="56" name="Rectangle: Rounded Corners 55">
            <a:extLst>
              <a:ext uri="{FF2B5EF4-FFF2-40B4-BE49-F238E27FC236}">
                <a16:creationId xmlns:a16="http://schemas.microsoft.com/office/drawing/2014/main" id="{7572BB22-AF16-4F12-9FF1-D03EE15147CF}"/>
              </a:ext>
            </a:extLst>
          </p:cNvPr>
          <p:cNvSpPr/>
          <p:nvPr/>
        </p:nvSpPr>
        <p:spPr>
          <a:xfrm>
            <a:off x="533998" y="236676"/>
            <a:ext cx="1055077" cy="6787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Logo</a:t>
            </a:r>
          </a:p>
        </p:txBody>
      </p:sp>
      <p:sp>
        <p:nvSpPr>
          <p:cNvPr id="57" name="TextBox 56">
            <a:extLst>
              <a:ext uri="{FF2B5EF4-FFF2-40B4-BE49-F238E27FC236}">
                <a16:creationId xmlns:a16="http://schemas.microsoft.com/office/drawing/2014/main" id="{BB329678-CA58-4A98-9DE0-204800A6E819}"/>
              </a:ext>
            </a:extLst>
          </p:cNvPr>
          <p:cNvSpPr txBox="1"/>
          <p:nvPr/>
        </p:nvSpPr>
        <p:spPr>
          <a:xfrm>
            <a:off x="2198391" y="225566"/>
            <a:ext cx="8057122" cy="707886"/>
          </a:xfrm>
          <a:prstGeom prst="rect">
            <a:avLst/>
          </a:prstGeom>
          <a:noFill/>
        </p:spPr>
        <p:txBody>
          <a:bodyPr wrap="square" rtlCol="0">
            <a:spAutoFit/>
          </a:bodyPr>
          <a:lstStyle/>
          <a:p>
            <a:r>
              <a:rPr lang="en-IN" sz="4000" b="1" dirty="0"/>
              <a:t>KMS English Medium School (CBSE)</a:t>
            </a:r>
          </a:p>
        </p:txBody>
      </p:sp>
    </p:spTree>
    <p:extLst>
      <p:ext uri="{BB962C8B-B14F-4D97-AF65-F5344CB8AC3E}">
        <p14:creationId xmlns:p14="http://schemas.microsoft.com/office/powerpoint/2010/main" val="3324295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24D694-8529-4E1B-8211-2A2EC51F5ADF}"/>
              </a:ext>
            </a:extLst>
          </p:cNvPr>
          <p:cNvSpPr/>
          <p:nvPr/>
        </p:nvSpPr>
        <p:spPr>
          <a:xfrm>
            <a:off x="165894" y="103749"/>
            <a:ext cx="11859064" cy="66505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8" name="Rectangle 17">
            <a:extLst>
              <a:ext uri="{FF2B5EF4-FFF2-40B4-BE49-F238E27FC236}">
                <a16:creationId xmlns:a16="http://schemas.microsoft.com/office/drawing/2014/main" id="{11CFDC78-3C0A-4D86-82DD-964330818D98}"/>
              </a:ext>
            </a:extLst>
          </p:cNvPr>
          <p:cNvSpPr/>
          <p:nvPr/>
        </p:nvSpPr>
        <p:spPr>
          <a:xfrm>
            <a:off x="166468" y="6435968"/>
            <a:ext cx="11859064" cy="3763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Copyright © KMS English Medium School (CBSE)- Mumbai</a:t>
            </a:r>
            <a:endParaRPr lang="en-IN" dirty="0"/>
          </a:p>
        </p:txBody>
      </p:sp>
      <p:sp>
        <p:nvSpPr>
          <p:cNvPr id="19" name="Rectangle 18">
            <a:extLst>
              <a:ext uri="{FF2B5EF4-FFF2-40B4-BE49-F238E27FC236}">
                <a16:creationId xmlns:a16="http://schemas.microsoft.com/office/drawing/2014/main" id="{07508948-C335-466D-8094-17C73333B900}"/>
              </a:ext>
            </a:extLst>
          </p:cNvPr>
          <p:cNvSpPr/>
          <p:nvPr/>
        </p:nvSpPr>
        <p:spPr>
          <a:xfrm>
            <a:off x="166468" y="3896751"/>
            <a:ext cx="11859064" cy="2518117"/>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14E1FE39-8D09-4F33-9302-2C8AEF562B54}"/>
              </a:ext>
            </a:extLst>
          </p:cNvPr>
          <p:cNvSpPr/>
          <p:nvPr/>
        </p:nvSpPr>
        <p:spPr>
          <a:xfrm>
            <a:off x="422031" y="4192172"/>
            <a:ext cx="1969477" cy="19413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Logo </a:t>
            </a:r>
          </a:p>
        </p:txBody>
      </p:sp>
      <p:cxnSp>
        <p:nvCxnSpPr>
          <p:cNvPr id="21" name="Straight Connector 20">
            <a:extLst>
              <a:ext uri="{FF2B5EF4-FFF2-40B4-BE49-F238E27FC236}">
                <a16:creationId xmlns:a16="http://schemas.microsoft.com/office/drawing/2014/main" id="{08761AC3-F139-4135-A30C-AA7863D56746}"/>
              </a:ext>
            </a:extLst>
          </p:cNvPr>
          <p:cNvCxnSpPr/>
          <p:nvPr/>
        </p:nvCxnSpPr>
        <p:spPr>
          <a:xfrm>
            <a:off x="3898639" y="4430188"/>
            <a:ext cx="314296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55B1379-40C6-445A-991F-0554E4AD7B8A}"/>
              </a:ext>
            </a:extLst>
          </p:cNvPr>
          <p:cNvSpPr txBox="1"/>
          <p:nvPr/>
        </p:nvSpPr>
        <p:spPr>
          <a:xfrm>
            <a:off x="3976008" y="4008978"/>
            <a:ext cx="1969477" cy="400110"/>
          </a:xfrm>
          <a:prstGeom prst="rect">
            <a:avLst/>
          </a:prstGeom>
          <a:noFill/>
        </p:spPr>
        <p:txBody>
          <a:bodyPr wrap="square" rtlCol="0">
            <a:spAutoFit/>
          </a:bodyPr>
          <a:lstStyle/>
          <a:p>
            <a:r>
              <a:rPr lang="en-IN" sz="2000" b="1" dirty="0"/>
              <a:t>Quick Links</a:t>
            </a:r>
          </a:p>
        </p:txBody>
      </p:sp>
      <p:sp>
        <p:nvSpPr>
          <p:cNvPr id="23" name="TextBox 22">
            <a:extLst>
              <a:ext uri="{FF2B5EF4-FFF2-40B4-BE49-F238E27FC236}">
                <a16:creationId xmlns:a16="http://schemas.microsoft.com/office/drawing/2014/main" id="{AA244121-0C7C-4760-9667-49D693064BF4}"/>
              </a:ext>
            </a:extLst>
          </p:cNvPr>
          <p:cNvSpPr txBox="1"/>
          <p:nvPr/>
        </p:nvSpPr>
        <p:spPr>
          <a:xfrm>
            <a:off x="3976008" y="4550202"/>
            <a:ext cx="1797149" cy="369332"/>
          </a:xfrm>
          <a:prstGeom prst="rect">
            <a:avLst/>
          </a:prstGeom>
          <a:noFill/>
        </p:spPr>
        <p:txBody>
          <a:bodyPr wrap="square" rtlCol="0">
            <a:spAutoFit/>
          </a:bodyPr>
          <a:lstStyle/>
          <a:p>
            <a:r>
              <a:rPr lang="en-IN" dirty="0"/>
              <a:t>Privacy Policy  &gt;&gt;</a:t>
            </a:r>
          </a:p>
        </p:txBody>
      </p:sp>
      <p:sp>
        <p:nvSpPr>
          <p:cNvPr id="24" name="TextBox 23">
            <a:extLst>
              <a:ext uri="{FF2B5EF4-FFF2-40B4-BE49-F238E27FC236}">
                <a16:creationId xmlns:a16="http://schemas.microsoft.com/office/drawing/2014/main" id="{F733DA5A-6219-4DED-9C15-42F92CD545C9}"/>
              </a:ext>
            </a:extLst>
          </p:cNvPr>
          <p:cNvSpPr txBox="1"/>
          <p:nvPr/>
        </p:nvSpPr>
        <p:spPr>
          <a:xfrm>
            <a:off x="3976009" y="4977181"/>
            <a:ext cx="1797148" cy="369332"/>
          </a:xfrm>
          <a:prstGeom prst="rect">
            <a:avLst/>
          </a:prstGeom>
          <a:noFill/>
        </p:spPr>
        <p:txBody>
          <a:bodyPr wrap="square" rtlCol="0">
            <a:spAutoFit/>
          </a:bodyPr>
          <a:lstStyle/>
          <a:p>
            <a:r>
              <a:rPr lang="en-IN" dirty="0"/>
              <a:t>Photo Gallery &gt;&gt;</a:t>
            </a:r>
          </a:p>
        </p:txBody>
      </p:sp>
      <p:sp>
        <p:nvSpPr>
          <p:cNvPr id="25" name="TextBox 24">
            <a:extLst>
              <a:ext uri="{FF2B5EF4-FFF2-40B4-BE49-F238E27FC236}">
                <a16:creationId xmlns:a16="http://schemas.microsoft.com/office/drawing/2014/main" id="{1338CAF2-1F88-4414-B621-1779AEBAEB05}"/>
              </a:ext>
            </a:extLst>
          </p:cNvPr>
          <p:cNvSpPr txBox="1"/>
          <p:nvPr/>
        </p:nvSpPr>
        <p:spPr>
          <a:xfrm>
            <a:off x="3976009" y="5404160"/>
            <a:ext cx="995290" cy="369332"/>
          </a:xfrm>
          <a:prstGeom prst="rect">
            <a:avLst/>
          </a:prstGeom>
          <a:noFill/>
        </p:spPr>
        <p:txBody>
          <a:bodyPr wrap="square" rtlCol="0">
            <a:spAutoFit/>
          </a:bodyPr>
          <a:lstStyle/>
          <a:p>
            <a:r>
              <a:rPr lang="en-IN" dirty="0"/>
              <a:t>Help  &gt;&gt;</a:t>
            </a:r>
          </a:p>
        </p:txBody>
      </p:sp>
      <p:sp>
        <p:nvSpPr>
          <p:cNvPr id="26" name="TextBox 25">
            <a:extLst>
              <a:ext uri="{FF2B5EF4-FFF2-40B4-BE49-F238E27FC236}">
                <a16:creationId xmlns:a16="http://schemas.microsoft.com/office/drawing/2014/main" id="{D34F1251-40E5-479D-AECB-BB42F522757B}"/>
              </a:ext>
            </a:extLst>
          </p:cNvPr>
          <p:cNvSpPr txBox="1"/>
          <p:nvPr/>
        </p:nvSpPr>
        <p:spPr>
          <a:xfrm>
            <a:off x="3976009" y="5827646"/>
            <a:ext cx="1590822" cy="369332"/>
          </a:xfrm>
          <a:prstGeom prst="rect">
            <a:avLst/>
          </a:prstGeom>
          <a:noFill/>
        </p:spPr>
        <p:txBody>
          <a:bodyPr wrap="square" rtlCol="0">
            <a:spAutoFit/>
          </a:bodyPr>
          <a:lstStyle/>
          <a:p>
            <a:r>
              <a:rPr lang="en-IN" dirty="0"/>
              <a:t>Contact Us  &gt;&gt;</a:t>
            </a:r>
          </a:p>
        </p:txBody>
      </p:sp>
      <p:cxnSp>
        <p:nvCxnSpPr>
          <p:cNvPr id="33" name="Straight Connector 32">
            <a:extLst>
              <a:ext uri="{FF2B5EF4-FFF2-40B4-BE49-F238E27FC236}">
                <a16:creationId xmlns:a16="http://schemas.microsoft.com/office/drawing/2014/main" id="{E087F6E7-1479-4C3F-8702-7716077049D5}"/>
              </a:ext>
            </a:extLst>
          </p:cNvPr>
          <p:cNvCxnSpPr/>
          <p:nvPr/>
        </p:nvCxnSpPr>
        <p:spPr>
          <a:xfrm>
            <a:off x="7413643" y="4533384"/>
            <a:ext cx="314296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7500B79-790B-4836-9936-0B8BA1AB8B13}"/>
              </a:ext>
            </a:extLst>
          </p:cNvPr>
          <p:cNvSpPr txBox="1"/>
          <p:nvPr/>
        </p:nvSpPr>
        <p:spPr>
          <a:xfrm>
            <a:off x="7413643" y="4112174"/>
            <a:ext cx="1969477" cy="400110"/>
          </a:xfrm>
          <a:prstGeom prst="rect">
            <a:avLst/>
          </a:prstGeom>
          <a:noFill/>
        </p:spPr>
        <p:txBody>
          <a:bodyPr wrap="square" rtlCol="0">
            <a:spAutoFit/>
          </a:bodyPr>
          <a:lstStyle/>
          <a:p>
            <a:r>
              <a:rPr lang="en-IN" sz="2000" b="1" dirty="0"/>
              <a:t>Follows us on</a:t>
            </a:r>
          </a:p>
        </p:txBody>
      </p:sp>
      <p:pic>
        <p:nvPicPr>
          <p:cNvPr id="35" name="Picture 34">
            <a:extLst>
              <a:ext uri="{FF2B5EF4-FFF2-40B4-BE49-F238E27FC236}">
                <a16:creationId xmlns:a16="http://schemas.microsoft.com/office/drawing/2014/main" id="{4D19D7AD-1271-4769-BAF2-2F65A0200D49}"/>
              </a:ext>
            </a:extLst>
          </p:cNvPr>
          <p:cNvPicPr>
            <a:picLocks noChangeAspect="1"/>
          </p:cNvPicPr>
          <p:nvPr/>
        </p:nvPicPr>
        <p:blipFill rotWithShape="1">
          <a:blip r:embed="rId2"/>
          <a:srcRect l="58269" t="67085" r="26385" b="25732"/>
          <a:stretch/>
        </p:blipFill>
        <p:spPr>
          <a:xfrm>
            <a:off x="7514462" y="4742630"/>
            <a:ext cx="1871004" cy="492370"/>
          </a:xfrm>
          <a:prstGeom prst="rect">
            <a:avLst/>
          </a:prstGeom>
        </p:spPr>
      </p:pic>
      <p:sp>
        <p:nvSpPr>
          <p:cNvPr id="36" name="TextBox 35">
            <a:extLst>
              <a:ext uri="{FF2B5EF4-FFF2-40B4-BE49-F238E27FC236}">
                <a16:creationId xmlns:a16="http://schemas.microsoft.com/office/drawing/2014/main" id="{F382688E-C95F-42E1-B482-47A430693E08}"/>
              </a:ext>
            </a:extLst>
          </p:cNvPr>
          <p:cNvSpPr txBox="1"/>
          <p:nvPr/>
        </p:nvSpPr>
        <p:spPr>
          <a:xfrm>
            <a:off x="7514463" y="5444246"/>
            <a:ext cx="2602846" cy="369332"/>
          </a:xfrm>
          <a:prstGeom prst="rect">
            <a:avLst/>
          </a:prstGeom>
          <a:noFill/>
        </p:spPr>
        <p:txBody>
          <a:bodyPr wrap="square" rtlCol="0">
            <a:spAutoFit/>
          </a:bodyPr>
          <a:lstStyle/>
          <a:p>
            <a:r>
              <a:rPr lang="en-IN" dirty="0"/>
              <a:t>Phone : +9122-2411-3601</a:t>
            </a:r>
          </a:p>
        </p:txBody>
      </p:sp>
      <p:sp>
        <p:nvSpPr>
          <p:cNvPr id="37" name="TextBox 36">
            <a:extLst>
              <a:ext uri="{FF2B5EF4-FFF2-40B4-BE49-F238E27FC236}">
                <a16:creationId xmlns:a16="http://schemas.microsoft.com/office/drawing/2014/main" id="{2782EA3F-4C9E-4190-B713-BF5EB700F6C7}"/>
              </a:ext>
            </a:extLst>
          </p:cNvPr>
          <p:cNvSpPr txBox="1"/>
          <p:nvPr/>
        </p:nvSpPr>
        <p:spPr>
          <a:xfrm>
            <a:off x="7529985" y="5804749"/>
            <a:ext cx="4494973" cy="369332"/>
          </a:xfrm>
          <a:prstGeom prst="rect">
            <a:avLst/>
          </a:prstGeom>
          <a:noFill/>
        </p:spPr>
        <p:txBody>
          <a:bodyPr wrap="square" rtlCol="0">
            <a:spAutoFit/>
          </a:bodyPr>
          <a:lstStyle/>
          <a:p>
            <a:r>
              <a:rPr lang="en-IN" dirty="0"/>
              <a:t>Email :  kmsenglishmediumschool@gmail.com</a:t>
            </a:r>
          </a:p>
        </p:txBody>
      </p:sp>
      <p:sp>
        <p:nvSpPr>
          <p:cNvPr id="38" name="Rectangle 37">
            <a:extLst>
              <a:ext uri="{FF2B5EF4-FFF2-40B4-BE49-F238E27FC236}">
                <a16:creationId xmlns:a16="http://schemas.microsoft.com/office/drawing/2014/main" id="{C6FDD80A-3251-454F-B14D-90A445578B53}"/>
              </a:ext>
            </a:extLst>
          </p:cNvPr>
          <p:cNvSpPr/>
          <p:nvPr/>
        </p:nvSpPr>
        <p:spPr>
          <a:xfrm>
            <a:off x="165320" y="1068858"/>
            <a:ext cx="11859064" cy="678766"/>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8398886F-F0C5-43F0-917C-1B8DEC1C6B65}"/>
              </a:ext>
            </a:extLst>
          </p:cNvPr>
          <p:cNvSpPr txBox="1"/>
          <p:nvPr/>
        </p:nvSpPr>
        <p:spPr>
          <a:xfrm>
            <a:off x="2905105" y="1254351"/>
            <a:ext cx="1063245" cy="307777"/>
          </a:xfrm>
          <a:prstGeom prst="rect">
            <a:avLst/>
          </a:prstGeom>
          <a:noFill/>
        </p:spPr>
        <p:txBody>
          <a:bodyPr wrap="square" rtlCol="0">
            <a:spAutoFit/>
          </a:bodyPr>
          <a:lstStyle/>
          <a:p>
            <a:r>
              <a:rPr lang="en-IN" sz="1400" dirty="0"/>
              <a:t>About Us  #</a:t>
            </a:r>
          </a:p>
        </p:txBody>
      </p:sp>
      <p:sp>
        <p:nvSpPr>
          <p:cNvPr id="40" name="TextBox 39">
            <a:extLst>
              <a:ext uri="{FF2B5EF4-FFF2-40B4-BE49-F238E27FC236}">
                <a16:creationId xmlns:a16="http://schemas.microsoft.com/office/drawing/2014/main" id="{DC17D0C9-81FA-4D52-BF29-B8B9E36F8379}"/>
              </a:ext>
            </a:extLst>
          </p:cNvPr>
          <p:cNvSpPr txBox="1"/>
          <p:nvPr/>
        </p:nvSpPr>
        <p:spPr>
          <a:xfrm>
            <a:off x="4046126" y="1254353"/>
            <a:ext cx="1190474" cy="307775"/>
          </a:xfrm>
          <a:prstGeom prst="rect">
            <a:avLst/>
          </a:prstGeom>
          <a:noFill/>
        </p:spPr>
        <p:txBody>
          <a:bodyPr wrap="square" rtlCol="0">
            <a:spAutoFit/>
          </a:bodyPr>
          <a:lstStyle/>
          <a:p>
            <a:r>
              <a:rPr lang="en-IN" sz="1400" dirty="0"/>
              <a:t>Infrastructure</a:t>
            </a:r>
          </a:p>
        </p:txBody>
      </p:sp>
      <p:sp>
        <p:nvSpPr>
          <p:cNvPr id="41" name="TextBox 40">
            <a:extLst>
              <a:ext uri="{FF2B5EF4-FFF2-40B4-BE49-F238E27FC236}">
                <a16:creationId xmlns:a16="http://schemas.microsoft.com/office/drawing/2014/main" id="{CF8DE98D-F24C-4BB1-9901-31759F0DFD1E}"/>
              </a:ext>
            </a:extLst>
          </p:cNvPr>
          <p:cNvSpPr txBox="1"/>
          <p:nvPr/>
        </p:nvSpPr>
        <p:spPr>
          <a:xfrm>
            <a:off x="5312139" y="1254351"/>
            <a:ext cx="1048697" cy="307777"/>
          </a:xfrm>
          <a:prstGeom prst="rect">
            <a:avLst/>
          </a:prstGeom>
          <a:noFill/>
        </p:spPr>
        <p:txBody>
          <a:bodyPr wrap="square" rtlCol="0">
            <a:spAutoFit/>
          </a:bodyPr>
          <a:lstStyle/>
          <a:p>
            <a:r>
              <a:rPr lang="en-IN" sz="1400" dirty="0"/>
              <a:t>Academic #</a:t>
            </a:r>
          </a:p>
        </p:txBody>
      </p:sp>
      <p:sp>
        <p:nvSpPr>
          <p:cNvPr id="42" name="TextBox 41">
            <a:extLst>
              <a:ext uri="{FF2B5EF4-FFF2-40B4-BE49-F238E27FC236}">
                <a16:creationId xmlns:a16="http://schemas.microsoft.com/office/drawing/2014/main" id="{FB82329F-CE63-44D1-A34E-1958955AD36A}"/>
              </a:ext>
            </a:extLst>
          </p:cNvPr>
          <p:cNvSpPr txBox="1"/>
          <p:nvPr/>
        </p:nvSpPr>
        <p:spPr>
          <a:xfrm>
            <a:off x="11132658" y="1254353"/>
            <a:ext cx="765517" cy="307775"/>
          </a:xfrm>
          <a:prstGeom prst="rect">
            <a:avLst/>
          </a:prstGeom>
          <a:noFill/>
        </p:spPr>
        <p:txBody>
          <a:bodyPr wrap="square" rtlCol="0">
            <a:spAutoFit/>
          </a:bodyPr>
          <a:lstStyle/>
          <a:p>
            <a:r>
              <a:rPr lang="en-IN" sz="1400" dirty="0"/>
              <a:t>Help Us</a:t>
            </a:r>
          </a:p>
        </p:txBody>
      </p:sp>
      <p:sp>
        <p:nvSpPr>
          <p:cNvPr id="43" name="TextBox 42">
            <a:extLst>
              <a:ext uri="{FF2B5EF4-FFF2-40B4-BE49-F238E27FC236}">
                <a16:creationId xmlns:a16="http://schemas.microsoft.com/office/drawing/2014/main" id="{DD0DF785-1B00-4D0A-B3CC-6DF7D18A782F}"/>
              </a:ext>
            </a:extLst>
          </p:cNvPr>
          <p:cNvSpPr txBox="1"/>
          <p:nvPr/>
        </p:nvSpPr>
        <p:spPr>
          <a:xfrm>
            <a:off x="2198391" y="1254353"/>
            <a:ext cx="628938" cy="307777"/>
          </a:xfrm>
          <a:prstGeom prst="rect">
            <a:avLst/>
          </a:prstGeom>
          <a:noFill/>
        </p:spPr>
        <p:txBody>
          <a:bodyPr wrap="square" rtlCol="0">
            <a:spAutoFit/>
          </a:bodyPr>
          <a:lstStyle/>
          <a:p>
            <a:r>
              <a:rPr lang="en-IN" sz="1400" b="1" dirty="0"/>
              <a:t>Home</a:t>
            </a:r>
          </a:p>
        </p:txBody>
      </p:sp>
      <p:sp>
        <p:nvSpPr>
          <p:cNvPr id="44" name="TextBox 43">
            <a:extLst>
              <a:ext uri="{FF2B5EF4-FFF2-40B4-BE49-F238E27FC236}">
                <a16:creationId xmlns:a16="http://schemas.microsoft.com/office/drawing/2014/main" id="{07C8DE3C-C3E1-4089-AB47-079E3E9998A3}"/>
              </a:ext>
            </a:extLst>
          </p:cNvPr>
          <p:cNvSpPr txBox="1"/>
          <p:nvPr/>
        </p:nvSpPr>
        <p:spPr>
          <a:xfrm>
            <a:off x="6446243" y="1254351"/>
            <a:ext cx="765516" cy="307777"/>
          </a:xfrm>
          <a:prstGeom prst="rect">
            <a:avLst/>
          </a:prstGeom>
          <a:noFill/>
        </p:spPr>
        <p:txBody>
          <a:bodyPr wrap="square" rtlCol="0">
            <a:spAutoFit/>
          </a:bodyPr>
          <a:lstStyle/>
          <a:p>
            <a:r>
              <a:rPr lang="en-IN" sz="1400" dirty="0"/>
              <a:t>Gallery</a:t>
            </a:r>
          </a:p>
        </p:txBody>
      </p:sp>
      <p:sp>
        <p:nvSpPr>
          <p:cNvPr id="45" name="TextBox 44">
            <a:extLst>
              <a:ext uri="{FF2B5EF4-FFF2-40B4-BE49-F238E27FC236}">
                <a16:creationId xmlns:a16="http://schemas.microsoft.com/office/drawing/2014/main" id="{4DDBD9A0-FF1D-4FEC-820A-0356D5A65F23}"/>
              </a:ext>
            </a:extLst>
          </p:cNvPr>
          <p:cNvSpPr txBox="1"/>
          <p:nvPr/>
        </p:nvSpPr>
        <p:spPr>
          <a:xfrm>
            <a:off x="8362866" y="1254351"/>
            <a:ext cx="1588784" cy="307777"/>
          </a:xfrm>
          <a:prstGeom prst="rect">
            <a:avLst/>
          </a:prstGeom>
          <a:noFill/>
        </p:spPr>
        <p:txBody>
          <a:bodyPr wrap="square" rtlCol="0">
            <a:spAutoFit/>
          </a:bodyPr>
          <a:lstStyle/>
          <a:p>
            <a:r>
              <a:rPr lang="en-IN" sz="1400" dirty="0"/>
              <a:t>Online Admission #</a:t>
            </a:r>
          </a:p>
        </p:txBody>
      </p:sp>
      <p:sp>
        <p:nvSpPr>
          <p:cNvPr id="46" name="TextBox 45">
            <a:extLst>
              <a:ext uri="{FF2B5EF4-FFF2-40B4-BE49-F238E27FC236}">
                <a16:creationId xmlns:a16="http://schemas.microsoft.com/office/drawing/2014/main" id="{7DA77C81-8AE9-43DF-9BDD-D609922162A9}"/>
              </a:ext>
            </a:extLst>
          </p:cNvPr>
          <p:cNvSpPr txBox="1"/>
          <p:nvPr/>
        </p:nvSpPr>
        <p:spPr>
          <a:xfrm>
            <a:off x="10035286" y="1254351"/>
            <a:ext cx="1013736" cy="307777"/>
          </a:xfrm>
          <a:prstGeom prst="rect">
            <a:avLst/>
          </a:prstGeom>
          <a:noFill/>
        </p:spPr>
        <p:txBody>
          <a:bodyPr wrap="square" rtlCol="0">
            <a:spAutoFit/>
          </a:bodyPr>
          <a:lstStyle/>
          <a:p>
            <a:r>
              <a:rPr lang="en-IN" sz="1400" dirty="0"/>
              <a:t>Contact Us</a:t>
            </a:r>
          </a:p>
        </p:txBody>
      </p:sp>
      <p:sp>
        <p:nvSpPr>
          <p:cNvPr id="47" name="TextBox 46">
            <a:extLst>
              <a:ext uri="{FF2B5EF4-FFF2-40B4-BE49-F238E27FC236}">
                <a16:creationId xmlns:a16="http://schemas.microsoft.com/office/drawing/2014/main" id="{61306376-C3F0-4A5A-AA8F-BDCD95FFD34D}"/>
              </a:ext>
            </a:extLst>
          </p:cNvPr>
          <p:cNvSpPr txBox="1"/>
          <p:nvPr/>
        </p:nvSpPr>
        <p:spPr>
          <a:xfrm>
            <a:off x="7217891" y="1254351"/>
            <a:ext cx="1061339" cy="307777"/>
          </a:xfrm>
          <a:prstGeom prst="rect">
            <a:avLst/>
          </a:prstGeom>
          <a:noFill/>
        </p:spPr>
        <p:txBody>
          <a:bodyPr wrap="square" rtlCol="0">
            <a:spAutoFit/>
          </a:bodyPr>
          <a:lstStyle/>
          <a:p>
            <a:r>
              <a:rPr lang="en-IN" sz="1400" dirty="0"/>
              <a:t>Admission #</a:t>
            </a:r>
          </a:p>
        </p:txBody>
      </p:sp>
      <p:sp>
        <p:nvSpPr>
          <p:cNvPr id="3" name="Rectangle 2">
            <a:extLst>
              <a:ext uri="{FF2B5EF4-FFF2-40B4-BE49-F238E27FC236}">
                <a16:creationId xmlns:a16="http://schemas.microsoft.com/office/drawing/2014/main" id="{26DEF74B-C5EB-45F0-86A8-AAA5C78D50A7}"/>
              </a:ext>
            </a:extLst>
          </p:cNvPr>
          <p:cNvSpPr/>
          <p:nvPr/>
        </p:nvSpPr>
        <p:spPr>
          <a:xfrm>
            <a:off x="165320" y="2014004"/>
            <a:ext cx="11859064" cy="186919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4" name="TextBox 3">
            <a:extLst>
              <a:ext uri="{FF2B5EF4-FFF2-40B4-BE49-F238E27FC236}">
                <a16:creationId xmlns:a16="http://schemas.microsoft.com/office/drawing/2014/main" id="{D5FA8EFF-1EDB-4076-8C33-C60FD216704B}"/>
              </a:ext>
            </a:extLst>
          </p:cNvPr>
          <p:cNvSpPr txBox="1"/>
          <p:nvPr/>
        </p:nvSpPr>
        <p:spPr>
          <a:xfrm>
            <a:off x="4595168" y="2106538"/>
            <a:ext cx="2616591" cy="1015663"/>
          </a:xfrm>
          <a:prstGeom prst="rect">
            <a:avLst/>
          </a:prstGeom>
          <a:noFill/>
        </p:spPr>
        <p:txBody>
          <a:bodyPr wrap="square" rtlCol="0">
            <a:spAutoFit/>
          </a:bodyPr>
          <a:lstStyle/>
          <a:p>
            <a:r>
              <a:rPr lang="en-IN" sz="6000" b="1" dirty="0"/>
              <a:t>Images</a:t>
            </a:r>
          </a:p>
        </p:txBody>
      </p:sp>
      <p:sp>
        <p:nvSpPr>
          <p:cNvPr id="5" name="Arrow: Right 4">
            <a:extLst>
              <a:ext uri="{FF2B5EF4-FFF2-40B4-BE49-F238E27FC236}">
                <a16:creationId xmlns:a16="http://schemas.microsoft.com/office/drawing/2014/main" id="{5FA1BF67-CB23-407D-B0D5-5A8373FB96ED}"/>
              </a:ext>
            </a:extLst>
          </p:cNvPr>
          <p:cNvSpPr/>
          <p:nvPr/>
        </p:nvSpPr>
        <p:spPr>
          <a:xfrm>
            <a:off x="11536703" y="2519662"/>
            <a:ext cx="233267" cy="6377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Right 31">
            <a:extLst>
              <a:ext uri="{FF2B5EF4-FFF2-40B4-BE49-F238E27FC236}">
                <a16:creationId xmlns:a16="http://schemas.microsoft.com/office/drawing/2014/main" id="{773B5383-9BBA-4967-AE98-90A7AD909751}"/>
              </a:ext>
            </a:extLst>
          </p:cNvPr>
          <p:cNvSpPr/>
          <p:nvPr/>
        </p:nvSpPr>
        <p:spPr>
          <a:xfrm rot="10800000">
            <a:off x="217924" y="2519662"/>
            <a:ext cx="233267" cy="6377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a:extLst>
              <a:ext uri="{FF2B5EF4-FFF2-40B4-BE49-F238E27FC236}">
                <a16:creationId xmlns:a16="http://schemas.microsoft.com/office/drawing/2014/main" id="{514ECE46-39FA-4453-AF9C-7D721660F80B}"/>
              </a:ext>
            </a:extLst>
          </p:cNvPr>
          <p:cNvCxnSpPr>
            <a:cxnSpLocks/>
          </p:cNvCxnSpPr>
          <p:nvPr/>
        </p:nvCxnSpPr>
        <p:spPr>
          <a:xfrm>
            <a:off x="4940291" y="3671667"/>
            <a:ext cx="394526"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4698AE1C-1F91-4A61-95A8-943EE1AEFDAE}"/>
              </a:ext>
            </a:extLst>
          </p:cNvPr>
          <p:cNvCxnSpPr>
            <a:cxnSpLocks/>
          </p:cNvCxnSpPr>
          <p:nvPr/>
        </p:nvCxnSpPr>
        <p:spPr>
          <a:xfrm>
            <a:off x="5568036" y="3671667"/>
            <a:ext cx="394526"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50" name="Straight Connector 49">
            <a:extLst>
              <a:ext uri="{FF2B5EF4-FFF2-40B4-BE49-F238E27FC236}">
                <a16:creationId xmlns:a16="http://schemas.microsoft.com/office/drawing/2014/main" id="{2FF5AE81-F3FC-4483-8B2A-C1B478EE202D}"/>
              </a:ext>
            </a:extLst>
          </p:cNvPr>
          <p:cNvCxnSpPr>
            <a:cxnSpLocks/>
          </p:cNvCxnSpPr>
          <p:nvPr/>
        </p:nvCxnSpPr>
        <p:spPr>
          <a:xfrm>
            <a:off x="6163573" y="3669321"/>
            <a:ext cx="394526"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51" name="Straight Connector 50">
            <a:extLst>
              <a:ext uri="{FF2B5EF4-FFF2-40B4-BE49-F238E27FC236}">
                <a16:creationId xmlns:a16="http://schemas.microsoft.com/office/drawing/2014/main" id="{8BF2EDF7-9CB1-44F9-BC65-0BC98EFE04B1}"/>
              </a:ext>
            </a:extLst>
          </p:cNvPr>
          <p:cNvCxnSpPr>
            <a:cxnSpLocks/>
          </p:cNvCxnSpPr>
          <p:nvPr/>
        </p:nvCxnSpPr>
        <p:spPr>
          <a:xfrm>
            <a:off x="6745171" y="3669321"/>
            <a:ext cx="394526" cy="0"/>
          </a:xfrm>
          <a:prstGeom prst="line">
            <a:avLst/>
          </a:prstGeom>
          <a:ln w="38100"/>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823FAB73-8092-49C8-A225-7AF02CBF0928}"/>
              </a:ext>
            </a:extLst>
          </p:cNvPr>
          <p:cNvSpPr/>
          <p:nvPr/>
        </p:nvSpPr>
        <p:spPr>
          <a:xfrm>
            <a:off x="165320" y="1747621"/>
            <a:ext cx="11859064" cy="2663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5F97A9F8-6094-41D4-944D-F1BF6C694194}"/>
              </a:ext>
            </a:extLst>
          </p:cNvPr>
          <p:cNvSpPr txBox="1"/>
          <p:nvPr/>
        </p:nvSpPr>
        <p:spPr>
          <a:xfrm flipH="1">
            <a:off x="641208" y="1742825"/>
            <a:ext cx="1975383" cy="276999"/>
          </a:xfrm>
          <a:prstGeom prst="rect">
            <a:avLst/>
          </a:prstGeom>
          <a:noFill/>
        </p:spPr>
        <p:txBody>
          <a:bodyPr wrap="square" rtlCol="0">
            <a:spAutoFit/>
          </a:bodyPr>
          <a:lstStyle/>
          <a:p>
            <a:r>
              <a:rPr lang="en-IN" sz="1200" dirty="0"/>
              <a:t>Online Admission Open </a:t>
            </a:r>
            <a:r>
              <a:rPr lang="en-IN" sz="1200" u="sng" dirty="0">
                <a:solidFill>
                  <a:schemeClr val="accent1">
                    <a:lumMod val="75000"/>
                  </a:schemeClr>
                </a:solidFill>
              </a:rPr>
              <a:t>Click</a:t>
            </a:r>
          </a:p>
        </p:txBody>
      </p:sp>
      <p:sp>
        <p:nvSpPr>
          <p:cNvPr id="52" name="TextBox 51">
            <a:extLst>
              <a:ext uri="{FF2B5EF4-FFF2-40B4-BE49-F238E27FC236}">
                <a16:creationId xmlns:a16="http://schemas.microsoft.com/office/drawing/2014/main" id="{03688CCA-8E4E-402B-A4DD-F7A07A28C970}"/>
              </a:ext>
            </a:extLst>
          </p:cNvPr>
          <p:cNvSpPr txBox="1"/>
          <p:nvPr/>
        </p:nvSpPr>
        <p:spPr>
          <a:xfrm flipH="1">
            <a:off x="7976267" y="1724273"/>
            <a:ext cx="1975383" cy="276999"/>
          </a:xfrm>
          <a:prstGeom prst="rect">
            <a:avLst/>
          </a:prstGeom>
          <a:noFill/>
        </p:spPr>
        <p:txBody>
          <a:bodyPr wrap="square" rtlCol="0">
            <a:spAutoFit/>
          </a:bodyPr>
          <a:lstStyle/>
          <a:p>
            <a:r>
              <a:rPr lang="en-IN" sz="1200" dirty="0"/>
              <a:t>Online Admission Open </a:t>
            </a:r>
            <a:r>
              <a:rPr lang="en-IN" sz="1200" u="sng" dirty="0">
                <a:solidFill>
                  <a:schemeClr val="accent1">
                    <a:lumMod val="75000"/>
                  </a:schemeClr>
                </a:solidFill>
              </a:rPr>
              <a:t>Click</a:t>
            </a:r>
          </a:p>
        </p:txBody>
      </p:sp>
      <p:sp>
        <p:nvSpPr>
          <p:cNvPr id="53" name="TextBox 52">
            <a:extLst>
              <a:ext uri="{FF2B5EF4-FFF2-40B4-BE49-F238E27FC236}">
                <a16:creationId xmlns:a16="http://schemas.microsoft.com/office/drawing/2014/main" id="{AA084DAA-D235-4718-8C5D-3F3469104DA0}"/>
              </a:ext>
            </a:extLst>
          </p:cNvPr>
          <p:cNvSpPr txBox="1"/>
          <p:nvPr/>
        </p:nvSpPr>
        <p:spPr>
          <a:xfrm flipH="1">
            <a:off x="4718207" y="1750136"/>
            <a:ext cx="2323391" cy="276999"/>
          </a:xfrm>
          <a:prstGeom prst="rect">
            <a:avLst/>
          </a:prstGeom>
          <a:noFill/>
        </p:spPr>
        <p:txBody>
          <a:bodyPr wrap="square" rtlCol="0">
            <a:spAutoFit/>
          </a:bodyPr>
          <a:lstStyle/>
          <a:p>
            <a:r>
              <a:rPr lang="en-IN" sz="1200" b="1" dirty="0">
                <a:solidFill>
                  <a:srgbClr val="FF0000"/>
                </a:solidFill>
              </a:rPr>
              <a:t>Marquee element</a:t>
            </a:r>
          </a:p>
        </p:txBody>
      </p:sp>
      <p:sp>
        <p:nvSpPr>
          <p:cNvPr id="57" name="Rectangle 56">
            <a:extLst>
              <a:ext uri="{FF2B5EF4-FFF2-40B4-BE49-F238E27FC236}">
                <a16:creationId xmlns:a16="http://schemas.microsoft.com/office/drawing/2014/main" id="{24F8FA3B-4C59-45D5-A79F-3A3BC18FCB7C}"/>
              </a:ext>
            </a:extLst>
          </p:cNvPr>
          <p:cNvSpPr/>
          <p:nvPr/>
        </p:nvSpPr>
        <p:spPr>
          <a:xfrm>
            <a:off x="165320" y="42203"/>
            <a:ext cx="11859064" cy="1029081"/>
          </a:xfrm>
          <a:prstGeom prst="rect">
            <a:avLst/>
          </a:prstGeom>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IN" dirty="0"/>
          </a:p>
        </p:txBody>
      </p:sp>
      <p:sp>
        <p:nvSpPr>
          <p:cNvPr id="58" name="Rectangle: Rounded Corners 57">
            <a:extLst>
              <a:ext uri="{FF2B5EF4-FFF2-40B4-BE49-F238E27FC236}">
                <a16:creationId xmlns:a16="http://schemas.microsoft.com/office/drawing/2014/main" id="{54F1D699-79A6-405D-9E93-F64DFBED9396}"/>
              </a:ext>
            </a:extLst>
          </p:cNvPr>
          <p:cNvSpPr/>
          <p:nvPr/>
        </p:nvSpPr>
        <p:spPr>
          <a:xfrm>
            <a:off x="533998" y="236676"/>
            <a:ext cx="1055077" cy="6787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Logo</a:t>
            </a:r>
          </a:p>
        </p:txBody>
      </p:sp>
      <p:sp>
        <p:nvSpPr>
          <p:cNvPr id="59" name="TextBox 58">
            <a:extLst>
              <a:ext uri="{FF2B5EF4-FFF2-40B4-BE49-F238E27FC236}">
                <a16:creationId xmlns:a16="http://schemas.microsoft.com/office/drawing/2014/main" id="{E6960278-FDD5-4C23-845C-8B327C012292}"/>
              </a:ext>
            </a:extLst>
          </p:cNvPr>
          <p:cNvSpPr txBox="1"/>
          <p:nvPr/>
        </p:nvSpPr>
        <p:spPr>
          <a:xfrm>
            <a:off x="2198391" y="225566"/>
            <a:ext cx="8057122" cy="707886"/>
          </a:xfrm>
          <a:prstGeom prst="rect">
            <a:avLst/>
          </a:prstGeom>
          <a:noFill/>
        </p:spPr>
        <p:txBody>
          <a:bodyPr wrap="square" rtlCol="0">
            <a:spAutoFit/>
          </a:bodyPr>
          <a:lstStyle/>
          <a:p>
            <a:r>
              <a:rPr lang="en-IN" sz="4000" b="1" dirty="0"/>
              <a:t>KMS English Medium School (CBSE)</a:t>
            </a:r>
          </a:p>
        </p:txBody>
      </p:sp>
    </p:spTree>
    <p:extLst>
      <p:ext uri="{BB962C8B-B14F-4D97-AF65-F5344CB8AC3E}">
        <p14:creationId xmlns:p14="http://schemas.microsoft.com/office/powerpoint/2010/main" val="3308722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842936B-59C0-4099-B6D6-EED99799AFCF}"/>
              </a:ext>
            </a:extLst>
          </p:cNvPr>
          <p:cNvSpPr/>
          <p:nvPr/>
        </p:nvSpPr>
        <p:spPr>
          <a:xfrm>
            <a:off x="165894" y="76382"/>
            <a:ext cx="11859064" cy="6735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ADA797E5-9DF9-4829-BFD5-7AA4F688378E}"/>
              </a:ext>
            </a:extLst>
          </p:cNvPr>
          <p:cNvSpPr txBox="1"/>
          <p:nvPr/>
        </p:nvSpPr>
        <p:spPr>
          <a:xfrm>
            <a:off x="4236075" y="1234392"/>
            <a:ext cx="894477" cy="307777"/>
          </a:xfrm>
          <a:prstGeom prst="rect">
            <a:avLst/>
          </a:prstGeom>
          <a:noFill/>
        </p:spPr>
        <p:txBody>
          <a:bodyPr wrap="square" rtlCol="0">
            <a:spAutoFit/>
          </a:bodyPr>
          <a:lstStyle/>
          <a:p>
            <a:r>
              <a:rPr lang="en-IN" sz="1400" b="1" dirty="0">
                <a:solidFill>
                  <a:schemeClr val="bg1"/>
                </a:solidFill>
              </a:rPr>
              <a:t>About Us</a:t>
            </a:r>
          </a:p>
        </p:txBody>
      </p:sp>
      <p:sp>
        <p:nvSpPr>
          <p:cNvPr id="15" name="Rectangle 14">
            <a:extLst>
              <a:ext uri="{FF2B5EF4-FFF2-40B4-BE49-F238E27FC236}">
                <a16:creationId xmlns:a16="http://schemas.microsoft.com/office/drawing/2014/main" id="{4DF7C0EA-D7DC-4D4D-BD55-AF3F02034757}"/>
              </a:ext>
            </a:extLst>
          </p:cNvPr>
          <p:cNvSpPr/>
          <p:nvPr/>
        </p:nvSpPr>
        <p:spPr>
          <a:xfrm>
            <a:off x="166468" y="6435968"/>
            <a:ext cx="11859064" cy="3763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Copyright © KMS English Medium School (CBSE)- Mumbai</a:t>
            </a:r>
            <a:endParaRPr lang="en-IN" dirty="0"/>
          </a:p>
        </p:txBody>
      </p:sp>
      <p:sp>
        <p:nvSpPr>
          <p:cNvPr id="16" name="Rectangle 15">
            <a:extLst>
              <a:ext uri="{FF2B5EF4-FFF2-40B4-BE49-F238E27FC236}">
                <a16:creationId xmlns:a16="http://schemas.microsoft.com/office/drawing/2014/main" id="{FA0DF0F8-5DDF-4E18-8AEB-01D1E125A488}"/>
              </a:ext>
            </a:extLst>
          </p:cNvPr>
          <p:cNvSpPr/>
          <p:nvPr/>
        </p:nvSpPr>
        <p:spPr>
          <a:xfrm>
            <a:off x="166468" y="3896751"/>
            <a:ext cx="11859064" cy="2518117"/>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7F8C4AC6-F3AD-4F00-9B43-128FB6256C0E}"/>
              </a:ext>
            </a:extLst>
          </p:cNvPr>
          <p:cNvSpPr/>
          <p:nvPr/>
        </p:nvSpPr>
        <p:spPr>
          <a:xfrm>
            <a:off x="422031" y="4192172"/>
            <a:ext cx="1969477" cy="19413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Logo </a:t>
            </a:r>
          </a:p>
        </p:txBody>
      </p:sp>
      <p:cxnSp>
        <p:nvCxnSpPr>
          <p:cNvPr id="18" name="Straight Connector 17">
            <a:extLst>
              <a:ext uri="{FF2B5EF4-FFF2-40B4-BE49-F238E27FC236}">
                <a16:creationId xmlns:a16="http://schemas.microsoft.com/office/drawing/2014/main" id="{92498808-CF9D-4A7E-BF0C-0DB81E0AB65A}"/>
              </a:ext>
            </a:extLst>
          </p:cNvPr>
          <p:cNvCxnSpPr/>
          <p:nvPr/>
        </p:nvCxnSpPr>
        <p:spPr>
          <a:xfrm>
            <a:off x="3898639" y="4430188"/>
            <a:ext cx="314296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6E9464E-E22D-446D-9E2C-086222034D50}"/>
              </a:ext>
            </a:extLst>
          </p:cNvPr>
          <p:cNvSpPr txBox="1"/>
          <p:nvPr/>
        </p:nvSpPr>
        <p:spPr>
          <a:xfrm>
            <a:off x="3976008" y="4008978"/>
            <a:ext cx="1969477" cy="400110"/>
          </a:xfrm>
          <a:prstGeom prst="rect">
            <a:avLst/>
          </a:prstGeom>
          <a:noFill/>
        </p:spPr>
        <p:txBody>
          <a:bodyPr wrap="square" rtlCol="0">
            <a:spAutoFit/>
          </a:bodyPr>
          <a:lstStyle/>
          <a:p>
            <a:r>
              <a:rPr lang="en-IN" sz="2000" b="1" dirty="0"/>
              <a:t>Quick Links</a:t>
            </a:r>
          </a:p>
        </p:txBody>
      </p:sp>
      <p:sp>
        <p:nvSpPr>
          <p:cNvPr id="20" name="TextBox 19">
            <a:extLst>
              <a:ext uri="{FF2B5EF4-FFF2-40B4-BE49-F238E27FC236}">
                <a16:creationId xmlns:a16="http://schemas.microsoft.com/office/drawing/2014/main" id="{5650A445-F1E6-4A35-A23A-6660C433DD21}"/>
              </a:ext>
            </a:extLst>
          </p:cNvPr>
          <p:cNvSpPr txBox="1"/>
          <p:nvPr/>
        </p:nvSpPr>
        <p:spPr>
          <a:xfrm>
            <a:off x="3976008" y="4550202"/>
            <a:ext cx="1797149" cy="369332"/>
          </a:xfrm>
          <a:prstGeom prst="rect">
            <a:avLst/>
          </a:prstGeom>
          <a:noFill/>
        </p:spPr>
        <p:txBody>
          <a:bodyPr wrap="square" rtlCol="0">
            <a:spAutoFit/>
          </a:bodyPr>
          <a:lstStyle/>
          <a:p>
            <a:r>
              <a:rPr lang="en-IN" dirty="0"/>
              <a:t>Privacy Policy  &gt;&gt;</a:t>
            </a:r>
          </a:p>
        </p:txBody>
      </p:sp>
      <p:sp>
        <p:nvSpPr>
          <p:cNvPr id="21" name="TextBox 20">
            <a:extLst>
              <a:ext uri="{FF2B5EF4-FFF2-40B4-BE49-F238E27FC236}">
                <a16:creationId xmlns:a16="http://schemas.microsoft.com/office/drawing/2014/main" id="{597C37CA-B952-48C1-916F-DAEFC51B0D6F}"/>
              </a:ext>
            </a:extLst>
          </p:cNvPr>
          <p:cNvSpPr txBox="1"/>
          <p:nvPr/>
        </p:nvSpPr>
        <p:spPr>
          <a:xfrm>
            <a:off x="3976009" y="4977181"/>
            <a:ext cx="1797148" cy="369332"/>
          </a:xfrm>
          <a:prstGeom prst="rect">
            <a:avLst/>
          </a:prstGeom>
          <a:noFill/>
        </p:spPr>
        <p:txBody>
          <a:bodyPr wrap="square" rtlCol="0">
            <a:spAutoFit/>
          </a:bodyPr>
          <a:lstStyle/>
          <a:p>
            <a:r>
              <a:rPr lang="en-IN" dirty="0"/>
              <a:t>Photo Gallery &gt;&gt;</a:t>
            </a:r>
          </a:p>
        </p:txBody>
      </p:sp>
      <p:sp>
        <p:nvSpPr>
          <p:cNvPr id="22" name="TextBox 21">
            <a:extLst>
              <a:ext uri="{FF2B5EF4-FFF2-40B4-BE49-F238E27FC236}">
                <a16:creationId xmlns:a16="http://schemas.microsoft.com/office/drawing/2014/main" id="{5E681468-8DA9-4DED-BD7F-77022BB6EFEA}"/>
              </a:ext>
            </a:extLst>
          </p:cNvPr>
          <p:cNvSpPr txBox="1"/>
          <p:nvPr/>
        </p:nvSpPr>
        <p:spPr>
          <a:xfrm>
            <a:off x="3976009" y="5404160"/>
            <a:ext cx="995290" cy="369332"/>
          </a:xfrm>
          <a:prstGeom prst="rect">
            <a:avLst/>
          </a:prstGeom>
          <a:noFill/>
        </p:spPr>
        <p:txBody>
          <a:bodyPr wrap="square" rtlCol="0">
            <a:spAutoFit/>
          </a:bodyPr>
          <a:lstStyle/>
          <a:p>
            <a:r>
              <a:rPr lang="en-IN" dirty="0"/>
              <a:t>Help  &gt;&gt;</a:t>
            </a:r>
          </a:p>
        </p:txBody>
      </p:sp>
      <p:sp>
        <p:nvSpPr>
          <p:cNvPr id="23" name="TextBox 22">
            <a:extLst>
              <a:ext uri="{FF2B5EF4-FFF2-40B4-BE49-F238E27FC236}">
                <a16:creationId xmlns:a16="http://schemas.microsoft.com/office/drawing/2014/main" id="{CA073D5D-5A05-41FD-B62B-FC04BA04F198}"/>
              </a:ext>
            </a:extLst>
          </p:cNvPr>
          <p:cNvSpPr txBox="1"/>
          <p:nvPr/>
        </p:nvSpPr>
        <p:spPr>
          <a:xfrm>
            <a:off x="3976009" y="5827646"/>
            <a:ext cx="1590822" cy="369332"/>
          </a:xfrm>
          <a:prstGeom prst="rect">
            <a:avLst/>
          </a:prstGeom>
          <a:noFill/>
        </p:spPr>
        <p:txBody>
          <a:bodyPr wrap="square" rtlCol="0">
            <a:spAutoFit/>
          </a:bodyPr>
          <a:lstStyle/>
          <a:p>
            <a:r>
              <a:rPr lang="en-IN" dirty="0"/>
              <a:t>Contact Us  &gt;&gt;</a:t>
            </a:r>
          </a:p>
        </p:txBody>
      </p:sp>
      <p:cxnSp>
        <p:nvCxnSpPr>
          <p:cNvPr id="24" name="Straight Connector 23">
            <a:extLst>
              <a:ext uri="{FF2B5EF4-FFF2-40B4-BE49-F238E27FC236}">
                <a16:creationId xmlns:a16="http://schemas.microsoft.com/office/drawing/2014/main" id="{B79FABD0-99F9-4667-99CC-E2A9D5A968F3}"/>
              </a:ext>
            </a:extLst>
          </p:cNvPr>
          <p:cNvCxnSpPr/>
          <p:nvPr/>
        </p:nvCxnSpPr>
        <p:spPr>
          <a:xfrm>
            <a:off x="7413643" y="4533384"/>
            <a:ext cx="314296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0946795-AC80-4F57-96E0-5D4331661F73}"/>
              </a:ext>
            </a:extLst>
          </p:cNvPr>
          <p:cNvSpPr txBox="1"/>
          <p:nvPr/>
        </p:nvSpPr>
        <p:spPr>
          <a:xfrm>
            <a:off x="7413643" y="4112174"/>
            <a:ext cx="1969477" cy="400110"/>
          </a:xfrm>
          <a:prstGeom prst="rect">
            <a:avLst/>
          </a:prstGeom>
          <a:noFill/>
        </p:spPr>
        <p:txBody>
          <a:bodyPr wrap="square" rtlCol="0">
            <a:spAutoFit/>
          </a:bodyPr>
          <a:lstStyle/>
          <a:p>
            <a:r>
              <a:rPr lang="en-IN" sz="2000" b="1" dirty="0"/>
              <a:t>Follows us on</a:t>
            </a:r>
          </a:p>
        </p:txBody>
      </p:sp>
      <p:pic>
        <p:nvPicPr>
          <p:cNvPr id="26" name="Picture 25">
            <a:extLst>
              <a:ext uri="{FF2B5EF4-FFF2-40B4-BE49-F238E27FC236}">
                <a16:creationId xmlns:a16="http://schemas.microsoft.com/office/drawing/2014/main" id="{3700F749-DA01-4F81-B578-01B498EFCD28}"/>
              </a:ext>
            </a:extLst>
          </p:cNvPr>
          <p:cNvPicPr>
            <a:picLocks noChangeAspect="1"/>
          </p:cNvPicPr>
          <p:nvPr/>
        </p:nvPicPr>
        <p:blipFill rotWithShape="1">
          <a:blip r:embed="rId2"/>
          <a:srcRect l="58269" t="67085" r="26385" b="25732"/>
          <a:stretch/>
        </p:blipFill>
        <p:spPr>
          <a:xfrm>
            <a:off x="7514462" y="4742630"/>
            <a:ext cx="1871004" cy="492370"/>
          </a:xfrm>
          <a:prstGeom prst="rect">
            <a:avLst/>
          </a:prstGeom>
        </p:spPr>
      </p:pic>
      <p:sp>
        <p:nvSpPr>
          <p:cNvPr id="27" name="TextBox 26">
            <a:extLst>
              <a:ext uri="{FF2B5EF4-FFF2-40B4-BE49-F238E27FC236}">
                <a16:creationId xmlns:a16="http://schemas.microsoft.com/office/drawing/2014/main" id="{5E91585E-49F0-472C-82E8-B2AA2B5397C9}"/>
              </a:ext>
            </a:extLst>
          </p:cNvPr>
          <p:cNvSpPr txBox="1"/>
          <p:nvPr/>
        </p:nvSpPr>
        <p:spPr>
          <a:xfrm>
            <a:off x="7514463" y="5444246"/>
            <a:ext cx="2602846" cy="369332"/>
          </a:xfrm>
          <a:prstGeom prst="rect">
            <a:avLst/>
          </a:prstGeom>
          <a:noFill/>
        </p:spPr>
        <p:txBody>
          <a:bodyPr wrap="square" rtlCol="0">
            <a:spAutoFit/>
          </a:bodyPr>
          <a:lstStyle/>
          <a:p>
            <a:r>
              <a:rPr lang="en-IN" dirty="0"/>
              <a:t>Phone : +9122-2411-3601</a:t>
            </a:r>
          </a:p>
        </p:txBody>
      </p:sp>
      <p:sp>
        <p:nvSpPr>
          <p:cNvPr id="28" name="TextBox 27">
            <a:extLst>
              <a:ext uri="{FF2B5EF4-FFF2-40B4-BE49-F238E27FC236}">
                <a16:creationId xmlns:a16="http://schemas.microsoft.com/office/drawing/2014/main" id="{491C32B3-C6A6-4C86-B8E4-D170A6DF717E}"/>
              </a:ext>
            </a:extLst>
          </p:cNvPr>
          <p:cNvSpPr txBox="1"/>
          <p:nvPr/>
        </p:nvSpPr>
        <p:spPr>
          <a:xfrm>
            <a:off x="7529985" y="5804749"/>
            <a:ext cx="4494973" cy="369332"/>
          </a:xfrm>
          <a:prstGeom prst="rect">
            <a:avLst/>
          </a:prstGeom>
          <a:noFill/>
        </p:spPr>
        <p:txBody>
          <a:bodyPr wrap="square" rtlCol="0">
            <a:spAutoFit/>
          </a:bodyPr>
          <a:lstStyle/>
          <a:p>
            <a:r>
              <a:rPr lang="en-IN" dirty="0"/>
              <a:t>Email :  kmsenglishmediumschool@gmail.com</a:t>
            </a:r>
          </a:p>
        </p:txBody>
      </p:sp>
      <p:sp>
        <p:nvSpPr>
          <p:cNvPr id="29" name="Rectangle 28">
            <a:extLst>
              <a:ext uri="{FF2B5EF4-FFF2-40B4-BE49-F238E27FC236}">
                <a16:creationId xmlns:a16="http://schemas.microsoft.com/office/drawing/2014/main" id="{FDF0D0F3-D30A-426B-9B7B-A5383D2150DF}"/>
              </a:ext>
            </a:extLst>
          </p:cNvPr>
          <p:cNvSpPr/>
          <p:nvPr/>
        </p:nvSpPr>
        <p:spPr>
          <a:xfrm>
            <a:off x="3148244" y="2548705"/>
            <a:ext cx="5894363" cy="86699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We are still Working on it</a:t>
            </a:r>
          </a:p>
        </p:txBody>
      </p:sp>
      <p:sp>
        <p:nvSpPr>
          <p:cNvPr id="30" name="TextBox 29">
            <a:extLst>
              <a:ext uri="{FF2B5EF4-FFF2-40B4-BE49-F238E27FC236}">
                <a16:creationId xmlns:a16="http://schemas.microsoft.com/office/drawing/2014/main" id="{67420388-B36E-4999-9D89-6B7781CE7FEE}"/>
              </a:ext>
            </a:extLst>
          </p:cNvPr>
          <p:cNvSpPr txBox="1"/>
          <p:nvPr/>
        </p:nvSpPr>
        <p:spPr>
          <a:xfrm>
            <a:off x="3148244" y="1942861"/>
            <a:ext cx="5978769" cy="369332"/>
          </a:xfrm>
          <a:prstGeom prst="rect">
            <a:avLst/>
          </a:prstGeom>
          <a:noFill/>
        </p:spPr>
        <p:txBody>
          <a:bodyPr wrap="square" rtlCol="0">
            <a:spAutoFit/>
          </a:bodyPr>
          <a:lstStyle/>
          <a:p>
            <a:pPr algn="ctr"/>
            <a:r>
              <a:rPr lang="en-IN" b="1" dirty="0"/>
              <a:t>School Info</a:t>
            </a:r>
          </a:p>
        </p:txBody>
      </p:sp>
      <p:sp>
        <p:nvSpPr>
          <p:cNvPr id="31" name="Rectangle 30">
            <a:extLst>
              <a:ext uri="{FF2B5EF4-FFF2-40B4-BE49-F238E27FC236}">
                <a16:creationId xmlns:a16="http://schemas.microsoft.com/office/drawing/2014/main" id="{ED623731-CD33-47AF-95C4-CF9B076F63DC}"/>
              </a:ext>
            </a:extLst>
          </p:cNvPr>
          <p:cNvSpPr/>
          <p:nvPr/>
        </p:nvSpPr>
        <p:spPr>
          <a:xfrm>
            <a:off x="165320" y="1068858"/>
            <a:ext cx="11859064" cy="678766"/>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37DD1D60-4404-4E5B-8FA2-9642A265DA05}"/>
              </a:ext>
            </a:extLst>
          </p:cNvPr>
          <p:cNvSpPr txBox="1"/>
          <p:nvPr/>
        </p:nvSpPr>
        <p:spPr>
          <a:xfrm>
            <a:off x="2905105" y="1254351"/>
            <a:ext cx="1063245" cy="307777"/>
          </a:xfrm>
          <a:prstGeom prst="rect">
            <a:avLst/>
          </a:prstGeom>
          <a:noFill/>
        </p:spPr>
        <p:txBody>
          <a:bodyPr wrap="square" rtlCol="0">
            <a:spAutoFit/>
          </a:bodyPr>
          <a:lstStyle/>
          <a:p>
            <a:r>
              <a:rPr lang="en-IN" sz="1400" b="1" dirty="0">
                <a:solidFill>
                  <a:schemeClr val="bg1"/>
                </a:solidFill>
              </a:rPr>
              <a:t>About Us  #</a:t>
            </a:r>
          </a:p>
        </p:txBody>
      </p:sp>
      <p:sp>
        <p:nvSpPr>
          <p:cNvPr id="33" name="TextBox 32">
            <a:extLst>
              <a:ext uri="{FF2B5EF4-FFF2-40B4-BE49-F238E27FC236}">
                <a16:creationId xmlns:a16="http://schemas.microsoft.com/office/drawing/2014/main" id="{46D37873-B4E3-4CB7-82A2-AF57AC205232}"/>
              </a:ext>
            </a:extLst>
          </p:cNvPr>
          <p:cNvSpPr txBox="1"/>
          <p:nvPr/>
        </p:nvSpPr>
        <p:spPr>
          <a:xfrm>
            <a:off x="4046126" y="1254353"/>
            <a:ext cx="1190474" cy="307775"/>
          </a:xfrm>
          <a:prstGeom prst="rect">
            <a:avLst/>
          </a:prstGeom>
          <a:noFill/>
        </p:spPr>
        <p:txBody>
          <a:bodyPr wrap="square" rtlCol="0">
            <a:spAutoFit/>
          </a:bodyPr>
          <a:lstStyle/>
          <a:p>
            <a:r>
              <a:rPr lang="en-IN" sz="1400" dirty="0"/>
              <a:t>Infrastructure</a:t>
            </a:r>
          </a:p>
        </p:txBody>
      </p:sp>
      <p:sp>
        <p:nvSpPr>
          <p:cNvPr id="34" name="TextBox 33">
            <a:extLst>
              <a:ext uri="{FF2B5EF4-FFF2-40B4-BE49-F238E27FC236}">
                <a16:creationId xmlns:a16="http://schemas.microsoft.com/office/drawing/2014/main" id="{3D8CEDC7-93C9-44C3-83F5-308FDC508327}"/>
              </a:ext>
            </a:extLst>
          </p:cNvPr>
          <p:cNvSpPr txBox="1"/>
          <p:nvPr/>
        </p:nvSpPr>
        <p:spPr>
          <a:xfrm>
            <a:off x="5312139" y="1254351"/>
            <a:ext cx="1048697" cy="307777"/>
          </a:xfrm>
          <a:prstGeom prst="rect">
            <a:avLst/>
          </a:prstGeom>
          <a:noFill/>
        </p:spPr>
        <p:txBody>
          <a:bodyPr wrap="square" rtlCol="0">
            <a:spAutoFit/>
          </a:bodyPr>
          <a:lstStyle/>
          <a:p>
            <a:r>
              <a:rPr lang="en-IN" sz="1400" dirty="0"/>
              <a:t>Academic #</a:t>
            </a:r>
          </a:p>
        </p:txBody>
      </p:sp>
      <p:sp>
        <p:nvSpPr>
          <p:cNvPr id="35" name="TextBox 34">
            <a:extLst>
              <a:ext uri="{FF2B5EF4-FFF2-40B4-BE49-F238E27FC236}">
                <a16:creationId xmlns:a16="http://schemas.microsoft.com/office/drawing/2014/main" id="{7BE62858-2673-427E-A669-23BA2E13E069}"/>
              </a:ext>
            </a:extLst>
          </p:cNvPr>
          <p:cNvSpPr txBox="1"/>
          <p:nvPr/>
        </p:nvSpPr>
        <p:spPr>
          <a:xfrm>
            <a:off x="11132658" y="1254353"/>
            <a:ext cx="765517" cy="307775"/>
          </a:xfrm>
          <a:prstGeom prst="rect">
            <a:avLst/>
          </a:prstGeom>
          <a:noFill/>
        </p:spPr>
        <p:txBody>
          <a:bodyPr wrap="square" rtlCol="0">
            <a:spAutoFit/>
          </a:bodyPr>
          <a:lstStyle/>
          <a:p>
            <a:r>
              <a:rPr lang="en-IN" sz="1400" dirty="0"/>
              <a:t>Help Us</a:t>
            </a:r>
          </a:p>
        </p:txBody>
      </p:sp>
      <p:sp>
        <p:nvSpPr>
          <p:cNvPr id="36" name="TextBox 35">
            <a:extLst>
              <a:ext uri="{FF2B5EF4-FFF2-40B4-BE49-F238E27FC236}">
                <a16:creationId xmlns:a16="http://schemas.microsoft.com/office/drawing/2014/main" id="{550D4949-2FDC-4BC2-B391-80B8777B7C1A}"/>
              </a:ext>
            </a:extLst>
          </p:cNvPr>
          <p:cNvSpPr txBox="1"/>
          <p:nvPr/>
        </p:nvSpPr>
        <p:spPr>
          <a:xfrm>
            <a:off x="2198391" y="1254353"/>
            <a:ext cx="628938" cy="307777"/>
          </a:xfrm>
          <a:prstGeom prst="rect">
            <a:avLst/>
          </a:prstGeom>
          <a:noFill/>
        </p:spPr>
        <p:txBody>
          <a:bodyPr wrap="square" rtlCol="0">
            <a:spAutoFit/>
          </a:bodyPr>
          <a:lstStyle/>
          <a:p>
            <a:r>
              <a:rPr lang="en-IN" sz="1400" dirty="0"/>
              <a:t>Home</a:t>
            </a:r>
          </a:p>
        </p:txBody>
      </p:sp>
      <p:sp>
        <p:nvSpPr>
          <p:cNvPr id="37" name="TextBox 36">
            <a:extLst>
              <a:ext uri="{FF2B5EF4-FFF2-40B4-BE49-F238E27FC236}">
                <a16:creationId xmlns:a16="http://schemas.microsoft.com/office/drawing/2014/main" id="{60EFF7A8-BB58-49B1-BE65-D692AA9583A4}"/>
              </a:ext>
            </a:extLst>
          </p:cNvPr>
          <p:cNvSpPr txBox="1"/>
          <p:nvPr/>
        </p:nvSpPr>
        <p:spPr>
          <a:xfrm>
            <a:off x="6446243" y="1254351"/>
            <a:ext cx="765516" cy="307777"/>
          </a:xfrm>
          <a:prstGeom prst="rect">
            <a:avLst/>
          </a:prstGeom>
          <a:noFill/>
        </p:spPr>
        <p:txBody>
          <a:bodyPr wrap="square" rtlCol="0">
            <a:spAutoFit/>
          </a:bodyPr>
          <a:lstStyle/>
          <a:p>
            <a:r>
              <a:rPr lang="en-IN" sz="1400" dirty="0"/>
              <a:t>Gallery</a:t>
            </a:r>
          </a:p>
        </p:txBody>
      </p:sp>
      <p:sp>
        <p:nvSpPr>
          <p:cNvPr id="38" name="TextBox 37">
            <a:extLst>
              <a:ext uri="{FF2B5EF4-FFF2-40B4-BE49-F238E27FC236}">
                <a16:creationId xmlns:a16="http://schemas.microsoft.com/office/drawing/2014/main" id="{CEB257E8-51DE-45AD-9642-2715662ABA29}"/>
              </a:ext>
            </a:extLst>
          </p:cNvPr>
          <p:cNvSpPr txBox="1"/>
          <p:nvPr/>
        </p:nvSpPr>
        <p:spPr>
          <a:xfrm>
            <a:off x="8362866" y="1254351"/>
            <a:ext cx="1588784" cy="307777"/>
          </a:xfrm>
          <a:prstGeom prst="rect">
            <a:avLst/>
          </a:prstGeom>
          <a:noFill/>
        </p:spPr>
        <p:txBody>
          <a:bodyPr wrap="square" rtlCol="0">
            <a:spAutoFit/>
          </a:bodyPr>
          <a:lstStyle/>
          <a:p>
            <a:r>
              <a:rPr lang="en-IN" sz="1400" dirty="0"/>
              <a:t>Online Admission #</a:t>
            </a:r>
          </a:p>
        </p:txBody>
      </p:sp>
      <p:sp>
        <p:nvSpPr>
          <p:cNvPr id="39" name="TextBox 38">
            <a:extLst>
              <a:ext uri="{FF2B5EF4-FFF2-40B4-BE49-F238E27FC236}">
                <a16:creationId xmlns:a16="http://schemas.microsoft.com/office/drawing/2014/main" id="{A3386F72-468A-4542-BDF5-F36FD8D211A8}"/>
              </a:ext>
            </a:extLst>
          </p:cNvPr>
          <p:cNvSpPr txBox="1"/>
          <p:nvPr/>
        </p:nvSpPr>
        <p:spPr>
          <a:xfrm>
            <a:off x="10035286" y="1254351"/>
            <a:ext cx="1013736" cy="307777"/>
          </a:xfrm>
          <a:prstGeom prst="rect">
            <a:avLst/>
          </a:prstGeom>
          <a:noFill/>
        </p:spPr>
        <p:txBody>
          <a:bodyPr wrap="square" rtlCol="0">
            <a:spAutoFit/>
          </a:bodyPr>
          <a:lstStyle/>
          <a:p>
            <a:r>
              <a:rPr lang="en-IN" sz="1400" dirty="0"/>
              <a:t>Contact Us</a:t>
            </a:r>
          </a:p>
        </p:txBody>
      </p:sp>
      <p:sp>
        <p:nvSpPr>
          <p:cNvPr id="40" name="TextBox 39">
            <a:extLst>
              <a:ext uri="{FF2B5EF4-FFF2-40B4-BE49-F238E27FC236}">
                <a16:creationId xmlns:a16="http://schemas.microsoft.com/office/drawing/2014/main" id="{75312BBD-5463-4FE8-80D8-EF94B279ED44}"/>
              </a:ext>
            </a:extLst>
          </p:cNvPr>
          <p:cNvSpPr txBox="1"/>
          <p:nvPr/>
        </p:nvSpPr>
        <p:spPr>
          <a:xfrm>
            <a:off x="7217891" y="1254351"/>
            <a:ext cx="1061339" cy="307777"/>
          </a:xfrm>
          <a:prstGeom prst="rect">
            <a:avLst/>
          </a:prstGeom>
          <a:noFill/>
        </p:spPr>
        <p:txBody>
          <a:bodyPr wrap="square" rtlCol="0">
            <a:spAutoFit/>
          </a:bodyPr>
          <a:lstStyle/>
          <a:p>
            <a:r>
              <a:rPr lang="en-IN" sz="1400" dirty="0"/>
              <a:t>Admission #</a:t>
            </a:r>
          </a:p>
        </p:txBody>
      </p:sp>
      <p:sp>
        <p:nvSpPr>
          <p:cNvPr id="47" name="Rectangle 46">
            <a:extLst>
              <a:ext uri="{FF2B5EF4-FFF2-40B4-BE49-F238E27FC236}">
                <a16:creationId xmlns:a16="http://schemas.microsoft.com/office/drawing/2014/main" id="{45D2259A-8FCE-42E8-813A-FFAF28B3ED59}"/>
              </a:ext>
            </a:extLst>
          </p:cNvPr>
          <p:cNvSpPr/>
          <p:nvPr/>
        </p:nvSpPr>
        <p:spPr>
          <a:xfrm>
            <a:off x="165320" y="42203"/>
            <a:ext cx="11859064" cy="1029081"/>
          </a:xfrm>
          <a:prstGeom prst="rect">
            <a:avLst/>
          </a:prstGeom>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IN" dirty="0"/>
          </a:p>
        </p:txBody>
      </p:sp>
      <p:sp>
        <p:nvSpPr>
          <p:cNvPr id="48" name="Rectangle: Rounded Corners 47">
            <a:extLst>
              <a:ext uri="{FF2B5EF4-FFF2-40B4-BE49-F238E27FC236}">
                <a16:creationId xmlns:a16="http://schemas.microsoft.com/office/drawing/2014/main" id="{81AF9FB8-174A-404E-9AC9-4D0B4F95E136}"/>
              </a:ext>
            </a:extLst>
          </p:cNvPr>
          <p:cNvSpPr/>
          <p:nvPr/>
        </p:nvSpPr>
        <p:spPr>
          <a:xfrm>
            <a:off x="533998" y="236676"/>
            <a:ext cx="1055077" cy="6787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Logo</a:t>
            </a:r>
          </a:p>
        </p:txBody>
      </p:sp>
      <p:sp>
        <p:nvSpPr>
          <p:cNvPr id="49" name="TextBox 48">
            <a:extLst>
              <a:ext uri="{FF2B5EF4-FFF2-40B4-BE49-F238E27FC236}">
                <a16:creationId xmlns:a16="http://schemas.microsoft.com/office/drawing/2014/main" id="{43C6FE91-E456-4E98-A3EB-6D21492841BB}"/>
              </a:ext>
            </a:extLst>
          </p:cNvPr>
          <p:cNvSpPr txBox="1"/>
          <p:nvPr/>
        </p:nvSpPr>
        <p:spPr>
          <a:xfrm>
            <a:off x="2198391" y="225566"/>
            <a:ext cx="8057122" cy="707886"/>
          </a:xfrm>
          <a:prstGeom prst="rect">
            <a:avLst/>
          </a:prstGeom>
          <a:noFill/>
        </p:spPr>
        <p:txBody>
          <a:bodyPr wrap="square" rtlCol="0">
            <a:spAutoFit/>
          </a:bodyPr>
          <a:lstStyle/>
          <a:p>
            <a:r>
              <a:rPr lang="en-IN" sz="4000" b="1" dirty="0"/>
              <a:t>KMS English Medium School (CBSE)</a:t>
            </a:r>
          </a:p>
        </p:txBody>
      </p:sp>
    </p:spTree>
    <p:extLst>
      <p:ext uri="{BB962C8B-B14F-4D97-AF65-F5344CB8AC3E}">
        <p14:creationId xmlns:p14="http://schemas.microsoft.com/office/powerpoint/2010/main" val="3086295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D101A4-473F-4D55-BC04-C685C87A40A9}"/>
              </a:ext>
            </a:extLst>
          </p:cNvPr>
          <p:cNvSpPr/>
          <p:nvPr/>
        </p:nvSpPr>
        <p:spPr>
          <a:xfrm>
            <a:off x="165894" y="103749"/>
            <a:ext cx="11859064" cy="66505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 name="Rectangle 3">
            <a:extLst>
              <a:ext uri="{FF2B5EF4-FFF2-40B4-BE49-F238E27FC236}">
                <a16:creationId xmlns:a16="http://schemas.microsoft.com/office/drawing/2014/main" id="{7B500D75-14FB-4667-B2FE-0AF36F9F32A9}"/>
              </a:ext>
            </a:extLst>
          </p:cNvPr>
          <p:cNvSpPr/>
          <p:nvPr/>
        </p:nvSpPr>
        <p:spPr>
          <a:xfrm>
            <a:off x="166468" y="6435968"/>
            <a:ext cx="11859064" cy="3763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Copyright © KMS English Medium School (CBSE)- Mumbai</a:t>
            </a:r>
            <a:endParaRPr lang="en-IN" dirty="0"/>
          </a:p>
        </p:txBody>
      </p:sp>
      <p:sp>
        <p:nvSpPr>
          <p:cNvPr id="5" name="Rectangle 4">
            <a:extLst>
              <a:ext uri="{FF2B5EF4-FFF2-40B4-BE49-F238E27FC236}">
                <a16:creationId xmlns:a16="http://schemas.microsoft.com/office/drawing/2014/main" id="{9A6097CA-9540-4835-8DA6-EFE38E60D101}"/>
              </a:ext>
            </a:extLst>
          </p:cNvPr>
          <p:cNvSpPr/>
          <p:nvPr/>
        </p:nvSpPr>
        <p:spPr>
          <a:xfrm>
            <a:off x="166468" y="3896751"/>
            <a:ext cx="11859064" cy="2518117"/>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386596EC-657B-43C9-9E64-E87B1E012A51}"/>
              </a:ext>
            </a:extLst>
          </p:cNvPr>
          <p:cNvSpPr/>
          <p:nvPr/>
        </p:nvSpPr>
        <p:spPr>
          <a:xfrm>
            <a:off x="422031" y="4192172"/>
            <a:ext cx="1969477" cy="19413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Logo </a:t>
            </a:r>
          </a:p>
        </p:txBody>
      </p:sp>
      <p:cxnSp>
        <p:nvCxnSpPr>
          <p:cNvPr id="7" name="Straight Connector 6">
            <a:extLst>
              <a:ext uri="{FF2B5EF4-FFF2-40B4-BE49-F238E27FC236}">
                <a16:creationId xmlns:a16="http://schemas.microsoft.com/office/drawing/2014/main" id="{29C20261-A722-4FAB-9786-86646BDBE9EE}"/>
              </a:ext>
            </a:extLst>
          </p:cNvPr>
          <p:cNvCxnSpPr/>
          <p:nvPr/>
        </p:nvCxnSpPr>
        <p:spPr>
          <a:xfrm>
            <a:off x="3898639" y="4430188"/>
            <a:ext cx="314296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899E783-3F2C-48EB-90E4-0EA69C3DC94E}"/>
              </a:ext>
            </a:extLst>
          </p:cNvPr>
          <p:cNvSpPr txBox="1"/>
          <p:nvPr/>
        </p:nvSpPr>
        <p:spPr>
          <a:xfrm>
            <a:off x="3976008" y="4008978"/>
            <a:ext cx="1969477" cy="400110"/>
          </a:xfrm>
          <a:prstGeom prst="rect">
            <a:avLst/>
          </a:prstGeom>
          <a:noFill/>
        </p:spPr>
        <p:txBody>
          <a:bodyPr wrap="square" rtlCol="0">
            <a:spAutoFit/>
          </a:bodyPr>
          <a:lstStyle/>
          <a:p>
            <a:r>
              <a:rPr lang="en-IN" sz="2000" b="1" dirty="0"/>
              <a:t>Quick Links</a:t>
            </a:r>
          </a:p>
        </p:txBody>
      </p:sp>
      <p:sp>
        <p:nvSpPr>
          <p:cNvPr id="9" name="TextBox 8">
            <a:extLst>
              <a:ext uri="{FF2B5EF4-FFF2-40B4-BE49-F238E27FC236}">
                <a16:creationId xmlns:a16="http://schemas.microsoft.com/office/drawing/2014/main" id="{3D2C0B16-E3DF-40FE-BC4C-53F2A386F1C6}"/>
              </a:ext>
            </a:extLst>
          </p:cNvPr>
          <p:cNvSpPr txBox="1"/>
          <p:nvPr/>
        </p:nvSpPr>
        <p:spPr>
          <a:xfrm>
            <a:off x="3976008" y="4550202"/>
            <a:ext cx="1797149" cy="369332"/>
          </a:xfrm>
          <a:prstGeom prst="rect">
            <a:avLst/>
          </a:prstGeom>
          <a:noFill/>
        </p:spPr>
        <p:txBody>
          <a:bodyPr wrap="square" rtlCol="0">
            <a:spAutoFit/>
          </a:bodyPr>
          <a:lstStyle/>
          <a:p>
            <a:r>
              <a:rPr lang="en-IN" dirty="0"/>
              <a:t>Privacy Policy  &gt;&gt;</a:t>
            </a:r>
          </a:p>
        </p:txBody>
      </p:sp>
      <p:sp>
        <p:nvSpPr>
          <p:cNvPr id="10" name="TextBox 9">
            <a:extLst>
              <a:ext uri="{FF2B5EF4-FFF2-40B4-BE49-F238E27FC236}">
                <a16:creationId xmlns:a16="http://schemas.microsoft.com/office/drawing/2014/main" id="{9D94E50B-061D-43FC-AFAA-3412478B38B4}"/>
              </a:ext>
            </a:extLst>
          </p:cNvPr>
          <p:cNvSpPr txBox="1"/>
          <p:nvPr/>
        </p:nvSpPr>
        <p:spPr>
          <a:xfrm>
            <a:off x="3976009" y="4977181"/>
            <a:ext cx="1797148" cy="369332"/>
          </a:xfrm>
          <a:prstGeom prst="rect">
            <a:avLst/>
          </a:prstGeom>
          <a:noFill/>
        </p:spPr>
        <p:txBody>
          <a:bodyPr wrap="square" rtlCol="0">
            <a:spAutoFit/>
          </a:bodyPr>
          <a:lstStyle/>
          <a:p>
            <a:r>
              <a:rPr lang="en-IN" dirty="0"/>
              <a:t>Photo Gallery &gt;&gt;</a:t>
            </a:r>
          </a:p>
        </p:txBody>
      </p:sp>
      <p:sp>
        <p:nvSpPr>
          <p:cNvPr id="11" name="TextBox 10">
            <a:extLst>
              <a:ext uri="{FF2B5EF4-FFF2-40B4-BE49-F238E27FC236}">
                <a16:creationId xmlns:a16="http://schemas.microsoft.com/office/drawing/2014/main" id="{65753C43-413C-403D-BBAA-A19841DC1DF4}"/>
              </a:ext>
            </a:extLst>
          </p:cNvPr>
          <p:cNvSpPr txBox="1"/>
          <p:nvPr/>
        </p:nvSpPr>
        <p:spPr>
          <a:xfrm>
            <a:off x="3976009" y="5404160"/>
            <a:ext cx="995290" cy="369332"/>
          </a:xfrm>
          <a:prstGeom prst="rect">
            <a:avLst/>
          </a:prstGeom>
          <a:noFill/>
        </p:spPr>
        <p:txBody>
          <a:bodyPr wrap="square" rtlCol="0">
            <a:spAutoFit/>
          </a:bodyPr>
          <a:lstStyle/>
          <a:p>
            <a:r>
              <a:rPr lang="en-IN" dirty="0"/>
              <a:t>Help  &gt;&gt;</a:t>
            </a:r>
          </a:p>
        </p:txBody>
      </p:sp>
      <p:sp>
        <p:nvSpPr>
          <p:cNvPr id="12" name="TextBox 11">
            <a:extLst>
              <a:ext uri="{FF2B5EF4-FFF2-40B4-BE49-F238E27FC236}">
                <a16:creationId xmlns:a16="http://schemas.microsoft.com/office/drawing/2014/main" id="{33DB05F5-17B6-45D2-BE0B-C09F1A73AF95}"/>
              </a:ext>
            </a:extLst>
          </p:cNvPr>
          <p:cNvSpPr txBox="1"/>
          <p:nvPr/>
        </p:nvSpPr>
        <p:spPr>
          <a:xfrm>
            <a:off x="3976009" y="5827646"/>
            <a:ext cx="1590822" cy="369332"/>
          </a:xfrm>
          <a:prstGeom prst="rect">
            <a:avLst/>
          </a:prstGeom>
          <a:noFill/>
        </p:spPr>
        <p:txBody>
          <a:bodyPr wrap="square" rtlCol="0">
            <a:spAutoFit/>
          </a:bodyPr>
          <a:lstStyle/>
          <a:p>
            <a:r>
              <a:rPr lang="en-IN" dirty="0"/>
              <a:t>Contact Us  &gt;&gt;</a:t>
            </a:r>
          </a:p>
        </p:txBody>
      </p:sp>
      <p:cxnSp>
        <p:nvCxnSpPr>
          <p:cNvPr id="13" name="Straight Connector 12">
            <a:extLst>
              <a:ext uri="{FF2B5EF4-FFF2-40B4-BE49-F238E27FC236}">
                <a16:creationId xmlns:a16="http://schemas.microsoft.com/office/drawing/2014/main" id="{F75A58AE-D716-42E4-97E3-5A4DD0A7A484}"/>
              </a:ext>
            </a:extLst>
          </p:cNvPr>
          <p:cNvCxnSpPr/>
          <p:nvPr/>
        </p:nvCxnSpPr>
        <p:spPr>
          <a:xfrm>
            <a:off x="7413643" y="4533384"/>
            <a:ext cx="314296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0E9F705-0226-4F31-A2AC-3F380397F0DB}"/>
              </a:ext>
            </a:extLst>
          </p:cNvPr>
          <p:cNvSpPr txBox="1"/>
          <p:nvPr/>
        </p:nvSpPr>
        <p:spPr>
          <a:xfrm>
            <a:off x="7413643" y="4112174"/>
            <a:ext cx="1969477" cy="400110"/>
          </a:xfrm>
          <a:prstGeom prst="rect">
            <a:avLst/>
          </a:prstGeom>
          <a:noFill/>
        </p:spPr>
        <p:txBody>
          <a:bodyPr wrap="square" rtlCol="0">
            <a:spAutoFit/>
          </a:bodyPr>
          <a:lstStyle/>
          <a:p>
            <a:r>
              <a:rPr lang="en-IN" sz="2000" b="1" dirty="0"/>
              <a:t>Follows us on</a:t>
            </a:r>
          </a:p>
        </p:txBody>
      </p:sp>
      <p:pic>
        <p:nvPicPr>
          <p:cNvPr id="15" name="Picture 14">
            <a:extLst>
              <a:ext uri="{FF2B5EF4-FFF2-40B4-BE49-F238E27FC236}">
                <a16:creationId xmlns:a16="http://schemas.microsoft.com/office/drawing/2014/main" id="{5BF91D05-13E5-44A7-8BB0-B530C499D415}"/>
              </a:ext>
            </a:extLst>
          </p:cNvPr>
          <p:cNvPicPr>
            <a:picLocks noChangeAspect="1"/>
          </p:cNvPicPr>
          <p:nvPr/>
        </p:nvPicPr>
        <p:blipFill rotWithShape="1">
          <a:blip r:embed="rId2"/>
          <a:srcRect l="58269" t="67085" r="26385" b="25732"/>
          <a:stretch/>
        </p:blipFill>
        <p:spPr>
          <a:xfrm>
            <a:off x="7514462" y="4742630"/>
            <a:ext cx="1871004" cy="492370"/>
          </a:xfrm>
          <a:prstGeom prst="rect">
            <a:avLst/>
          </a:prstGeom>
        </p:spPr>
      </p:pic>
      <p:sp>
        <p:nvSpPr>
          <p:cNvPr id="16" name="TextBox 15">
            <a:extLst>
              <a:ext uri="{FF2B5EF4-FFF2-40B4-BE49-F238E27FC236}">
                <a16:creationId xmlns:a16="http://schemas.microsoft.com/office/drawing/2014/main" id="{25FB44A8-DD92-4BD5-A0F8-E4B9B3DDE1AE}"/>
              </a:ext>
            </a:extLst>
          </p:cNvPr>
          <p:cNvSpPr txBox="1"/>
          <p:nvPr/>
        </p:nvSpPr>
        <p:spPr>
          <a:xfrm>
            <a:off x="7514463" y="5444246"/>
            <a:ext cx="2602846" cy="369332"/>
          </a:xfrm>
          <a:prstGeom prst="rect">
            <a:avLst/>
          </a:prstGeom>
          <a:noFill/>
        </p:spPr>
        <p:txBody>
          <a:bodyPr wrap="square" rtlCol="0">
            <a:spAutoFit/>
          </a:bodyPr>
          <a:lstStyle/>
          <a:p>
            <a:r>
              <a:rPr lang="en-IN" dirty="0"/>
              <a:t>Phone : +9122-2411-3601</a:t>
            </a:r>
          </a:p>
        </p:txBody>
      </p:sp>
      <p:sp>
        <p:nvSpPr>
          <p:cNvPr id="17" name="TextBox 16">
            <a:extLst>
              <a:ext uri="{FF2B5EF4-FFF2-40B4-BE49-F238E27FC236}">
                <a16:creationId xmlns:a16="http://schemas.microsoft.com/office/drawing/2014/main" id="{1F80A731-F11B-4750-9AF8-604DAB6783F4}"/>
              </a:ext>
            </a:extLst>
          </p:cNvPr>
          <p:cNvSpPr txBox="1"/>
          <p:nvPr/>
        </p:nvSpPr>
        <p:spPr>
          <a:xfrm>
            <a:off x="7529985" y="5804749"/>
            <a:ext cx="4494973" cy="369332"/>
          </a:xfrm>
          <a:prstGeom prst="rect">
            <a:avLst/>
          </a:prstGeom>
          <a:noFill/>
        </p:spPr>
        <p:txBody>
          <a:bodyPr wrap="square" rtlCol="0">
            <a:spAutoFit/>
          </a:bodyPr>
          <a:lstStyle/>
          <a:p>
            <a:r>
              <a:rPr lang="en-IN" dirty="0"/>
              <a:t>Email :  kmsenglishmediumschool@gmail.com</a:t>
            </a:r>
          </a:p>
        </p:txBody>
      </p:sp>
      <p:sp>
        <p:nvSpPr>
          <p:cNvPr id="18" name="Rectangle 17">
            <a:extLst>
              <a:ext uri="{FF2B5EF4-FFF2-40B4-BE49-F238E27FC236}">
                <a16:creationId xmlns:a16="http://schemas.microsoft.com/office/drawing/2014/main" id="{50E53001-E7B2-4E93-9592-C268DF16AD72}"/>
              </a:ext>
            </a:extLst>
          </p:cNvPr>
          <p:cNvSpPr/>
          <p:nvPr/>
        </p:nvSpPr>
        <p:spPr>
          <a:xfrm>
            <a:off x="165320" y="1068858"/>
            <a:ext cx="11859064" cy="678766"/>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15D1E8D7-6379-4A61-A253-85D42E38D114}"/>
              </a:ext>
            </a:extLst>
          </p:cNvPr>
          <p:cNvSpPr txBox="1"/>
          <p:nvPr/>
        </p:nvSpPr>
        <p:spPr>
          <a:xfrm>
            <a:off x="2905105" y="1254351"/>
            <a:ext cx="1063245" cy="307777"/>
          </a:xfrm>
          <a:prstGeom prst="rect">
            <a:avLst/>
          </a:prstGeom>
          <a:noFill/>
        </p:spPr>
        <p:txBody>
          <a:bodyPr wrap="square" rtlCol="0">
            <a:spAutoFit/>
          </a:bodyPr>
          <a:lstStyle/>
          <a:p>
            <a:r>
              <a:rPr lang="en-IN" sz="1400" dirty="0">
                <a:solidFill>
                  <a:schemeClr val="bg1"/>
                </a:solidFill>
              </a:rPr>
              <a:t>About Us  #</a:t>
            </a:r>
          </a:p>
        </p:txBody>
      </p:sp>
      <p:sp>
        <p:nvSpPr>
          <p:cNvPr id="20" name="TextBox 19">
            <a:extLst>
              <a:ext uri="{FF2B5EF4-FFF2-40B4-BE49-F238E27FC236}">
                <a16:creationId xmlns:a16="http://schemas.microsoft.com/office/drawing/2014/main" id="{62963DA8-A5E4-49B9-A82B-8BEC4700C6B9}"/>
              </a:ext>
            </a:extLst>
          </p:cNvPr>
          <p:cNvSpPr txBox="1"/>
          <p:nvPr/>
        </p:nvSpPr>
        <p:spPr>
          <a:xfrm>
            <a:off x="4046126" y="1254353"/>
            <a:ext cx="1190474" cy="307775"/>
          </a:xfrm>
          <a:prstGeom prst="rect">
            <a:avLst/>
          </a:prstGeom>
          <a:noFill/>
        </p:spPr>
        <p:txBody>
          <a:bodyPr wrap="square" rtlCol="0">
            <a:spAutoFit/>
          </a:bodyPr>
          <a:lstStyle/>
          <a:p>
            <a:r>
              <a:rPr lang="en-IN" sz="1400" dirty="0"/>
              <a:t>Infrastructure</a:t>
            </a:r>
          </a:p>
        </p:txBody>
      </p:sp>
      <p:sp>
        <p:nvSpPr>
          <p:cNvPr id="21" name="TextBox 20">
            <a:extLst>
              <a:ext uri="{FF2B5EF4-FFF2-40B4-BE49-F238E27FC236}">
                <a16:creationId xmlns:a16="http://schemas.microsoft.com/office/drawing/2014/main" id="{F90D23FD-5A29-4D66-8AA3-E82672386B24}"/>
              </a:ext>
            </a:extLst>
          </p:cNvPr>
          <p:cNvSpPr txBox="1"/>
          <p:nvPr/>
        </p:nvSpPr>
        <p:spPr>
          <a:xfrm>
            <a:off x="5312139" y="1254351"/>
            <a:ext cx="1048697" cy="307777"/>
          </a:xfrm>
          <a:prstGeom prst="rect">
            <a:avLst/>
          </a:prstGeom>
          <a:noFill/>
        </p:spPr>
        <p:txBody>
          <a:bodyPr wrap="square" rtlCol="0">
            <a:spAutoFit/>
          </a:bodyPr>
          <a:lstStyle/>
          <a:p>
            <a:r>
              <a:rPr lang="en-IN" sz="1400" dirty="0"/>
              <a:t>Academic #</a:t>
            </a:r>
          </a:p>
        </p:txBody>
      </p:sp>
      <p:sp>
        <p:nvSpPr>
          <p:cNvPr id="22" name="TextBox 21">
            <a:extLst>
              <a:ext uri="{FF2B5EF4-FFF2-40B4-BE49-F238E27FC236}">
                <a16:creationId xmlns:a16="http://schemas.microsoft.com/office/drawing/2014/main" id="{E3793213-16F6-4C10-BA21-586111C86133}"/>
              </a:ext>
            </a:extLst>
          </p:cNvPr>
          <p:cNvSpPr txBox="1"/>
          <p:nvPr/>
        </p:nvSpPr>
        <p:spPr>
          <a:xfrm>
            <a:off x="11132658" y="1254353"/>
            <a:ext cx="765517" cy="307775"/>
          </a:xfrm>
          <a:prstGeom prst="rect">
            <a:avLst/>
          </a:prstGeom>
          <a:noFill/>
        </p:spPr>
        <p:txBody>
          <a:bodyPr wrap="square" rtlCol="0">
            <a:spAutoFit/>
          </a:bodyPr>
          <a:lstStyle/>
          <a:p>
            <a:r>
              <a:rPr lang="en-IN" sz="1400" dirty="0"/>
              <a:t>Help Us</a:t>
            </a:r>
          </a:p>
        </p:txBody>
      </p:sp>
      <p:sp>
        <p:nvSpPr>
          <p:cNvPr id="23" name="TextBox 22">
            <a:extLst>
              <a:ext uri="{FF2B5EF4-FFF2-40B4-BE49-F238E27FC236}">
                <a16:creationId xmlns:a16="http://schemas.microsoft.com/office/drawing/2014/main" id="{B2DCB291-0E2F-4B01-BD69-5BF8160B7EF3}"/>
              </a:ext>
            </a:extLst>
          </p:cNvPr>
          <p:cNvSpPr txBox="1"/>
          <p:nvPr/>
        </p:nvSpPr>
        <p:spPr>
          <a:xfrm>
            <a:off x="2198391" y="1254353"/>
            <a:ext cx="628938" cy="307777"/>
          </a:xfrm>
          <a:prstGeom prst="rect">
            <a:avLst/>
          </a:prstGeom>
          <a:noFill/>
        </p:spPr>
        <p:txBody>
          <a:bodyPr wrap="square" rtlCol="0">
            <a:spAutoFit/>
          </a:bodyPr>
          <a:lstStyle/>
          <a:p>
            <a:r>
              <a:rPr lang="en-IN" sz="1400" b="1" dirty="0"/>
              <a:t>Home</a:t>
            </a:r>
          </a:p>
        </p:txBody>
      </p:sp>
      <p:sp>
        <p:nvSpPr>
          <p:cNvPr id="24" name="TextBox 23">
            <a:extLst>
              <a:ext uri="{FF2B5EF4-FFF2-40B4-BE49-F238E27FC236}">
                <a16:creationId xmlns:a16="http://schemas.microsoft.com/office/drawing/2014/main" id="{275ACBCE-4A64-40DD-9EBE-255FC31438A2}"/>
              </a:ext>
            </a:extLst>
          </p:cNvPr>
          <p:cNvSpPr txBox="1"/>
          <p:nvPr/>
        </p:nvSpPr>
        <p:spPr>
          <a:xfrm>
            <a:off x="6446243" y="1254351"/>
            <a:ext cx="765516" cy="307777"/>
          </a:xfrm>
          <a:prstGeom prst="rect">
            <a:avLst/>
          </a:prstGeom>
          <a:noFill/>
        </p:spPr>
        <p:txBody>
          <a:bodyPr wrap="square" rtlCol="0">
            <a:spAutoFit/>
          </a:bodyPr>
          <a:lstStyle/>
          <a:p>
            <a:r>
              <a:rPr lang="en-IN" sz="1400" dirty="0"/>
              <a:t>Gallery</a:t>
            </a:r>
          </a:p>
        </p:txBody>
      </p:sp>
      <p:sp>
        <p:nvSpPr>
          <p:cNvPr id="25" name="TextBox 24">
            <a:extLst>
              <a:ext uri="{FF2B5EF4-FFF2-40B4-BE49-F238E27FC236}">
                <a16:creationId xmlns:a16="http://schemas.microsoft.com/office/drawing/2014/main" id="{ADD0F37C-6A6B-4CA8-85D5-F4689DC942F1}"/>
              </a:ext>
            </a:extLst>
          </p:cNvPr>
          <p:cNvSpPr txBox="1"/>
          <p:nvPr/>
        </p:nvSpPr>
        <p:spPr>
          <a:xfrm>
            <a:off x="8362866" y="1254351"/>
            <a:ext cx="1588784" cy="307777"/>
          </a:xfrm>
          <a:prstGeom prst="rect">
            <a:avLst/>
          </a:prstGeom>
          <a:noFill/>
        </p:spPr>
        <p:txBody>
          <a:bodyPr wrap="square" rtlCol="0">
            <a:spAutoFit/>
          </a:bodyPr>
          <a:lstStyle/>
          <a:p>
            <a:r>
              <a:rPr lang="en-IN" sz="1400" dirty="0"/>
              <a:t>Online Admission #</a:t>
            </a:r>
          </a:p>
        </p:txBody>
      </p:sp>
      <p:sp>
        <p:nvSpPr>
          <p:cNvPr id="26" name="TextBox 25">
            <a:extLst>
              <a:ext uri="{FF2B5EF4-FFF2-40B4-BE49-F238E27FC236}">
                <a16:creationId xmlns:a16="http://schemas.microsoft.com/office/drawing/2014/main" id="{843292DB-0B33-485B-98E3-37B36E62A3EA}"/>
              </a:ext>
            </a:extLst>
          </p:cNvPr>
          <p:cNvSpPr txBox="1"/>
          <p:nvPr/>
        </p:nvSpPr>
        <p:spPr>
          <a:xfrm>
            <a:off x="10035286" y="1254351"/>
            <a:ext cx="1013736" cy="307777"/>
          </a:xfrm>
          <a:prstGeom prst="rect">
            <a:avLst/>
          </a:prstGeom>
          <a:noFill/>
        </p:spPr>
        <p:txBody>
          <a:bodyPr wrap="square" rtlCol="0">
            <a:spAutoFit/>
          </a:bodyPr>
          <a:lstStyle/>
          <a:p>
            <a:r>
              <a:rPr lang="en-IN" sz="1400" dirty="0"/>
              <a:t>Contact Us</a:t>
            </a:r>
          </a:p>
        </p:txBody>
      </p:sp>
      <p:sp>
        <p:nvSpPr>
          <p:cNvPr id="27" name="TextBox 26">
            <a:extLst>
              <a:ext uri="{FF2B5EF4-FFF2-40B4-BE49-F238E27FC236}">
                <a16:creationId xmlns:a16="http://schemas.microsoft.com/office/drawing/2014/main" id="{C2D463D2-CD88-4B5E-A613-AF474A1B51CC}"/>
              </a:ext>
            </a:extLst>
          </p:cNvPr>
          <p:cNvSpPr txBox="1"/>
          <p:nvPr/>
        </p:nvSpPr>
        <p:spPr>
          <a:xfrm>
            <a:off x="7217891" y="1254351"/>
            <a:ext cx="1061339" cy="307777"/>
          </a:xfrm>
          <a:prstGeom prst="rect">
            <a:avLst/>
          </a:prstGeom>
          <a:noFill/>
        </p:spPr>
        <p:txBody>
          <a:bodyPr wrap="square" rtlCol="0">
            <a:spAutoFit/>
          </a:bodyPr>
          <a:lstStyle/>
          <a:p>
            <a:r>
              <a:rPr lang="en-IN" sz="1400" dirty="0"/>
              <a:t>Admission #</a:t>
            </a:r>
          </a:p>
        </p:txBody>
      </p:sp>
      <p:sp>
        <p:nvSpPr>
          <p:cNvPr id="28" name="Rectangle 27">
            <a:extLst>
              <a:ext uri="{FF2B5EF4-FFF2-40B4-BE49-F238E27FC236}">
                <a16:creationId xmlns:a16="http://schemas.microsoft.com/office/drawing/2014/main" id="{B7B228C4-C9B9-43BD-A015-84BBBBC12A9A}"/>
              </a:ext>
            </a:extLst>
          </p:cNvPr>
          <p:cNvSpPr/>
          <p:nvPr/>
        </p:nvSpPr>
        <p:spPr>
          <a:xfrm>
            <a:off x="166468" y="1747620"/>
            <a:ext cx="11859064" cy="21355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9" name="Rectangle: Rounded Corners 28">
            <a:extLst>
              <a:ext uri="{FF2B5EF4-FFF2-40B4-BE49-F238E27FC236}">
                <a16:creationId xmlns:a16="http://schemas.microsoft.com/office/drawing/2014/main" id="{A9C08EF8-7093-4E52-84D2-76716CAD4192}"/>
              </a:ext>
            </a:extLst>
          </p:cNvPr>
          <p:cNvSpPr/>
          <p:nvPr/>
        </p:nvSpPr>
        <p:spPr>
          <a:xfrm>
            <a:off x="532744" y="2014005"/>
            <a:ext cx="1512904" cy="13968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Photo</a:t>
            </a:r>
          </a:p>
        </p:txBody>
      </p:sp>
      <p:sp>
        <p:nvSpPr>
          <p:cNvPr id="30" name="TextBox 29">
            <a:extLst>
              <a:ext uri="{FF2B5EF4-FFF2-40B4-BE49-F238E27FC236}">
                <a16:creationId xmlns:a16="http://schemas.microsoft.com/office/drawing/2014/main" id="{18D2430F-D2E9-483D-BB51-21609E5673DA}"/>
              </a:ext>
            </a:extLst>
          </p:cNvPr>
          <p:cNvSpPr txBox="1"/>
          <p:nvPr/>
        </p:nvSpPr>
        <p:spPr>
          <a:xfrm>
            <a:off x="5233151" y="1867637"/>
            <a:ext cx="2180492" cy="338554"/>
          </a:xfrm>
          <a:prstGeom prst="rect">
            <a:avLst/>
          </a:prstGeom>
          <a:noFill/>
        </p:spPr>
        <p:txBody>
          <a:bodyPr wrap="square" rtlCol="0">
            <a:spAutoFit/>
          </a:bodyPr>
          <a:lstStyle/>
          <a:p>
            <a:r>
              <a:rPr lang="en-IN" sz="1600" dirty="0"/>
              <a:t>Principal Massage</a:t>
            </a:r>
          </a:p>
        </p:txBody>
      </p:sp>
      <p:sp>
        <p:nvSpPr>
          <p:cNvPr id="33" name="TextBox 32">
            <a:extLst>
              <a:ext uri="{FF2B5EF4-FFF2-40B4-BE49-F238E27FC236}">
                <a16:creationId xmlns:a16="http://schemas.microsoft.com/office/drawing/2014/main" id="{02ADB284-E36D-4641-966F-EBE2FBB62F1E}"/>
              </a:ext>
            </a:extLst>
          </p:cNvPr>
          <p:cNvSpPr txBox="1"/>
          <p:nvPr/>
        </p:nvSpPr>
        <p:spPr>
          <a:xfrm>
            <a:off x="2512860" y="2206191"/>
            <a:ext cx="8980445" cy="954107"/>
          </a:xfrm>
          <a:prstGeom prst="rect">
            <a:avLst/>
          </a:prstGeom>
          <a:noFill/>
        </p:spPr>
        <p:txBody>
          <a:bodyPr wrap="square" rtlCol="0">
            <a:spAutoFit/>
          </a:bodyPr>
          <a:lstStyle/>
          <a:p>
            <a:r>
              <a:rPr lang="en-US" sz="1400" dirty="0"/>
              <a:t>This is the best solution if you are looking to run a matrimonial services website. We have integrated many features which you can use and take full advantage of the matrimonial services. This is the best solution if you are looking to run a matrimonial services website. We have integrated many features which you can use and take full advantage of the matrimonial services.</a:t>
            </a:r>
          </a:p>
        </p:txBody>
      </p:sp>
      <p:sp>
        <p:nvSpPr>
          <p:cNvPr id="34" name="TextBox 33">
            <a:extLst>
              <a:ext uri="{FF2B5EF4-FFF2-40B4-BE49-F238E27FC236}">
                <a16:creationId xmlns:a16="http://schemas.microsoft.com/office/drawing/2014/main" id="{7DCD2416-D06D-4CF3-8BA2-CC89CEE8B7C3}"/>
              </a:ext>
            </a:extLst>
          </p:cNvPr>
          <p:cNvSpPr txBox="1"/>
          <p:nvPr/>
        </p:nvSpPr>
        <p:spPr>
          <a:xfrm>
            <a:off x="9939884" y="3056077"/>
            <a:ext cx="1955409" cy="338554"/>
          </a:xfrm>
          <a:prstGeom prst="rect">
            <a:avLst/>
          </a:prstGeom>
          <a:noFill/>
        </p:spPr>
        <p:txBody>
          <a:bodyPr wrap="square" rtlCol="0">
            <a:spAutoFit/>
          </a:bodyPr>
          <a:lstStyle/>
          <a:p>
            <a:pPr algn="r"/>
            <a:r>
              <a:rPr lang="en-IN" sz="1600" dirty="0"/>
              <a:t>Full Name </a:t>
            </a:r>
          </a:p>
        </p:txBody>
      </p:sp>
      <p:sp>
        <p:nvSpPr>
          <p:cNvPr id="35" name="TextBox 34">
            <a:extLst>
              <a:ext uri="{FF2B5EF4-FFF2-40B4-BE49-F238E27FC236}">
                <a16:creationId xmlns:a16="http://schemas.microsoft.com/office/drawing/2014/main" id="{C54B51C5-BA55-4390-BCFF-3424B86FB8E0}"/>
              </a:ext>
            </a:extLst>
          </p:cNvPr>
          <p:cNvSpPr txBox="1"/>
          <p:nvPr/>
        </p:nvSpPr>
        <p:spPr>
          <a:xfrm>
            <a:off x="10767957" y="3410844"/>
            <a:ext cx="1090246" cy="338554"/>
          </a:xfrm>
          <a:prstGeom prst="rect">
            <a:avLst/>
          </a:prstGeom>
          <a:noFill/>
        </p:spPr>
        <p:txBody>
          <a:bodyPr wrap="square" rtlCol="0">
            <a:spAutoFit/>
          </a:bodyPr>
          <a:lstStyle/>
          <a:p>
            <a:pPr algn="r"/>
            <a:r>
              <a:rPr lang="en-IN" sz="1600" dirty="0"/>
              <a:t>Principal’s </a:t>
            </a:r>
          </a:p>
        </p:txBody>
      </p:sp>
      <p:sp>
        <p:nvSpPr>
          <p:cNvPr id="39" name="Rectangle 38">
            <a:extLst>
              <a:ext uri="{FF2B5EF4-FFF2-40B4-BE49-F238E27FC236}">
                <a16:creationId xmlns:a16="http://schemas.microsoft.com/office/drawing/2014/main" id="{00AF27DB-4CFB-4EEC-BE85-EC43F5545814}"/>
              </a:ext>
            </a:extLst>
          </p:cNvPr>
          <p:cNvSpPr/>
          <p:nvPr/>
        </p:nvSpPr>
        <p:spPr>
          <a:xfrm>
            <a:off x="165320" y="42203"/>
            <a:ext cx="11859064" cy="1029081"/>
          </a:xfrm>
          <a:prstGeom prst="rect">
            <a:avLst/>
          </a:prstGeom>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IN" dirty="0"/>
          </a:p>
        </p:txBody>
      </p:sp>
      <p:sp>
        <p:nvSpPr>
          <p:cNvPr id="40" name="Rectangle: Rounded Corners 39">
            <a:extLst>
              <a:ext uri="{FF2B5EF4-FFF2-40B4-BE49-F238E27FC236}">
                <a16:creationId xmlns:a16="http://schemas.microsoft.com/office/drawing/2014/main" id="{BC928D8F-9216-48EE-8768-6D70421902E8}"/>
              </a:ext>
            </a:extLst>
          </p:cNvPr>
          <p:cNvSpPr/>
          <p:nvPr/>
        </p:nvSpPr>
        <p:spPr>
          <a:xfrm>
            <a:off x="533998" y="236676"/>
            <a:ext cx="1055077" cy="6787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Logo</a:t>
            </a:r>
          </a:p>
        </p:txBody>
      </p:sp>
      <p:sp>
        <p:nvSpPr>
          <p:cNvPr id="41" name="TextBox 40">
            <a:extLst>
              <a:ext uri="{FF2B5EF4-FFF2-40B4-BE49-F238E27FC236}">
                <a16:creationId xmlns:a16="http://schemas.microsoft.com/office/drawing/2014/main" id="{8C70EAE4-2081-4E9C-8AC7-1689A0AFE998}"/>
              </a:ext>
            </a:extLst>
          </p:cNvPr>
          <p:cNvSpPr txBox="1"/>
          <p:nvPr/>
        </p:nvSpPr>
        <p:spPr>
          <a:xfrm>
            <a:off x="2198391" y="225566"/>
            <a:ext cx="8057122" cy="707886"/>
          </a:xfrm>
          <a:prstGeom prst="rect">
            <a:avLst/>
          </a:prstGeom>
          <a:noFill/>
        </p:spPr>
        <p:txBody>
          <a:bodyPr wrap="square" rtlCol="0">
            <a:spAutoFit/>
          </a:bodyPr>
          <a:lstStyle/>
          <a:p>
            <a:r>
              <a:rPr lang="en-IN" sz="4000" b="1" dirty="0"/>
              <a:t>KMS English Medium School (CBSE)</a:t>
            </a:r>
          </a:p>
        </p:txBody>
      </p:sp>
    </p:spTree>
    <p:extLst>
      <p:ext uri="{BB962C8B-B14F-4D97-AF65-F5344CB8AC3E}">
        <p14:creationId xmlns:p14="http://schemas.microsoft.com/office/powerpoint/2010/main" val="2235622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C9D05D-0778-4117-874C-7C2130144E89}"/>
              </a:ext>
            </a:extLst>
          </p:cNvPr>
          <p:cNvSpPr/>
          <p:nvPr/>
        </p:nvSpPr>
        <p:spPr>
          <a:xfrm>
            <a:off x="165894" y="45721"/>
            <a:ext cx="11859064" cy="67665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E1194EBD-77EC-46A3-845C-EA92CE4C1A72}"/>
              </a:ext>
            </a:extLst>
          </p:cNvPr>
          <p:cNvSpPr txBox="1"/>
          <p:nvPr/>
        </p:nvSpPr>
        <p:spPr>
          <a:xfrm>
            <a:off x="4236075" y="1234392"/>
            <a:ext cx="894477" cy="307777"/>
          </a:xfrm>
          <a:prstGeom prst="rect">
            <a:avLst/>
          </a:prstGeom>
          <a:noFill/>
        </p:spPr>
        <p:txBody>
          <a:bodyPr wrap="square" rtlCol="0">
            <a:spAutoFit/>
          </a:bodyPr>
          <a:lstStyle/>
          <a:p>
            <a:r>
              <a:rPr lang="en-IN" sz="1400" b="1" dirty="0">
                <a:solidFill>
                  <a:schemeClr val="bg1"/>
                </a:solidFill>
              </a:rPr>
              <a:t>About Us</a:t>
            </a:r>
          </a:p>
        </p:txBody>
      </p:sp>
      <p:sp>
        <p:nvSpPr>
          <p:cNvPr id="5" name="Rectangle 4">
            <a:extLst>
              <a:ext uri="{FF2B5EF4-FFF2-40B4-BE49-F238E27FC236}">
                <a16:creationId xmlns:a16="http://schemas.microsoft.com/office/drawing/2014/main" id="{C4086D7D-EA6E-4E5F-9725-6AE03EEEDA50}"/>
              </a:ext>
            </a:extLst>
          </p:cNvPr>
          <p:cNvSpPr/>
          <p:nvPr/>
        </p:nvSpPr>
        <p:spPr>
          <a:xfrm>
            <a:off x="166468" y="6435968"/>
            <a:ext cx="11859064" cy="3763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Copyright © KMS English Medium School (CBSE)- Mumbai</a:t>
            </a:r>
            <a:endParaRPr lang="en-IN" dirty="0"/>
          </a:p>
        </p:txBody>
      </p:sp>
      <p:sp>
        <p:nvSpPr>
          <p:cNvPr id="6" name="Rectangle 5">
            <a:extLst>
              <a:ext uri="{FF2B5EF4-FFF2-40B4-BE49-F238E27FC236}">
                <a16:creationId xmlns:a16="http://schemas.microsoft.com/office/drawing/2014/main" id="{71AA6B18-A346-4862-A8E6-1E117A77D9E3}"/>
              </a:ext>
            </a:extLst>
          </p:cNvPr>
          <p:cNvSpPr/>
          <p:nvPr/>
        </p:nvSpPr>
        <p:spPr>
          <a:xfrm>
            <a:off x="166468" y="3896751"/>
            <a:ext cx="11859064" cy="2518117"/>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01AE48A7-7967-4448-834C-7666627FBB7C}"/>
              </a:ext>
            </a:extLst>
          </p:cNvPr>
          <p:cNvSpPr/>
          <p:nvPr/>
        </p:nvSpPr>
        <p:spPr>
          <a:xfrm>
            <a:off x="422031" y="4192172"/>
            <a:ext cx="1969477" cy="19413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Logo </a:t>
            </a:r>
          </a:p>
        </p:txBody>
      </p:sp>
      <p:cxnSp>
        <p:nvCxnSpPr>
          <p:cNvPr id="8" name="Straight Connector 7">
            <a:extLst>
              <a:ext uri="{FF2B5EF4-FFF2-40B4-BE49-F238E27FC236}">
                <a16:creationId xmlns:a16="http://schemas.microsoft.com/office/drawing/2014/main" id="{C3306F1B-5171-4DD5-A73D-18DDD1451513}"/>
              </a:ext>
            </a:extLst>
          </p:cNvPr>
          <p:cNvCxnSpPr/>
          <p:nvPr/>
        </p:nvCxnSpPr>
        <p:spPr>
          <a:xfrm>
            <a:off x="3898639" y="4430188"/>
            <a:ext cx="314296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2572571-1E3A-493F-BF4C-2A26657BB6A7}"/>
              </a:ext>
            </a:extLst>
          </p:cNvPr>
          <p:cNvSpPr txBox="1"/>
          <p:nvPr/>
        </p:nvSpPr>
        <p:spPr>
          <a:xfrm>
            <a:off x="3976008" y="4008978"/>
            <a:ext cx="1969477" cy="400110"/>
          </a:xfrm>
          <a:prstGeom prst="rect">
            <a:avLst/>
          </a:prstGeom>
          <a:noFill/>
        </p:spPr>
        <p:txBody>
          <a:bodyPr wrap="square" rtlCol="0">
            <a:spAutoFit/>
          </a:bodyPr>
          <a:lstStyle/>
          <a:p>
            <a:r>
              <a:rPr lang="en-IN" sz="2000" b="1" dirty="0"/>
              <a:t>Quick Links</a:t>
            </a:r>
          </a:p>
        </p:txBody>
      </p:sp>
      <p:sp>
        <p:nvSpPr>
          <p:cNvPr id="10" name="TextBox 9">
            <a:extLst>
              <a:ext uri="{FF2B5EF4-FFF2-40B4-BE49-F238E27FC236}">
                <a16:creationId xmlns:a16="http://schemas.microsoft.com/office/drawing/2014/main" id="{A825C92E-9F05-4E38-B13A-60A04D8EB642}"/>
              </a:ext>
            </a:extLst>
          </p:cNvPr>
          <p:cNvSpPr txBox="1"/>
          <p:nvPr/>
        </p:nvSpPr>
        <p:spPr>
          <a:xfrm>
            <a:off x="3976008" y="4550202"/>
            <a:ext cx="1797149" cy="369332"/>
          </a:xfrm>
          <a:prstGeom prst="rect">
            <a:avLst/>
          </a:prstGeom>
          <a:noFill/>
        </p:spPr>
        <p:txBody>
          <a:bodyPr wrap="square" rtlCol="0">
            <a:spAutoFit/>
          </a:bodyPr>
          <a:lstStyle/>
          <a:p>
            <a:r>
              <a:rPr lang="en-IN" dirty="0"/>
              <a:t>Privacy Policy  &gt;&gt;</a:t>
            </a:r>
          </a:p>
        </p:txBody>
      </p:sp>
      <p:sp>
        <p:nvSpPr>
          <p:cNvPr id="11" name="TextBox 10">
            <a:extLst>
              <a:ext uri="{FF2B5EF4-FFF2-40B4-BE49-F238E27FC236}">
                <a16:creationId xmlns:a16="http://schemas.microsoft.com/office/drawing/2014/main" id="{D296355D-9CAC-4D9F-AB73-44ACBC51878C}"/>
              </a:ext>
            </a:extLst>
          </p:cNvPr>
          <p:cNvSpPr txBox="1"/>
          <p:nvPr/>
        </p:nvSpPr>
        <p:spPr>
          <a:xfrm>
            <a:off x="3976009" y="4977181"/>
            <a:ext cx="1797148" cy="369332"/>
          </a:xfrm>
          <a:prstGeom prst="rect">
            <a:avLst/>
          </a:prstGeom>
          <a:noFill/>
        </p:spPr>
        <p:txBody>
          <a:bodyPr wrap="square" rtlCol="0">
            <a:spAutoFit/>
          </a:bodyPr>
          <a:lstStyle/>
          <a:p>
            <a:r>
              <a:rPr lang="en-IN" dirty="0"/>
              <a:t>Photo Gallery &gt;&gt;</a:t>
            </a:r>
          </a:p>
        </p:txBody>
      </p:sp>
      <p:sp>
        <p:nvSpPr>
          <p:cNvPr id="12" name="TextBox 11">
            <a:extLst>
              <a:ext uri="{FF2B5EF4-FFF2-40B4-BE49-F238E27FC236}">
                <a16:creationId xmlns:a16="http://schemas.microsoft.com/office/drawing/2014/main" id="{98EB821D-A9A5-427C-93CC-35289E93DC9D}"/>
              </a:ext>
            </a:extLst>
          </p:cNvPr>
          <p:cNvSpPr txBox="1"/>
          <p:nvPr/>
        </p:nvSpPr>
        <p:spPr>
          <a:xfrm>
            <a:off x="3976009" y="5404160"/>
            <a:ext cx="995290" cy="369332"/>
          </a:xfrm>
          <a:prstGeom prst="rect">
            <a:avLst/>
          </a:prstGeom>
          <a:noFill/>
        </p:spPr>
        <p:txBody>
          <a:bodyPr wrap="square" rtlCol="0">
            <a:spAutoFit/>
          </a:bodyPr>
          <a:lstStyle/>
          <a:p>
            <a:r>
              <a:rPr lang="en-IN" dirty="0"/>
              <a:t>Help  &gt;&gt;</a:t>
            </a:r>
          </a:p>
        </p:txBody>
      </p:sp>
      <p:sp>
        <p:nvSpPr>
          <p:cNvPr id="13" name="TextBox 12">
            <a:extLst>
              <a:ext uri="{FF2B5EF4-FFF2-40B4-BE49-F238E27FC236}">
                <a16:creationId xmlns:a16="http://schemas.microsoft.com/office/drawing/2014/main" id="{3A7D44CD-2B1D-467F-A6DD-E6874AE226CC}"/>
              </a:ext>
            </a:extLst>
          </p:cNvPr>
          <p:cNvSpPr txBox="1"/>
          <p:nvPr/>
        </p:nvSpPr>
        <p:spPr>
          <a:xfrm>
            <a:off x="3976009" y="5827646"/>
            <a:ext cx="1590822" cy="369332"/>
          </a:xfrm>
          <a:prstGeom prst="rect">
            <a:avLst/>
          </a:prstGeom>
          <a:noFill/>
        </p:spPr>
        <p:txBody>
          <a:bodyPr wrap="square" rtlCol="0">
            <a:spAutoFit/>
          </a:bodyPr>
          <a:lstStyle/>
          <a:p>
            <a:r>
              <a:rPr lang="en-IN" dirty="0"/>
              <a:t>Contact Us  &gt;&gt;</a:t>
            </a:r>
          </a:p>
        </p:txBody>
      </p:sp>
      <p:cxnSp>
        <p:nvCxnSpPr>
          <p:cNvPr id="14" name="Straight Connector 13">
            <a:extLst>
              <a:ext uri="{FF2B5EF4-FFF2-40B4-BE49-F238E27FC236}">
                <a16:creationId xmlns:a16="http://schemas.microsoft.com/office/drawing/2014/main" id="{353DD0CE-4E62-4B42-98BA-022F4BC81B0D}"/>
              </a:ext>
            </a:extLst>
          </p:cNvPr>
          <p:cNvCxnSpPr/>
          <p:nvPr/>
        </p:nvCxnSpPr>
        <p:spPr>
          <a:xfrm>
            <a:off x="7413643" y="4533384"/>
            <a:ext cx="314296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CE1785E-0650-4C77-A2A9-2BC34048E74E}"/>
              </a:ext>
            </a:extLst>
          </p:cNvPr>
          <p:cNvSpPr txBox="1"/>
          <p:nvPr/>
        </p:nvSpPr>
        <p:spPr>
          <a:xfrm>
            <a:off x="7413643" y="4112174"/>
            <a:ext cx="1969477" cy="400110"/>
          </a:xfrm>
          <a:prstGeom prst="rect">
            <a:avLst/>
          </a:prstGeom>
          <a:noFill/>
        </p:spPr>
        <p:txBody>
          <a:bodyPr wrap="square" rtlCol="0">
            <a:spAutoFit/>
          </a:bodyPr>
          <a:lstStyle/>
          <a:p>
            <a:r>
              <a:rPr lang="en-IN" sz="2000" b="1" dirty="0"/>
              <a:t>Follows us on</a:t>
            </a:r>
          </a:p>
        </p:txBody>
      </p:sp>
      <p:pic>
        <p:nvPicPr>
          <p:cNvPr id="16" name="Picture 15">
            <a:extLst>
              <a:ext uri="{FF2B5EF4-FFF2-40B4-BE49-F238E27FC236}">
                <a16:creationId xmlns:a16="http://schemas.microsoft.com/office/drawing/2014/main" id="{0ABBD2C3-C60B-484F-834D-A5AB92049062}"/>
              </a:ext>
            </a:extLst>
          </p:cNvPr>
          <p:cNvPicPr>
            <a:picLocks noChangeAspect="1"/>
          </p:cNvPicPr>
          <p:nvPr/>
        </p:nvPicPr>
        <p:blipFill rotWithShape="1">
          <a:blip r:embed="rId2"/>
          <a:srcRect l="58269" t="67085" r="26385" b="25732"/>
          <a:stretch/>
        </p:blipFill>
        <p:spPr>
          <a:xfrm>
            <a:off x="7514462" y="4742630"/>
            <a:ext cx="1871004" cy="492370"/>
          </a:xfrm>
          <a:prstGeom prst="rect">
            <a:avLst/>
          </a:prstGeom>
        </p:spPr>
      </p:pic>
      <p:sp>
        <p:nvSpPr>
          <p:cNvPr id="17" name="TextBox 16">
            <a:extLst>
              <a:ext uri="{FF2B5EF4-FFF2-40B4-BE49-F238E27FC236}">
                <a16:creationId xmlns:a16="http://schemas.microsoft.com/office/drawing/2014/main" id="{25B2C031-1B44-43BE-8D9D-C1EE9528BB7E}"/>
              </a:ext>
            </a:extLst>
          </p:cNvPr>
          <p:cNvSpPr txBox="1"/>
          <p:nvPr/>
        </p:nvSpPr>
        <p:spPr>
          <a:xfrm>
            <a:off x="7514463" y="5444246"/>
            <a:ext cx="2602846" cy="369332"/>
          </a:xfrm>
          <a:prstGeom prst="rect">
            <a:avLst/>
          </a:prstGeom>
          <a:noFill/>
        </p:spPr>
        <p:txBody>
          <a:bodyPr wrap="square" rtlCol="0">
            <a:spAutoFit/>
          </a:bodyPr>
          <a:lstStyle/>
          <a:p>
            <a:r>
              <a:rPr lang="en-IN" dirty="0"/>
              <a:t>Phone : +9122-2411-3601</a:t>
            </a:r>
          </a:p>
        </p:txBody>
      </p:sp>
      <p:sp>
        <p:nvSpPr>
          <p:cNvPr id="18" name="TextBox 17">
            <a:extLst>
              <a:ext uri="{FF2B5EF4-FFF2-40B4-BE49-F238E27FC236}">
                <a16:creationId xmlns:a16="http://schemas.microsoft.com/office/drawing/2014/main" id="{4BD999E9-FE43-4E82-8521-D8A2F5873D13}"/>
              </a:ext>
            </a:extLst>
          </p:cNvPr>
          <p:cNvSpPr txBox="1"/>
          <p:nvPr/>
        </p:nvSpPr>
        <p:spPr>
          <a:xfrm>
            <a:off x="7529985" y="5804749"/>
            <a:ext cx="4494973" cy="369332"/>
          </a:xfrm>
          <a:prstGeom prst="rect">
            <a:avLst/>
          </a:prstGeom>
          <a:noFill/>
        </p:spPr>
        <p:txBody>
          <a:bodyPr wrap="square" rtlCol="0">
            <a:spAutoFit/>
          </a:bodyPr>
          <a:lstStyle/>
          <a:p>
            <a:r>
              <a:rPr lang="en-IN" dirty="0"/>
              <a:t>Email :  kmsenglishmediumschool@gmail.com</a:t>
            </a:r>
          </a:p>
        </p:txBody>
      </p:sp>
      <p:sp>
        <p:nvSpPr>
          <p:cNvPr id="19" name="Rectangle 18">
            <a:extLst>
              <a:ext uri="{FF2B5EF4-FFF2-40B4-BE49-F238E27FC236}">
                <a16:creationId xmlns:a16="http://schemas.microsoft.com/office/drawing/2014/main" id="{F74FA4C9-019C-4E8C-B729-7BDDE6EF926E}"/>
              </a:ext>
            </a:extLst>
          </p:cNvPr>
          <p:cNvSpPr/>
          <p:nvPr/>
        </p:nvSpPr>
        <p:spPr>
          <a:xfrm>
            <a:off x="3148244" y="2548705"/>
            <a:ext cx="5894363" cy="86699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We are still Working on it</a:t>
            </a:r>
          </a:p>
        </p:txBody>
      </p:sp>
      <p:sp>
        <p:nvSpPr>
          <p:cNvPr id="20" name="TextBox 19">
            <a:extLst>
              <a:ext uri="{FF2B5EF4-FFF2-40B4-BE49-F238E27FC236}">
                <a16:creationId xmlns:a16="http://schemas.microsoft.com/office/drawing/2014/main" id="{0765BF3F-0208-4C89-BB87-DDA696E2AC54}"/>
              </a:ext>
            </a:extLst>
          </p:cNvPr>
          <p:cNvSpPr txBox="1"/>
          <p:nvPr/>
        </p:nvSpPr>
        <p:spPr>
          <a:xfrm>
            <a:off x="3148244" y="1942861"/>
            <a:ext cx="5978769" cy="369332"/>
          </a:xfrm>
          <a:prstGeom prst="rect">
            <a:avLst/>
          </a:prstGeom>
          <a:noFill/>
        </p:spPr>
        <p:txBody>
          <a:bodyPr wrap="square" rtlCol="0">
            <a:spAutoFit/>
          </a:bodyPr>
          <a:lstStyle/>
          <a:p>
            <a:pPr algn="ctr"/>
            <a:r>
              <a:rPr lang="en-IN" b="1" dirty="0"/>
              <a:t>Infrastructure</a:t>
            </a:r>
          </a:p>
        </p:txBody>
      </p:sp>
      <p:sp>
        <p:nvSpPr>
          <p:cNvPr id="21" name="Rectangle 20">
            <a:extLst>
              <a:ext uri="{FF2B5EF4-FFF2-40B4-BE49-F238E27FC236}">
                <a16:creationId xmlns:a16="http://schemas.microsoft.com/office/drawing/2014/main" id="{67E91EBB-50F1-4ED1-84C8-E18D3D23CFAB}"/>
              </a:ext>
            </a:extLst>
          </p:cNvPr>
          <p:cNvSpPr/>
          <p:nvPr/>
        </p:nvSpPr>
        <p:spPr>
          <a:xfrm>
            <a:off x="165320" y="1068858"/>
            <a:ext cx="11859064" cy="678766"/>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0A327509-5D2B-47A3-A77F-673693B1A28E}"/>
              </a:ext>
            </a:extLst>
          </p:cNvPr>
          <p:cNvSpPr txBox="1"/>
          <p:nvPr/>
        </p:nvSpPr>
        <p:spPr>
          <a:xfrm>
            <a:off x="2905105" y="1254351"/>
            <a:ext cx="1063245" cy="307777"/>
          </a:xfrm>
          <a:prstGeom prst="rect">
            <a:avLst/>
          </a:prstGeom>
          <a:noFill/>
        </p:spPr>
        <p:txBody>
          <a:bodyPr wrap="square" rtlCol="0">
            <a:spAutoFit/>
          </a:bodyPr>
          <a:lstStyle/>
          <a:p>
            <a:r>
              <a:rPr lang="en-IN" sz="1400" dirty="0"/>
              <a:t>About Us  #</a:t>
            </a:r>
          </a:p>
        </p:txBody>
      </p:sp>
      <p:sp>
        <p:nvSpPr>
          <p:cNvPr id="23" name="TextBox 22">
            <a:extLst>
              <a:ext uri="{FF2B5EF4-FFF2-40B4-BE49-F238E27FC236}">
                <a16:creationId xmlns:a16="http://schemas.microsoft.com/office/drawing/2014/main" id="{D1521907-E89B-4CAF-818F-91D1DB8916FE}"/>
              </a:ext>
            </a:extLst>
          </p:cNvPr>
          <p:cNvSpPr txBox="1"/>
          <p:nvPr/>
        </p:nvSpPr>
        <p:spPr>
          <a:xfrm>
            <a:off x="4009554" y="1254350"/>
            <a:ext cx="1259881" cy="307777"/>
          </a:xfrm>
          <a:prstGeom prst="rect">
            <a:avLst/>
          </a:prstGeom>
          <a:noFill/>
        </p:spPr>
        <p:txBody>
          <a:bodyPr wrap="square" rtlCol="0">
            <a:spAutoFit/>
          </a:bodyPr>
          <a:lstStyle/>
          <a:p>
            <a:r>
              <a:rPr lang="en-IN" sz="1400" b="1" dirty="0">
                <a:solidFill>
                  <a:schemeClr val="bg1"/>
                </a:solidFill>
              </a:rPr>
              <a:t>Infrastructure</a:t>
            </a:r>
          </a:p>
        </p:txBody>
      </p:sp>
      <p:sp>
        <p:nvSpPr>
          <p:cNvPr id="24" name="TextBox 23">
            <a:extLst>
              <a:ext uri="{FF2B5EF4-FFF2-40B4-BE49-F238E27FC236}">
                <a16:creationId xmlns:a16="http://schemas.microsoft.com/office/drawing/2014/main" id="{C205BFBE-45B8-4803-9AAB-EAF9EB46E65B}"/>
              </a:ext>
            </a:extLst>
          </p:cNvPr>
          <p:cNvSpPr txBox="1"/>
          <p:nvPr/>
        </p:nvSpPr>
        <p:spPr>
          <a:xfrm>
            <a:off x="5312139" y="1254351"/>
            <a:ext cx="1048697" cy="307777"/>
          </a:xfrm>
          <a:prstGeom prst="rect">
            <a:avLst/>
          </a:prstGeom>
          <a:noFill/>
        </p:spPr>
        <p:txBody>
          <a:bodyPr wrap="square" rtlCol="0">
            <a:spAutoFit/>
          </a:bodyPr>
          <a:lstStyle/>
          <a:p>
            <a:r>
              <a:rPr lang="en-IN" sz="1400" dirty="0"/>
              <a:t>Academic #</a:t>
            </a:r>
          </a:p>
        </p:txBody>
      </p:sp>
      <p:sp>
        <p:nvSpPr>
          <p:cNvPr id="25" name="TextBox 24">
            <a:extLst>
              <a:ext uri="{FF2B5EF4-FFF2-40B4-BE49-F238E27FC236}">
                <a16:creationId xmlns:a16="http://schemas.microsoft.com/office/drawing/2014/main" id="{1B69F7AA-8DAC-417E-9D1D-9C480EF23025}"/>
              </a:ext>
            </a:extLst>
          </p:cNvPr>
          <p:cNvSpPr txBox="1"/>
          <p:nvPr/>
        </p:nvSpPr>
        <p:spPr>
          <a:xfrm>
            <a:off x="11132658" y="1254353"/>
            <a:ext cx="765517" cy="307775"/>
          </a:xfrm>
          <a:prstGeom prst="rect">
            <a:avLst/>
          </a:prstGeom>
          <a:noFill/>
        </p:spPr>
        <p:txBody>
          <a:bodyPr wrap="square" rtlCol="0">
            <a:spAutoFit/>
          </a:bodyPr>
          <a:lstStyle/>
          <a:p>
            <a:r>
              <a:rPr lang="en-IN" sz="1400" dirty="0"/>
              <a:t>Help Us</a:t>
            </a:r>
          </a:p>
        </p:txBody>
      </p:sp>
      <p:sp>
        <p:nvSpPr>
          <p:cNvPr id="26" name="TextBox 25">
            <a:extLst>
              <a:ext uri="{FF2B5EF4-FFF2-40B4-BE49-F238E27FC236}">
                <a16:creationId xmlns:a16="http://schemas.microsoft.com/office/drawing/2014/main" id="{0981682E-0245-43D2-A8CE-84B055EDF2D9}"/>
              </a:ext>
            </a:extLst>
          </p:cNvPr>
          <p:cNvSpPr txBox="1"/>
          <p:nvPr/>
        </p:nvSpPr>
        <p:spPr>
          <a:xfrm>
            <a:off x="2198391" y="1254353"/>
            <a:ext cx="628938" cy="307777"/>
          </a:xfrm>
          <a:prstGeom prst="rect">
            <a:avLst/>
          </a:prstGeom>
          <a:noFill/>
        </p:spPr>
        <p:txBody>
          <a:bodyPr wrap="square" rtlCol="0">
            <a:spAutoFit/>
          </a:bodyPr>
          <a:lstStyle/>
          <a:p>
            <a:r>
              <a:rPr lang="en-IN" sz="1400" dirty="0"/>
              <a:t>Home</a:t>
            </a:r>
          </a:p>
        </p:txBody>
      </p:sp>
      <p:sp>
        <p:nvSpPr>
          <p:cNvPr id="27" name="TextBox 26">
            <a:extLst>
              <a:ext uri="{FF2B5EF4-FFF2-40B4-BE49-F238E27FC236}">
                <a16:creationId xmlns:a16="http://schemas.microsoft.com/office/drawing/2014/main" id="{ACD29173-AF8C-4F5D-9537-CB35F1FD9726}"/>
              </a:ext>
            </a:extLst>
          </p:cNvPr>
          <p:cNvSpPr txBox="1"/>
          <p:nvPr/>
        </p:nvSpPr>
        <p:spPr>
          <a:xfrm>
            <a:off x="6446243" y="1254351"/>
            <a:ext cx="765516" cy="307777"/>
          </a:xfrm>
          <a:prstGeom prst="rect">
            <a:avLst/>
          </a:prstGeom>
          <a:noFill/>
        </p:spPr>
        <p:txBody>
          <a:bodyPr wrap="square" rtlCol="0">
            <a:spAutoFit/>
          </a:bodyPr>
          <a:lstStyle/>
          <a:p>
            <a:r>
              <a:rPr lang="en-IN" sz="1400" dirty="0"/>
              <a:t>Gallery</a:t>
            </a:r>
          </a:p>
        </p:txBody>
      </p:sp>
      <p:sp>
        <p:nvSpPr>
          <p:cNvPr id="28" name="TextBox 27">
            <a:extLst>
              <a:ext uri="{FF2B5EF4-FFF2-40B4-BE49-F238E27FC236}">
                <a16:creationId xmlns:a16="http://schemas.microsoft.com/office/drawing/2014/main" id="{76FCD91A-A84C-4F89-9446-DFBF07DD0EBE}"/>
              </a:ext>
            </a:extLst>
          </p:cNvPr>
          <p:cNvSpPr txBox="1"/>
          <p:nvPr/>
        </p:nvSpPr>
        <p:spPr>
          <a:xfrm>
            <a:off x="8362866" y="1254351"/>
            <a:ext cx="1588784" cy="307777"/>
          </a:xfrm>
          <a:prstGeom prst="rect">
            <a:avLst/>
          </a:prstGeom>
          <a:noFill/>
        </p:spPr>
        <p:txBody>
          <a:bodyPr wrap="square" rtlCol="0">
            <a:spAutoFit/>
          </a:bodyPr>
          <a:lstStyle/>
          <a:p>
            <a:r>
              <a:rPr lang="en-IN" sz="1400" dirty="0"/>
              <a:t>Online Admission #</a:t>
            </a:r>
          </a:p>
        </p:txBody>
      </p:sp>
      <p:sp>
        <p:nvSpPr>
          <p:cNvPr id="29" name="TextBox 28">
            <a:extLst>
              <a:ext uri="{FF2B5EF4-FFF2-40B4-BE49-F238E27FC236}">
                <a16:creationId xmlns:a16="http://schemas.microsoft.com/office/drawing/2014/main" id="{3F120167-4BD8-4A52-9346-8D43E3C34628}"/>
              </a:ext>
            </a:extLst>
          </p:cNvPr>
          <p:cNvSpPr txBox="1"/>
          <p:nvPr/>
        </p:nvSpPr>
        <p:spPr>
          <a:xfrm>
            <a:off x="10035286" y="1254351"/>
            <a:ext cx="1013736" cy="307777"/>
          </a:xfrm>
          <a:prstGeom prst="rect">
            <a:avLst/>
          </a:prstGeom>
          <a:noFill/>
        </p:spPr>
        <p:txBody>
          <a:bodyPr wrap="square" rtlCol="0">
            <a:spAutoFit/>
          </a:bodyPr>
          <a:lstStyle/>
          <a:p>
            <a:r>
              <a:rPr lang="en-IN" sz="1400" dirty="0"/>
              <a:t>Contact Us</a:t>
            </a:r>
          </a:p>
        </p:txBody>
      </p:sp>
      <p:sp>
        <p:nvSpPr>
          <p:cNvPr id="30" name="TextBox 29">
            <a:extLst>
              <a:ext uri="{FF2B5EF4-FFF2-40B4-BE49-F238E27FC236}">
                <a16:creationId xmlns:a16="http://schemas.microsoft.com/office/drawing/2014/main" id="{3D039FCE-DE9E-454E-926E-69BBECCFE439}"/>
              </a:ext>
            </a:extLst>
          </p:cNvPr>
          <p:cNvSpPr txBox="1"/>
          <p:nvPr/>
        </p:nvSpPr>
        <p:spPr>
          <a:xfrm>
            <a:off x="7217891" y="1254351"/>
            <a:ext cx="1061339" cy="307777"/>
          </a:xfrm>
          <a:prstGeom prst="rect">
            <a:avLst/>
          </a:prstGeom>
          <a:noFill/>
        </p:spPr>
        <p:txBody>
          <a:bodyPr wrap="square" rtlCol="0">
            <a:spAutoFit/>
          </a:bodyPr>
          <a:lstStyle/>
          <a:p>
            <a:r>
              <a:rPr lang="en-IN" sz="1400" dirty="0"/>
              <a:t>Admission #</a:t>
            </a:r>
          </a:p>
        </p:txBody>
      </p:sp>
      <p:sp>
        <p:nvSpPr>
          <p:cNvPr id="31" name="Rectangle 30">
            <a:extLst>
              <a:ext uri="{FF2B5EF4-FFF2-40B4-BE49-F238E27FC236}">
                <a16:creationId xmlns:a16="http://schemas.microsoft.com/office/drawing/2014/main" id="{84959422-F82D-4113-9597-6B9E201EAFED}"/>
              </a:ext>
            </a:extLst>
          </p:cNvPr>
          <p:cNvSpPr/>
          <p:nvPr/>
        </p:nvSpPr>
        <p:spPr>
          <a:xfrm>
            <a:off x="165320" y="42203"/>
            <a:ext cx="11859064" cy="1029081"/>
          </a:xfrm>
          <a:prstGeom prst="rect">
            <a:avLst/>
          </a:prstGeom>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IN" dirty="0"/>
          </a:p>
        </p:txBody>
      </p:sp>
      <p:sp>
        <p:nvSpPr>
          <p:cNvPr id="32" name="Rectangle: Rounded Corners 31">
            <a:extLst>
              <a:ext uri="{FF2B5EF4-FFF2-40B4-BE49-F238E27FC236}">
                <a16:creationId xmlns:a16="http://schemas.microsoft.com/office/drawing/2014/main" id="{001FE968-52D6-4209-820D-3C82217F3619}"/>
              </a:ext>
            </a:extLst>
          </p:cNvPr>
          <p:cNvSpPr/>
          <p:nvPr/>
        </p:nvSpPr>
        <p:spPr>
          <a:xfrm>
            <a:off x="533998" y="236676"/>
            <a:ext cx="1055077" cy="6787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Logo</a:t>
            </a:r>
          </a:p>
        </p:txBody>
      </p:sp>
      <p:sp>
        <p:nvSpPr>
          <p:cNvPr id="33" name="TextBox 32">
            <a:extLst>
              <a:ext uri="{FF2B5EF4-FFF2-40B4-BE49-F238E27FC236}">
                <a16:creationId xmlns:a16="http://schemas.microsoft.com/office/drawing/2014/main" id="{CF3237F9-6115-422A-B8A5-10BCBA8C7190}"/>
              </a:ext>
            </a:extLst>
          </p:cNvPr>
          <p:cNvSpPr txBox="1"/>
          <p:nvPr/>
        </p:nvSpPr>
        <p:spPr>
          <a:xfrm>
            <a:off x="2198391" y="225566"/>
            <a:ext cx="8057122" cy="707886"/>
          </a:xfrm>
          <a:prstGeom prst="rect">
            <a:avLst/>
          </a:prstGeom>
          <a:noFill/>
        </p:spPr>
        <p:txBody>
          <a:bodyPr wrap="square" rtlCol="0">
            <a:spAutoFit/>
          </a:bodyPr>
          <a:lstStyle/>
          <a:p>
            <a:r>
              <a:rPr lang="en-IN" sz="4000" b="1" dirty="0"/>
              <a:t>KMS English Medium School (CBSE)</a:t>
            </a:r>
          </a:p>
        </p:txBody>
      </p:sp>
    </p:spTree>
    <p:extLst>
      <p:ext uri="{BB962C8B-B14F-4D97-AF65-F5344CB8AC3E}">
        <p14:creationId xmlns:p14="http://schemas.microsoft.com/office/powerpoint/2010/main" val="3006608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934C23-4E60-49FD-96A4-C56C1A55C808}"/>
              </a:ext>
            </a:extLst>
          </p:cNvPr>
          <p:cNvSpPr/>
          <p:nvPr/>
        </p:nvSpPr>
        <p:spPr>
          <a:xfrm>
            <a:off x="165894" y="76382"/>
            <a:ext cx="11859064" cy="6735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625A328D-C0C2-4B3C-9695-11C6349FE8C9}"/>
              </a:ext>
            </a:extLst>
          </p:cNvPr>
          <p:cNvSpPr txBox="1"/>
          <p:nvPr/>
        </p:nvSpPr>
        <p:spPr>
          <a:xfrm>
            <a:off x="4236075" y="1234392"/>
            <a:ext cx="894477" cy="307777"/>
          </a:xfrm>
          <a:prstGeom prst="rect">
            <a:avLst/>
          </a:prstGeom>
          <a:noFill/>
        </p:spPr>
        <p:txBody>
          <a:bodyPr wrap="square" rtlCol="0">
            <a:spAutoFit/>
          </a:bodyPr>
          <a:lstStyle/>
          <a:p>
            <a:r>
              <a:rPr lang="en-IN" sz="1400" b="1" dirty="0">
                <a:solidFill>
                  <a:schemeClr val="bg1"/>
                </a:solidFill>
              </a:rPr>
              <a:t>About Us</a:t>
            </a:r>
          </a:p>
        </p:txBody>
      </p:sp>
      <p:sp>
        <p:nvSpPr>
          <p:cNvPr id="5" name="Rectangle 4">
            <a:extLst>
              <a:ext uri="{FF2B5EF4-FFF2-40B4-BE49-F238E27FC236}">
                <a16:creationId xmlns:a16="http://schemas.microsoft.com/office/drawing/2014/main" id="{CD7B1051-BEF4-43A1-A74F-0E94A94B9D17}"/>
              </a:ext>
            </a:extLst>
          </p:cNvPr>
          <p:cNvSpPr/>
          <p:nvPr/>
        </p:nvSpPr>
        <p:spPr>
          <a:xfrm>
            <a:off x="166468" y="6435968"/>
            <a:ext cx="11859064" cy="3763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Copyright © KMS English Medium School (CBSE)- Mumbai</a:t>
            </a:r>
            <a:endParaRPr lang="en-IN" dirty="0"/>
          </a:p>
        </p:txBody>
      </p:sp>
      <p:sp>
        <p:nvSpPr>
          <p:cNvPr id="6" name="Rectangle 5">
            <a:extLst>
              <a:ext uri="{FF2B5EF4-FFF2-40B4-BE49-F238E27FC236}">
                <a16:creationId xmlns:a16="http://schemas.microsoft.com/office/drawing/2014/main" id="{E4D73A39-388C-441C-9320-D5ACA44C3F48}"/>
              </a:ext>
            </a:extLst>
          </p:cNvPr>
          <p:cNvSpPr/>
          <p:nvPr/>
        </p:nvSpPr>
        <p:spPr>
          <a:xfrm>
            <a:off x="166468" y="3896751"/>
            <a:ext cx="11859064" cy="2518117"/>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95158A36-79E6-4266-8672-5A2F821D0460}"/>
              </a:ext>
            </a:extLst>
          </p:cNvPr>
          <p:cNvSpPr/>
          <p:nvPr/>
        </p:nvSpPr>
        <p:spPr>
          <a:xfrm>
            <a:off x="422031" y="4192172"/>
            <a:ext cx="1969477" cy="19413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Logo </a:t>
            </a:r>
          </a:p>
        </p:txBody>
      </p:sp>
      <p:cxnSp>
        <p:nvCxnSpPr>
          <p:cNvPr id="8" name="Straight Connector 7">
            <a:extLst>
              <a:ext uri="{FF2B5EF4-FFF2-40B4-BE49-F238E27FC236}">
                <a16:creationId xmlns:a16="http://schemas.microsoft.com/office/drawing/2014/main" id="{3428C680-A0C1-45D1-856F-0DC2E38FC030}"/>
              </a:ext>
            </a:extLst>
          </p:cNvPr>
          <p:cNvCxnSpPr/>
          <p:nvPr/>
        </p:nvCxnSpPr>
        <p:spPr>
          <a:xfrm>
            <a:off x="3898639" y="4430188"/>
            <a:ext cx="314296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4C61A69-96DF-4598-AE4E-E23664095C3F}"/>
              </a:ext>
            </a:extLst>
          </p:cNvPr>
          <p:cNvSpPr txBox="1"/>
          <p:nvPr/>
        </p:nvSpPr>
        <p:spPr>
          <a:xfrm>
            <a:off x="3976008" y="4008978"/>
            <a:ext cx="1969477" cy="400110"/>
          </a:xfrm>
          <a:prstGeom prst="rect">
            <a:avLst/>
          </a:prstGeom>
          <a:noFill/>
        </p:spPr>
        <p:txBody>
          <a:bodyPr wrap="square" rtlCol="0">
            <a:spAutoFit/>
          </a:bodyPr>
          <a:lstStyle/>
          <a:p>
            <a:r>
              <a:rPr lang="en-IN" sz="2000" b="1" dirty="0"/>
              <a:t>Quick Links</a:t>
            </a:r>
          </a:p>
        </p:txBody>
      </p:sp>
      <p:sp>
        <p:nvSpPr>
          <p:cNvPr id="10" name="TextBox 9">
            <a:extLst>
              <a:ext uri="{FF2B5EF4-FFF2-40B4-BE49-F238E27FC236}">
                <a16:creationId xmlns:a16="http://schemas.microsoft.com/office/drawing/2014/main" id="{F2048F85-5135-4F42-B1A7-98CCC12EC5A5}"/>
              </a:ext>
            </a:extLst>
          </p:cNvPr>
          <p:cNvSpPr txBox="1"/>
          <p:nvPr/>
        </p:nvSpPr>
        <p:spPr>
          <a:xfrm>
            <a:off x="3976008" y="4550202"/>
            <a:ext cx="1797149" cy="369332"/>
          </a:xfrm>
          <a:prstGeom prst="rect">
            <a:avLst/>
          </a:prstGeom>
          <a:noFill/>
        </p:spPr>
        <p:txBody>
          <a:bodyPr wrap="square" rtlCol="0">
            <a:spAutoFit/>
          </a:bodyPr>
          <a:lstStyle/>
          <a:p>
            <a:r>
              <a:rPr lang="en-IN" dirty="0"/>
              <a:t>Privacy Policy  &gt;&gt;</a:t>
            </a:r>
          </a:p>
        </p:txBody>
      </p:sp>
      <p:sp>
        <p:nvSpPr>
          <p:cNvPr id="11" name="TextBox 10">
            <a:extLst>
              <a:ext uri="{FF2B5EF4-FFF2-40B4-BE49-F238E27FC236}">
                <a16:creationId xmlns:a16="http://schemas.microsoft.com/office/drawing/2014/main" id="{642B7D7E-6E87-4000-AEF0-31C04CCAA616}"/>
              </a:ext>
            </a:extLst>
          </p:cNvPr>
          <p:cNvSpPr txBox="1"/>
          <p:nvPr/>
        </p:nvSpPr>
        <p:spPr>
          <a:xfrm>
            <a:off x="3976009" y="4977181"/>
            <a:ext cx="1797148" cy="369332"/>
          </a:xfrm>
          <a:prstGeom prst="rect">
            <a:avLst/>
          </a:prstGeom>
          <a:noFill/>
        </p:spPr>
        <p:txBody>
          <a:bodyPr wrap="square" rtlCol="0">
            <a:spAutoFit/>
          </a:bodyPr>
          <a:lstStyle/>
          <a:p>
            <a:r>
              <a:rPr lang="en-IN" dirty="0"/>
              <a:t>Photo Gallery &gt;&gt;</a:t>
            </a:r>
          </a:p>
        </p:txBody>
      </p:sp>
      <p:sp>
        <p:nvSpPr>
          <p:cNvPr id="12" name="TextBox 11">
            <a:extLst>
              <a:ext uri="{FF2B5EF4-FFF2-40B4-BE49-F238E27FC236}">
                <a16:creationId xmlns:a16="http://schemas.microsoft.com/office/drawing/2014/main" id="{6D864627-074E-499B-92A6-109EF86DDAC1}"/>
              </a:ext>
            </a:extLst>
          </p:cNvPr>
          <p:cNvSpPr txBox="1"/>
          <p:nvPr/>
        </p:nvSpPr>
        <p:spPr>
          <a:xfrm>
            <a:off x="3976009" y="5404160"/>
            <a:ext cx="995290" cy="369332"/>
          </a:xfrm>
          <a:prstGeom prst="rect">
            <a:avLst/>
          </a:prstGeom>
          <a:noFill/>
        </p:spPr>
        <p:txBody>
          <a:bodyPr wrap="square" rtlCol="0">
            <a:spAutoFit/>
          </a:bodyPr>
          <a:lstStyle/>
          <a:p>
            <a:r>
              <a:rPr lang="en-IN" dirty="0"/>
              <a:t>Help  &gt;&gt;</a:t>
            </a:r>
          </a:p>
        </p:txBody>
      </p:sp>
      <p:sp>
        <p:nvSpPr>
          <p:cNvPr id="13" name="TextBox 12">
            <a:extLst>
              <a:ext uri="{FF2B5EF4-FFF2-40B4-BE49-F238E27FC236}">
                <a16:creationId xmlns:a16="http://schemas.microsoft.com/office/drawing/2014/main" id="{44A46AE3-02F0-47DA-8A90-46E4A8A2FBDE}"/>
              </a:ext>
            </a:extLst>
          </p:cNvPr>
          <p:cNvSpPr txBox="1"/>
          <p:nvPr/>
        </p:nvSpPr>
        <p:spPr>
          <a:xfrm>
            <a:off x="3976009" y="5827646"/>
            <a:ext cx="1590822" cy="369332"/>
          </a:xfrm>
          <a:prstGeom prst="rect">
            <a:avLst/>
          </a:prstGeom>
          <a:noFill/>
        </p:spPr>
        <p:txBody>
          <a:bodyPr wrap="square" rtlCol="0">
            <a:spAutoFit/>
          </a:bodyPr>
          <a:lstStyle/>
          <a:p>
            <a:r>
              <a:rPr lang="en-IN" dirty="0"/>
              <a:t>Contact Us  &gt;&gt;</a:t>
            </a:r>
          </a:p>
        </p:txBody>
      </p:sp>
      <p:cxnSp>
        <p:nvCxnSpPr>
          <p:cNvPr id="14" name="Straight Connector 13">
            <a:extLst>
              <a:ext uri="{FF2B5EF4-FFF2-40B4-BE49-F238E27FC236}">
                <a16:creationId xmlns:a16="http://schemas.microsoft.com/office/drawing/2014/main" id="{84B7026A-7E68-4F00-8A76-4E8ADC59719E}"/>
              </a:ext>
            </a:extLst>
          </p:cNvPr>
          <p:cNvCxnSpPr/>
          <p:nvPr/>
        </p:nvCxnSpPr>
        <p:spPr>
          <a:xfrm>
            <a:off x="7413643" y="4533384"/>
            <a:ext cx="314296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CF3115F-BA25-4551-9132-E4F96C6E0040}"/>
              </a:ext>
            </a:extLst>
          </p:cNvPr>
          <p:cNvSpPr txBox="1"/>
          <p:nvPr/>
        </p:nvSpPr>
        <p:spPr>
          <a:xfrm>
            <a:off x="7413643" y="4112174"/>
            <a:ext cx="1969477" cy="400110"/>
          </a:xfrm>
          <a:prstGeom prst="rect">
            <a:avLst/>
          </a:prstGeom>
          <a:noFill/>
        </p:spPr>
        <p:txBody>
          <a:bodyPr wrap="square" rtlCol="0">
            <a:spAutoFit/>
          </a:bodyPr>
          <a:lstStyle/>
          <a:p>
            <a:r>
              <a:rPr lang="en-IN" sz="2000" b="1" dirty="0"/>
              <a:t>Follows us on</a:t>
            </a:r>
          </a:p>
        </p:txBody>
      </p:sp>
      <p:pic>
        <p:nvPicPr>
          <p:cNvPr id="16" name="Picture 15">
            <a:extLst>
              <a:ext uri="{FF2B5EF4-FFF2-40B4-BE49-F238E27FC236}">
                <a16:creationId xmlns:a16="http://schemas.microsoft.com/office/drawing/2014/main" id="{7B0412E1-EBD4-45C2-B1D7-74C76181CD26}"/>
              </a:ext>
            </a:extLst>
          </p:cNvPr>
          <p:cNvPicPr>
            <a:picLocks noChangeAspect="1"/>
          </p:cNvPicPr>
          <p:nvPr/>
        </p:nvPicPr>
        <p:blipFill rotWithShape="1">
          <a:blip r:embed="rId2"/>
          <a:srcRect l="58269" t="67085" r="26385" b="25732"/>
          <a:stretch/>
        </p:blipFill>
        <p:spPr>
          <a:xfrm>
            <a:off x="7514462" y="4742630"/>
            <a:ext cx="1871004" cy="492370"/>
          </a:xfrm>
          <a:prstGeom prst="rect">
            <a:avLst/>
          </a:prstGeom>
        </p:spPr>
      </p:pic>
      <p:sp>
        <p:nvSpPr>
          <p:cNvPr id="17" name="TextBox 16">
            <a:extLst>
              <a:ext uri="{FF2B5EF4-FFF2-40B4-BE49-F238E27FC236}">
                <a16:creationId xmlns:a16="http://schemas.microsoft.com/office/drawing/2014/main" id="{F4774A01-561A-4F50-B4A8-172942A5D460}"/>
              </a:ext>
            </a:extLst>
          </p:cNvPr>
          <p:cNvSpPr txBox="1"/>
          <p:nvPr/>
        </p:nvSpPr>
        <p:spPr>
          <a:xfrm>
            <a:off x="7514463" y="5444246"/>
            <a:ext cx="2602846" cy="369332"/>
          </a:xfrm>
          <a:prstGeom prst="rect">
            <a:avLst/>
          </a:prstGeom>
          <a:noFill/>
        </p:spPr>
        <p:txBody>
          <a:bodyPr wrap="square" rtlCol="0">
            <a:spAutoFit/>
          </a:bodyPr>
          <a:lstStyle/>
          <a:p>
            <a:r>
              <a:rPr lang="en-IN" dirty="0"/>
              <a:t>Phone : +9122-2411-3601</a:t>
            </a:r>
          </a:p>
        </p:txBody>
      </p:sp>
      <p:sp>
        <p:nvSpPr>
          <p:cNvPr id="18" name="TextBox 17">
            <a:extLst>
              <a:ext uri="{FF2B5EF4-FFF2-40B4-BE49-F238E27FC236}">
                <a16:creationId xmlns:a16="http://schemas.microsoft.com/office/drawing/2014/main" id="{CC3BC0AC-96E1-4CB8-BC6F-828DE401BFD0}"/>
              </a:ext>
            </a:extLst>
          </p:cNvPr>
          <p:cNvSpPr txBox="1"/>
          <p:nvPr/>
        </p:nvSpPr>
        <p:spPr>
          <a:xfrm>
            <a:off x="7529985" y="5804749"/>
            <a:ext cx="4494973" cy="369332"/>
          </a:xfrm>
          <a:prstGeom prst="rect">
            <a:avLst/>
          </a:prstGeom>
          <a:noFill/>
        </p:spPr>
        <p:txBody>
          <a:bodyPr wrap="square" rtlCol="0">
            <a:spAutoFit/>
          </a:bodyPr>
          <a:lstStyle/>
          <a:p>
            <a:r>
              <a:rPr lang="en-IN" dirty="0"/>
              <a:t>Email :  kmsenglishmediumschool@gmail.com</a:t>
            </a:r>
          </a:p>
        </p:txBody>
      </p:sp>
      <p:sp>
        <p:nvSpPr>
          <p:cNvPr id="19" name="Rectangle 18">
            <a:extLst>
              <a:ext uri="{FF2B5EF4-FFF2-40B4-BE49-F238E27FC236}">
                <a16:creationId xmlns:a16="http://schemas.microsoft.com/office/drawing/2014/main" id="{C36FE7D2-E0EF-412C-934C-E402E7EAAFB9}"/>
              </a:ext>
            </a:extLst>
          </p:cNvPr>
          <p:cNvSpPr/>
          <p:nvPr/>
        </p:nvSpPr>
        <p:spPr>
          <a:xfrm>
            <a:off x="3148244" y="2548705"/>
            <a:ext cx="5894363" cy="86699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We are still Working on it</a:t>
            </a:r>
          </a:p>
        </p:txBody>
      </p:sp>
      <p:sp>
        <p:nvSpPr>
          <p:cNvPr id="20" name="TextBox 19">
            <a:extLst>
              <a:ext uri="{FF2B5EF4-FFF2-40B4-BE49-F238E27FC236}">
                <a16:creationId xmlns:a16="http://schemas.microsoft.com/office/drawing/2014/main" id="{2A92F57A-6A9D-4289-80CF-C15B61CC9991}"/>
              </a:ext>
            </a:extLst>
          </p:cNvPr>
          <p:cNvSpPr txBox="1"/>
          <p:nvPr/>
        </p:nvSpPr>
        <p:spPr>
          <a:xfrm>
            <a:off x="3148244" y="1942861"/>
            <a:ext cx="5978769" cy="369332"/>
          </a:xfrm>
          <a:prstGeom prst="rect">
            <a:avLst/>
          </a:prstGeom>
          <a:noFill/>
        </p:spPr>
        <p:txBody>
          <a:bodyPr wrap="square" rtlCol="0">
            <a:spAutoFit/>
          </a:bodyPr>
          <a:lstStyle/>
          <a:p>
            <a:pPr algn="ctr"/>
            <a:r>
              <a:rPr lang="en-IN" b="1" dirty="0"/>
              <a:t>Nursery</a:t>
            </a:r>
          </a:p>
        </p:txBody>
      </p:sp>
      <p:sp>
        <p:nvSpPr>
          <p:cNvPr id="21" name="Rectangle 20">
            <a:extLst>
              <a:ext uri="{FF2B5EF4-FFF2-40B4-BE49-F238E27FC236}">
                <a16:creationId xmlns:a16="http://schemas.microsoft.com/office/drawing/2014/main" id="{BA3D0B05-A872-404E-AD0F-41B94C554528}"/>
              </a:ext>
            </a:extLst>
          </p:cNvPr>
          <p:cNvSpPr/>
          <p:nvPr/>
        </p:nvSpPr>
        <p:spPr>
          <a:xfrm>
            <a:off x="165320" y="1068858"/>
            <a:ext cx="11859064" cy="678766"/>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410D6B52-7789-41A5-8828-E1B84A002327}"/>
              </a:ext>
            </a:extLst>
          </p:cNvPr>
          <p:cNvSpPr txBox="1"/>
          <p:nvPr/>
        </p:nvSpPr>
        <p:spPr>
          <a:xfrm>
            <a:off x="2905105" y="1254351"/>
            <a:ext cx="1063245" cy="307777"/>
          </a:xfrm>
          <a:prstGeom prst="rect">
            <a:avLst/>
          </a:prstGeom>
          <a:noFill/>
        </p:spPr>
        <p:txBody>
          <a:bodyPr wrap="square" rtlCol="0">
            <a:spAutoFit/>
          </a:bodyPr>
          <a:lstStyle/>
          <a:p>
            <a:r>
              <a:rPr lang="en-IN" sz="1400" dirty="0"/>
              <a:t>About Us  #</a:t>
            </a:r>
          </a:p>
        </p:txBody>
      </p:sp>
      <p:sp>
        <p:nvSpPr>
          <p:cNvPr id="23" name="TextBox 22">
            <a:extLst>
              <a:ext uri="{FF2B5EF4-FFF2-40B4-BE49-F238E27FC236}">
                <a16:creationId xmlns:a16="http://schemas.microsoft.com/office/drawing/2014/main" id="{61C22B78-46CA-4E78-B18F-82F8271D1E95}"/>
              </a:ext>
            </a:extLst>
          </p:cNvPr>
          <p:cNvSpPr txBox="1"/>
          <p:nvPr/>
        </p:nvSpPr>
        <p:spPr>
          <a:xfrm>
            <a:off x="4046126" y="1254353"/>
            <a:ext cx="1190474" cy="307775"/>
          </a:xfrm>
          <a:prstGeom prst="rect">
            <a:avLst/>
          </a:prstGeom>
          <a:noFill/>
        </p:spPr>
        <p:txBody>
          <a:bodyPr wrap="square" rtlCol="0">
            <a:spAutoFit/>
          </a:bodyPr>
          <a:lstStyle/>
          <a:p>
            <a:r>
              <a:rPr lang="en-IN" sz="1400" dirty="0"/>
              <a:t>Infrastructure</a:t>
            </a:r>
          </a:p>
        </p:txBody>
      </p:sp>
      <p:sp>
        <p:nvSpPr>
          <p:cNvPr id="24" name="TextBox 23">
            <a:extLst>
              <a:ext uri="{FF2B5EF4-FFF2-40B4-BE49-F238E27FC236}">
                <a16:creationId xmlns:a16="http://schemas.microsoft.com/office/drawing/2014/main" id="{07F06942-ED72-42CF-A728-B03E756CCF46}"/>
              </a:ext>
            </a:extLst>
          </p:cNvPr>
          <p:cNvSpPr txBox="1"/>
          <p:nvPr/>
        </p:nvSpPr>
        <p:spPr>
          <a:xfrm>
            <a:off x="5312139" y="1254351"/>
            <a:ext cx="1048697" cy="307777"/>
          </a:xfrm>
          <a:prstGeom prst="rect">
            <a:avLst/>
          </a:prstGeom>
          <a:noFill/>
        </p:spPr>
        <p:txBody>
          <a:bodyPr wrap="square" rtlCol="0">
            <a:spAutoFit/>
          </a:bodyPr>
          <a:lstStyle/>
          <a:p>
            <a:r>
              <a:rPr lang="en-IN" sz="1400" b="1" dirty="0">
                <a:solidFill>
                  <a:schemeClr val="bg1"/>
                </a:solidFill>
              </a:rPr>
              <a:t>Academic #</a:t>
            </a:r>
          </a:p>
        </p:txBody>
      </p:sp>
      <p:sp>
        <p:nvSpPr>
          <p:cNvPr id="25" name="TextBox 24">
            <a:extLst>
              <a:ext uri="{FF2B5EF4-FFF2-40B4-BE49-F238E27FC236}">
                <a16:creationId xmlns:a16="http://schemas.microsoft.com/office/drawing/2014/main" id="{F97DD8E6-9866-47A3-BA4B-D267579AFBBA}"/>
              </a:ext>
            </a:extLst>
          </p:cNvPr>
          <p:cNvSpPr txBox="1"/>
          <p:nvPr/>
        </p:nvSpPr>
        <p:spPr>
          <a:xfrm>
            <a:off x="11132658" y="1254353"/>
            <a:ext cx="765517" cy="307775"/>
          </a:xfrm>
          <a:prstGeom prst="rect">
            <a:avLst/>
          </a:prstGeom>
          <a:noFill/>
        </p:spPr>
        <p:txBody>
          <a:bodyPr wrap="square" rtlCol="0">
            <a:spAutoFit/>
          </a:bodyPr>
          <a:lstStyle/>
          <a:p>
            <a:r>
              <a:rPr lang="en-IN" sz="1400" dirty="0"/>
              <a:t>Help Us</a:t>
            </a:r>
          </a:p>
        </p:txBody>
      </p:sp>
      <p:sp>
        <p:nvSpPr>
          <p:cNvPr id="26" name="TextBox 25">
            <a:extLst>
              <a:ext uri="{FF2B5EF4-FFF2-40B4-BE49-F238E27FC236}">
                <a16:creationId xmlns:a16="http://schemas.microsoft.com/office/drawing/2014/main" id="{75B358F1-A4E3-46DB-A65B-3BEB3C349A0C}"/>
              </a:ext>
            </a:extLst>
          </p:cNvPr>
          <p:cNvSpPr txBox="1"/>
          <p:nvPr/>
        </p:nvSpPr>
        <p:spPr>
          <a:xfrm>
            <a:off x="2198391" y="1254353"/>
            <a:ext cx="628938" cy="307777"/>
          </a:xfrm>
          <a:prstGeom prst="rect">
            <a:avLst/>
          </a:prstGeom>
          <a:noFill/>
        </p:spPr>
        <p:txBody>
          <a:bodyPr wrap="square" rtlCol="0">
            <a:spAutoFit/>
          </a:bodyPr>
          <a:lstStyle/>
          <a:p>
            <a:r>
              <a:rPr lang="en-IN" sz="1400" dirty="0"/>
              <a:t>Home</a:t>
            </a:r>
          </a:p>
        </p:txBody>
      </p:sp>
      <p:sp>
        <p:nvSpPr>
          <p:cNvPr id="27" name="TextBox 26">
            <a:extLst>
              <a:ext uri="{FF2B5EF4-FFF2-40B4-BE49-F238E27FC236}">
                <a16:creationId xmlns:a16="http://schemas.microsoft.com/office/drawing/2014/main" id="{BCBCD2FD-84B4-4D6A-92DD-9E9D6536605A}"/>
              </a:ext>
            </a:extLst>
          </p:cNvPr>
          <p:cNvSpPr txBox="1"/>
          <p:nvPr/>
        </p:nvSpPr>
        <p:spPr>
          <a:xfrm>
            <a:off x="6446243" y="1254351"/>
            <a:ext cx="765516" cy="307777"/>
          </a:xfrm>
          <a:prstGeom prst="rect">
            <a:avLst/>
          </a:prstGeom>
          <a:noFill/>
        </p:spPr>
        <p:txBody>
          <a:bodyPr wrap="square" rtlCol="0">
            <a:spAutoFit/>
          </a:bodyPr>
          <a:lstStyle/>
          <a:p>
            <a:r>
              <a:rPr lang="en-IN" sz="1400" dirty="0"/>
              <a:t>Gallery</a:t>
            </a:r>
          </a:p>
        </p:txBody>
      </p:sp>
      <p:sp>
        <p:nvSpPr>
          <p:cNvPr id="28" name="TextBox 27">
            <a:extLst>
              <a:ext uri="{FF2B5EF4-FFF2-40B4-BE49-F238E27FC236}">
                <a16:creationId xmlns:a16="http://schemas.microsoft.com/office/drawing/2014/main" id="{A3249CB9-2A4B-4DBE-811A-B1F40DD8EDAF}"/>
              </a:ext>
            </a:extLst>
          </p:cNvPr>
          <p:cNvSpPr txBox="1"/>
          <p:nvPr/>
        </p:nvSpPr>
        <p:spPr>
          <a:xfrm>
            <a:off x="8362866" y="1254351"/>
            <a:ext cx="1588784" cy="307777"/>
          </a:xfrm>
          <a:prstGeom prst="rect">
            <a:avLst/>
          </a:prstGeom>
          <a:noFill/>
        </p:spPr>
        <p:txBody>
          <a:bodyPr wrap="square" rtlCol="0">
            <a:spAutoFit/>
          </a:bodyPr>
          <a:lstStyle/>
          <a:p>
            <a:r>
              <a:rPr lang="en-IN" sz="1400" dirty="0"/>
              <a:t>Online Admission #</a:t>
            </a:r>
          </a:p>
        </p:txBody>
      </p:sp>
      <p:sp>
        <p:nvSpPr>
          <p:cNvPr id="29" name="TextBox 28">
            <a:extLst>
              <a:ext uri="{FF2B5EF4-FFF2-40B4-BE49-F238E27FC236}">
                <a16:creationId xmlns:a16="http://schemas.microsoft.com/office/drawing/2014/main" id="{C85EBB4A-B1DF-457A-96F3-2FD3E6B624AC}"/>
              </a:ext>
            </a:extLst>
          </p:cNvPr>
          <p:cNvSpPr txBox="1"/>
          <p:nvPr/>
        </p:nvSpPr>
        <p:spPr>
          <a:xfrm>
            <a:off x="10035286" y="1254351"/>
            <a:ext cx="1013736" cy="307777"/>
          </a:xfrm>
          <a:prstGeom prst="rect">
            <a:avLst/>
          </a:prstGeom>
          <a:noFill/>
        </p:spPr>
        <p:txBody>
          <a:bodyPr wrap="square" rtlCol="0">
            <a:spAutoFit/>
          </a:bodyPr>
          <a:lstStyle/>
          <a:p>
            <a:r>
              <a:rPr lang="en-IN" sz="1400" dirty="0"/>
              <a:t>Contact Us</a:t>
            </a:r>
          </a:p>
        </p:txBody>
      </p:sp>
      <p:sp>
        <p:nvSpPr>
          <p:cNvPr id="30" name="TextBox 29">
            <a:extLst>
              <a:ext uri="{FF2B5EF4-FFF2-40B4-BE49-F238E27FC236}">
                <a16:creationId xmlns:a16="http://schemas.microsoft.com/office/drawing/2014/main" id="{93D8BD9D-A63A-43A1-8F90-8F9B433C623A}"/>
              </a:ext>
            </a:extLst>
          </p:cNvPr>
          <p:cNvSpPr txBox="1"/>
          <p:nvPr/>
        </p:nvSpPr>
        <p:spPr>
          <a:xfrm>
            <a:off x="7217891" y="1254351"/>
            <a:ext cx="1061339" cy="307777"/>
          </a:xfrm>
          <a:prstGeom prst="rect">
            <a:avLst/>
          </a:prstGeom>
          <a:noFill/>
        </p:spPr>
        <p:txBody>
          <a:bodyPr wrap="square" rtlCol="0">
            <a:spAutoFit/>
          </a:bodyPr>
          <a:lstStyle/>
          <a:p>
            <a:r>
              <a:rPr lang="en-IN" sz="1400" dirty="0"/>
              <a:t>Admission #</a:t>
            </a:r>
          </a:p>
        </p:txBody>
      </p:sp>
      <p:sp>
        <p:nvSpPr>
          <p:cNvPr id="60" name="Rectangle 59">
            <a:extLst>
              <a:ext uri="{FF2B5EF4-FFF2-40B4-BE49-F238E27FC236}">
                <a16:creationId xmlns:a16="http://schemas.microsoft.com/office/drawing/2014/main" id="{1C7D8524-A2FB-447A-82A2-114624546242}"/>
              </a:ext>
            </a:extLst>
          </p:cNvPr>
          <p:cNvSpPr/>
          <p:nvPr/>
        </p:nvSpPr>
        <p:spPr>
          <a:xfrm>
            <a:off x="165320" y="42203"/>
            <a:ext cx="11859064" cy="1029081"/>
          </a:xfrm>
          <a:prstGeom prst="rect">
            <a:avLst/>
          </a:prstGeom>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IN" dirty="0"/>
          </a:p>
        </p:txBody>
      </p:sp>
      <p:sp>
        <p:nvSpPr>
          <p:cNvPr id="61" name="Rectangle: Rounded Corners 60">
            <a:extLst>
              <a:ext uri="{FF2B5EF4-FFF2-40B4-BE49-F238E27FC236}">
                <a16:creationId xmlns:a16="http://schemas.microsoft.com/office/drawing/2014/main" id="{716B56F4-9F12-433B-A92B-0FC741574F9D}"/>
              </a:ext>
            </a:extLst>
          </p:cNvPr>
          <p:cNvSpPr/>
          <p:nvPr/>
        </p:nvSpPr>
        <p:spPr>
          <a:xfrm>
            <a:off x="533998" y="236676"/>
            <a:ext cx="1055077" cy="6787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Logo</a:t>
            </a:r>
          </a:p>
        </p:txBody>
      </p:sp>
      <p:sp>
        <p:nvSpPr>
          <p:cNvPr id="62" name="TextBox 61">
            <a:extLst>
              <a:ext uri="{FF2B5EF4-FFF2-40B4-BE49-F238E27FC236}">
                <a16:creationId xmlns:a16="http://schemas.microsoft.com/office/drawing/2014/main" id="{3CBFF753-08B2-4B0F-8D42-EB8BCDB13692}"/>
              </a:ext>
            </a:extLst>
          </p:cNvPr>
          <p:cNvSpPr txBox="1"/>
          <p:nvPr/>
        </p:nvSpPr>
        <p:spPr>
          <a:xfrm>
            <a:off x="2198391" y="225566"/>
            <a:ext cx="8057122" cy="707886"/>
          </a:xfrm>
          <a:prstGeom prst="rect">
            <a:avLst/>
          </a:prstGeom>
          <a:noFill/>
        </p:spPr>
        <p:txBody>
          <a:bodyPr wrap="square" rtlCol="0">
            <a:spAutoFit/>
          </a:bodyPr>
          <a:lstStyle/>
          <a:p>
            <a:r>
              <a:rPr lang="en-IN" sz="4000" b="1" dirty="0"/>
              <a:t>KMS English Medium School (CBSE)</a:t>
            </a:r>
          </a:p>
        </p:txBody>
      </p:sp>
    </p:spTree>
    <p:extLst>
      <p:ext uri="{BB962C8B-B14F-4D97-AF65-F5344CB8AC3E}">
        <p14:creationId xmlns:p14="http://schemas.microsoft.com/office/powerpoint/2010/main" val="3168634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08E093-F04D-425A-BE42-2FE381FED140}"/>
              </a:ext>
            </a:extLst>
          </p:cNvPr>
          <p:cNvSpPr/>
          <p:nvPr/>
        </p:nvSpPr>
        <p:spPr>
          <a:xfrm>
            <a:off x="165894" y="76382"/>
            <a:ext cx="11859064" cy="6735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6D3B1B84-A89F-4273-A634-0DE4C353141C}"/>
              </a:ext>
            </a:extLst>
          </p:cNvPr>
          <p:cNvSpPr txBox="1"/>
          <p:nvPr/>
        </p:nvSpPr>
        <p:spPr>
          <a:xfrm>
            <a:off x="4236075" y="1234392"/>
            <a:ext cx="894477" cy="307777"/>
          </a:xfrm>
          <a:prstGeom prst="rect">
            <a:avLst/>
          </a:prstGeom>
          <a:noFill/>
        </p:spPr>
        <p:txBody>
          <a:bodyPr wrap="square" rtlCol="0">
            <a:spAutoFit/>
          </a:bodyPr>
          <a:lstStyle/>
          <a:p>
            <a:r>
              <a:rPr lang="en-IN" sz="1400" b="1" dirty="0">
                <a:solidFill>
                  <a:schemeClr val="bg1"/>
                </a:solidFill>
              </a:rPr>
              <a:t>About Us</a:t>
            </a:r>
          </a:p>
        </p:txBody>
      </p:sp>
      <p:sp>
        <p:nvSpPr>
          <p:cNvPr id="5" name="Rectangle 4">
            <a:extLst>
              <a:ext uri="{FF2B5EF4-FFF2-40B4-BE49-F238E27FC236}">
                <a16:creationId xmlns:a16="http://schemas.microsoft.com/office/drawing/2014/main" id="{87BE0A63-9BDB-4C7E-AE43-E7C6530E78FF}"/>
              </a:ext>
            </a:extLst>
          </p:cNvPr>
          <p:cNvSpPr/>
          <p:nvPr/>
        </p:nvSpPr>
        <p:spPr>
          <a:xfrm>
            <a:off x="166468" y="6435968"/>
            <a:ext cx="11859064" cy="3763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Copyright © KMS English Medium School (CBSE)- Mumbai</a:t>
            </a:r>
            <a:endParaRPr lang="en-IN" dirty="0"/>
          </a:p>
        </p:txBody>
      </p:sp>
      <p:sp>
        <p:nvSpPr>
          <p:cNvPr id="6" name="Rectangle 5">
            <a:extLst>
              <a:ext uri="{FF2B5EF4-FFF2-40B4-BE49-F238E27FC236}">
                <a16:creationId xmlns:a16="http://schemas.microsoft.com/office/drawing/2014/main" id="{C7B8BD79-96C7-4E43-92CE-B989E2800CDD}"/>
              </a:ext>
            </a:extLst>
          </p:cNvPr>
          <p:cNvSpPr/>
          <p:nvPr/>
        </p:nvSpPr>
        <p:spPr>
          <a:xfrm>
            <a:off x="166468" y="3896751"/>
            <a:ext cx="11859064" cy="2518117"/>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DBC22781-FF3C-4F0A-BE99-E8009B95D521}"/>
              </a:ext>
            </a:extLst>
          </p:cNvPr>
          <p:cNvSpPr/>
          <p:nvPr/>
        </p:nvSpPr>
        <p:spPr>
          <a:xfrm>
            <a:off x="422031" y="4192172"/>
            <a:ext cx="1969477" cy="19413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Logo </a:t>
            </a:r>
          </a:p>
        </p:txBody>
      </p:sp>
      <p:cxnSp>
        <p:nvCxnSpPr>
          <p:cNvPr id="8" name="Straight Connector 7">
            <a:extLst>
              <a:ext uri="{FF2B5EF4-FFF2-40B4-BE49-F238E27FC236}">
                <a16:creationId xmlns:a16="http://schemas.microsoft.com/office/drawing/2014/main" id="{44361BE8-6344-423E-82D4-ED303324B4D1}"/>
              </a:ext>
            </a:extLst>
          </p:cNvPr>
          <p:cNvCxnSpPr/>
          <p:nvPr/>
        </p:nvCxnSpPr>
        <p:spPr>
          <a:xfrm>
            <a:off x="3898639" y="4430188"/>
            <a:ext cx="314296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CD49756-D24C-4920-9F10-F5E492A417F5}"/>
              </a:ext>
            </a:extLst>
          </p:cNvPr>
          <p:cNvSpPr txBox="1"/>
          <p:nvPr/>
        </p:nvSpPr>
        <p:spPr>
          <a:xfrm>
            <a:off x="3976008" y="4008978"/>
            <a:ext cx="1969477" cy="400110"/>
          </a:xfrm>
          <a:prstGeom prst="rect">
            <a:avLst/>
          </a:prstGeom>
          <a:noFill/>
        </p:spPr>
        <p:txBody>
          <a:bodyPr wrap="square" rtlCol="0">
            <a:spAutoFit/>
          </a:bodyPr>
          <a:lstStyle/>
          <a:p>
            <a:r>
              <a:rPr lang="en-IN" sz="2000" b="1" dirty="0"/>
              <a:t>Quick Links</a:t>
            </a:r>
          </a:p>
        </p:txBody>
      </p:sp>
      <p:sp>
        <p:nvSpPr>
          <p:cNvPr id="10" name="TextBox 9">
            <a:extLst>
              <a:ext uri="{FF2B5EF4-FFF2-40B4-BE49-F238E27FC236}">
                <a16:creationId xmlns:a16="http://schemas.microsoft.com/office/drawing/2014/main" id="{48B2CAA8-8051-4F70-9AE3-40A91594D5CB}"/>
              </a:ext>
            </a:extLst>
          </p:cNvPr>
          <p:cNvSpPr txBox="1"/>
          <p:nvPr/>
        </p:nvSpPr>
        <p:spPr>
          <a:xfrm>
            <a:off x="3976008" y="4550202"/>
            <a:ext cx="1797149" cy="369332"/>
          </a:xfrm>
          <a:prstGeom prst="rect">
            <a:avLst/>
          </a:prstGeom>
          <a:noFill/>
        </p:spPr>
        <p:txBody>
          <a:bodyPr wrap="square" rtlCol="0">
            <a:spAutoFit/>
          </a:bodyPr>
          <a:lstStyle/>
          <a:p>
            <a:r>
              <a:rPr lang="en-IN" dirty="0"/>
              <a:t>Privacy Policy  &gt;&gt;</a:t>
            </a:r>
          </a:p>
        </p:txBody>
      </p:sp>
      <p:sp>
        <p:nvSpPr>
          <p:cNvPr id="11" name="TextBox 10">
            <a:extLst>
              <a:ext uri="{FF2B5EF4-FFF2-40B4-BE49-F238E27FC236}">
                <a16:creationId xmlns:a16="http://schemas.microsoft.com/office/drawing/2014/main" id="{E605C0FC-E930-428B-9140-548E7798CA4E}"/>
              </a:ext>
            </a:extLst>
          </p:cNvPr>
          <p:cNvSpPr txBox="1"/>
          <p:nvPr/>
        </p:nvSpPr>
        <p:spPr>
          <a:xfrm>
            <a:off x="3976009" y="4977181"/>
            <a:ext cx="1797148" cy="369332"/>
          </a:xfrm>
          <a:prstGeom prst="rect">
            <a:avLst/>
          </a:prstGeom>
          <a:noFill/>
        </p:spPr>
        <p:txBody>
          <a:bodyPr wrap="square" rtlCol="0">
            <a:spAutoFit/>
          </a:bodyPr>
          <a:lstStyle/>
          <a:p>
            <a:r>
              <a:rPr lang="en-IN" dirty="0"/>
              <a:t>Photo Gallery &gt;&gt;</a:t>
            </a:r>
          </a:p>
        </p:txBody>
      </p:sp>
      <p:sp>
        <p:nvSpPr>
          <p:cNvPr id="12" name="TextBox 11">
            <a:extLst>
              <a:ext uri="{FF2B5EF4-FFF2-40B4-BE49-F238E27FC236}">
                <a16:creationId xmlns:a16="http://schemas.microsoft.com/office/drawing/2014/main" id="{053534CC-77C1-454C-A248-44F926EE32CC}"/>
              </a:ext>
            </a:extLst>
          </p:cNvPr>
          <p:cNvSpPr txBox="1"/>
          <p:nvPr/>
        </p:nvSpPr>
        <p:spPr>
          <a:xfrm>
            <a:off x="3976009" y="5404160"/>
            <a:ext cx="995290" cy="369332"/>
          </a:xfrm>
          <a:prstGeom prst="rect">
            <a:avLst/>
          </a:prstGeom>
          <a:noFill/>
        </p:spPr>
        <p:txBody>
          <a:bodyPr wrap="square" rtlCol="0">
            <a:spAutoFit/>
          </a:bodyPr>
          <a:lstStyle/>
          <a:p>
            <a:r>
              <a:rPr lang="en-IN" dirty="0"/>
              <a:t>Help  &gt;&gt;</a:t>
            </a:r>
          </a:p>
        </p:txBody>
      </p:sp>
      <p:sp>
        <p:nvSpPr>
          <p:cNvPr id="13" name="TextBox 12">
            <a:extLst>
              <a:ext uri="{FF2B5EF4-FFF2-40B4-BE49-F238E27FC236}">
                <a16:creationId xmlns:a16="http://schemas.microsoft.com/office/drawing/2014/main" id="{27625B08-3A5A-411B-9F80-ABAB185F9700}"/>
              </a:ext>
            </a:extLst>
          </p:cNvPr>
          <p:cNvSpPr txBox="1"/>
          <p:nvPr/>
        </p:nvSpPr>
        <p:spPr>
          <a:xfrm>
            <a:off x="3976009" y="5827646"/>
            <a:ext cx="1590822" cy="369332"/>
          </a:xfrm>
          <a:prstGeom prst="rect">
            <a:avLst/>
          </a:prstGeom>
          <a:noFill/>
        </p:spPr>
        <p:txBody>
          <a:bodyPr wrap="square" rtlCol="0">
            <a:spAutoFit/>
          </a:bodyPr>
          <a:lstStyle/>
          <a:p>
            <a:r>
              <a:rPr lang="en-IN" dirty="0"/>
              <a:t>Contact Us  &gt;&gt;</a:t>
            </a:r>
          </a:p>
        </p:txBody>
      </p:sp>
      <p:cxnSp>
        <p:nvCxnSpPr>
          <p:cNvPr id="14" name="Straight Connector 13">
            <a:extLst>
              <a:ext uri="{FF2B5EF4-FFF2-40B4-BE49-F238E27FC236}">
                <a16:creationId xmlns:a16="http://schemas.microsoft.com/office/drawing/2014/main" id="{925B7431-3991-4106-98BA-3D97ADFAEF84}"/>
              </a:ext>
            </a:extLst>
          </p:cNvPr>
          <p:cNvCxnSpPr/>
          <p:nvPr/>
        </p:nvCxnSpPr>
        <p:spPr>
          <a:xfrm>
            <a:off x="7413643" y="4533384"/>
            <a:ext cx="314296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0C7295F-115D-4AD7-B332-43A3A57C9ED7}"/>
              </a:ext>
            </a:extLst>
          </p:cNvPr>
          <p:cNvSpPr txBox="1"/>
          <p:nvPr/>
        </p:nvSpPr>
        <p:spPr>
          <a:xfrm>
            <a:off x="7413643" y="4112174"/>
            <a:ext cx="1969477" cy="400110"/>
          </a:xfrm>
          <a:prstGeom prst="rect">
            <a:avLst/>
          </a:prstGeom>
          <a:noFill/>
        </p:spPr>
        <p:txBody>
          <a:bodyPr wrap="square" rtlCol="0">
            <a:spAutoFit/>
          </a:bodyPr>
          <a:lstStyle/>
          <a:p>
            <a:r>
              <a:rPr lang="en-IN" sz="2000" b="1" dirty="0"/>
              <a:t>Follows us on</a:t>
            </a:r>
          </a:p>
        </p:txBody>
      </p:sp>
      <p:pic>
        <p:nvPicPr>
          <p:cNvPr id="16" name="Picture 15">
            <a:extLst>
              <a:ext uri="{FF2B5EF4-FFF2-40B4-BE49-F238E27FC236}">
                <a16:creationId xmlns:a16="http://schemas.microsoft.com/office/drawing/2014/main" id="{EF07A617-BDD9-4F65-984A-A879CEC50848}"/>
              </a:ext>
            </a:extLst>
          </p:cNvPr>
          <p:cNvPicPr>
            <a:picLocks noChangeAspect="1"/>
          </p:cNvPicPr>
          <p:nvPr/>
        </p:nvPicPr>
        <p:blipFill rotWithShape="1">
          <a:blip r:embed="rId2"/>
          <a:srcRect l="58269" t="67085" r="26385" b="25732"/>
          <a:stretch/>
        </p:blipFill>
        <p:spPr>
          <a:xfrm>
            <a:off x="7514462" y="4742630"/>
            <a:ext cx="1871004" cy="492370"/>
          </a:xfrm>
          <a:prstGeom prst="rect">
            <a:avLst/>
          </a:prstGeom>
        </p:spPr>
      </p:pic>
      <p:sp>
        <p:nvSpPr>
          <p:cNvPr id="17" name="TextBox 16">
            <a:extLst>
              <a:ext uri="{FF2B5EF4-FFF2-40B4-BE49-F238E27FC236}">
                <a16:creationId xmlns:a16="http://schemas.microsoft.com/office/drawing/2014/main" id="{E417E33D-B4F0-4381-AEB2-5E4867C86672}"/>
              </a:ext>
            </a:extLst>
          </p:cNvPr>
          <p:cNvSpPr txBox="1"/>
          <p:nvPr/>
        </p:nvSpPr>
        <p:spPr>
          <a:xfrm>
            <a:off x="7514463" y="5444246"/>
            <a:ext cx="2602846" cy="369332"/>
          </a:xfrm>
          <a:prstGeom prst="rect">
            <a:avLst/>
          </a:prstGeom>
          <a:noFill/>
        </p:spPr>
        <p:txBody>
          <a:bodyPr wrap="square" rtlCol="0">
            <a:spAutoFit/>
          </a:bodyPr>
          <a:lstStyle/>
          <a:p>
            <a:r>
              <a:rPr lang="en-IN" dirty="0"/>
              <a:t>Phone : +9122-2411-3601</a:t>
            </a:r>
          </a:p>
        </p:txBody>
      </p:sp>
      <p:sp>
        <p:nvSpPr>
          <p:cNvPr id="18" name="TextBox 17">
            <a:extLst>
              <a:ext uri="{FF2B5EF4-FFF2-40B4-BE49-F238E27FC236}">
                <a16:creationId xmlns:a16="http://schemas.microsoft.com/office/drawing/2014/main" id="{07C055BC-D60C-4E44-A310-555EDE71690F}"/>
              </a:ext>
            </a:extLst>
          </p:cNvPr>
          <p:cNvSpPr txBox="1"/>
          <p:nvPr/>
        </p:nvSpPr>
        <p:spPr>
          <a:xfrm>
            <a:off x="7529985" y="5804749"/>
            <a:ext cx="4494973" cy="369332"/>
          </a:xfrm>
          <a:prstGeom prst="rect">
            <a:avLst/>
          </a:prstGeom>
          <a:noFill/>
        </p:spPr>
        <p:txBody>
          <a:bodyPr wrap="square" rtlCol="0">
            <a:spAutoFit/>
          </a:bodyPr>
          <a:lstStyle/>
          <a:p>
            <a:r>
              <a:rPr lang="en-IN" dirty="0"/>
              <a:t>Email :  kmsenglishmediumschool@gmail.com</a:t>
            </a:r>
          </a:p>
        </p:txBody>
      </p:sp>
      <p:sp>
        <p:nvSpPr>
          <p:cNvPr id="19" name="Rectangle 18">
            <a:extLst>
              <a:ext uri="{FF2B5EF4-FFF2-40B4-BE49-F238E27FC236}">
                <a16:creationId xmlns:a16="http://schemas.microsoft.com/office/drawing/2014/main" id="{CD5E4CA0-C661-4DE7-928D-6DAB0A241640}"/>
              </a:ext>
            </a:extLst>
          </p:cNvPr>
          <p:cNvSpPr/>
          <p:nvPr/>
        </p:nvSpPr>
        <p:spPr>
          <a:xfrm>
            <a:off x="3148244" y="2548705"/>
            <a:ext cx="5894363" cy="86699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We are still Working on it</a:t>
            </a:r>
          </a:p>
        </p:txBody>
      </p:sp>
      <p:sp>
        <p:nvSpPr>
          <p:cNvPr id="20" name="TextBox 19">
            <a:extLst>
              <a:ext uri="{FF2B5EF4-FFF2-40B4-BE49-F238E27FC236}">
                <a16:creationId xmlns:a16="http://schemas.microsoft.com/office/drawing/2014/main" id="{9ABFE8EF-7DCC-4B98-B08B-A9293EDBA5DF}"/>
              </a:ext>
            </a:extLst>
          </p:cNvPr>
          <p:cNvSpPr txBox="1"/>
          <p:nvPr/>
        </p:nvSpPr>
        <p:spPr>
          <a:xfrm>
            <a:off x="3148244" y="1942861"/>
            <a:ext cx="5978769" cy="369332"/>
          </a:xfrm>
          <a:prstGeom prst="rect">
            <a:avLst/>
          </a:prstGeom>
          <a:noFill/>
        </p:spPr>
        <p:txBody>
          <a:bodyPr wrap="square" rtlCol="0">
            <a:spAutoFit/>
          </a:bodyPr>
          <a:lstStyle/>
          <a:p>
            <a:pPr algn="ctr"/>
            <a:r>
              <a:rPr lang="en-IN" b="1" dirty="0"/>
              <a:t>Junior KG</a:t>
            </a:r>
          </a:p>
        </p:txBody>
      </p:sp>
      <p:sp>
        <p:nvSpPr>
          <p:cNvPr id="21" name="Rectangle 20">
            <a:extLst>
              <a:ext uri="{FF2B5EF4-FFF2-40B4-BE49-F238E27FC236}">
                <a16:creationId xmlns:a16="http://schemas.microsoft.com/office/drawing/2014/main" id="{3FD80818-4B93-469F-8313-F637B8B727F1}"/>
              </a:ext>
            </a:extLst>
          </p:cNvPr>
          <p:cNvSpPr/>
          <p:nvPr/>
        </p:nvSpPr>
        <p:spPr>
          <a:xfrm>
            <a:off x="165320" y="1068858"/>
            <a:ext cx="11859064" cy="678766"/>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D711C518-87DE-40A0-A9CA-1E56F25AA561}"/>
              </a:ext>
            </a:extLst>
          </p:cNvPr>
          <p:cNvSpPr txBox="1"/>
          <p:nvPr/>
        </p:nvSpPr>
        <p:spPr>
          <a:xfrm>
            <a:off x="2905105" y="1254351"/>
            <a:ext cx="1063245" cy="307777"/>
          </a:xfrm>
          <a:prstGeom prst="rect">
            <a:avLst/>
          </a:prstGeom>
          <a:noFill/>
        </p:spPr>
        <p:txBody>
          <a:bodyPr wrap="square" rtlCol="0">
            <a:spAutoFit/>
          </a:bodyPr>
          <a:lstStyle/>
          <a:p>
            <a:r>
              <a:rPr lang="en-IN" sz="1400" dirty="0"/>
              <a:t>About Us  #</a:t>
            </a:r>
          </a:p>
        </p:txBody>
      </p:sp>
      <p:sp>
        <p:nvSpPr>
          <p:cNvPr id="23" name="TextBox 22">
            <a:extLst>
              <a:ext uri="{FF2B5EF4-FFF2-40B4-BE49-F238E27FC236}">
                <a16:creationId xmlns:a16="http://schemas.microsoft.com/office/drawing/2014/main" id="{30E8F097-30E9-40D1-B274-F191A9FACA52}"/>
              </a:ext>
            </a:extLst>
          </p:cNvPr>
          <p:cNvSpPr txBox="1"/>
          <p:nvPr/>
        </p:nvSpPr>
        <p:spPr>
          <a:xfrm>
            <a:off x="4046126" y="1254353"/>
            <a:ext cx="1190474" cy="307775"/>
          </a:xfrm>
          <a:prstGeom prst="rect">
            <a:avLst/>
          </a:prstGeom>
          <a:noFill/>
        </p:spPr>
        <p:txBody>
          <a:bodyPr wrap="square" rtlCol="0">
            <a:spAutoFit/>
          </a:bodyPr>
          <a:lstStyle/>
          <a:p>
            <a:r>
              <a:rPr lang="en-IN" sz="1400" dirty="0"/>
              <a:t>Infrastructure</a:t>
            </a:r>
          </a:p>
        </p:txBody>
      </p:sp>
      <p:sp>
        <p:nvSpPr>
          <p:cNvPr id="24" name="TextBox 23">
            <a:extLst>
              <a:ext uri="{FF2B5EF4-FFF2-40B4-BE49-F238E27FC236}">
                <a16:creationId xmlns:a16="http://schemas.microsoft.com/office/drawing/2014/main" id="{E4810670-9941-4A87-837B-FF47A74135B3}"/>
              </a:ext>
            </a:extLst>
          </p:cNvPr>
          <p:cNvSpPr txBox="1"/>
          <p:nvPr/>
        </p:nvSpPr>
        <p:spPr>
          <a:xfrm>
            <a:off x="5312139" y="1254351"/>
            <a:ext cx="1048697" cy="307777"/>
          </a:xfrm>
          <a:prstGeom prst="rect">
            <a:avLst/>
          </a:prstGeom>
          <a:noFill/>
        </p:spPr>
        <p:txBody>
          <a:bodyPr wrap="square" rtlCol="0">
            <a:spAutoFit/>
          </a:bodyPr>
          <a:lstStyle/>
          <a:p>
            <a:r>
              <a:rPr lang="en-IN" sz="1400" b="1" dirty="0">
                <a:solidFill>
                  <a:schemeClr val="bg1"/>
                </a:solidFill>
              </a:rPr>
              <a:t>Academic #</a:t>
            </a:r>
          </a:p>
        </p:txBody>
      </p:sp>
      <p:sp>
        <p:nvSpPr>
          <p:cNvPr id="25" name="TextBox 24">
            <a:extLst>
              <a:ext uri="{FF2B5EF4-FFF2-40B4-BE49-F238E27FC236}">
                <a16:creationId xmlns:a16="http://schemas.microsoft.com/office/drawing/2014/main" id="{1A18A807-5BE4-428F-ACA8-D612992AD260}"/>
              </a:ext>
            </a:extLst>
          </p:cNvPr>
          <p:cNvSpPr txBox="1"/>
          <p:nvPr/>
        </p:nvSpPr>
        <p:spPr>
          <a:xfrm>
            <a:off x="11132658" y="1254353"/>
            <a:ext cx="765517" cy="307775"/>
          </a:xfrm>
          <a:prstGeom prst="rect">
            <a:avLst/>
          </a:prstGeom>
          <a:noFill/>
        </p:spPr>
        <p:txBody>
          <a:bodyPr wrap="square" rtlCol="0">
            <a:spAutoFit/>
          </a:bodyPr>
          <a:lstStyle/>
          <a:p>
            <a:r>
              <a:rPr lang="en-IN" sz="1400" dirty="0"/>
              <a:t>Help Us</a:t>
            </a:r>
          </a:p>
        </p:txBody>
      </p:sp>
      <p:sp>
        <p:nvSpPr>
          <p:cNvPr id="26" name="TextBox 25">
            <a:extLst>
              <a:ext uri="{FF2B5EF4-FFF2-40B4-BE49-F238E27FC236}">
                <a16:creationId xmlns:a16="http://schemas.microsoft.com/office/drawing/2014/main" id="{1A12F8A2-63D7-4F48-88C5-584B37661272}"/>
              </a:ext>
            </a:extLst>
          </p:cNvPr>
          <p:cNvSpPr txBox="1"/>
          <p:nvPr/>
        </p:nvSpPr>
        <p:spPr>
          <a:xfrm>
            <a:off x="2198391" y="1254353"/>
            <a:ext cx="628938" cy="307777"/>
          </a:xfrm>
          <a:prstGeom prst="rect">
            <a:avLst/>
          </a:prstGeom>
          <a:noFill/>
        </p:spPr>
        <p:txBody>
          <a:bodyPr wrap="square" rtlCol="0">
            <a:spAutoFit/>
          </a:bodyPr>
          <a:lstStyle/>
          <a:p>
            <a:r>
              <a:rPr lang="en-IN" sz="1400" dirty="0"/>
              <a:t>Home</a:t>
            </a:r>
          </a:p>
        </p:txBody>
      </p:sp>
      <p:sp>
        <p:nvSpPr>
          <p:cNvPr id="27" name="TextBox 26">
            <a:extLst>
              <a:ext uri="{FF2B5EF4-FFF2-40B4-BE49-F238E27FC236}">
                <a16:creationId xmlns:a16="http://schemas.microsoft.com/office/drawing/2014/main" id="{E745F572-61F5-464A-AE9E-13976AD48396}"/>
              </a:ext>
            </a:extLst>
          </p:cNvPr>
          <p:cNvSpPr txBox="1"/>
          <p:nvPr/>
        </p:nvSpPr>
        <p:spPr>
          <a:xfrm>
            <a:off x="6446243" y="1254351"/>
            <a:ext cx="765516" cy="307777"/>
          </a:xfrm>
          <a:prstGeom prst="rect">
            <a:avLst/>
          </a:prstGeom>
          <a:noFill/>
        </p:spPr>
        <p:txBody>
          <a:bodyPr wrap="square" rtlCol="0">
            <a:spAutoFit/>
          </a:bodyPr>
          <a:lstStyle/>
          <a:p>
            <a:r>
              <a:rPr lang="en-IN" sz="1400" dirty="0"/>
              <a:t>Gallery</a:t>
            </a:r>
          </a:p>
        </p:txBody>
      </p:sp>
      <p:sp>
        <p:nvSpPr>
          <p:cNvPr id="28" name="TextBox 27">
            <a:extLst>
              <a:ext uri="{FF2B5EF4-FFF2-40B4-BE49-F238E27FC236}">
                <a16:creationId xmlns:a16="http://schemas.microsoft.com/office/drawing/2014/main" id="{04F6845D-1DD4-4A2A-9847-91C23A5974E9}"/>
              </a:ext>
            </a:extLst>
          </p:cNvPr>
          <p:cNvSpPr txBox="1"/>
          <p:nvPr/>
        </p:nvSpPr>
        <p:spPr>
          <a:xfrm>
            <a:off x="8362866" y="1254351"/>
            <a:ext cx="1588784" cy="307777"/>
          </a:xfrm>
          <a:prstGeom prst="rect">
            <a:avLst/>
          </a:prstGeom>
          <a:noFill/>
        </p:spPr>
        <p:txBody>
          <a:bodyPr wrap="square" rtlCol="0">
            <a:spAutoFit/>
          </a:bodyPr>
          <a:lstStyle/>
          <a:p>
            <a:r>
              <a:rPr lang="en-IN" sz="1400" dirty="0"/>
              <a:t>Online Admission #</a:t>
            </a:r>
          </a:p>
        </p:txBody>
      </p:sp>
      <p:sp>
        <p:nvSpPr>
          <p:cNvPr id="29" name="TextBox 28">
            <a:extLst>
              <a:ext uri="{FF2B5EF4-FFF2-40B4-BE49-F238E27FC236}">
                <a16:creationId xmlns:a16="http://schemas.microsoft.com/office/drawing/2014/main" id="{E66EF810-6135-4812-A39D-9C4D12C9D707}"/>
              </a:ext>
            </a:extLst>
          </p:cNvPr>
          <p:cNvSpPr txBox="1"/>
          <p:nvPr/>
        </p:nvSpPr>
        <p:spPr>
          <a:xfrm>
            <a:off x="10035286" y="1254351"/>
            <a:ext cx="1013736" cy="307777"/>
          </a:xfrm>
          <a:prstGeom prst="rect">
            <a:avLst/>
          </a:prstGeom>
          <a:noFill/>
        </p:spPr>
        <p:txBody>
          <a:bodyPr wrap="square" rtlCol="0">
            <a:spAutoFit/>
          </a:bodyPr>
          <a:lstStyle/>
          <a:p>
            <a:r>
              <a:rPr lang="en-IN" sz="1400" dirty="0"/>
              <a:t>Contact Us</a:t>
            </a:r>
          </a:p>
        </p:txBody>
      </p:sp>
      <p:sp>
        <p:nvSpPr>
          <p:cNvPr id="30" name="TextBox 29">
            <a:extLst>
              <a:ext uri="{FF2B5EF4-FFF2-40B4-BE49-F238E27FC236}">
                <a16:creationId xmlns:a16="http://schemas.microsoft.com/office/drawing/2014/main" id="{6A0C24AA-3713-49B3-8137-1332A17723F1}"/>
              </a:ext>
            </a:extLst>
          </p:cNvPr>
          <p:cNvSpPr txBox="1"/>
          <p:nvPr/>
        </p:nvSpPr>
        <p:spPr>
          <a:xfrm>
            <a:off x="7217891" y="1254351"/>
            <a:ext cx="1061339" cy="307777"/>
          </a:xfrm>
          <a:prstGeom prst="rect">
            <a:avLst/>
          </a:prstGeom>
          <a:noFill/>
        </p:spPr>
        <p:txBody>
          <a:bodyPr wrap="square" rtlCol="0">
            <a:spAutoFit/>
          </a:bodyPr>
          <a:lstStyle/>
          <a:p>
            <a:r>
              <a:rPr lang="en-IN" sz="1400" dirty="0"/>
              <a:t>Admission #</a:t>
            </a:r>
          </a:p>
        </p:txBody>
      </p:sp>
      <p:sp>
        <p:nvSpPr>
          <p:cNvPr id="31" name="Rectangle 30">
            <a:extLst>
              <a:ext uri="{FF2B5EF4-FFF2-40B4-BE49-F238E27FC236}">
                <a16:creationId xmlns:a16="http://schemas.microsoft.com/office/drawing/2014/main" id="{3AFC00A7-22D7-4550-8EE3-72E51FBE5827}"/>
              </a:ext>
            </a:extLst>
          </p:cNvPr>
          <p:cNvSpPr/>
          <p:nvPr/>
        </p:nvSpPr>
        <p:spPr>
          <a:xfrm>
            <a:off x="165320" y="42203"/>
            <a:ext cx="11859064" cy="1029081"/>
          </a:xfrm>
          <a:prstGeom prst="rect">
            <a:avLst/>
          </a:prstGeom>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IN" dirty="0"/>
          </a:p>
        </p:txBody>
      </p:sp>
      <p:sp>
        <p:nvSpPr>
          <p:cNvPr id="32" name="Rectangle: Rounded Corners 31">
            <a:extLst>
              <a:ext uri="{FF2B5EF4-FFF2-40B4-BE49-F238E27FC236}">
                <a16:creationId xmlns:a16="http://schemas.microsoft.com/office/drawing/2014/main" id="{6CF49966-3D32-4322-9753-59370EB34564}"/>
              </a:ext>
            </a:extLst>
          </p:cNvPr>
          <p:cNvSpPr/>
          <p:nvPr/>
        </p:nvSpPr>
        <p:spPr>
          <a:xfrm>
            <a:off x="533998" y="236676"/>
            <a:ext cx="1055077" cy="6787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Logo</a:t>
            </a:r>
          </a:p>
        </p:txBody>
      </p:sp>
      <p:sp>
        <p:nvSpPr>
          <p:cNvPr id="33" name="TextBox 32">
            <a:extLst>
              <a:ext uri="{FF2B5EF4-FFF2-40B4-BE49-F238E27FC236}">
                <a16:creationId xmlns:a16="http://schemas.microsoft.com/office/drawing/2014/main" id="{C18DE66A-4727-44A4-952C-90C32EF800AF}"/>
              </a:ext>
            </a:extLst>
          </p:cNvPr>
          <p:cNvSpPr txBox="1"/>
          <p:nvPr/>
        </p:nvSpPr>
        <p:spPr>
          <a:xfrm>
            <a:off x="2198391" y="225566"/>
            <a:ext cx="8057122" cy="707886"/>
          </a:xfrm>
          <a:prstGeom prst="rect">
            <a:avLst/>
          </a:prstGeom>
          <a:noFill/>
        </p:spPr>
        <p:txBody>
          <a:bodyPr wrap="square" rtlCol="0">
            <a:spAutoFit/>
          </a:bodyPr>
          <a:lstStyle/>
          <a:p>
            <a:r>
              <a:rPr lang="en-IN" sz="4000" b="1" dirty="0"/>
              <a:t>KMS English Medium School (CBSE)</a:t>
            </a:r>
          </a:p>
        </p:txBody>
      </p:sp>
    </p:spTree>
    <p:extLst>
      <p:ext uri="{BB962C8B-B14F-4D97-AF65-F5344CB8AC3E}">
        <p14:creationId xmlns:p14="http://schemas.microsoft.com/office/powerpoint/2010/main" val="1841302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992</TotalTime>
  <Words>1671</Words>
  <Application>Microsoft Office PowerPoint</Application>
  <PresentationFormat>Widescreen</PresentationFormat>
  <Paragraphs>462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sachin</dc:creator>
  <cp:lastModifiedBy>sachin</cp:lastModifiedBy>
  <cp:revision>106</cp:revision>
  <cp:lastPrinted>2020-04-28T07:27:20Z</cp:lastPrinted>
  <dcterms:created xsi:type="dcterms:W3CDTF">2020-04-27T11:15:17Z</dcterms:created>
  <dcterms:modified xsi:type="dcterms:W3CDTF">2020-04-29T05:36:34Z</dcterms:modified>
</cp:coreProperties>
</file>