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97" r:id="rId3"/>
    <p:sldId id="271" r:id="rId4"/>
    <p:sldId id="274" r:id="rId5"/>
    <p:sldId id="273" r:id="rId6"/>
    <p:sldId id="298" r:id="rId7"/>
    <p:sldId id="299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74615-69B0-41DE-AAC8-590C410152CA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05519-2B60-4024-9E8F-8A1847335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82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5258-118E-4C38-8D54-B3D8B9498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85DE3-69B1-4FAB-8A2D-55CA9FF0F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9E7CE-1D0F-4B5A-8A2F-A2F78B5A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A467-4112-4A8E-8D9A-B62F19F1B59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473F9-9724-438F-BA83-A8D655DF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957FC-89A3-4A74-BC41-3693A998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5624-D74F-47B9-AB4E-BAE64E9C2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34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D21B-CED3-46C0-A902-7ED6E91F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5E2F0-8AB5-4BEA-8315-A2FC1E903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D95D4-A516-43F5-AD5D-E8F7B4B9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A467-4112-4A8E-8D9A-B62F19F1B59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A9B5C-F9F6-4B98-B396-2046DA67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2877-6E09-4325-8CA5-7BFEFE7B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5624-D74F-47B9-AB4E-BAE64E9C2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6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2C0A0-B08D-4718-85CA-245ADDE90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CCF4D-C55E-4FFF-9410-389FE6422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B378-AB99-4D28-BDB8-5144F35D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A467-4112-4A8E-8D9A-B62F19F1B59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DFE12-7439-4DCA-A1F1-B393A378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C1E78-C8ED-40F3-AC1E-579609CE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5624-D74F-47B9-AB4E-BAE64E9C2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12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303C-54C3-4EC2-B7CA-52C1E843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ED5F-6971-43F6-8A55-BD9303C5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1F87-DC3E-48BC-A53D-718A1E69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A467-4112-4A8E-8D9A-B62F19F1B59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1E1E-2267-4A13-8DA1-07ED6ADA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6BBE1-95DA-4923-A69C-32FD7EFA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5624-D74F-47B9-AB4E-BAE64E9C2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20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BDBF-C6C0-49CA-ABF3-0B851137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FC81C-716E-402E-B09B-FA27D74EB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FFEC7-E80B-4943-B150-5FE1BC4E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A467-4112-4A8E-8D9A-B62F19F1B59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E316C-0ACF-499E-ABFC-CC6FE750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12B65-8831-4579-B797-CE495110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5624-D74F-47B9-AB4E-BAE64E9C2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0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8EC0-0BC7-495F-BA6D-14C70FE6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4763-EB98-478F-AEDD-7B6B41EF9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3F74D-9639-44F6-8453-AE114F736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196BC-155B-4105-B2D7-E1AD5D85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A467-4112-4A8E-8D9A-B62F19F1B59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4B3EC-53FA-4902-9F9E-3001BDD5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BA617-B605-42EE-A617-6F3928A2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5624-D74F-47B9-AB4E-BAE64E9C2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9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4F65-6937-4412-BA72-35879104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40508-1226-4AFD-A2D4-18AE95D7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C0332-C86E-464E-9074-A4E63D73D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8690-D0BD-44C3-B5C1-1A6C79F6E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348A0-85F6-455E-BC6E-29B77679A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17EBC-3942-4B36-B106-19ED253E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A467-4112-4A8E-8D9A-B62F19F1B59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3266B-7388-475A-8344-7123C1CF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942FF-C106-4F65-B9C7-A8383F8C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5624-D74F-47B9-AB4E-BAE64E9C2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58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454A-8972-486B-88CE-A9AE147C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57F9C-A420-436F-B1BB-11A7F60E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A467-4112-4A8E-8D9A-B62F19F1B59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0CA2E-CC76-474A-9D82-CD6F3B9E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9B9BC-7E4E-4EA4-BD3D-B0A4DB37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5624-D74F-47B9-AB4E-BAE64E9C2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6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83E21-BABD-49B5-89A5-3DFA0C8E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A467-4112-4A8E-8D9A-B62F19F1B59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99823-F303-4B29-9421-C3CE0676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FC9CD-F0E2-4301-BC0F-2A3200CB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5624-D74F-47B9-AB4E-BAE64E9C2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38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E7D5-326C-4996-8538-8AE08208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204D3-AF5C-4782-B586-A17A6724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ECE6F-89DC-4CE1-BC84-75EE52314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694F9-E52F-49E5-BEA4-986542BE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A467-4112-4A8E-8D9A-B62F19F1B59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A2DA2-F170-4810-B8D0-547F2728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BD9E3-32B2-4016-8313-B8A1A10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5624-D74F-47B9-AB4E-BAE64E9C2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3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D3C3-C121-4D49-AC6C-E88840F9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EF9F7-881D-40D9-81A4-9F67B8C90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1B0CE-5551-466A-88A4-6EED38C2A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2813C-643F-4D61-BCE3-4DD154C0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A467-4112-4A8E-8D9A-B62F19F1B59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AEC6F-8F58-4EE9-A150-8615E19E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385FE-FDF7-45BB-8514-00F25925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5624-D74F-47B9-AB4E-BAE64E9C2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0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1859E-2941-4C0F-ADAF-D476A1F2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7F2FB-C53E-4A23-93E8-F0DDBF18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425E1-B204-4686-A25B-002EA28C1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EA467-4112-4A8E-8D9A-B62F19F1B59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75D3D-A82F-4D80-A390-6DA4199B7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9BC15-AE7B-4FC5-B0A9-5171CFF5D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5624-D74F-47B9-AB4E-BAE64E9C2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48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62BCB-805A-4CD8-8611-3C8B362F0815}"/>
              </a:ext>
            </a:extLst>
          </p:cNvPr>
          <p:cNvSpPr/>
          <p:nvPr/>
        </p:nvSpPr>
        <p:spPr>
          <a:xfrm>
            <a:off x="166468" y="103749"/>
            <a:ext cx="11859064" cy="66505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01D628-D1E1-4F55-8BE7-6609B9837593}"/>
              </a:ext>
            </a:extLst>
          </p:cNvPr>
          <p:cNvSpPr/>
          <p:nvPr/>
        </p:nvSpPr>
        <p:spPr>
          <a:xfrm>
            <a:off x="3657600" y="914351"/>
            <a:ext cx="5345723" cy="5609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EB8F4-62D7-454B-8AAB-6D362BE3D4B0}"/>
              </a:ext>
            </a:extLst>
          </p:cNvPr>
          <p:cNvSpPr txBox="1"/>
          <p:nvPr/>
        </p:nvSpPr>
        <p:spPr>
          <a:xfrm>
            <a:off x="5074510" y="1034178"/>
            <a:ext cx="1534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Registration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6E040-8CB1-41D0-BFDD-8DCEDDE204E9}"/>
              </a:ext>
            </a:extLst>
          </p:cNvPr>
          <p:cNvSpPr txBox="1"/>
          <p:nvPr/>
        </p:nvSpPr>
        <p:spPr>
          <a:xfrm>
            <a:off x="4121260" y="1590274"/>
            <a:ext cx="108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/>
              <a:t>Student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F1AEF3-2F54-4883-9C27-5BDDD21D9B66}"/>
              </a:ext>
            </a:extLst>
          </p:cNvPr>
          <p:cNvSpPr txBox="1"/>
          <p:nvPr/>
        </p:nvSpPr>
        <p:spPr>
          <a:xfrm>
            <a:off x="3657027" y="1902699"/>
            <a:ext cx="150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/>
              <a:t>User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F83E8D-A5DD-4861-AA0E-6973457F9393}"/>
              </a:ext>
            </a:extLst>
          </p:cNvPr>
          <p:cNvSpPr txBox="1"/>
          <p:nvPr/>
        </p:nvSpPr>
        <p:spPr>
          <a:xfrm>
            <a:off x="3657027" y="2268758"/>
            <a:ext cx="1603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/>
              <a:t>Email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4E9A50-0F6A-4E2E-AB78-318B49A5C627}"/>
              </a:ext>
            </a:extLst>
          </p:cNvPr>
          <p:cNvSpPr txBox="1"/>
          <p:nvPr/>
        </p:nvSpPr>
        <p:spPr>
          <a:xfrm>
            <a:off x="3657027" y="2629432"/>
            <a:ext cx="1603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/>
              <a:t>Mobile 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707905-4DB6-4F22-9F0D-02238195A5D1}"/>
              </a:ext>
            </a:extLst>
          </p:cNvPr>
          <p:cNvSpPr txBox="1"/>
          <p:nvPr/>
        </p:nvSpPr>
        <p:spPr>
          <a:xfrm>
            <a:off x="3657027" y="3003510"/>
            <a:ext cx="1616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/>
              <a:t>Date Of Birth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447C0D-ABE8-42F7-96B5-5A889DF17DA4}"/>
              </a:ext>
            </a:extLst>
          </p:cNvPr>
          <p:cNvSpPr txBox="1"/>
          <p:nvPr/>
        </p:nvSpPr>
        <p:spPr>
          <a:xfrm>
            <a:off x="3657027" y="3361242"/>
            <a:ext cx="1616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/>
              <a:t>Password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F80DE8-08DC-41E2-8AF0-43A4998EBF3E}"/>
              </a:ext>
            </a:extLst>
          </p:cNvPr>
          <p:cNvSpPr/>
          <p:nvPr/>
        </p:nvSpPr>
        <p:spPr>
          <a:xfrm>
            <a:off x="5970712" y="1600374"/>
            <a:ext cx="1860885" cy="2026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0198D8-A76E-44C0-A412-5EB3DEF95769}"/>
              </a:ext>
            </a:extLst>
          </p:cNvPr>
          <p:cNvSpPr/>
          <p:nvPr/>
        </p:nvSpPr>
        <p:spPr>
          <a:xfrm>
            <a:off x="5970711" y="1902699"/>
            <a:ext cx="1860885" cy="2026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1832ED-3F78-48EF-8813-74704504830E}"/>
              </a:ext>
            </a:extLst>
          </p:cNvPr>
          <p:cNvSpPr/>
          <p:nvPr/>
        </p:nvSpPr>
        <p:spPr>
          <a:xfrm>
            <a:off x="5970711" y="2262975"/>
            <a:ext cx="1860885" cy="2026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0C6E3C-5BB0-4E96-99F8-217D99304616}"/>
              </a:ext>
            </a:extLst>
          </p:cNvPr>
          <p:cNvSpPr/>
          <p:nvPr/>
        </p:nvSpPr>
        <p:spPr>
          <a:xfrm>
            <a:off x="5970710" y="2613528"/>
            <a:ext cx="1860885" cy="2026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1C7993-8380-49F8-A8A8-DD4C5479B095}"/>
              </a:ext>
            </a:extLst>
          </p:cNvPr>
          <p:cNvSpPr/>
          <p:nvPr/>
        </p:nvSpPr>
        <p:spPr>
          <a:xfrm>
            <a:off x="5970710" y="3006709"/>
            <a:ext cx="1860885" cy="2026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1A1580-482B-4945-9378-533503DBEB95}"/>
              </a:ext>
            </a:extLst>
          </p:cNvPr>
          <p:cNvSpPr/>
          <p:nvPr/>
        </p:nvSpPr>
        <p:spPr>
          <a:xfrm>
            <a:off x="5970710" y="3398436"/>
            <a:ext cx="1860885" cy="2026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4BB6CE-08C4-4BA4-8ADE-289C0F693938}"/>
              </a:ext>
            </a:extLst>
          </p:cNvPr>
          <p:cNvSpPr txBox="1"/>
          <p:nvPr/>
        </p:nvSpPr>
        <p:spPr>
          <a:xfrm>
            <a:off x="3657027" y="3682780"/>
            <a:ext cx="1616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/>
              <a:t>Confirm Password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565A5F-0CB0-475C-B37D-D6B45DF12573}"/>
              </a:ext>
            </a:extLst>
          </p:cNvPr>
          <p:cNvSpPr/>
          <p:nvPr/>
        </p:nvSpPr>
        <p:spPr>
          <a:xfrm>
            <a:off x="5970710" y="3719974"/>
            <a:ext cx="1860885" cy="2026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1044ECA-C788-4495-A6C6-B0F6B1F68832}"/>
              </a:ext>
            </a:extLst>
          </p:cNvPr>
          <p:cNvSpPr/>
          <p:nvPr/>
        </p:nvSpPr>
        <p:spPr>
          <a:xfrm>
            <a:off x="8032651" y="2262974"/>
            <a:ext cx="3446585" cy="202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 OTP for Email ID Verification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ACF5E90-1EFB-42BC-92A0-1A558E2FE3BD}"/>
              </a:ext>
            </a:extLst>
          </p:cNvPr>
          <p:cNvSpPr/>
          <p:nvPr/>
        </p:nvSpPr>
        <p:spPr>
          <a:xfrm>
            <a:off x="8032650" y="2613527"/>
            <a:ext cx="3446585" cy="202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 OTP for Mobile Verification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68099D-F198-48DF-9308-6F70677D1930}"/>
              </a:ext>
            </a:extLst>
          </p:cNvPr>
          <p:cNvSpPr txBox="1"/>
          <p:nvPr/>
        </p:nvSpPr>
        <p:spPr>
          <a:xfrm>
            <a:off x="3673655" y="4075899"/>
            <a:ext cx="1616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/>
              <a:t>Verification Image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C79750-94D6-4821-86D6-7794771F0978}"/>
              </a:ext>
            </a:extLst>
          </p:cNvPr>
          <p:cNvSpPr/>
          <p:nvPr/>
        </p:nvSpPr>
        <p:spPr>
          <a:xfrm>
            <a:off x="5987338" y="4113093"/>
            <a:ext cx="1860885" cy="3885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6577473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B34292E-5480-4ABF-A71B-64853F60C610}"/>
              </a:ext>
            </a:extLst>
          </p:cNvPr>
          <p:cNvSpPr/>
          <p:nvPr/>
        </p:nvSpPr>
        <p:spPr>
          <a:xfrm>
            <a:off x="7904491" y="4113093"/>
            <a:ext cx="211018" cy="239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0BB70F-CC5D-4484-A630-CC7B21076672}"/>
              </a:ext>
            </a:extLst>
          </p:cNvPr>
          <p:cNvSpPr txBox="1"/>
          <p:nvPr/>
        </p:nvSpPr>
        <p:spPr>
          <a:xfrm>
            <a:off x="3673655" y="4674071"/>
            <a:ext cx="1616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/>
              <a:t>Enter text image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D09BCC-258A-4C29-AD9F-51CBC4B1D911}"/>
              </a:ext>
            </a:extLst>
          </p:cNvPr>
          <p:cNvSpPr/>
          <p:nvPr/>
        </p:nvSpPr>
        <p:spPr>
          <a:xfrm>
            <a:off x="5987338" y="4711265"/>
            <a:ext cx="1860885" cy="2026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74CF0B5-652C-4ADA-A8EF-5330E7C7CC48}"/>
              </a:ext>
            </a:extLst>
          </p:cNvPr>
          <p:cNvSpPr/>
          <p:nvPr/>
        </p:nvSpPr>
        <p:spPr>
          <a:xfrm>
            <a:off x="4481972" y="5725551"/>
            <a:ext cx="1488738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 User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9A03C9-E866-44A9-8FFB-B8AFD227C73C}"/>
              </a:ext>
            </a:extLst>
          </p:cNvPr>
          <p:cNvSpPr/>
          <p:nvPr/>
        </p:nvSpPr>
        <p:spPr>
          <a:xfrm>
            <a:off x="6947482" y="5666650"/>
            <a:ext cx="1488738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D1ECBC-B2BE-4EB5-B7FB-F0571E0E8757}"/>
              </a:ext>
            </a:extLst>
          </p:cNvPr>
          <p:cNvSpPr txBox="1"/>
          <p:nvPr/>
        </p:nvSpPr>
        <p:spPr>
          <a:xfrm>
            <a:off x="7961899" y="1406917"/>
            <a:ext cx="2716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Username is available.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7D9139-4ABB-4640-A7DA-9172D0ABAF56}"/>
              </a:ext>
            </a:extLst>
          </p:cNvPr>
          <p:cNvSpPr txBox="1"/>
          <p:nvPr/>
        </p:nvSpPr>
        <p:spPr>
          <a:xfrm>
            <a:off x="7971106" y="1828309"/>
            <a:ext cx="2716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Sachin2593: Username not available.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E85D67-B62B-4D95-B7CE-26C6757BCD9F}"/>
              </a:ext>
            </a:extLst>
          </p:cNvPr>
          <p:cNvSpPr/>
          <p:nvPr/>
        </p:nvSpPr>
        <p:spPr>
          <a:xfrm>
            <a:off x="166468" y="93165"/>
            <a:ext cx="11859064" cy="67876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914C63-F4D8-49CD-95C7-BE512F850FF8}"/>
              </a:ext>
            </a:extLst>
          </p:cNvPr>
          <p:cNvSpPr txBox="1"/>
          <p:nvPr/>
        </p:nvSpPr>
        <p:spPr>
          <a:xfrm>
            <a:off x="2896276" y="278660"/>
            <a:ext cx="1063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About Us  #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C82738-9EFE-4758-96FC-3EFC2EAB557F}"/>
              </a:ext>
            </a:extLst>
          </p:cNvPr>
          <p:cNvSpPr txBox="1"/>
          <p:nvPr/>
        </p:nvSpPr>
        <p:spPr>
          <a:xfrm>
            <a:off x="4037297" y="278662"/>
            <a:ext cx="1190474" cy="30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Infrastructure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2902CC-C637-484A-8522-F0EFC058E3DF}"/>
              </a:ext>
            </a:extLst>
          </p:cNvPr>
          <p:cNvSpPr txBox="1"/>
          <p:nvPr/>
        </p:nvSpPr>
        <p:spPr>
          <a:xfrm>
            <a:off x="5303310" y="278660"/>
            <a:ext cx="104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Academic #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789A38-4227-4581-8FD9-BFA174BB0FC3}"/>
              </a:ext>
            </a:extLst>
          </p:cNvPr>
          <p:cNvSpPr txBox="1"/>
          <p:nvPr/>
        </p:nvSpPr>
        <p:spPr>
          <a:xfrm>
            <a:off x="11123829" y="278662"/>
            <a:ext cx="765517" cy="30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Help 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82BD2B-FCE1-4941-9E02-FBE1103E4659}"/>
              </a:ext>
            </a:extLst>
          </p:cNvPr>
          <p:cNvSpPr txBox="1"/>
          <p:nvPr/>
        </p:nvSpPr>
        <p:spPr>
          <a:xfrm>
            <a:off x="2189562" y="278662"/>
            <a:ext cx="628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Home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B7747-2354-465F-AA4F-085568EA7448}"/>
              </a:ext>
            </a:extLst>
          </p:cNvPr>
          <p:cNvSpPr txBox="1"/>
          <p:nvPr/>
        </p:nvSpPr>
        <p:spPr>
          <a:xfrm>
            <a:off x="6437414" y="278660"/>
            <a:ext cx="76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Gallery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FE4B77-AF01-4F31-8C58-627358E3193C}"/>
              </a:ext>
            </a:extLst>
          </p:cNvPr>
          <p:cNvSpPr txBox="1"/>
          <p:nvPr/>
        </p:nvSpPr>
        <p:spPr>
          <a:xfrm>
            <a:off x="8354037" y="278660"/>
            <a:ext cx="167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Online Admission #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DD0F78-002C-48D5-847C-02A9CE7BBB41}"/>
              </a:ext>
            </a:extLst>
          </p:cNvPr>
          <p:cNvSpPr txBox="1"/>
          <p:nvPr/>
        </p:nvSpPr>
        <p:spPr>
          <a:xfrm>
            <a:off x="10026457" y="278660"/>
            <a:ext cx="1013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Contact Us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6FCF9E-10FD-4413-9C3B-5F5F36F57E15}"/>
              </a:ext>
            </a:extLst>
          </p:cNvPr>
          <p:cNvSpPr txBox="1"/>
          <p:nvPr/>
        </p:nvSpPr>
        <p:spPr>
          <a:xfrm>
            <a:off x="7209062" y="278660"/>
            <a:ext cx="106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Admission #</a:t>
            </a:r>
          </a:p>
        </p:txBody>
      </p:sp>
    </p:spTree>
    <p:extLst>
      <p:ext uri="{BB962C8B-B14F-4D97-AF65-F5344CB8AC3E}">
        <p14:creationId xmlns:p14="http://schemas.microsoft.com/office/powerpoint/2010/main" val="2603937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1FDA71-38D8-4234-A4F2-C5B4F0988F17}"/>
              </a:ext>
            </a:extLst>
          </p:cNvPr>
          <p:cNvSpPr/>
          <p:nvPr/>
        </p:nvSpPr>
        <p:spPr>
          <a:xfrm>
            <a:off x="461889" y="3735990"/>
            <a:ext cx="4963250" cy="17088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 you sure you want to save personal details?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127D3-3D7C-4BD1-99C9-7A65F3BBFF3F}"/>
              </a:ext>
            </a:extLst>
          </p:cNvPr>
          <p:cNvSpPr txBox="1"/>
          <p:nvPr/>
        </p:nvSpPr>
        <p:spPr>
          <a:xfrm>
            <a:off x="634869" y="3918869"/>
            <a:ext cx="396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Sample.com says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B6DC98-CB7B-4C1D-AF20-E2ED183A95D7}"/>
              </a:ext>
            </a:extLst>
          </p:cNvPr>
          <p:cNvSpPr/>
          <p:nvPr/>
        </p:nvSpPr>
        <p:spPr>
          <a:xfrm>
            <a:off x="3869100" y="5025771"/>
            <a:ext cx="1357810" cy="296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C986D-1F1E-490E-AED4-8760602C2E6A}"/>
              </a:ext>
            </a:extLst>
          </p:cNvPr>
          <p:cNvSpPr/>
          <p:nvPr/>
        </p:nvSpPr>
        <p:spPr>
          <a:xfrm>
            <a:off x="6077227" y="3730947"/>
            <a:ext cx="4958126" cy="17088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B92B-AACB-4B91-A208-2657DC235999}"/>
              </a:ext>
            </a:extLst>
          </p:cNvPr>
          <p:cNvSpPr txBox="1"/>
          <p:nvPr/>
        </p:nvSpPr>
        <p:spPr>
          <a:xfrm>
            <a:off x="6447155" y="3970097"/>
            <a:ext cx="400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Sample.com says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51F32-519C-4C55-8C26-51AD5340B0F6}"/>
              </a:ext>
            </a:extLst>
          </p:cNvPr>
          <p:cNvSpPr txBox="1"/>
          <p:nvPr/>
        </p:nvSpPr>
        <p:spPr>
          <a:xfrm>
            <a:off x="6447155" y="4497746"/>
            <a:ext cx="424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Student Information Save Successfully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9C8825-1729-4C24-8CDC-AD5A2FC8D704}"/>
              </a:ext>
            </a:extLst>
          </p:cNvPr>
          <p:cNvSpPr/>
          <p:nvPr/>
        </p:nvSpPr>
        <p:spPr>
          <a:xfrm>
            <a:off x="9433986" y="5023777"/>
            <a:ext cx="1357810" cy="296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585FA8-1FC0-46D9-94F2-F210085CB4F1}"/>
              </a:ext>
            </a:extLst>
          </p:cNvPr>
          <p:cNvSpPr/>
          <p:nvPr/>
        </p:nvSpPr>
        <p:spPr>
          <a:xfrm>
            <a:off x="2313061" y="5025770"/>
            <a:ext cx="1357810" cy="296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8220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014877-FB6E-4F56-B899-0AEAFAD865F7}"/>
              </a:ext>
            </a:extLst>
          </p:cNvPr>
          <p:cNvSpPr/>
          <p:nvPr/>
        </p:nvSpPr>
        <p:spPr>
          <a:xfrm>
            <a:off x="315103" y="2113855"/>
            <a:ext cx="5780897" cy="35439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CE6CCD-9F96-4D11-BDCE-A484FB341D73}"/>
              </a:ext>
            </a:extLst>
          </p:cNvPr>
          <p:cNvSpPr/>
          <p:nvPr/>
        </p:nvSpPr>
        <p:spPr>
          <a:xfrm>
            <a:off x="618978" y="1959109"/>
            <a:ext cx="2222696" cy="3094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Father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4D920-85DD-4A6C-848B-73634A24EA7C}"/>
              </a:ext>
            </a:extLst>
          </p:cNvPr>
          <p:cNvSpPr txBox="1"/>
          <p:nvPr/>
        </p:nvSpPr>
        <p:spPr>
          <a:xfrm flipH="1">
            <a:off x="618978" y="234544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Full Name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287DC-F483-4BCB-8F80-8759D00C9EB9}"/>
              </a:ext>
            </a:extLst>
          </p:cNvPr>
          <p:cNvSpPr/>
          <p:nvPr/>
        </p:nvSpPr>
        <p:spPr>
          <a:xfrm>
            <a:off x="1984135" y="2423344"/>
            <a:ext cx="3811753" cy="223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6A11B-9C74-4BFE-9062-677CC47F871D}"/>
              </a:ext>
            </a:extLst>
          </p:cNvPr>
          <p:cNvSpPr txBox="1"/>
          <p:nvPr/>
        </p:nvSpPr>
        <p:spPr>
          <a:xfrm flipH="1">
            <a:off x="618978" y="2791631"/>
            <a:ext cx="14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Qualification :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C266BA-1E66-4F26-BF25-E5736786FD51}"/>
              </a:ext>
            </a:extLst>
          </p:cNvPr>
          <p:cNvSpPr/>
          <p:nvPr/>
        </p:nvSpPr>
        <p:spPr>
          <a:xfrm>
            <a:off x="2341864" y="2844782"/>
            <a:ext cx="3454024" cy="223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CD3AC3-C33D-458A-BD9D-193B558F9C9E}"/>
              </a:ext>
            </a:extLst>
          </p:cNvPr>
          <p:cNvSpPr txBox="1"/>
          <p:nvPr/>
        </p:nvSpPr>
        <p:spPr>
          <a:xfrm flipH="1">
            <a:off x="618978" y="3213069"/>
            <a:ext cx="313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Occupation (</a:t>
            </a:r>
            <a:r>
              <a:rPr lang="en-IN" dirty="0" err="1"/>
              <a:t>Sevice</a:t>
            </a:r>
            <a:r>
              <a:rPr lang="en-IN" dirty="0"/>
              <a:t> / Business) :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6B39D6-878B-4C42-ABDE-582E58A50A83}"/>
              </a:ext>
            </a:extLst>
          </p:cNvPr>
          <p:cNvSpPr/>
          <p:nvPr/>
        </p:nvSpPr>
        <p:spPr>
          <a:xfrm>
            <a:off x="3890011" y="3298533"/>
            <a:ext cx="1905877" cy="223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903715-A65E-4489-B441-932D320E5264}"/>
              </a:ext>
            </a:extLst>
          </p:cNvPr>
          <p:cNvSpPr txBox="1"/>
          <p:nvPr/>
        </p:nvSpPr>
        <p:spPr>
          <a:xfrm flipH="1">
            <a:off x="618976" y="3606100"/>
            <a:ext cx="172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Annual Income :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B6B238-806E-4C33-968B-F4F115E316F5}"/>
              </a:ext>
            </a:extLst>
          </p:cNvPr>
          <p:cNvSpPr/>
          <p:nvPr/>
        </p:nvSpPr>
        <p:spPr>
          <a:xfrm>
            <a:off x="2461846" y="3683995"/>
            <a:ext cx="3334041" cy="221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79CD8C-3FC6-476F-BF7F-8524FAC788F4}"/>
              </a:ext>
            </a:extLst>
          </p:cNvPr>
          <p:cNvSpPr txBox="1"/>
          <p:nvPr/>
        </p:nvSpPr>
        <p:spPr>
          <a:xfrm flipH="1">
            <a:off x="618977" y="4043823"/>
            <a:ext cx="172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Office Address 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C0E0DC-DEF0-49E8-9AF4-2D0452EDB774}"/>
              </a:ext>
            </a:extLst>
          </p:cNvPr>
          <p:cNvSpPr/>
          <p:nvPr/>
        </p:nvSpPr>
        <p:spPr>
          <a:xfrm>
            <a:off x="2461846" y="4121718"/>
            <a:ext cx="3334041" cy="221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3DF99-4021-468E-9223-6E99F03EB762}"/>
              </a:ext>
            </a:extLst>
          </p:cNvPr>
          <p:cNvSpPr/>
          <p:nvPr/>
        </p:nvSpPr>
        <p:spPr>
          <a:xfrm>
            <a:off x="773723" y="4509418"/>
            <a:ext cx="5022164" cy="221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0A4041-B908-441B-9255-8923728F5D15}"/>
              </a:ext>
            </a:extLst>
          </p:cNvPr>
          <p:cNvSpPr txBox="1"/>
          <p:nvPr/>
        </p:nvSpPr>
        <p:spPr>
          <a:xfrm flipH="1">
            <a:off x="618976" y="4824832"/>
            <a:ext cx="136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Mobile No :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176DFE-1CA1-46D0-8B95-3CB190E65865}"/>
              </a:ext>
            </a:extLst>
          </p:cNvPr>
          <p:cNvSpPr/>
          <p:nvPr/>
        </p:nvSpPr>
        <p:spPr>
          <a:xfrm>
            <a:off x="2110154" y="4902727"/>
            <a:ext cx="3685733" cy="221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E005FB-D05B-4288-BC53-381DA7671AEE}"/>
              </a:ext>
            </a:extLst>
          </p:cNvPr>
          <p:cNvSpPr txBox="1"/>
          <p:nvPr/>
        </p:nvSpPr>
        <p:spPr>
          <a:xfrm flipH="1">
            <a:off x="618976" y="5288450"/>
            <a:ext cx="136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Email ID  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772916-1E47-4523-9B49-4E2B984B21A4}"/>
              </a:ext>
            </a:extLst>
          </p:cNvPr>
          <p:cNvSpPr/>
          <p:nvPr/>
        </p:nvSpPr>
        <p:spPr>
          <a:xfrm>
            <a:off x="1878978" y="5366345"/>
            <a:ext cx="3916909" cy="221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D8AAFA-E737-4930-B57F-A4DE466B0E61}"/>
              </a:ext>
            </a:extLst>
          </p:cNvPr>
          <p:cNvSpPr/>
          <p:nvPr/>
        </p:nvSpPr>
        <p:spPr>
          <a:xfrm>
            <a:off x="6096000" y="2113855"/>
            <a:ext cx="5780897" cy="35439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3CDB264-0C3A-4B4D-BF98-080278D8F455}"/>
              </a:ext>
            </a:extLst>
          </p:cNvPr>
          <p:cNvSpPr/>
          <p:nvPr/>
        </p:nvSpPr>
        <p:spPr>
          <a:xfrm>
            <a:off x="6399875" y="1959109"/>
            <a:ext cx="2222696" cy="3094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Mother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659763-3BA1-40EC-9C2A-1271A825C4A1}"/>
              </a:ext>
            </a:extLst>
          </p:cNvPr>
          <p:cNvSpPr txBox="1"/>
          <p:nvPr/>
        </p:nvSpPr>
        <p:spPr>
          <a:xfrm flipH="1">
            <a:off x="6399875" y="234544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Full Name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6506F4-9FDB-48CD-830E-893F51866314}"/>
              </a:ext>
            </a:extLst>
          </p:cNvPr>
          <p:cNvSpPr/>
          <p:nvPr/>
        </p:nvSpPr>
        <p:spPr>
          <a:xfrm>
            <a:off x="7765032" y="2423344"/>
            <a:ext cx="3811753" cy="223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4818EF-B93A-47CE-B312-5CA5E5AB9CA9}"/>
              </a:ext>
            </a:extLst>
          </p:cNvPr>
          <p:cNvSpPr txBox="1"/>
          <p:nvPr/>
        </p:nvSpPr>
        <p:spPr>
          <a:xfrm flipH="1">
            <a:off x="6399875" y="2791631"/>
            <a:ext cx="14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Qualification :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50006F-91C1-4B4D-A91F-FF571B0651BE}"/>
              </a:ext>
            </a:extLst>
          </p:cNvPr>
          <p:cNvSpPr/>
          <p:nvPr/>
        </p:nvSpPr>
        <p:spPr>
          <a:xfrm>
            <a:off x="8122761" y="2844782"/>
            <a:ext cx="3454024" cy="223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4E6EE0-C4E5-4F23-90CF-AD40FB4B2990}"/>
              </a:ext>
            </a:extLst>
          </p:cNvPr>
          <p:cNvSpPr txBox="1"/>
          <p:nvPr/>
        </p:nvSpPr>
        <p:spPr>
          <a:xfrm flipH="1">
            <a:off x="6399875" y="3213069"/>
            <a:ext cx="313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Occupation (</a:t>
            </a:r>
            <a:r>
              <a:rPr lang="en-IN" dirty="0" err="1"/>
              <a:t>Sevice</a:t>
            </a:r>
            <a:r>
              <a:rPr lang="en-IN" dirty="0"/>
              <a:t> / Business) :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5B3F26-A648-428C-8D20-F7A30A7E464E}"/>
              </a:ext>
            </a:extLst>
          </p:cNvPr>
          <p:cNvSpPr/>
          <p:nvPr/>
        </p:nvSpPr>
        <p:spPr>
          <a:xfrm>
            <a:off x="9670908" y="3298533"/>
            <a:ext cx="1905877" cy="223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FD7804-257E-41FC-BA2F-6FAA5110E852}"/>
              </a:ext>
            </a:extLst>
          </p:cNvPr>
          <p:cNvSpPr txBox="1"/>
          <p:nvPr/>
        </p:nvSpPr>
        <p:spPr>
          <a:xfrm flipH="1">
            <a:off x="6399873" y="3606100"/>
            <a:ext cx="172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Annual Income :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0F1600-30AB-4A25-8961-3F4A997F066B}"/>
              </a:ext>
            </a:extLst>
          </p:cNvPr>
          <p:cNvSpPr/>
          <p:nvPr/>
        </p:nvSpPr>
        <p:spPr>
          <a:xfrm>
            <a:off x="8242743" y="3683995"/>
            <a:ext cx="3334041" cy="221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9EB15E-644D-414B-87F1-8308266EF2A1}"/>
              </a:ext>
            </a:extLst>
          </p:cNvPr>
          <p:cNvSpPr txBox="1"/>
          <p:nvPr/>
        </p:nvSpPr>
        <p:spPr>
          <a:xfrm flipH="1">
            <a:off x="6399874" y="4043823"/>
            <a:ext cx="172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Office Address 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126D1C-7075-4086-BCD6-823EAF22229F}"/>
              </a:ext>
            </a:extLst>
          </p:cNvPr>
          <p:cNvSpPr/>
          <p:nvPr/>
        </p:nvSpPr>
        <p:spPr>
          <a:xfrm>
            <a:off x="8242743" y="4121718"/>
            <a:ext cx="3334041" cy="221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2E0F08-C2F9-455B-8708-99BBDD99A967}"/>
              </a:ext>
            </a:extLst>
          </p:cNvPr>
          <p:cNvSpPr/>
          <p:nvPr/>
        </p:nvSpPr>
        <p:spPr>
          <a:xfrm>
            <a:off x="6554620" y="4509418"/>
            <a:ext cx="5022164" cy="221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CEF127-2928-4BDF-9CCB-6C338186011D}"/>
              </a:ext>
            </a:extLst>
          </p:cNvPr>
          <p:cNvSpPr txBox="1"/>
          <p:nvPr/>
        </p:nvSpPr>
        <p:spPr>
          <a:xfrm flipH="1">
            <a:off x="6399873" y="4824832"/>
            <a:ext cx="136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Mobile No :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A8BA0F-04E1-4337-89E5-82EC4CCFD1E8}"/>
              </a:ext>
            </a:extLst>
          </p:cNvPr>
          <p:cNvSpPr/>
          <p:nvPr/>
        </p:nvSpPr>
        <p:spPr>
          <a:xfrm>
            <a:off x="7891051" y="4902727"/>
            <a:ext cx="3685733" cy="221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64E6B3-2FD5-45A4-BE73-792A4883E89A}"/>
              </a:ext>
            </a:extLst>
          </p:cNvPr>
          <p:cNvSpPr txBox="1"/>
          <p:nvPr/>
        </p:nvSpPr>
        <p:spPr>
          <a:xfrm flipH="1">
            <a:off x="6399873" y="5288450"/>
            <a:ext cx="136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Email ID  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7E20E-C3F0-4F8A-AB5B-4F787EDA8E49}"/>
              </a:ext>
            </a:extLst>
          </p:cNvPr>
          <p:cNvSpPr/>
          <p:nvPr/>
        </p:nvSpPr>
        <p:spPr>
          <a:xfrm>
            <a:off x="7659875" y="5366345"/>
            <a:ext cx="3916909" cy="221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36D6850-8A54-40D6-95F3-5C654B157ED0}"/>
              </a:ext>
            </a:extLst>
          </p:cNvPr>
          <p:cNvSpPr/>
          <p:nvPr/>
        </p:nvSpPr>
        <p:spPr>
          <a:xfrm>
            <a:off x="469824" y="980723"/>
            <a:ext cx="1533378" cy="436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Step 1:</a:t>
            </a:r>
          </a:p>
          <a:p>
            <a:r>
              <a:rPr lang="en-IN" sz="1200" dirty="0"/>
              <a:t>Student Information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88F2636F-0F77-4882-986C-721922B52467}"/>
              </a:ext>
            </a:extLst>
          </p:cNvPr>
          <p:cNvSpPr/>
          <p:nvPr/>
        </p:nvSpPr>
        <p:spPr>
          <a:xfrm>
            <a:off x="2006717" y="978375"/>
            <a:ext cx="1411731" cy="4360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Step 2:</a:t>
            </a:r>
          </a:p>
          <a:p>
            <a:r>
              <a:rPr lang="en-IN" sz="1200" dirty="0"/>
              <a:t>Parent's Details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F6C318A-7844-4945-9673-4C12B86DCF44}"/>
              </a:ext>
            </a:extLst>
          </p:cNvPr>
          <p:cNvSpPr/>
          <p:nvPr/>
        </p:nvSpPr>
        <p:spPr>
          <a:xfrm>
            <a:off x="3418448" y="998087"/>
            <a:ext cx="1935751" cy="436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Step 1: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Details of Local Guardian :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410769E-B245-4B20-BF6A-B170E2E8AE51}"/>
              </a:ext>
            </a:extLst>
          </p:cNvPr>
          <p:cNvSpPr/>
          <p:nvPr/>
        </p:nvSpPr>
        <p:spPr>
          <a:xfrm>
            <a:off x="5354199" y="995610"/>
            <a:ext cx="2536852" cy="436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Step 1: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Upload Photo/Signature/Document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48DE112-08CE-489D-BBFD-8F4963419C68}"/>
              </a:ext>
            </a:extLst>
          </p:cNvPr>
          <p:cNvSpPr/>
          <p:nvPr/>
        </p:nvSpPr>
        <p:spPr>
          <a:xfrm>
            <a:off x="7884180" y="993418"/>
            <a:ext cx="1533378" cy="436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Step 1:</a:t>
            </a:r>
          </a:p>
          <a:p>
            <a:r>
              <a:rPr lang="en-IN" sz="1200" dirty="0"/>
              <a:t>Payment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E0B4893-6202-47FB-A8C8-849B74F99F22}"/>
              </a:ext>
            </a:extLst>
          </p:cNvPr>
          <p:cNvSpPr/>
          <p:nvPr/>
        </p:nvSpPr>
        <p:spPr>
          <a:xfrm>
            <a:off x="5502000" y="413656"/>
            <a:ext cx="1188000" cy="3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Profile Creation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BCB4B9F-A80C-4E29-BAF4-7D717F19B863}"/>
              </a:ext>
            </a:extLst>
          </p:cNvPr>
          <p:cNvSpPr/>
          <p:nvPr/>
        </p:nvSpPr>
        <p:spPr>
          <a:xfrm>
            <a:off x="7058922" y="406331"/>
            <a:ext cx="1188000" cy="3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Your  Account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62EFE89-D9E4-48E1-84EB-3CA55F4B5E48}"/>
              </a:ext>
            </a:extLst>
          </p:cNvPr>
          <p:cNvSpPr/>
          <p:nvPr/>
        </p:nvSpPr>
        <p:spPr>
          <a:xfrm>
            <a:off x="8650869" y="385554"/>
            <a:ext cx="1188000" cy="3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Help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C53EC19-E602-40C8-B748-496DB73572F5}"/>
              </a:ext>
            </a:extLst>
          </p:cNvPr>
          <p:cNvSpPr/>
          <p:nvPr/>
        </p:nvSpPr>
        <p:spPr>
          <a:xfrm>
            <a:off x="10242816" y="385554"/>
            <a:ext cx="1188000" cy="3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Log Out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EE52C34-61FD-47F3-9B43-6BAAD7DB0C68}"/>
              </a:ext>
            </a:extLst>
          </p:cNvPr>
          <p:cNvSpPr/>
          <p:nvPr/>
        </p:nvSpPr>
        <p:spPr>
          <a:xfrm>
            <a:off x="4129539" y="413656"/>
            <a:ext cx="1188000" cy="3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2346517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7567AC-FF80-4DCB-A182-99D26C6F19F4}"/>
              </a:ext>
            </a:extLst>
          </p:cNvPr>
          <p:cNvSpPr/>
          <p:nvPr/>
        </p:nvSpPr>
        <p:spPr>
          <a:xfrm>
            <a:off x="315104" y="770390"/>
            <a:ext cx="11561792" cy="2658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8889B4-C69F-4870-B7B3-C5806D45D982}"/>
              </a:ext>
            </a:extLst>
          </p:cNvPr>
          <p:cNvSpPr/>
          <p:nvPr/>
        </p:nvSpPr>
        <p:spPr>
          <a:xfrm>
            <a:off x="641005" y="629712"/>
            <a:ext cx="2594563" cy="2342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Full Residential Address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1881A-DF43-40BE-9A74-4FEACA9A0B3C}"/>
              </a:ext>
            </a:extLst>
          </p:cNvPr>
          <p:cNvSpPr txBox="1"/>
          <p:nvPr/>
        </p:nvSpPr>
        <p:spPr>
          <a:xfrm flipH="1">
            <a:off x="443511" y="102003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74EED-8B99-4E25-8384-6872A333C704}"/>
              </a:ext>
            </a:extLst>
          </p:cNvPr>
          <p:cNvSpPr txBox="1"/>
          <p:nvPr/>
        </p:nvSpPr>
        <p:spPr>
          <a:xfrm flipH="1">
            <a:off x="5925798" y="993655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Address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F0403-24FD-47F4-918F-A6C184AD2151}"/>
              </a:ext>
            </a:extLst>
          </p:cNvPr>
          <p:cNvSpPr/>
          <p:nvPr/>
        </p:nvSpPr>
        <p:spPr>
          <a:xfrm>
            <a:off x="1659287" y="1098460"/>
            <a:ext cx="4140000" cy="234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0A0033-6357-4F21-B9AF-CD4EF6320480}"/>
              </a:ext>
            </a:extLst>
          </p:cNvPr>
          <p:cNvSpPr/>
          <p:nvPr/>
        </p:nvSpPr>
        <p:spPr>
          <a:xfrm>
            <a:off x="7185798" y="1087703"/>
            <a:ext cx="4140000" cy="234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BDA23-6C94-47FA-9601-EC43EAB47BAD}"/>
              </a:ext>
            </a:extLst>
          </p:cNvPr>
          <p:cNvSpPr txBox="1"/>
          <p:nvPr/>
        </p:nvSpPr>
        <p:spPr>
          <a:xfrm flipH="1">
            <a:off x="443511" y="14814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Address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4C851-925D-438B-8558-DD5593F93F0A}"/>
              </a:ext>
            </a:extLst>
          </p:cNvPr>
          <p:cNvSpPr txBox="1"/>
          <p:nvPr/>
        </p:nvSpPr>
        <p:spPr>
          <a:xfrm flipH="1">
            <a:off x="5925798" y="145505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Landmark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C11101-AFC3-4127-A0BC-A26FF8734BDF}"/>
              </a:ext>
            </a:extLst>
          </p:cNvPr>
          <p:cNvSpPr/>
          <p:nvPr/>
        </p:nvSpPr>
        <p:spPr>
          <a:xfrm>
            <a:off x="1659287" y="1559864"/>
            <a:ext cx="4140000" cy="234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9AE039-5B5B-478C-BA61-4FD9DBD1AE83}"/>
              </a:ext>
            </a:extLst>
          </p:cNvPr>
          <p:cNvSpPr/>
          <p:nvPr/>
        </p:nvSpPr>
        <p:spPr>
          <a:xfrm>
            <a:off x="7185798" y="1548981"/>
            <a:ext cx="4140000" cy="234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65D830-C77C-4A84-B9E9-01849B172CC6}"/>
              </a:ext>
            </a:extLst>
          </p:cNvPr>
          <p:cNvSpPr txBox="1"/>
          <p:nvPr/>
        </p:nvSpPr>
        <p:spPr>
          <a:xfrm flipH="1">
            <a:off x="443511" y="1971612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FDAAD-DF56-4419-B3C1-DEC069306E2C}"/>
              </a:ext>
            </a:extLst>
          </p:cNvPr>
          <p:cNvSpPr txBox="1"/>
          <p:nvPr/>
        </p:nvSpPr>
        <p:spPr>
          <a:xfrm flipH="1">
            <a:off x="5925798" y="19452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B5CD14-5B46-472E-A96A-ADB5597491EE}"/>
              </a:ext>
            </a:extLst>
          </p:cNvPr>
          <p:cNvSpPr/>
          <p:nvPr/>
        </p:nvSpPr>
        <p:spPr>
          <a:xfrm>
            <a:off x="1659287" y="2050035"/>
            <a:ext cx="4140000" cy="234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7C5862-A653-43A7-A9C8-38F51D886418}"/>
              </a:ext>
            </a:extLst>
          </p:cNvPr>
          <p:cNvSpPr txBox="1"/>
          <p:nvPr/>
        </p:nvSpPr>
        <p:spPr>
          <a:xfrm flipH="1">
            <a:off x="443511" y="253378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District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6F2E0F-CC96-4784-A99E-0234932B2D70}"/>
              </a:ext>
            </a:extLst>
          </p:cNvPr>
          <p:cNvSpPr txBox="1"/>
          <p:nvPr/>
        </p:nvSpPr>
        <p:spPr>
          <a:xfrm flipH="1">
            <a:off x="5925798" y="250740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5CAC1E-F588-4F5F-A2F5-92519AB23DCC}"/>
              </a:ext>
            </a:extLst>
          </p:cNvPr>
          <p:cNvSpPr/>
          <p:nvPr/>
        </p:nvSpPr>
        <p:spPr>
          <a:xfrm>
            <a:off x="1659287" y="2612212"/>
            <a:ext cx="4140000" cy="234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C10AB1-A945-4CB7-AB4C-C0D7D9B6A382}"/>
              </a:ext>
            </a:extLst>
          </p:cNvPr>
          <p:cNvSpPr/>
          <p:nvPr/>
        </p:nvSpPr>
        <p:spPr>
          <a:xfrm>
            <a:off x="7185798" y="2601329"/>
            <a:ext cx="4140000" cy="234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B0DAE9-CC66-4F9F-A466-FED2089C8383}"/>
              </a:ext>
            </a:extLst>
          </p:cNvPr>
          <p:cNvSpPr txBox="1"/>
          <p:nvPr/>
        </p:nvSpPr>
        <p:spPr>
          <a:xfrm flipH="1">
            <a:off x="443511" y="2979443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Pin-code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AC665A-BAB1-4DFE-B2AD-03650EA366A9}"/>
              </a:ext>
            </a:extLst>
          </p:cNvPr>
          <p:cNvSpPr/>
          <p:nvPr/>
        </p:nvSpPr>
        <p:spPr>
          <a:xfrm>
            <a:off x="1659287" y="3057866"/>
            <a:ext cx="4140000" cy="234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21218-99C7-47FE-B239-ED38ED6B3596}"/>
              </a:ext>
            </a:extLst>
          </p:cNvPr>
          <p:cNvSpPr/>
          <p:nvPr/>
        </p:nvSpPr>
        <p:spPr>
          <a:xfrm>
            <a:off x="7190981" y="2022799"/>
            <a:ext cx="4140000" cy="234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4BDAB7-BFDD-4286-8BB9-E6437A633D87}"/>
              </a:ext>
            </a:extLst>
          </p:cNvPr>
          <p:cNvSpPr/>
          <p:nvPr/>
        </p:nvSpPr>
        <p:spPr>
          <a:xfrm>
            <a:off x="4101614" y="3668419"/>
            <a:ext cx="1512000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Sumbit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C1E15C-4908-4A7A-AC5F-AD07EA50B4A6}"/>
              </a:ext>
            </a:extLst>
          </p:cNvPr>
          <p:cNvSpPr/>
          <p:nvPr/>
        </p:nvSpPr>
        <p:spPr>
          <a:xfrm>
            <a:off x="6556646" y="3640403"/>
            <a:ext cx="1512000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74956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D78E7C-3F4D-46E9-961B-30CF1021409B}"/>
              </a:ext>
            </a:extLst>
          </p:cNvPr>
          <p:cNvSpPr/>
          <p:nvPr/>
        </p:nvSpPr>
        <p:spPr>
          <a:xfrm>
            <a:off x="409106" y="1871001"/>
            <a:ext cx="11439379" cy="382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A4F642-1978-49F3-8590-B46423BAE3AE}"/>
              </a:ext>
            </a:extLst>
          </p:cNvPr>
          <p:cNvSpPr/>
          <p:nvPr/>
        </p:nvSpPr>
        <p:spPr>
          <a:xfrm>
            <a:off x="787790" y="1716256"/>
            <a:ext cx="2757267" cy="3094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Details of Local Guardian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6DE0E-2479-4B91-8101-73EBCB8404EC}"/>
              </a:ext>
            </a:extLst>
          </p:cNvPr>
          <p:cNvSpPr txBox="1"/>
          <p:nvPr/>
        </p:nvSpPr>
        <p:spPr>
          <a:xfrm flipH="1">
            <a:off x="787790" y="2284378"/>
            <a:ext cx="9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AC1F88-BD20-4158-9FC3-2160C8771A44}"/>
              </a:ext>
            </a:extLst>
          </p:cNvPr>
          <p:cNvSpPr/>
          <p:nvPr/>
        </p:nvSpPr>
        <p:spPr>
          <a:xfrm>
            <a:off x="2003202" y="2324737"/>
            <a:ext cx="8012631" cy="2909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8F5735-3310-4199-A460-B99DA4F417B9}"/>
              </a:ext>
            </a:extLst>
          </p:cNvPr>
          <p:cNvSpPr txBox="1"/>
          <p:nvPr/>
        </p:nvSpPr>
        <p:spPr>
          <a:xfrm flipH="1">
            <a:off x="787790" y="288905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BA68F-9946-4AD5-8B84-3B3733885A8F}"/>
              </a:ext>
            </a:extLst>
          </p:cNvPr>
          <p:cNvSpPr txBox="1"/>
          <p:nvPr/>
        </p:nvSpPr>
        <p:spPr>
          <a:xfrm flipH="1">
            <a:off x="6270077" y="286266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Address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560CB-CC21-49C1-840F-C8DD3A0BCE4B}"/>
              </a:ext>
            </a:extLst>
          </p:cNvPr>
          <p:cNvSpPr/>
          <p:nvPr/>
        </p:nvSpPr>
        <p:spPr>
          <a:xfrm>
            <a:off x="2003566" y="2967474"/>
            <a:ext cx="4140000" cy="234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19EE15-5868-4131-BDD1-89EB5BCC1710}"/>
              </a:ext>
            </a:extLst>
          </p:cNvPr>
          <p:cNvSpPr/>
          <p:nvPr/>
        </p:nvSpPr>
        <p:spPr>
          <a:xfrm>
            <a:off x="7530077" y="2956717"/>
            <a:ext cx="4140000" cy="234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F8701-4BF6-43FF-9B3D-4BF4DAE6501A}"/>
              </a:ext>
            </a:extLst>
          </p:cNvPr>
          <p:cNvSpPr txBox="1"/>
          <p:nvPr/>
        </p:nvSpPr>
        <p:spPr>
          <a:xfrm flipH="1">
            <a:off x="787790" y="3350455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Address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258117-B81C-4093-9176-97488899EE92}"/>
              </a:ext>
            </a:extLst>
          </p:cNvPr>
          <p:cNvSpPr txBox="1"/>
          <p:nvPr/>
        </p:nvSpPr>
        <p:spPr>
          <a:xfrm flipH="1">
            <a:off x="6270077" y="3324073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Landmark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DE9257-A23D-4ED3-81C0-0F7D8FC318AB}"/>
              </a:ext>
            </a:extLst>
          </p:cNvPr>
          <p:cNvSpPr/>
          <p:nvPr/>
        </p:nvSpPr>
        <p:spPr>
          <a:xfrm>
            <a:off x="2003566" y="3428878"/>
            <a:ext cx="4140000" cy="234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7E906-C3B6-4E98-8573-E736AEC43981}"/>
              </a:ext>
            </a:extLst>
          </p:cNvPr>
          <p:cNvSpPr/>
          <p:nvPr/>
        </p:nvSpPr>
        <p:spPr>
          <a:xfrm>
            <a:off x="7530077" y="3417995"/>
            <a:ext cx="4140000" cy="234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B0286D-F7BF-434F-85EE-E78F14D6B163}"/>
              </a:ext>
            </a:extLst>
          </p:cNvPr>
          <p:cNvSpPr txBox="1"/>
          <p:nvPr/>
        </p:nvSpPr>
        <p:spPr>
          <a:xfrm flipH="1">
            <a:off x="787790" y="38406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73906-80FE-46AA-9A47-21CE17275176}"/>
              </a:ext>
            </a:extLst>
          </p:cNvPr>
          <p:cNvSpPr txBox="1"/>
          <p:nvPr/>
        </p:nvSpPr>
        <p:spPr>
          <a:xfrm flipH="1">
            <a:off x="6270077" y="381424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942E06-D3CB-46E2-9AFA-4EE9AF3FFECA}"/>
              </a:ext>
            </a:extLst>
          </p:cNvPr>
          <p:cNvSpPr/>
          <p:nvPr/>
        </p:nvSpPr>
        <p:spPr>
          <a:xfrm>
            <a:off x="2003566" y="3919049"/>
            <a:ext cx="4140000" cy="234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0CF53B-D329-4C34-AA1F-474DD2B74F22}"/>
              </a:ext>
            </a:extLst>
          </p:cNvPr>
          <p:cNvSpPr txBox="1"/>
          <p:nvPr/>
        </p:nvSpPr>
        <p:spPr>
          <a:xfrm flipH="1">
            <a:off x="787790" y="4402803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District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86BB92-30E2-44CB-B5A8-4E667FC5781A}"/>
              </a:ext>
            </a:extLst>
          </p:cNvPr>
          <p:cNvSpPr txBox="1"/>
          <p:nvPr/>
        </p:nvSpPr>
        <p:spPr>
          <a:xfrm flipH="1">
            <a:off x="6270077" y="437642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FAC605-9FAC-4300-B0C6-6BF9C553047E}"/>
              </a:ext>
            </a:extLst>
          </p:cNvPr>
          <p:cNvSpPr/>
          <p:nvPr/>
        </p:nvSpPr>
        <p:spPr>
          <a:xfrm>
            <a:off x="2003566" y="4481226"/>
            <a:ext cx="4140000" cy="234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E0A6C7-D411-41C8-9E42-4E0A1DF3C831}"/>
              </a:ext>
            </a:extLst>
          </p:cNvPr>
          <p:cNvSpPr/>
          <p:nvPr/>
        </p:nvSpPr>
        <p:spPr>
          <a:xfrm>
            <a:off x="7530077" y="4470343"/>
            <a:ext cx="4140000" cy="234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2158A2-1977-4E17-AA9F-54BD9085914A}"/>
              </a:ext>
            </a:extLst>
          </p:cNvPr>
          <p:cNvSpPr txBox="1"/>
          <p:nvPr/>
        </p:nvSpPr>
        <p:spPr>
          <a:xfrm flipH="1">
            <a:off x="787790" y="484845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Pin-code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D1112A-6762-45F0-9466-8F3E4E04E1FE}"/>
              </a:ext>
            </a:extLst>
          </p:cNvPr>
          <p:cNvSpPr/>
          <p:nvPr/>
        </p:nvSpPr>
        <p:spPr>
          <a:xfrm>
            <a:off x="2003566" y="4926880"/>
            <a:ext cx="4140000" cy="234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81C8E9-4C1D-4B0D-AD77-A82B0E7BB11C}"/>
              </a:ext>
            </a:extLst>
          </p:cNvPr>
          <p:cNvSpPr/>
          <p:nvPr/>
        </p:nvSpPr>
        <p:spPr>
          <a:xfrm>
            <a:off x="7535260" y="3891813"/>
            <a:ext cx="4140000" cy="234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F8AB7A9-5AC4-4973-8962-AC70964B2C8D}"/>
              </a:ext>
            </a:extLst>
          </p:cNvPr>
          <p:cNvSpPr/>
          <p:nvPr/>
        </p:nvSpPr>
        <p:spPr>
          <a:xfrm>
            <a:off x="4130450" y="5847163"/>
            <a:ext cx="1512000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Sumbit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133AF80-A6DA-48AE-BAF6-424E9EE0FA3A}"/>
              </a:ext>
            </a:extLst>
          </p:cNvPr>
          <p:cNvSpPr/>
          <p:nvPr/>
        </p:nvSpPr>
        <p:spPr>
          <a:xfrm>
            <a:off x="6585482" y="5819147"/>
            <a:ext cx="1512000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8C8D19-F2C8-421D-B9B4-17FEC5AFB351}"/>
              </a:ext>
            </a:extLst>
          </p:cNvPr>
          <p:cNvSpPr txBox="1"/>
          <p:nvPr/>
        </p:nvSpPr>
        <p:spPr>
          <a:xfrm flipH="1">
            <a:off x="795726" y="5224154"/>
            <a:ext cx="120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Mobile No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EEAF7D-FE90-4AE8-9D05-DAC36C1B89E9}"/>
              </a:ext>
            </a:extLst>
          </p:cNvPr>
          <p:cNvSpPr/>
          <p:nvPr/>
        </p:nvSpPr>
        <p:spPr>
          <a:xfrm>
            <a:off x="2011502" y="5302577"/>
            <a:ext cx="4140000" cy="234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66AE13A-8709-48E3-869C-8866FC7A5964}"/>
              </a:ext>
            </a:extLst>
          </p:cNvPr>
          <p:cNvSpPr/>
          <p:nvPr/>
        </p:nvSpPr>
        <p:spPr>
          <a:xfrm>
            <a:off x="469824" y="980723"/>
            <a:ext cx="1533378" cy="436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Step 1:</a:t>
            </a:r>
          </a:p>
          <a:p>
            <a:r>
              <a:rPr lang="en-IN" sz="1200" dirty="0"/>
              <a:t>Student Information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DD172E4-8CBE-4AA8-AD07-0A4F61278B22}"/>
              </a:ext>
            </a:extLst>
          </p:cNvPr>
          <p:cNvSpPr/>
          <p:nvPr/>
        </p:nvSpPr>
        <p:spPr>
          <a:xfrm>
            <a:off x="2006717" y="978375"/>
            <a:ext cx="1411731" cy="436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Step 2:</a:t>
            </a:r>
          </a:p>
          <a:p>
            <a:r>
              <a:rPr lang="en-IN" sz="1200" dirty="0"/>
              <a:t>Parent's Details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BD373B1-237E-4EB0-AEAA-6EC9713B6BDF}"/>
              </a:ext>
            </a:extLst>
          </p:cNvPr>
          <p:cNvSpPr/>
          <p:nvPr/>
        </p:nvSpPr>
        <p:spPr>
          <a:xfrm>
            <a:off x="3418448" y="998087"/>
            <a:ext cx="1935751" cy="4360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Step 1: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Details of Local Guardian :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D18526B-C0A8-4BB4-8F9D-B2D31A7BAD80}"/>
              </a:ext>
            </a:extLst>
          </p:cNvPr>
          <p:cNvSpPr/>
          <p:nvPr/>
        </p:nvSpPr>
        <p:spPr>
          <a:xfrm>
            <a:off x="5354199" y="995610"/>
            <a:ext cx="2536852" cy="436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Step 1: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Upload Photo/Signature/Document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BA5E3E8-86FA-4B76-B1CA-06FA1B4A5F88}"/>
              </a:ext>
            </a:extLst>
          </p:cNvPr>
          <p:cNvSpPr/>
          <p:nvPr/>
        </p:nvSpPr>
        <p:spPr>
          <a:xfrm>
            <a:off x="7884180" y="993418"/>
            <a:ext cx="1533378" cy="436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Step 1:</a:t>
            </a:r>
          </a:p>
          <a:p>
            <a:r>
              <a:rPr lang="en-IN" sz="1200" dirty="0"/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763716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64ECF-8441-45CA-A367-F28D44092ECD}"/>
              </a:ext>
            </a:extLst>
          </p:cNvPr>
          <p:cNvSpPr/>
          <p:nvPr/>
        </p:nvSpPr>
        <p:spPr>
          <a:xfrm>
            <a:off x="461889" y="771906"/>
            <a:ext cx="11268222" cy="544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F06157-2DFA-407B-8AA7-E0789306DDF0}"/>
              </a:ext>
            </a:extLst>
          </p:cNvPr>
          <p:cNvSpPr/>
          <p:nvPr/>
        </p:nvSpPr>
        <p:spPr>
          <a:xfrm>
            <a:off x="774917" y="633046"/>
            <a:ext cx="2222696" cy="3094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Photo &amp; Signature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1E2A91-CB76-40FF-846D-24AE1909BC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32" t="7746" r="-1" b="3752"/>
          <a:stretch/>
        </p:blipFill>
        <p:spPr>
          <a:xfrm>
            <a:off x="1343593" y="1135927"/>
            <a:ext cx="1964702" cy="165451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814E4E-5352-4F55-8BAC-84C857801B82}"/>
              </a:ext>
            </a:extLst>
          </p:cNvPr>
          <p:cNvSpPr/>
          <p:nvPr/>
        </p:nvSpPr>
        <p:spPr>
          <a:xfrm>
            <a:off x="1327139" y="3327464"/>
            <a:ext cx="1964702" cy="224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/>
              <a:t>No file Chosen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880DF-0F35-411D-8A4A-B184DACBB4F3}"/>
              </a:ext>
            </a:extLst>
          </p:cNvPr>
          <p:cNvSpPr/>
          <p:nvPr/>
        </p:nvSpPr>
        <p:spPr>
          <a:xfrm>
            <a:off x="2293036" y="3327463"/>
            <a:ext cx="998805" cy="22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Choose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D014A-F12C-4171-8408-0CFF9BB59E3E}"/>
              </a:ext>
            </a:extLst>
          </p:cNvPr>
          <p:cNvSpPr txBox="1"/>
          <p:nvPr/>
        </p:nvSpPr>
        <p:spPr>
          <a:xfrm flipH="1">
            <a:off x="1327139" y="2880759"/>
            <a:ext cx="198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Student Photo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3F8A9F-FEB4-4F5C-B633-E0E59ABFE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32" t="7746" r="-1" b="3752"/>
          <a:stretch/>
        </p:blipFill>
        <p:spPr>
          <a:xfrm>
            <a:off x="4889740" y="1135925"/>
            <a:ext cx="1964702" cy="165451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EAB090-A5CE-4529-B706-2657865FBCFF}"/>
              </a:ext>
            </a:extLst>
          </p:cNvPr>
          <p:cNvSpPr/>
          <p:nvPr/>
        </p:nvSpPr>
        <p:spPr>
          <a:xfrm>
            <a:off x="4906194" y="3327465"/>
            <a:ext cx="1964702" cy="224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/>
              <a:t>No file Chosen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EF678-7082-4C73-9FC8-D622D3E6453B}"/>
              </a:ext>
            </a:extLst>
          </p:cNvPr>
          <p:cNvSpPr/>
          <p:nvPr/>
        </p:nvSpPr>
        <p:spPr>
          <a:xfrm>
            <a:off x="5872091" y="3327464"/>
            <a:ext cx="998805" cy="22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Choose 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F5BB2F-3E75-4CC5-8921-9EF755DBAC61}"/>
              </a:ext>
            </a:extLst>
          </p:cNvPr>
          <p:cNvSpPr txBox="1"/>
          <p:nvPr/>
        </p:nvSpPr>
        <p:spPr>
          <a:xfrm flipH="1">
            <a:off x="4873286" y="2880759"/>
            <a:ext cx="198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Father Photo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9B73CB-85D6-4630-9ED4-6B861E617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32" t="7746" r="-1" b="3752"/>
          <a:stretch/>
        </p:blipFill>
        <p:spPr>
          <a:xfrm>
            <a:off x="8485249" y="1135925"/>
            <a:ext cx="1964702" cy="165451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C3162AF-7290-44E9-85A7-8A6D3991B72E}"/>
              </a:ext>
            </a:extLst>
          </p:cNvPr>
          <p:cNvSpPr/>
          <p:nvPr/>
        </p:nvSpPr>
        <p:spPr>
          <a:xfrm>
            <a:off x="8468795" y="3327464"/>
            <a:ext cx="1964702" cy="224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/>
              <a:t>No file Chosen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5A53E4-905E-4442-9A7E-A63F1CDB49D3}"/>
              </a:ext>
            </a:extLst>
          </p:cNvPr>
          <p:cNvSpPr/>
          <p:nvPr/>
        </p:nvSpPr>
        <p:spPr>
          <a:xfrm>
            <a:off x="9434692" y="3327463"/>
            <a:ext cx="998805" cy="22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Choose 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D79DF8-110F-4A2C-B920-774771FBD368}"/>
              </a:ext>
            </a:extLst>
          </p:cNvPr>
          <p:cNvSpPr txBox="1"/>
          <p:nvPr/>
        </p:nvSpPr>
        <p:spPr>
          <a:xfrm flipH="1">
            <a:off x="8468795" y="2880759"/>
            <a:ext cx="198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Mother Photo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0ED543-4FE5-4B15-9BC4-DC9168D4359E}"/>
              </a:ext>
            </a:extLst>
          </p:cNvPr>
          <p:cNvSpPr/>
          <p:nvPr/>
        </p:nvSpPr>
        <p:spPr>
          <a:xfrm>
            <a:off x="1343593" y="5391636"/>
            <a:ext cx="1964702" cy="224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/>
              <a:t>No file Chosen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083997-ECB2-4D81-90A6-7999ECADCB6A}"/>
              </a:ext>
            </a:extLst>
          </p:cNvPr>
          <p:cNvSpPr/>
          <p:nvPr/>
        </p:nvSpPr>
        <p:spPr>
          <a:xfrm>
            <a:off x="2293035" y="5391636"/>
            <a:ext cx="998805" cy="22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Choose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95E4FB-5F3F-4144-A4D1-BAFDD7EA734A}"/>
              </a:ext>
            </a:extLst>
          </p:cNvPr>
          <p:cNvSpPr txBox="1"/>
          <p:nvPr/>
        </p:nvSpPr>
        <p:spPr>
          <a:xfrm flipH="1">
            <a:off x="1323686" y="4853490"/>
            <a:ext cx="354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Signature of Father / Mother / Guardian </a:t>
            </a:r>
            <a:endParaRPr lang="en-IN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B3D242-7D4F-4B18-B28B-683FA65BCF0D}"/>
              </a:ext>
            </a:extLst>
          </p:cNvPr>
          <p:cNvSpPr/>
          <p:nvPr/>
        </p:nvSpPr>
        <p:spPr>
          <a:xfrm>
            <a:off x="1327139" y="4054520"/>
            <a:ext cx="3340949" cy="72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F8189A-0E8D-470C-8824-7BF3D778043A}"/>
              </a:ext>
            </a:extLst>
          </p:cNvPr>
          <p:cNvSpPr/>
          <p:nvPr/>
        </p:nvSpPr>
        <p:spPr>
          <a:xfrm>
            <a:off x="6504093" y="4556005"/>
            <a:ext cx="1964702" cy="224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/>
              <a:t>No file Chosen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1D7045-7975-484C-B3BC-63B95B494385}"/>
              </a:ext>
            </a:extLst>
          </p:cNvPr>
          <p:cNvSpPr/>
          <p:nvPr/>
        </p:nvSpPr>
        <p:spPr>
          <a:xfrm>
            <a:off x="7453535" y="4556005"/>
            <a:ext cx="998805" cy="22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Choose 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DEBD1-B3A0-446B-A239-DBD6118C3761}"/>
              </a:ext>
            </a:extLst>
          </p:cNvPr>
          <p:cNvSpPr txBox="1"/>
          <p:nvPr/>
        </p:nvSpPr>
        <p:spPr>
          <a:xfrm flipH="1">
            <a:off x="6358641" y="4050857"/>
            <a:ext cx="198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Upload Document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F9143F-CAC4-4937-AD83-8CCFCC321656}"/>
              </a:ext>
            </a:extLst>
          </p:cNvPr>
          <p:cNvSpPr/>
          <p:nvPr/>
        </p:nvSpPr>
        <p:spPr>
          <a:xfrm>
            <a:off x="6471715" y="5033999"/>
            <a:ext cx="1755007" cy="254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Document.pdf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52925F-3388-47E2-9EEA-D1EA7A2712B6}"/>
              </a:ext>
            </a:extLst>
          </p:cNvPr>
          <p:cNvSpPr/>
          <p:nvPr/>
        </p:nvSpPr>
        <p:spPr>
          <a:xfrm>
            <a:off x="6471714" y="5443669"/>
            <a:ext cx="1755007" cy="254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Document.jpg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712F28-9A1E-4975-A1BC-9F3EA8FBC166}"/>
              </a:ext>
            </a:extLst>
          </p:cNvPr>
          <p:cNvSpPr/>
          <p:nvPr/>
        </p:nvSpPr>
        <p:spPr>
          <a:xfrm>
            <a:off x="6471713" y="5831169"/>
            <a:ext cx="1755007" cy="254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Document.png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D2D7481-DD1C-4CB9-A5F7-EC898C408688}"/>
              </a:ext>
            </a:extLst>
          </p:cNvPr>
          <p:cNvSpPr/>
          <p:nvPr/>
        </p:nvSpPr>
        <p:spPr>
          <a:xfrm>
            <a:off x="4150194" y="6441406"/>
            <a:ext cx="1512000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Sumbit</a:t>
            </a:r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587A996-9176-44B7-8233-6E8E83C28F5A}"/>
              </a:ext>
            </a:extLst>
          </p:cNvPr>
          <p:cNvSpPr/>
          <p:nvPr/>
        </p:nvSpPr>
        <p:spPr>
          <a:xfrm>
            <a:off x="6605226" y="6413390"/>
            <a:ext cx="1512000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Reset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651FE4F-09B4-47C7-BF79-FFE661EF5995}"/>
              </a:ext>
            </a:extLst>
          </p:cNvPr>
          <p:cNvSpPr/>
          <p:nvPr/>
        </p:nvSpPr>
        <p:spPr>
          <a:xfrm>
            <a:off x="461889" y="80353"/>
            <a:ext cx="1533378" cy="436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Step 1:</a:t>
            </a:r>
          </a:p>
          <a:p>
            <a:r>
              <a:rPr lang="en-IN" sz="1200" dirty="0"/>
              <a:t>Student Information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A976BC5-EB35-4BFC-85A7-A15641E34B28}"/>
              </a:ext>
            </a:extLst>
          </p:cNvPr>
          <p:cNvSpPr/>
          <p:nvPr/>
        </p:nvSpPr>
        <p:spPr>
          <a:xfrm>
            <a:off x="1998782" y="78005"/>
            <a:ext cx="1411731" cy="436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Step 2:</a:t>
            </a:r>
          </a:p>
          <a:p>
            <a:r>
              <a:rPr lang="en-IN" sz="1200" dirty="0"/>
              <a:t>Parent's Details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A2D9622-6139-4878-9119-9D8E97620892}"/>
              </a:ext>
            </a:extLst>
          </p:cNvPr>
          <p:cNvSpPr/>
          <p:nvPr/>
        </p:nvSpPr>
        <p:spPr>
          <a:xfrm>
            <a:off x="3410513" y="97717"/>
            <a:ext cx="1935751" cy="436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Step 1: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Details of Local Guardian :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482A7D9-16EA-45C4-9D0C-69234A18F523}"/>
              </a:ext>
            </a:extLst>
          </p:cNvPr>
          <p:cNvSpPr/>
          <p:nvPr/>
        </p:nvSpPr>
        <p:spPr>
          <a:xfrm>
            <a:off x="5346264" y="95240"/>
            <a:ext cx="2536852" cy="4360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Step 1: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Upload Photo/Signature/Document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CF5FF3B-AE84-4888-8AAE-F45956E6BF1A}"/>
              </a:ext>
            </a:extLst>
          </p:cNvPr>
          <p:cNvSpPr/>
          <p:nvPr/>
        </p:nvSpPr>
        <p:spPr>
          <a:xfrm>
            <a:off x="7901314" y="112321"/>
            <a:ext cx="1533378" cy="436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Step 1:</a:t>
            </a:r>
          </a:p>
          <a:p>
            <a:r>
              <a:rPr lang="en-IN" sz="1200" dirty="0"/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1883260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5CBC43-A1FB-4512-AE12-C894ED8FBC20}"/>
              </a:ext>
            </a:extLst>
          </p:cNvPr>
          <p:cNvSpPr/>
          <p:nvPr/>
        </p:nvSpPr>
        <p:spPr>
          <a:xfrm>
            <a:off x="10242815" y="1136880"/>
            <a:ext cx="1188000" cy="3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29499-8366-4353-8DAF-B1143FB4CB68}"/>
              </a:ext>
            </a:extLst>
          </p:cNvPr>
          <p:cNvSpPr/>
          <p:nvPr/>
        </p:nvSpPr>
        <p:spPr>
          <a:xfrm>
            <a:off x="8635746" y="1136880"/>
            <a:ext cx="1188000" cy="3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Main 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CF5D78-90DC-4A0B-AD52-E0F3DE57C4D3}"/>
              </a:ext>
            </a:extLst>
          </p:cNvPr>
          <p:cNvSpPr txBox="1"/>
          <p:nvPr/>
        </p:nvSpPr>
        <p:spPr>
          <a:xfrm>
            <a:off x="365760" y="1322363"/>
            <a:ext cx="2264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Your Profile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73D654-5BDA-4F68-9E76-5DE33C236806}"/>
              </a:ext>
            </a:extLst>
          </p:cNvPr>
          <p:cNvCxnSpPr>
            <a:cxnSpLocks/>
          </p:cNvCxnSpPr>
          <p:nvPr/>
        </p:nvCxnSpPr>
        <p:spPr>
          <a:xfrm>
            <a:off x="365760" y="1828800"/>
            <a:ext cx="2264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DC40E66-A397-4FC8-A0F4-A25991FA7AC0}"/>
              </a:ext>
            </a:extLst>
          </p:cNvPr>
          <p:cNvSpPr/>
          <p:nvPr/>
        </p:nvSpPr>
        <p:spPr>
          <a:xfrm>
            <a:off x="365760" y="1935128"/>
            <a:ext cx="2264898" cy="4000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View Profile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A0C126-421B-4CE2-9AB1-197F538421E8}"/>
              </a:ext>
            </a:extLst>
          </p:cNvPr>
          <p:cNvSpPr/>
          <p:nvPr/>
        </p:nvSpPr>
        <p:spPr>
          <a:xfrm>
            <a:off x="365760" y="2546296"/>
            <a:ext cx="2264898" cy="4000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Update Profile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EBD91-88F0-4B7C-AB49-D49519F5838E}"/>
              </a:ext>
            </a:extLst>
          </p:cNvPr>
          <p:cNvSpPr/>
          <p:nvPr/>
        </p:nvSpPr>
        <p:spPr>
          <a:xfrm>
            <a:off x="365760" y="3157464"/>
            <a:ext cx="2264898" cy="4000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Print Profile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E25793C-BD1F-4346-BA38-51425C7D83F9}"/>
              </a:ext>
            </a:extLst>
          </p:cNvPr>
          <p:cNvSpPr/>
          <p:nvPr/>
        </p:nvSpPr>
        <p:spPr>
          <a:xfrm>
            <a:off x="365760" y="3768632"/>
            <a:ext cx="2264898" cy="4000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Latest Notification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C1B13D-B518-4765-A68D-9BAF5A4236C8}"/>
              </a:ext>
            </a:extLst>
          </p:cNvPr>
          <p:cNvSpPr/>
          <p:nvPr/>
        </p:nvSpPr>
        <p:spPr>
          <a:xfrm>
            <a:off x="3896751" y="1827295"/>
            <a:ext cx="1601901" cy="1941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Photo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47401E-52E2-4376-AF3E-7CD389B64EE1}"/>
              </a:ext>
            </a:extLst>
          </p:cNvPr>
          <p:cNvSpPr/>
          <p:nvPr/>
        </p:nvSpPr>
        <p:spPr>
          <a:xfrm>
            <a:off x="6092653" y="1827296"/>
            <a:ext cx="1601902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Full name :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315896-287C-47BB-AA29-56AED31955CC}"/>
              </a:ext>
            </a:extLst>
          </p:cNvPr>
          <p:cNvSpPr/>
          <p:nvPr/>
        </p:nvSpPr>
        <p:spPr>
          <a:xfrm>
            <a:off x="6092652" y="2208167"/>
            <a:ext cx="1601901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Class 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2C3240-4FD5-4FD6-8A78-C472348B9F50}"/>
              </a:ext>
            </a:extLst>
          </p:cNvPr>
          <p:cNvSpPr/>
          <p:nvPr/>
        </p:nvSpPr>
        <p:spPr>
          <a:xfrm>
            <a:off x="6092652" y="2617963"/>
            <a:ext cx="1601901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Admission No 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D8298A-3519-4597-9D36-097CD408C76B}"/>
              </a:ext>
            </a:extLst>
          </p:cNvPr>
          <p:cNvSpPr/>
          <p:nvPr/>
        </p:nvSpPr>
        <p:spPr>
          <a:xfrm>
            <a:off x="6084186" y="3027759"/>
            <a:ext cx="1610367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Mobile No 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7F17A1-B7DC-4613-B7FB-0BC0B37B71DB}"/>
              </a:ext>
            </a:extLst>
          </p:cNvPr>
          <p:cNvSpPr/>
          <p:nvPr/>
        </p:nvSpPr>
        <p:spPr>
          <a:xfrm>
            <a:off x="7834795" y="1798343"/>
            <a:ext cx="3596021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Sachin Prakash </a:t>
            </a:r>
            <a:r>
              <a:rPr lang="en-IN" dirty="0" err="1"/>
              <a:t>Acharekar</a:t>
            </a:r>
            <a:r>
              <a:rPr lang="en-IN" dirty="0"/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C1C10C-F4D5-4041-9143-86BA98D0EBBC}"/>
              </a:ext>
            </a:extLst>
          </p:cNvPr>
          <p:cNvSpPr/>
          <p:nvPr/>
        </p:nvSpPr>
        <p:spPr>
          <a:xfrm>
            <a:off x="7834795" y="2186296"/>
            <a:ext cx="3596021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Senior KG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F71B0A-312E-42A9-8950-D1E6EDB79DA7}"/>
              </a:ext>
            </a:extLst>
          </p:cNvPr>
          <p:cNvSpPr/>
          <p:nvPr/>
        </p:nvSpPr>
        <p:spPr>
          <a:xfrm>
            <a:off x="7834794" y="2586378"/>
            <a:ext cx="3596021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12345678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FE48DE-302C-4B3F-B388-D5C2E3F0EFC9}"/>
              </a:ext>
            </a:extLst>
          </p:cNvPr>
          <p:cNvSpPr/>
          <p:nvPr/>
        </p:nvSpPr>
        <p:spPr>
          <a:xfrm>
            <a:off x="7834794" y="3027759"/>
            <a:ext cx="3596021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1234567890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D1B660-59AB-49BC-9BFB-FA50D0E54B42}"/>
              </a:ext>
            </a:extLst>
          </p:cNvPr>
          <p:cNvSpPr/>
          <p:nvPr/>
        </p:nvSpPr>
        <p:spPr>
          <a:xfrm>
            <a:off x="165894" y="103749"/>
            <a:ext cx="11859064" cy="945147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62073B-FA22-461B-99D8-EE4C17F21228}"/>
              </a:ext>
            </a:extLst>
          </p:cNvPr>
          <p:cNvSpPr txBox="1"/>
          <p:nvPr/>
        </p:nvSpPr>
        <p:spPr>
          <a:xfrm>
            <a:off x="2198391" y="225566"/>
            <a:ext cx="8057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KMS English Medium School (CBSE)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7388E48-4BE9-454D-BA37-79D93F753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851" y="254686"/>
            <a:ext cx="837369" cy="678766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5EA323A-D13E-4C10-A434-57B8E9E90090}"/>
              </a:ext>
            </a:extLst>
          </p:cNvPr>
          <p:cNvSpPr/>
          <p:nvPr/>
        </p:nvSpPr>
        <p:spPr>
          <a:xfrm>
            <a:off x="365760" y="4379800"/>
            <a:ext cx="2264898" cy="4000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62916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1EBA09-18D7-48B7-AE2A-8BA8DC8B280A}"/>
              </a:ext>
            </a:extLst>
          </p:cNvPr>
          <p:cNvSpPr/>
          <p:nvPr/>
        </p:nvSpPr>
        <p:spPr>
          <a:xfrm>
            <a:off x="165894" y="1048892"/>
            <a:ext cx="11859064" cy="67876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0764C-D896-426B-9FDE-C4D29D27267C}"/>
              </a:ext>
            </a:extLst>
          </p:cNvPr>
          <p:cNvSpPr txBox="1"/>
          <p:nvPr/>
        </p:nvSpPr>
        <p:spPr>
          <a:xfrm>
            <a:off x="2895702" y="1234387"/>
            <a:ext cx="1063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About Us  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2254C-B83F-4422-8FDD-8EB72E50323A}"/>
              </a:ext>
            </a:extLst>
          </p:cNvPr>
          <p:cNvSpPr txBox="1"/>
          <p:nvPr/>
        </p:nvSpPr>
        <p:spPr>
          <a:xfrm>
            <a:off x="4036723" y="1234389"/>
            <a:ext cx="1190474" cy="30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Infrastructure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3CD65-CF86-4BEE-A954-A0B422B71B42}"/>
              </a:ext>
            </a:extLst>
          </p:cNvPr>
          <p:cNvSpPr txBox="1"/>
          <p:nvPr/>
        </p:nvSpPr>
        <p:spPr>
          <a:xfrm>
            <a:off x="5302736" y="1234387"/>
            <a:ext cx="104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Academic 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FF15B-D453-43F1-AC38-3DE91B2804D4}"/>
              </a:ext>
            </a:extLst>
          </p:cNvPr>
          <p:cNvSpPr txBox="1"/>
          <p:nvPr/>
        </p:nvSpPr>
        <p:spPr>
          <a:xfrm>
            <a:off x="11123255" y="1234389"/>
            <a:ext cx="765517" cy="30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Help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8117C-D4EC-47EB-94FB-491ECB83B4B2}"/>
              </a:ext>
            </a:extLst>
          </p:cNvPr>
          <p:cNvSpPr txBox="1"/>
          <p:nvPr/>
        </p:nvSpPr>
        <p:spPr>
          <a:xfrm>
            <a:off x="2188988" y="1234389"/>
            <a:ext cx="628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939C0-6A65-45B1-84F0-160890D34CE0}"/>
              </a:ext>
            </a:extLst>
          </p:cNvPr>
          <p:cNvSpPr txBox="1"/>
          <p:nvPr/>
        </p:nvSpPr>
        <p:spPr>
          <a:xfrm>
            <a:off x="6436840" y="1234387"/>
            <a:ext cx="76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Gallery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A51DB-41EA-411D-B46E-EEEB2DE73ECC}"/>
              </a:ext>
            </a:extLst>
          </p:cNvPr>
          <p:cNvSpPr txBox="1"/>
          <p:nvPr/>
        </p:nvSpPr>
        <p:spPr>
          <a:xfrm>
            <a:off x="8353463" y="1234387"/>
            <a:ext cx="1588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Online Admission 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FB445-2EEC-4A1D-BACA-279AF89DFAF8}"/>
              </a:ext>
            </a:extLst>
          </p:cNvPr>
          <p:cNvSpPr txBox="1"/>
          <p:nvPr/>
        </p:nvSpPr>
        <p:spPr>
          <a:xfrm>
            <a:off x="10025883" y="1234387"/>
            <a:ext cx="1013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Contact 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D4729-B41B-4862-8CF8-A28ACECC94FA}"/>
              </a:ext>
            </a:extLst>
          </p:cNvPr>
          <p:cNvSpPr txBox="1"/>
          <p:nvPr/>
        </p:nvSpPr>
        <p:spPr>
          <a:xfrm>
            <a:off x="7208488" y="1234387"/>
            <a:ext cx="106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Admission 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A7C09-8755-48DD-B6A9-6296EF9CDC16}"/>
              </a:ext>
            </a:extLst>
          </p:cNvPr>
          <p:cNvSpPr/>
          <p:nvPr/>
        </p:nvSpPr>
        <p:spPr>
          <a:xfrm>
            <a:off x="165894" y="47479"/>
            <a:ext cx="11859064" cy="945147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131B03-E1B4-4AA2-86CE-249E6F0CC099}"/>
              </a:ext>
            </a:extLst>
          </p:cNvPr>
          <p:cNvSpPr/>
          <p:nvPr/>
        </p:nvSpPr>
        <p:spPr>
          <a:xfrm>
            <a:off x="533998" y="236676"/>
            <a:ext cx="1055077" cy="6787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A060C-2FE5-4995-997A-70BCE18F1186}"/>
              </a:ext>
            </a:extLst>
          </p:cNvPr>
          <p:cNvSpPr txBox="1"/>
          <p:nvPr/>
        </p:nvSpPr>
        <p:spPr>
          <a:xfrm>
            <a:off x="2198391" y="225566"/>
            <a:ext cx="8057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KMS English Medium School (CBSE)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03784E-28C6-4B78-9C9E-EF7314DA7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851" y="198415"/>
            <a:ext cx="837369" cy="6787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7D55EF-BC76-44D8-BA59-C844EA21EDFC}"/>
              </a:ext>
            </a:extLst>
          </p:cNvPr>
          <p:cNvSpPr/>
          <p:nvPr/>
        </p:nvSpPr>
        <p:spPr>
          <a:xfrm>
            <a:off x="4036723" y="2138288"/>
            <a:ext cx="3953726" cy="44941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BAA710-8A51-4696-8856-728DE1D7819F}"/>
              </a:ext>
            </a:extLst>
          </p:cNvPr>
          <p:cNvSpPr txBox="1"/>
          <p:nvPr/>
        </p:nvSpPr>
        <p:spPr>
          <a:xfrm>
            <a:off x="4321267" y="2303469"/>
            <a:ext cx="176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B2E5FE-63F8-4030-9775-D70562527D07}"/>
              </a:ext>
            </a:extLst>
          </p:cNvPr>
          <p:cNvCxnSpPr/>
          <p:nvPr/>
        </p:nvCxnSpPr>
        <p:spPr>
          <a:xfrm>
            <a:off x="4431323" y="2672801"/>
            <a:ext cx="12238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508943-7351-425F-B7AE-FE1B760362FB}"/>
              </a:ext>
            </a:extLst>
          </p:cNvPr>
          <p:cNvSpPr txBox="1"/>
          <p:nvPr/>
        </p:nvSpPr>
        <p:spPr>
          <a:xfrm>
            <a:off x="4345621" y="3046592"/>
            <a:ext cx="176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89F60-91EF-4DF4-AFA8-D6C104B4121B}"/>
              </a:ext>
            </a:extLst>
          </p:cNvPr>
          <p:cNvSpPr txBox="1"/>
          <p:nvPr/>
        </p:nvSpPr>
        <p:spPr>
          <a:xfrm>
            <a:off x="4345621" y="3852164"/>
            <a:ext cx="176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Password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A45BBA-D297-4A26-B51F-18CC64FF2BF9}"/>
              </a:ext>
            </a:extLst>
          </p:cNvPr>
          <p:cNvSpPr/>
          <p:nvPr/>
        </p:nvSpPr>
        <p:spPr>
          <a:xfrm>
            <a:off x="4431323" y="3429000"/>
            <a:ext cx="319336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C0942C-3F0F-4CE5-892A-45769A89677D}"/>
              </a:ext>
            </a:extLst>
          </p:cNvPr>
          <p:cNvSpPr/>
          <p:nvPr/>
        </p:nvSpPr>
        <p:spPr>
          <a:xfrm>
            <a:off x="4431323" y="4285151"/>
            <a:ext cx="319336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62C408-6300-428E-AC5D-B4F16BBAE86C}"/>
              </a:ext>
            </a:extLst>
          </p:cNvPr>
          <p:cNvSpPr/>
          <p:nvPr/>
        </p:nvSpPr>
        <p:spPr>
          <a:xfrm>
            <a:off x="4321267" y="4943202"/>
            <a:ext cx="208530" cy="145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0A17BA-F3D9-44AA-92B4-ADFC7BB2844C}"/>
              </a:ext>
            </a:extLst>
          </p:cNvPr>
          <p:cNvSpPr txBox="1"/>
          <p:nvPr/>
        </p:nvSpPr>
        <p:spPr>
          <a:xfrm flipH="1">
            <a:off x="4758679" y="4862234"/>
            <a:ext cx="2060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Keep me Signed in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E92427-AF89-4152-AC38-E8210B57B872}"/>
              </a:ext>
            </a:extLst>
          </p:cNvPr>
          <p:cNvSpPr/>
          <p:nvPr/>
        </p:nvSpPr>
        <p:spPr>
          <a:xfrm>
            <a:off x="5202842" y="5348787"/>
            <a:ext cx="1516862" cy="32009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57EBA5-62C4-47E3-BFF0-D91EBB0169C6}"/>
              </a:ext>
            </a:extLst>
          </p:cNvPr>
          <p:cNvCxnSpPr/>
          <p:nvPr/>
        </p:nvCxnSpPr>
        <p:spPr>
          <a:xfrm>
            <a:off x="4321267" y="5953668"/>
            <a:ext cx="3444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D7945D1-9D1B-4CBE-A026-31E5C1DA39FC}"/>
              </a:ext>
            </a:extLst>
          </p:cNvPr>
          <p:cNvSpPr txBox="1"/>
          <p:nvPr/>
        </p:nvSpPr>
        <p:spPr>
          <a:xfrm>
            <a:off x="4476501" y="6076029"/>
            <a:ext cx="31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Forgot Password / Username ?</a:t>
            </a:r>
          </a:p>
        </p:txBody>
      </p:sp>
    </p:spTree>
    <p:extLst>
      <p:ext uri="{BB962C8B-B14F-4D97-AF65-F5344CB8AC3E}">
        <p14:creationId xmlns:p14="http://schemas.microsoft.com/office/powerpoint/2010/main" val="102407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6FD9BE-A21F-4769-8BF1-F34D772D4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30" t="14160" r="16577" b="-14160"/>
          <a:stretch/>
        </p:blipFill>
        <p:spPr>
          <a:xfrm>
            <a:off x="1561514" y="184553"/>
            <a:ext cx="8679766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5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251A86-BE25-4D0B-BADA-7817700AF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2" t="36506" r="13693" b="7261"/>
          <a:stretch/>
        </p:blipFill>
        <p:spPr>
          <a:xfrm>
            <a:off x="1477109" y="506437"/>
            <a:ext cx="8947052" cy="38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10A878-7CB3-4224-A19D-859C1430E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08" t="17214" r="26500" b="11160"/>
          <a:stretch/>
        </p:blipFill>
        <p:spPr>
          <a:xfrm>
            <a:off x="2743200" y="407963"/>
            <a:ext cx="5936566" cy="49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4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E763EB-3BE4-4B6D-B4A3-B6655CF2F37A}"/>
              </a:ext>
            </a:extLst>
          </p:cNvPr>
          <p:cNvSpPr/>
          <p:nvPr/>
        </p:nvSpPr>
        <p:spPr>
          <a:xfrm>
            <a:off x="5514697" y="1356192"/>
            <a:ext cx="1188000" cy="3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Profile Creation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0A4F3C-BD08-43B4-9DDC-EBB3B8908089}"/>
              </a:ext>
            </a:extLst>
          </p:cNvPr>
          <p:cNvSpPr/>
          <p:nvPr/>
        </p:nvSpPr>
        <p:spPr>
          <a:xfrm>
            <a:off x="7071619" y="1348867"/>
            <a:ext cx="1188000" cy="3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Your  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F26F33-6AD9-4630-9C8A-21B758C578CA}"/>
              </a:ext>
            </a:extLst>
          </p:cNvPr>
          <p:cNvSpPr/>
          <p:nvPr/>
        </p:nvSpPr>
        <p:spPr>
          <a:xfrm>
            <a:off x="8663566" y="1328090"/>
            <a:ext cx="1188000" cy="3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Help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F8D256-D572-4774-840B-090C2FDBD13D}"/>
              </a:ext>
            </a:extLst>
          </p:cNvPr>
          <p:cNvSpPr/>
          <p:nvPr/>
        </p:nvSpPr>
        <p:spPr>
          <a:xfrm>
            <a:off x="10255513" y="1328090"/>
            <a:ext cx="1188000" cy="3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Log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F0DE55-FEA6-4669-B7D9-513C6C1D4E7C}"/>
              </a:ext>
            </a:extLst>
          </p:cNvPr>
          <p:cNvSpPr/>
          <p:nvPr/>
        </p:nvSpPr>
        <p:spPr>
          <a:xfrm>
            <a:off x="4142236" y="1356192"/>
            <a:ext cx="1188000" cy="3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Main Page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5D0635-1A30-44BF-8A8B-653EBB474E81}"/>
              </a:ext>
            </a:extLst>
          </p:cNvPr>
          <p:cNvSpPr/>
          <p:nvPr/>
        </p:nvSpPr>
        <p:spPr>
          <a:xfrm>
            <a:off x="166468" y="106935"/>
            <a:ext cx="11859064" cy="945147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09B6B9-8C92-4647-A217-260EE51324F7}"/>
              </a:ext>
            </a:extLst>
          </p:cNvPr>
          <p:cNvSpPr txBox="1"/>
          <p:nvPr/>
        </p:nvSpPr>
        <p:spPr>
          <a:xfrm>
            <a:off x="2198391" y="225566"/>
            <a:ext cx="8057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KMS English Medium School (CBSE)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8720FE-010E-4FF3-B4B1-DF2D49B6C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851" y="198415"/>
            <a:ext cx="837369" cy="6787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950A2F-EC54-4995-BDE3-9717535B94EB}"/>
              </a:ext>
            </a:extLst>
          </p:cNvPr>
          <p:cNvSpPr/>
          <p:nvPr/>
        </p:nvSpPr>
        <p:spPr>
          <a:xfrm>
            <a:off x="166468" y="2026732"/>
            <a:ext cx="7134664" cy="46057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B9E2A-A861-4C4C-81DA-4990AB62B904}"/>
              </a:ext>
            </a:extLst>
          </p:cNvPr>
          <p:cNvSpPr/>
          <p:nvPr/>
        </p:nvSpPr>
        <p:spPr>
          <a:xfrm>
            <a:off x="166468" y="2026732"/>
            <a:ext cx="7134664" cy="36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/>
              <a:t>Steps of Application Submission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85EF4-5DB9-44B2-B7F5-8E2A9CBAC0E1}"/>
              </a:ext>
            </a:extLst>
          </p:cNvPr>
          <p:cNvSpPr txBox="1"/>
          <p:nvPr/>
        </p:nvSpPr>
        <p:spPr>
          <a:xfrm flipH="1">
            <a:off x="178189" y="2389495"/>
            <a:ext cx="2810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Application Submission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A29DE-3D59-4A4D-91B4-BA94D8460D7C}"/>
              </a:ext>
            </a:extLst>
          </p:cNvPr>
          <p:cNvSpPr txBox="1"/>
          <p:nvPr/>
        </p:nvSpPr>
        <p:spPr>
          <a:xfrm>
            <a:off x="642851" y="3032470"/>
            <a:ext cx="357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1.  Profile Creation/Updation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4EE590-4DE2-4B08-A417-A6D8C3639C67}"/>
              </a:ext>
            </a:extLst>
          </p:cNvPr>
          <p:cNvSpPr txBox="1"/>
          <p:nvPr/>
        </p:nvSpPr>
        <p:spPr>
          <a:xfrm flipH="1">
            <a:off x="166468" y="2711885"/>
            <a:ext cx="414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are FOUR stages of application submission.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A09AE2-CB55-4426-853C-E954472A0284}"/>
              </a:ext>
            </a:extLst>
          </p:cNvPr>
          <p:cNvSpPr txBox="1"/>
          <p:nvPr/>
        </p:nvSpPr>
        <p:spPr>
          <a:xfrm>
            <a:off x="642851" y="3353055"/>
            <a:ext cx="357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2. Upload Photo / Document as per required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3657AD-DCBA-426C-9B6B-17594F87AB3F}"/>
              </a:ext>
            </a:extLst>
          </p:cNvPr>
          <p:cNvSpPr txBox="1"/>
          <p:nvPr/>
        </p:nvSpPr>
        <p:spPr>
          <a:xfrm>
            <a:off x="642851" y="3672109"/>
            <a:ext cx="357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3.  Admission Fees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A8FA7D-7080-4AD0-BF43-86BF1D25DC66}"/>
              </a:ext>
            </a:extLst>
          </p:cNvPr>
          <p:cNvSpPr txBox="1"/>
          <p:nvPr/>
        </p:nvSpPr>
        <p:spPr>
          <a:xfrm>
            <a:off x="642851" y="3991163"/>
            <a:ext cx="357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4.  --------------------------------------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D50F2-A73A-4D73-8654-4D91B8C4B0EC}"/>
              </a:ext>
            </a:extLst>
          </p:cNvPr>
          <p:cNvSpPr txBox="1"/>
          <p:nvPr/>
        </p:nvSpPr>
        <p:spPr>
          <a:xfrm>
            <a:off x="178189" y="4455591"/>
            <a:ext cx="357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Detail Steps</a:t>
            </a:r>
            <a:r>
              <a:rPr lang="en-IN" sz="1400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AAB75-A54E-42E4-A1BA-0A4F79B7B956}"/>
              </a:ext>
            </a:extLst>
          </p:cNvPr>
          <p:cNvSpPr txBox="1"/>
          <p:nvPr/>
        </p:nvSpPr>
        <p:spPr>
          <a:xfrm>
            <a:off x="408627" y="4782249"/>
            <a:ext cx="666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1. </a:t>
            </a:r>
            <a:r>
              <a:rPr lang="en-US" sz="1400" dirty="0"/>
              <a:t>If you are new user, create user name and password for log in into CBSE Website.</a:t>
            </a:r>
            <a:endParaRPr lang="en-IN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502662-07E9-4B68-95DB-229BA219E927}"/>
              </a:ext>
            </a:extLst>
          </p:cNvPr>
          <p:cNvSpPr/>
          <p:nvPr/>
        </p:nvSpPr>
        <p:spPr>
          <a:xfrm>
            <a:off x="7537936" y="2026732"/>
            <a:ext cx="4487596" cy="242885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609D1-68EF-4FC5-AC16-E68D8F8AE07E}"/>
              </a:ext>
            </a:extLst>
          </p:cNvPr>
          <p:cNvSpPr/>
          <p:nvPr/>
        </p:nvSpPr>
        <p:spPr>
          <a:xfrm>
            <a:off x="7777515" y="2504049"/>
            <a:ext cx="4009292" cy="179489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1EE12-A2F5-4E55-BDEF-92AE7F996CEC}"/>
              </a:ext>
            </a:extLst>
          </p:cNvPr>
          <p:cNvSpPr txBox="1"/>
          <p:nvPr/>
        </p:nvSpPr>
        <p:spPr>
          <a:xfrm flipH="1">
            <a:off x="7777515" y="2080725"/>
            <a:ext cx="400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Latest News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28B0D2-B304-4052-A434-184E62E01586}"/>
              </a:ext>
            </a:extLst>
          </p:cNvPr>
          <p:cNvSpPr txBox="1"/>
          <p:nvPr/>
        </p:nvSpPr>
        <p:spPr>
          <a:xfrm>
            <a:off x="408628" y="5047468"/>
            <a:ext cx="6662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After log in into this website, enter your complete profile. Keep ready Scanned copy of your photo / Signature / Document as per required. (any Size upload ) </a:t>
            </a:r>
          </a:p>
          <a:p>
            <a:r>
              <a:rPr lang="en-US" sz="1400" dirty="0"/>
              <a:t>  a)  (Student / Father / Mother) both Phots are Compulsory Upload</a:t>
            </a:r>
            <a:endParaRPr lang="en-I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6859C9-346B-4B20-83B2-1C30412508EF}"/>
              </a:ext>
            </a:extLst>
          </p:cNvPr>
          <p:cNvSpPr txBox="1"/>
          <p:nvPr/>
        </p:nvSpPr>
        <p:spPr>
          <a:xfrm>
            <a:off x="402304" y="5796220"/>
            <a:ext cx="666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3. Admission Process Fees Rs. 1000/- all standard and pending fees your Accept form after paid the payment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2D623D-CC54-4D8C-9567-FAE5837B1D72}"/>
              </a:ext>
            </a:extLst>
          </p:cNvPr>
          <p:cNvSpPr txBox="1"/>
          <p:nvPr/>
        </p:nvSpPr>
        <p:spPr>
          <a:xfrm>
            <a:off x="402304" y="6312819"/>
            <a:ext cx="666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4. Please filled the all details are </a:t>
            </a:r>
            <a:r>
              <a:rPr lang="en-IN" sz="1400" dirty="0" err="1"/>
              <a:t>compulsary</a:t>
            </a:r>
            <a:r>
              <a:rPr lang="en-IN" sz="14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55194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E74C9D-BE8E-4BBC-8422-263D49B3BE4A}"/>
              </a:ext>
            </a:extLst>
          </p:cNvPr>
          <p:cNvSpPr/>
          <p:nvPr/>
        </p:nvSpPr>
        <p:spPr>
          <a:xfrm>
            <a:off x="180535" y="282337"/>
            <a:ext cx="7134664" cy="29391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81A342-5765-433E-A2EA-01E1CC039F85}"/>
              </a:ext>
            </a:extLst>
          </p:cNvPr>
          <p:cNvSpPr/>
          <p:nvPr/>
        </p:nvSpPr>
        <p:spPr>
          <a:xfrm>
            <a:off x="406917" y="399144"/>
            <a:ext cx="38274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4. Document required as per below </a:t>
            </a:r>
          </a:p>
          <a:p>
            <a:r>
              <a:rPr lang="en-IN" sz="1400" dirty="0"/>
              <a:t>     </a:t>
            </a:r>
            <a:r>
              <a:rPr lang="en-IN" sz="1400" b="1" dirty="0"/>
              <a:t>Document  :</a:t>
            </a:r>
          </a:p>
          <a:p>
            <a:r>
              <a:rPr lang="en-IN" sz="1400" b="1" dirty="0"/>
              <a:t>             1.  Birth Certificate </a:t>
            </a:r>
          </a:p>
          <a:p>
            <a:r>
              <a:rPr lang="en-IN" sz="1400" b="1" dirty="0"/>
              <a:t>             2.  School living Certificate</a:t>
            </a:r>
          </a:p>
          <a:p>
            <a:r>
              <a:rPr lang="en-IN" sz="1400" b="1" dirty="0"/>
              <a:t>             3.  Student Aadhar Card </a:t>
            </a:r>
          </a:p>
          <a:p>
            <a:r>
              <a:rPr lang="en-IN" sz="1400" b="1" dirty="0"/>
              <a:t>             4.  Cast Certificate</a:t>
            </a:r>
          </a:p>
          <a:p>
            <a:r>
              <a:rPr lang="en-IN" sz="1400" b="1" dirty="0"/>
              <a:t>             5.  Mark list of Previous std</a:t>
            </a:r>
          </a:p>
          <a:p>
            <a:r>
              <a:rPr lang="en-IN" sz="1400" b="1" dirty="0"/>
              <a:t>             6.  Parent ID (PAN Card / Aadhar Card)  </a:t>
            </a:r>
          </a:p>
          <a:p>
            <a:r>
              <a:rPr lang="en-IN" sz="1400" b="1" dirty="0"/>
              <a:t>                  Any one</a:t>
            </a:r>
          </a:p>
        </p:txBody>
      </p:sp>
    </p:spTree>
    <p:extLst>
      <p:ext uri="{BB962C8B-B14F-4D97-AF65-F5344CB8AC3E}">
        <p14:creationId xmlns:p14="http://schemas.microsoft.com/office/powerpoint/2010/main" val="268900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6241D5-4925-44A9-A1EB-97D71F4E1797}"/>
              </a:ext>
            </a:extLst>
          </p:cNvPr>
          <p:cNvSpPr/>
          <p:nvPr/>
        </p:nvSpPr>
        <p:spPr>
          <a:xfrm>
            <a:off x="461889" y="1871002"/>
            <a:ext cx="11268222" cy="4621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CD1711-F28E-4373-B299-157E8D20580C}"/>
              </a:ext>
            </a:extLst>
          </p:cNvPr>
          <p:cNvSpPr/>
          <p:nvPr/>
        </p:nvSpPr>
        <p:spPr>
          <a:xfrm>
            <a:off x="787791" y="1716257"/>
            <a:ext cx="2222696" cy="3094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Student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962AC-F3BD-4A56-84E7-7BB10DD393F9}"/>
              </a:ext>
            </a:extLst>
          </p:cNvPr>
          <p:cNvSpPr txBox="1"/>
          <p:nvPr/>
        </p:nvSpPr>
        <p:spPr>
          <a:xfrm>
            <a:off x="669064" y="2220409"/>
            <a:ext cx="204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Name of the Student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75468-2289-4C6A-99A9-013C3B935B94}"/>
              </a:ext>
            </a:extLst>
          </p:cNvPr>
          <p:cNvSpPr/>
          <p:nvPr/>
        </p:nvSpPr>
        <p:spPr>
          <a:xfrm>
            <a:off x="2922240" y="2281685"/>
            <a:ext cx="1888911" cy="277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768EE9-B343-4675-8703-77B365ED4689}"/>
              </a:ext>
            </a:extLst>
          </p:cNvPr>
          <p:cNvSpPr/>
          <p:nvPr/>
        </p:nvSpPr>
        <p:spPr>
          <a:xfrm>
            <a:off x="5681533" y="2281684"/>
            <a:ext cx="1888911" cy="277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68D372-6814-4942-ADDD-380FC3F9C017}"/>
              </a:ext>
            </a:extLst>
          </p:cNvPr>
          <p:cNvSpPr/>
          <p:nvPr/>
        </p:nvSpPr>
        <p:spPr>
          <a:xfrm>
            <a:off x="8440827" y="2251047"/>
            <a:ext cx="1888911" cy="277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428E5-0E81-4057-B1A3-67B0639D512B}"/>
              </a:ext>
            </a:extLst>
          </p:cNvPr>
          <p:cNvSpPr txBox="1"/>
          <p:nvPr/>
        </p:nvSpPr>
        <p:spPr>
          <a:xfrm>
            <a:off x="3400541" y="2604314"/>
            <a:ext cx="93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Surname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EEC9E-BF42-4A99-BE35-14266DDFDA4D}"/>
              </a:ext>
            </a:extLst>
          </p:cNvPr>
          <p:cNvSpPr txBox="1"/>
          <p:nvPr/>
        </p:nvSpPr>
        <p:spPr>
          <a:xfrm>
            <a:off x="6076441" y="2604314"/>
            <a:ext cx="1099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First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7C109-6E4A-4BFF-B5E7-483A0E097F10}"/>
              </a:ext>
            </a:extLst>
          </p:cNvPr>
          <p:cNvSpPr txBox="1"/>
          <p:nvPr/>
        </p:nvSpPr>
        <p:spPr>
          <a:xfrm>
            <a:off x="8889179" y="2604314"/>
            <a:ext cx="1364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Middle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F1D0C5-119D-499F-9ADB-58113B136F12}"/>
              </a:ext>
            </a:extLst>
          </p:cNvPr>
          <p:cNvSpPr txBox="1"/>
          <p:nvPr/>
        </p:nvSpPr>
        <p:spPr>
          <a:xfrm>
            <a:off x="669065" y="3080028"/>
            <a:ext cx="2997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 in which admission sought :</a:t>
            </a:r>
            <a:endParaRPr lang="en-IN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2A14AA-E77D-4AF3-990E-648D61C5DD45}"/>
              </a:ext>
            </a:extLst>
          </p:cNvPr>
          <p:cNvSpPr/>
          <p:nvPr/>
        </p:nvSpPr>
        <p:spPr>
          <a:xfrm>
            <a:off x="3792622" y="3110666"/>
            <a:ext cx="3156818" cy="277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E5A50D-DF3F-4F19-AECE-937A7BB7D8D4}"/>
              </a:ext>
            </a:extLst>
          </p:cNvPr>
          <p:cNvSpPr txBox="1"/>
          <p:nvPr/>
        </p:nvSpPr>
        <p:spPr>
          <a:xfrm>
            <a:off x="669064" y="3644313"/>
            <a:ext cx="160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 of Birth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ED239F-7D6C-4D10-A7EA-800C880C16ED}"/>
              </a:ext>
            </a:extLst>
          </p:cNvPr>
          <p:cNvSpPr/>
          <p:nvPr/>
        </p:nvSpPr>
        <p:spPr>
          <a:xfrm>
            <a:off x="2152372" y="3720978"/>
            <a:ext cx="769868" cy="216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B011A7-E387-4048-8F78-09E151EDF141}"/>
              </a:ext>
            </a:extLst>
          </p:cNvPr>
          <p:cNvSpPr/>
          <p:nvPr/>
        </p:nvSpPr>
        <p:spPr>
          <a:xfrm>
            <a:off x="3041407" y="3718237"/>
            <a:ext cx="825288" cy="2159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B1F7E-6135-45EB-80CB-27841034495E}"/>
              </a:ext>
            </a:extLst>
          </p:cNvPr>
          <p:cNvSpPr/>
          <p:nvPr/>
        </p:nvSpPr>
        <p:spPr>
          <a:xfrm>
            <a:off x="3992904" y="3718168"/>
            <a:ext cx="825288" cy="21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Year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8D9AE2D-99FD-4B35-AEA2-78A9B5F1CE00}"/>
              </a:ext>
            </a:extLst>
          </p:cNvPr>
          <p:cNvSpPr/>
          <p:nvPr/>
        </p:nvSpPr>
        <p:spPr>
          <a:xfrm>
            <a:off x="9259808" y="3175644"/>
            <a:ext cx="144000" cy="144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FA901-9984-48D9-9BDD-A6D763568CFA}"/>
              </a:ext>
            </a:extLst>
          </p:cNvPr>
          <p:cNvSpPr txBox="1"/>
          <p:nvPr/>
        </p:nvSpPr>
        <p:spPr>
          <a:xfrm>
            <a:off x="8525917" y="3082861"/>
            <a:ext cx="69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Male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36FCAA-09A2-4A32-977D-33506C040DC7}"/>
              </a:ext>
            </a:extLst>
          </p:cNvPr>
          <p:cNvSpPr txBox="1"/>
          <p:nvPr/>
        </p:nvSpPr>
        <p:spPr>
          <a:xfrm>
            <a:off x="9463784" y="3049389"/>
            <a:ext cx="865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Female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10720D-C728-449A-A93B-D63934E2CB08}"/>
              </a:ext>
            </a:extLst>
          </p:cNvPr>
          <p:cNvSpPr/>
          <p:nvPr/>
        </p:nvSpPr>
        <p:spPr>
          <a:xfrm>
            <a:off x="8315665" y="3195527"/>
            <a:ext cx="144000" cy="144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D5E907-30CE-4E64-9510-4FF07B11846F}"/>
              </a:ext>
            </a:extLst>
          </p:cNvPr>
          <p:cNvSpPr txBox="1"/>
          <p:nvPr/>
        </p:nvSpPr>
        <p:spPr>
          <a:xfrm>
            <a:off x="7334928" y="3086081"/>
            <a:ext cx="914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Sex  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76E1C7-756D-45FB-B8A8-9D7FE9CBBCF3}"/>
              </a:ext>
            </a:extLst>
          </p:cNvPr>
          <p:cNvSpPr/>
          <p:nvPr/>
        </p:nvSpPr>
        <p:spPr>
          <a:xfrm>
            <a:off x="5129621" y="3656891"/>
            <a:ext cx="601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Age 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BC9C06-019F-4F39-8BB4-84A6DE18A2BE}"/>
              </a:ext>
            </a:extLst>
          </p:cNvPr>
          <p:cNvSpPr/>
          <p:nvPr/>
        </p:nvSpPr>
        <p:spPr>
          <a:xfrm>
            <a:off x="5735114" y="3727450"/>
            <a:ext cx="825288" cy="21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Year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72189B-9872-4910-AEEA-36D6C8EEFB27}"/>
              </a:ext>
            </a:extLst>
          </p:cNvPr>
          <p:cNvSpPr txBox="1"/>
          <p:nvPr/>
        </p:nvSpPr>
        <p:spPr>
          <a:xfrm flipH="1">
            <a:off x="6899972" y="3666173"/>
            <a:ext cx="1415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Place of Birth 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8FD788-D853-451C-870D-90DD85D44E28}"/>
              </a:ext>
            </a:extLst>
          </p:cNvPr>
          <p:cNvSpPr/>
          <p:nvPr/>
        </p:nvSpPr>
        <p:spPr>
          <a:xfrm>
            <a:off x="8463176" y="3687529"/>
            <a:ext cx="1888911" cy="277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194B80-DCB1-4661-B660-AD46F6B7E180}"/>
              </a:ext>
            </a:extLst>
          </p:cNvPr>
          <p:cNvSpPr txBox="1"/>
          <p:nvPr/>
        </p:nvSpPr>
        <p:spPr>
          <a:xfrm flipH="1">
            <a:off x="669064" y="4182532"/>
            <a:ext cx="140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Blood Group 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EE6713-5850-4225-9A84-1401FBE74014}"/>
              </a:ext>
            </a:extLst>
          </p:cNvPr>
          <p:cNvSpPr/>
          <p:nvPr/>
        </p:nvSpPr>
        <p:spPr>
          <a:xfrm>
            <a:off x="2072401" y="4261489"/>
            <a:ext cx="1920504" cy="215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Select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829034-ADFA-4540-8CC4-DD2A22A6C2C0}"/>
              </a:ext>
            </a:extLst>
          </p:cNvPr>
          <p:cNvSpPr txBox="1"/>
          <p:nvPr/>
        </p:nvSpPr>
        <p:spPr>
          <a:xfrm flipH="1">
            <a:off x="4274971" y="4182531"/>
            <a:ext cx="1239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Nationality 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293607-5EFC-4C99-BC64-1E7E8EC595F4}"/>
              </a:ext>
            </a:extLst>
          </p:cNvPr>
          <p:cNvSpPr/>
          <p:nvPr/>
        </p:nvSpPr>
        <p:spPr>
          <a:xfrm>
            <a:off x="5514536" y="4261489"/>
            <a:ext cx="1955410" cy="215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Select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020FFE-2E87-45AB-B66D-3DAF13A79F41}"/>
              </a:ext>
            </a:extLst>
          </p:cNvPr>
          <p:cNvSpPr txBox="1"/>
          <p:nvPr/>
        </p:nvSpPr>
        <p:spPr>
          <a:xfrm flipH="1">
            <a:off x="7649615" y="4182531"/>
            <a:ext cx="1044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Religion 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97B77C-FC04-4397-8837-55C6FEED0D63}"/>
              </a:ext>
            </a:extLst>
          </p:cNvPr>
          <p:cNvSpPr/>
          <p:nvPr/>
        </p:nvSpPr>
        <p:spPr>
          <a:xfrm>
            <a:off x="8717853" y="4261489"/>
            <a:ext cx="2111062" cy="21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Select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34C62F-C6E9-45EA-9FB4-9135C1D149C8}"/>
              </a:ext>
            </a:extLst>
          </p:cNvPr>
          <p:cNvSpPr txBox="1"/>
          <p:nvPr/>
        </p:nvSpPr>
        <p:spPr>
          <a:xfrm flipH="1">
            <a:off x="666495" y="4722973"/>
            <a:ext cx="1609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Mother Tongue 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935B73-9046-4B86-9628-F4542189C7D1}"/>
              </a:ext>
            </a:extLst>
          </p:cNvPr>
          <p:cNvSpPr/>
          <p:nvPr/>
        </p:nvSpPr>
        <p:spPr>
          <a:xfrm>
            <a:off x="2392830" y="4786017"/>
            <a:ext cx="2840352" cy="215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B8D8FC-1293-4B79-AC78-6A57B522F221}"/>
              </a:ext>
            </a:extLst>
          </p:cNvPr>
          <p:cNvSpPr txBox="1"/>
          <p:nvPr/>
        </p:nvSpPr>
        <p:spPr>
          <a:xfrm flipH="1">
            <a:off x="5644718" y="4731340"/>
            <a:ext cx="1239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Category 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2CCDE8-74D5-48C0-A612-7257FC7BD843}"/>
              </a:ext>
            </a:extLst>
          </p:cNvPr>
          <p:cNvSpPr/>
          <p:nvPr/>
        </p:nvSpPr>
        <p:spPr>
          <a:xfrm>
            <a:off x="6884282" y="4759395"/>
            <a:ext cx="1920504" cy="215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Select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17734C-F88E-4E15-8164-34B1482E17CB}"/>
              </a:ext>
            </a:extLst>
          </p:cNvPr>
          <p:cNvSpPr txBox="1"/>
          <p:nvPr/>
        </p:nvSpPr>
        <p:spPr>
          <a:xfrm flipH="1">
            <a:off x="666493" y="5298841"/>
            <a:ext cx="1920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Student Aadhar No.: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FF7FDB-2B3B-4F8A-BE5B-0A00A3D7420F}"/>
              </a:ext>
            </a:extLst>
          </p:cNvPr>
          <p:cNvSpPr/>
          <p:nvPr/>
        </p:nvSpPr>
        <p:spPr>
          <a:xfrm>
            <a:off x="2811124" y="5363992"/>
            <a:ext cx="4523803" cy="215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CF352C-5662-4A77-BC6F-4C31318A3DF7}"/>
              </a:ext>
            </a:extLst>
          </p:cNvPr>
          <p:cNvSpPr txBox="1"/>
          <p:nvPr/>
        </p:nvSpPr>
        <p:spPr>
          <a:xfrm flipH="1">
            <a:off x="669063" y="5911255"/>
            <a:ext cx="1121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Minority 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871672-2239-492C-AA5E-C01758BCD1AB}"/>
              </a:ext>
            </a:extLst>
          </p:cNvPr>
          <p:cNvSpPr/>
          <p:nvPr/>
        </p:nvSpPr>
        <p:spPr>
          <a:xfrm>
            <a:off x="2072400" y="5990212"/>
            <a:ext cx="1920504" cy="215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Select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7F7D99-128D-4DAB-813E-CA4908E886AD}"/>
              </a:ext>
            </a:extLst>
          </p:cNvPr>
          <p:cNvSpPr txBox="1"/>
          <p:nvPr/>
        </p:nvSpPr>
        <p:spPr>
          <a:xfrm flipH="1">
            <a:off x="4274970" y="5911254"/>
            <a:ext cx="1239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Only Child 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44C7DD-2F85-4B5A-AE01-EDB5D0C74E4F}"/>
              </a:ext>
            </a:extLst>
          </p:cNvPr>
          <p:cNvSpPr/>
          <p:nvPr/>
        </p:nvSpPr>
        <p:spPr>
          <a:xfrm>
            <a:off x="5514535" y="5990212"/>
            <a:ext cx="1955410" cy="215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Select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BB8C5D9-CF70-4853-AC5E-5FCDA09BAA05}"/>
              </a:ext>
            </a:extLst>
          </p:cNvPr>
          <p:cNvSpPr/>
          <p:nvPr/>
        </p:nvSpPr>
        <p:spPr>
          <a:xfrm>
            <a:off x="469824" y="980723"/>
            <a:ext cx="1533378" cy="43609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Step 1:</a:t>
            </a:r>
          </a:p>
          <a:p>
            <a:r>
              <a:rPr lang="en-IN" sz="1200" dirty="0"/>
              <a:t>Student Information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2CDBE2F-BF03-422E-AC44-630883CEE345}"/>
              </a:ext>
            </a:extLst>
          </p:cNvPr>
          <p:cNvSpPr/>
          <p:nvPr/>
        </p:nvSpPr>
        <p:spPr>
          <a:xfrm>
            <a:off x="2006717" y="978375"/>
            <a:ext cx="1411731" cy="436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Step 2:</a:t>
            </a:r>
          </a:p>
          <a:p>
            <a:r>
              <a:rPr lang="en-IN" sz="1200" dirty="0"/>
              <a:t>Parent's Details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4726739-6C1B-4FFC-87A7-A8346D1D2D74}"/>
              </a:ext>
            </a:extLst>
          </p:cNvPr>
          <p:cNvSpPr/>
          <p:nvPr/>
        </p:nvSpPr>
        <p:spPr>
          <a:xfrm>
            <a:off x="3418448" y="998087"/>
            <a:ext cx="1935751" cy="436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Step 1: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Details of Local Guardian :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66A178A-2C15-4D76-8268-348557706341}"/>
              </a:ext>
            </a:extLst>
          </p:cNvPr>
          <p:cNvSpPr/>
          <p:nvPr/>
        </p:nvSpPr>
        <p:spPr>
          <a:xfrm>
            <a:off x="5354199" y="995610"/>
            <a:ext cx="2536852" cy="436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Step 1: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Upload Photo/Signature/Document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C07EE9-702F-46BC-B022-354D50338805}"/>
              </a:ext>
            </a:extLst>
          </p:cNvPr>
          <p:cNvSpPr/>
          <p:nvPr/>
        </p:nvSpPr>
        <p:spPr>
          <a:xfrm>
            <a:off x="7058922" y="406331"/>
            <a:ext cx="1188000" cy="3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Profile Creation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4C0C55-357D-4F23-88E5-77FC292ED5BC}"/>
              </a:ext>
            </a:extLst>
          </p:cNvPr>
          <p:cNvSpPr/>
          <p:nvPr/>
        </p:nvSpPr>
        <p:spPr>
          <a:xfrm>
            <a:off x="8650869" y="385554"/>
            <a:ext cx="1188000" cy="3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My Account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46B8E8-6680-4F43-A55B-3D1954FAFCAA}"/>
              </a:ext>
            </a:extLst>
          </p:cNvPr>
          <p:cNvSpPr/>
          <p:nvPr/>
        </p:nvSpPr>
        <p:spPr>
          <a:xfrm>
            <a:off x="10242816" y="385554"/>
            <a:ext cx="1188000" cy="3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Help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03D993-62A0-4B66-BBF8-6685D3639C0B}"/>
              </a:ext>
            </a:extLst>
          </p:cNvPr>
          <p:cNvSpPr/>
          <p:nvPr/>
        </p:nvSpPr>
        <p:spPr>
          <a:xfrm>
            <a:off x="5594230" y="385554"/>
            <a:ext cx="1188000" cy="3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Profile Creation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6902B6A-483D-403E-9B55-A83F547F4792}"/>
              </a:ext>
            </a:extLst>
          </p:cNvPr>
          <p:cNvSpPr/>
          <p:nvPr/>
        </p:nvSpPr>
        <p:spPr>
          <a:xfrm>
            <a:off x="7058922" y="406331"/>
            <a:ext cx="1188000" cy="3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Your  Account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613690-F8D1-4914-9C08-12E9A9CEFF14}"/>
              </a:ext>
            </a:extLst>
          </p:cNvPr>
          <p:cNvSpPr/>
          <p:nvPr/>
        </p:nvSpPr>
        <p:spPr>
          <a:xfrm>
            <a:off x="8650869" y="385554"/>
            <a:ext cx="1188000" cy="3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Help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F0F459-29A3-4077-97E1-A5137B376C01}"/>
              </a:ext>
            </a:extLst>
          </p:cNvPr>
          <p:cNvSpPr/>
          <p:nvPr/>
        </p:nvSpPr>
        <p:spPr>
          <a:xfrm>
            <a:off x="10242816" y="385554"/>
            <a:ext cx="1188000" cy="3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Log Out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9E46775-F63A-43EB-B250-849D88997C2C}"/>
              </a:ext>
            </a:extLst>
          </p:cNvPr>
          <p:cNvSpPr/>
          <p:nvPr/>
        </p:nvSpPr>
        <p:spPr>
          <a:xfrm>
            <a:off x="4129539" y="413656"/>
            <a:ext cx="1188000" cy="3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64095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2C2CEC-12CB-4275-8493-14C8D8F8EEE2}"/>
              </a:ext>
            </a:extLst>
          </p:cNvPr>
          <p:cNvSpPr/>
          <p:nvPr/>
        </p:nvSpPr>
        <p:spPr>
          <a:xfrm>
            <a:off x="315104" y="172514"/>
            <a:ext cx="11561792" cy="33162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E0FE8-7E0E-4481-A233-20A74F7FEF34}"/>
              </a:ext>
            </a:extLst>
          </p:cNvPr>
          <p:cNvSpPr txBox="1"/>
          <p:nvPr/>
        </p:nvSpPr>
        <p:spPr>
          <a:xfrm>
            <a:off x="514320" y="421234"/>
            <a:ext cx="3959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No, Brother / Sister studying in this School :</a:t>
            </a:r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694961-8858-43A6-AC32-18F2CA915E0F}"/>
              </a:ext>
            </a:extLst>
          </p:cNvPr>
          <p:cNvSpPr/>
          <p:nvPr/>
        </p:nvSpPr>
        <p:spPr>
          <a:xfrm>
            <a:off x="4517591" y="447841"/>
            <a:ext cx="6833550" cy="277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4DC81-C34E-4826-A7DB-EA13BF990321}"/>
              </a:ext>
            </a:extLst>
          </p:cNvPr>
          <p:cNvSpPr txBox="1"/>
          <p:nvPr/>
        </p:nvSpPr>
        <p:spPr>
          <a:xfrm flipH="1">
            <a:off x="514320" y="952237"/>
            <a:ext cx="85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Name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422D86-425A-487E-AC28-563A30D690B7}"/>
              </a:ext>
            </a:extLst>
          </p:cNvPr>
          <p:cNvSpPr/>
          <p:nvPr/>
        </p:nvSpPr>
        <p:spPr>
          <a:xfrm>
            <a:off x="1932077" y="1013548"/>
            <a:ext cx="4510925" cy="277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521E8-606B-4195-A5A2-984709B8539C}"/>
              </a:ext>
            </a:extLst>
          </p:cNvPr>
          <p:cNvSpPr txBox="1"/>
          <p:nvPr/>
        </p:nvSpPr>
        <p:spPr>
          <a:xfrm flipH="1">
            <a:off x="1364566" y="958369"/>
            <a:ext cx="47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1 )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E32917-70A9-4F87-904A-AB978DEAC6C5}"/>
              </a:ext>
            </a:extLst>
          </p:cNvPr>
          <p:cNvSpPr txBox="1"/>
          <p:nvPr/>
        </p:nvSpPr>
        <p:spPr>
          <a:xfrm flipH="1">
            <a:off x="6687692" y="982892"/>
            <a:ext cx="85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Class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BF05-AD19-4A69-9262-7C5BA79CA5EB}"/>
              </a:ext>
            </a:extLst>
          </p:cNvPr>
          <p:cNvSpPr txBox="1"/>
          <p:nvPr/>
        </p:nvSpPr>
        <p:spPr>
          <a:xfrm flipH="1">
            <a:off x="9006516" y="952237"/>
            <a:ext cx="85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Sec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6C2AC4-893A-426F-BC8E-F766C213E0E1}"/>
              </a:ext>
            </a:extLst>
          </p:cNvPr>
          <p:cNvSpPr/>
          <p:nvPr/>
        </p:nvSpPr>
        <p:spPr>
          <a:xfrm>
            <a:off x="7479127" y="1013547"/>
            <a:ext cx="1472658" cy="277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4881B-8CF1-4D19-8D49-21D88A2051D0}"/>
              </a:ext>
            </a:extLst>
          </p:cNvPr>
          <p:cNvSpPr/>
          <p:nvPr/>
        </p:nvSpPr>
        <p:spPr>
          <a:xfrm>
            <a:off x="9911493" y="1013547"/>
            <a:ext cx="1472658" cy="277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102E6D-5D19-4FC7-B739-6ED602BB69AC}"/>
              </a:ext>
            </a:extLst>
          </p:cNvPr>
          <p:cNvSpPr/>
          <p:nvPr/>
        </p:nvSpPr>
        <p:spPr>
          <a:xfrm>
            <a:off x="1932077" y="1449833"/>
            <a:ext cx="4510925" cy="277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26A27F-1311-48A9-8B7C-14F37D0E146F}"/>
              </a:ext>
            </a:extLst>
          </p:cNvPr>
          <p:cNvSpPr txBox="1"/>
          <p:nvPr/>
        </p:nvSpPr>
        <p:spPr>
          <a:xfrm flipH="1">
            <a:off x="1364566" y="1394654"/>
            <a:ext cx="47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2 )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8A6528-73D0-40EB-BFC5-3B410D3CFCC1}"/>
              </a:ext>
            </a:extLst>
          </p:cNvPr>
          <p:cNvSpPr txBox="1"/>
          <p:nvPr/>
        </p:nvSpPr>
        <p:spPr>
          <a:xfrm flipH="1">
            <a:off x="6687692" y="1419177"/>
            <a:ext cx="85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Class 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CE3DEA-C4E8-4172-BA53-1E43CDEC0CF4}"/>
              </a:ext>
            </a:extLst>
          </p:cNvPr>
          <p:cNvSpPr txBox="1"/>
          <p:nvPr/>
        </p:nvSpPr>
        <p:spPr>
          <a:xfrm flipH="1">
            <a:off x="9006516" y="1388522"/>
            <a:ext cx="85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Sec 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792102-62AE-4D02-B36F-3DB745FEBDD2}"/>
              </a:ext>
            </a:extLst>
          </p:cNvPr>
          <p:cNvSpPr/>
          <p:nvPr/>
        </p:nvSpPr>
        <p:spPr>
          <a:xfrm>
            <a:off x="7479127" y="1449832"/>
            <a:ext cx="1472658" cy="277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14611-3862-4313-9A8F-AB2591694AAD}"/>
              </a:ext>
            </a:extLst>
          </p:cNvPr>
          <p:cNvSpPr/>
          <p:nvPr/>
        </p:nvSpPr>
        <p:spPr>
          <a:xfrm>
            <a:off x="9911493" y="1449832"/>
            <a:ext cx="1472658" cy="277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5A30C-FCB3-45E5-9CF2-C1B87F69F065}"/>
              </a:ext>
            </a:extLst>
          </p:cNvPr>
          <p:cNvSpPr/>
          <p:nvPr/>
        </p:nvSpPr>
        <p:spPr>
          <a:xfrm>
            <a:off x="1932077" y="1913334"/>
            <a:ext cx="4510925" cy="277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C5D5E7-27B5-4ED5-AFCF-F50678B72EDB}"/>
              </a:ext>
            </a:extLst>
          </p:cNvPr>
          <p:cNvSpPr txBox="1"/>
          <p:nvPr/>
        </p:nvSpPr>
        <p:spPr>
          <a:xfrm flipH="1">
            <a:off x="1364566" y="1858155"/>
            <a:ext cx="47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3 )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006F84-B9F1-44F7-9164-5463FF569347}"/>
              </a:ext>
            </a:extLst>
          </p:cNvPr>
          <p:cNvSpPr txBox="1"/>
          <p:nvPr/>
        </p:nvSpPr>
        <p:spPr>
          <a:xfrm flipH="1">
            <a:off x="6687692" y="1882678"/>
            <a:ext cx="85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Class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02F582-3A8C-4319-9C4C-EB34234AA759}"/>
              </a:ext>
            </a:extLst>
          </p:cNvPr>
          <p:cNvSpPr txBox="1"/>
          <p:nvPr/>
        </p:nvSpPr>
        <p:spPr>
          <a:xfrm flipH="1">
            <a:off x="9006516" y="1852023"/>
            <a:ext cx="85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Sec 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7D4765-4EBB-4774-A72A-1A55D3561BEC}"/>
              </a:ext>
            </a:extLst>
          </p:cNvPr>
          <p:cNvSpPr/>
          <p:nvPr/>
        </p:nvSpPr>
        <p:spPr>
          <a:xfrm>
            <a:off x="7479127" y="1913333"/>
            <a:ext cx="1472658" cy="277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AFE4FD-799C-404F-B915-810E6659B2F0}"/>
              </a:ext>
            </a:extLst>
          </p:cNvPr>
          <p:cNvSpPr/>
          <p:nvPr/>
        </p:nvSpPr>
        <p:spPr>
          <a:xfrm>
            <a:off x="9911493" y="1913333"/>
            <a:ext cx="1472658" cy="277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F4A2C3-B2BB-4BE1-9BF9-B0E3C7102C42}"/>
              </a:ext>
            </a:extLst>
          </p:cNvPr>
          <p:cNvSpPr/>
          <p:nvPr/>
        </p:nvSpPr>
        <p:spPr>
          <a:xfrm>
            <a:off x="340447" y="3778156"/>
            <a:ext cx="11561792" cy="2658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98CD5B1-01E1-43DD-9CCA-2695B932C4B3}"/>
              </a:ext>
            </a:extLst>
          </p:cNvPr>
          <p:cNvSpPr/>
          <p:nvPr/>
        </p:nvSpPr>
        <p:spPr>
          <a:xfrm>
            <a:off x="666348" y="3637478"/>
            <a:ext cx="2594563" cy="2342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Full Residential Address 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8589F1-918B-4314-9053-CFD2BFBA7C98}"/>
              </a:ext>
            </a:extLst>
          </p:cNvPr>
          <p:cNvSpPr txBox="1"/>
          <p:nvPr/>
        </p:nvSpPr>
        <p:spPr>
          <a:xfrm flipH="1">
            <a:off x="468854" y="4027803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28A68C-650B-448E-89D5-B883E5D312AD}"/>
              </a:ext>
            </a:extLst>
          </p:cNvPr>
          <p:cNvSpPr txBox="1"/>
          <p:nvPr/>
        </p:nvSpPr>
        <p:spPr>
          <a:xfrm flipH="1">
            <a:off x="5951141" y="400142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Address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E79CF7-0B15-4B52-9C25-D752A6A0E6A8}"/>
              </a:ext>
            </a:extLst>
          </p:cNvPr>
          <p:cNvSpPr/>
          <p:nvPr/>
        </p:nvSpPr>
        <p:spPr>
          <a:xfrm>
            <a:off x="1684630" y="4106226"/>
            <a:ext cx="4140000" cy="234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F762D3-69FF-4A44-BF3A-C5725AD7407B}"/>
              </a:ext>
            </a:extLst>
          </p:cNvPr>
          <p:cNvSpPr/>
          <p:nvPr/>
        </p:nvSpPr>
        <p:spPr>
          <a:xfrm>
            <a:off x="7211141" y="4095469"/>
            <a:ext cx="4140000" cy="234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CAE165-8323-47F7-A635-5B2DA2F87CFA}"/>
              </a:ext>
            </a:extLst>
          </p:cNvPr>
          <p:cNvSpPr txBox="1"/>
          <p:nvPr/>
        </p:nvSpPr>
        <p:spPr>
          <a:xfrm flipH="1">
            <a:off x="468854" y="448920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Address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EE763A-6A76-4FBF-AC13-CA74B698AD75}"/>
              </a:ext>
            </a:extLst>
          </p:cNvPr>
          <p:cNvSpPr txBox="1"/>
          <p:nvPr/>
        </p:nvSpPr>
        <p:spPr>
          <a:xfrm flipH="1">
            <a:off x="5951141" y="4462825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Landmark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C28D8A-E167-42C0-9CFA-415D4A309451}"/>
              </a:ext>
            </a:extLst>
          </p:cNvPr>
          <p:cNvSpPr/>
          <p:nvPr/>
        </p:nvSpPr>
        <p:spPr>
          <a:xfrm>
            <a:off x="1684630" y="4567630"/>
            <a:ext cx="4140000" cy="234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412DFA-CDFD-469F-BE97-7A9E4287CE07}"/>
              </a:ext>
            </a:extLst>
          </p:cNvPr>
          <p:cNvSpPr/>
          <p:nvPr/>
        </p:nvSpPr>
        <p:spPr>
          <a:xfrm>
            <a:off x="7211141" y="4556747"/>
            <a:ext cx="4140000" cy="234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BCD056-4FF1-4DD4-9E9B-670EE75CCE55}"/>
              </a:ext>
            </a:extLst>
          </p:cNvPr>
          <p:cNvSpPr txBox="1"/>
          <p:nvPr/>
        </p:nvSpPr>
        <p:spPr>
          <a:xfrm flipH="1">
            <a:off x="468854" y="497937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BD1ED2-39BB-48D6-B6CE-6CF2027CBA76}"/>
              </a:ext>
            </a:extLst>
          </p:cNvPr>
          <p:cNvSpPr txBox="1"/>
          <p:nvPr/>
        </p:nvSpPr>
        <p:spPr>
          <a:xfrm flipH="1">
            <a:off x="5951141" y="495299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D242F4-D26B-412D-9A34-044805839DF6}"/>
              </a:ext>
            </a:extLst>
          </p:cNvPr>
          <p:cNvSpPr/>
          <p:nvPr/>
        </p:nvSpPr>
        <p:spPr>
          <a:xfrm>
            <a:off x="1684630" y="5057801"/>
            <a:ext cx="4140000" cy="234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EA697B-ECC9-47A9-A30B-B2B694A1D67B}"/>
              </a:ext>
            </a:extLst>
          </p:cNvPr>
          <p:cNvSpPr/>
          <p:nvPr/>
        </p:nvSpPr>
        <p:spPr>
          <a:xfrm>
            <a:off x="7211141" y="5046918"/>
            <a:ext cx="4140000" cy="234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10AB1E-1211-4063-8FBF-5C0BACE2FFDC}"/>
              </a:ext>
            </a:extLst>
          </p:cNvPr>
          <p:cNvSpPr txBox="1"/>
          <p:nvPr/>
        </p:nvSpPr>
        <p:spPr>
          <a:xfrm flipH="1">
            <a:off x="468854" y="5541555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District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C8E317-1064-4206-B476-2AF488406200}"/>
              </a:ext>
            </a:extLst>
          </p:cNvPr>
          <p:cNvSpPr txBox="1"/>
          <p:nvPr/>
        </p:nvSpPr>
        <p:spPr>
          <a:xfrm flipH="1">
            <a:off x="5951141" y="5515173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8220B7-83EB-4A7A-A343-FC09F94E54C5}"/>
              </a:ext>
            </a:extLst>
          </p:cNvPr>
          <p:cNvSpPr/>
          <p:nvPr/>
        </p:nvSpPr>
        <p:spPr>
          <a:xfrm>
            <a:off x="1684630" y="5619978"/>
            <a:ext cx="4140000" cy="234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3A829E-6003-46E1-820B-33BF7E4C39F2}"/>
              </a:ext>
            </a:extLst>
          </p:cNvPr>
          <p:cNvSpPr/>
          <p:nvPr/>
        </p:nvSpPr>
        <p:spPr>
          <a:xfrm>
            <a:off x="7211141" y="5609095"/>
            <a:ext cx="4140000" cy="234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2C656A-A629-47A8-A03A-0CDF5BAC4E90}"/>
              </a:ext>
            </a:extLst>
          </p:cNvPr>
          <p:cNvSpPr txBox="1"/>
          <p:nvPr/>
        </p:nvSpPr>
        <p:spPr>
          <a:xfrm flipH="1">
            <a:off x="468854" y="5987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Pin-code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ACE2F0-C0D9-4003-B10B-13FE629D91E9}"/>
              </a:ext>
            </a:extLst>
          </p:cNvPr>
          <p:cNvSpPr/>
          <p:nvPr/>
        </p:nvSpPr>
        <p:spPr>
          <a:xfrm>
            <a:off x="1684630" y="6065632"/>
            <a:ext cx="4140000" cy="234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A1B09D-9DC6-46AE-B7AB-97F053E78134}"/>
              </a:ext>
            </a:extLst>
          </p:cNvPr>
          <p:cNvSpPr txBox="1"/>
          <p:nvPr/>
        </p:nvSpPr>
        <p:spPr>
          <a:xfrm>
            <a:off x="514320" y="2408962"/>
            <a:ext cx="3762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Playgroup / Nursery Previously attended 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CB821F-85E4-425B-90E2-1FAD0516BB3D}"/>
              </a:ext>
            </a:extLst>
          </p:cNvPr>
          <p:cNvSpPr/>
          <p:nvPr/>
        </p:nvSpPr>
        <p:spPr>
          <a:xfrm>
            <a:off x="4517591" y="2435868"/>
            <a:ext cx="6866560" cy="277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CCC3F00-7981-49D8-938F-E15E069B5C26}"/>
              </a:ext>
            </a:extLst>
          </p:cNvPr>
          <p:cNvSpPr/>
          <p:nvPr/>
        </p:nvSpPr>
        <p:spPr>
          <a:xfrm>
            <a:off x="4312630" y="6541486"/>
            <a:ext cx="1512000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Sumbit</a:t>
            </a:r>
            <a:endParaRPr lang="en-IN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FD4F888-66CA-4EF4-8A49-D6B9A5415DC0}"/>
              </a:ext>
            </a:extLst>
          </p:cNvPr>
          <p:cNvSpPr/>
          <p:nvPr/>
        </p:nvSpPr>
        <p:spPr>
          <a:xfrm>
            <a:off x="6767662" y="6513470"/>
            <a:ext cx="1512000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Reset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D642DF-9459-4DF8-A3BA-4851C8989C6A}"/>
              </a:ext>
            </a:extLst>
          </p:cNvPr>
          <p:cNvSpPr txBox="1"/>
          <p:nvPr/>
        </p:nvSpPr>
        <p:spPr>
          <a:xfrm flipH="1">
            <a:off x="525632" y="2791689"/>
            <a:ext cx="427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Availing School Transportation (Yes / No) : </a:t>
            </a:r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90D13C-5C7E-40C5-8DD4-2350A5FC8E04}"/>
              </a:ext>
            </a:extLst>
          </p:cNvPr>
          <p:cNvSpPr/>
          <p:nvPr/>
        </p:nvSpPr>
        <p:spPr>
          <a:xfrm>
            <a:off x="4691141" y="2868355"/>
            <a:ext cx="1639321" cy="21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506771-F7B5-45B9-8B53-3EAE4BF97EC9}"/>
              </a:ext>
            </a:extLst>
          </p:cNvPr>
          <p:cNvSpPr txBox="1"/>
          <p:nvPr/>
        </p:nvSpPr>
        <p:spPr>
          <a:xfrm flipH="1">
            <a:off x="6570985" y="2803067"/>
            <a:ext cx="80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Area 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571AAB4-2C8A-4741-AC1A-E111B2AA28C7}"/>
              </a:ext>
            </a:extLst>
          </p:cNvPr>
          <p:cNvSpPr/>
          <p:nvPr/>
        </p:nvSpPr>
        <p:spPr>
          <a:xfrm>
            <a:off x="7786762" y="2881490"/>
            <a:ext cx="3597389" cy="214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73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803</Words>
  <Application>Microsoft Office PowerPoint</Application>
  <PresentationFormat>Widescreen</PresentationFormat>
  <Paragraphs>280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sachin</cp:lastModifiedBy>
  <cp:revision>114</cp:revision>
  <cp:lastPrinted>2020-04-27T16:15:04Z</cp:lastPrinted>
  <dcterms:created xsi:type="dcterms:W3CDTF">2020-04-27T11:15:17Z</dcterms:created>
  <dcterms:modified xsi:type="dcterms:W3CDTF">2020-04-29T11:03:53Z</dcterms:modified>
</cp:coreProperties>
</file>