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60" r:id="rId5"/>
    <p:sldId id="26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05" r:id="rId16"/>
    <p:sldId id="30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02" y="6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10/17/2024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10/17/2024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CD8-CA3C-4D6B-A77C-FD4180DE0C47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F69-ECD3-4E7D-B21C-33825404711E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6D9-70D9-45DD-BA80-E4EFDD6ECF3C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5F-EBEF-487E-8CBB-EDFD0BD82D69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42A9-FB42-45A8-AF82-3EDC2979862E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9EE-CEE9-467A-8B80-9B8B471778C7}" type="datetime1">
              <a:rPr lang="en-US" smtClean="0"/>
              <a:t>10/17/2024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A627-EF1C-4CF5-97AC-395DCFD6CFB4}" type="datetime1">
              <a:rPr lang="en-US" smtClean="0"/>
              <a:t>10/17/2024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FBFE-000F-406F-AA2A-CEEA1F2D477F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3988-F0C0-470A-95E5-9B63FE8BFDB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B9CF-D32B-45E5-84EB-BCAB6FD8FE2A}" type="datetime1">
              <a:rPr lang="en-US" smtClean="0"/>
              <a:t>10/17/2024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DC96E31-04A2-4C47-8F1A-B56592412ED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x/swing/package-summary.html" TargetMode="External"/><Relationship Id="rId2" Type="http://schemas.openxmlformats.org/officeDocument/2006/relationships/hyperlink" Target="https://docs.oracle.com/java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2444" y="782943"/>
            <a:ext cx="9601200" cy="94726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Banking Application System</a:t>
            </a:r>
            <a:br>
              <a:rPr lang="en-IN" dirty="0"/>
            </a:br>
            <a:r>
              <a:rPr lang="en-US" dirty="0">
                <a:latin typeface="Arial" pitchFamily="34" charset="0"/>
                <a:cs typeface="Arial" pitchFamily="34" charset="0"/>
              </a:rPr>
              <a:t>OOTs Using JAVA (BCSE0352)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412775"/>
            <a:ext cx="9601200" cy="4107243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Department of Computer Science and Engineering 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Mr. Ibrar Ahmad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37880"/>
              </p:ext>
            </p:extLst>
          </p:nvPr>
        </p:nvGraphicFramePr>
        <p:xfrm>
          <a:off x="1921160" y="3315396"/>
          <a:ext cx="8346504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4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008333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779338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197319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Department n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Lead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Himanshu Pandey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Lead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 Member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Aditya Srivastava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&amp; Content Developer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 Member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Gaurav Kumar Maurya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6947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738444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910A-0EBB-8448-C610-A6287B78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F6B2-4DA0-C99F-C1C8-3A8E0F54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B372-D751-3EEF-5C94-706D7C93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Documentation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https://docs.oracle.com/javase/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Library Documentation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https://docs.oracle.com/javase/8/docs/api/javax/swing/package-summary.html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tutorials on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Swing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DB43-0906-E899-5AA1-DB2AC16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A609-5CA6-8021-BAF5-95AF9E93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806A-DF84-F409-690E-FADCCB60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Live Demonstration of the Project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639A-E598-55EC-B013-8626644F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Live Demo of the features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Account creation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Login and dashboard overview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Performing transactions (deposit, withdrawal)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Viewing transaction history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Password change and logout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5A4EE-4E57-0CE2-92D7-D97AE501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5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Feedback from the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91B4-BF36-4C6D-B04B-A777C268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panel wants the team to 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Literature Survey/Existing System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Proposed Methodology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Feasibility Study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Hardware /Software Requirement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Results and Conclusion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 sz="1900" dirty="0">
                <a:latin typeface="Arial" pitchFamily="34" charset="0"/>
                <a:cs typeface="Arial" pitchFamily="34" charset="0"/>
              </a:rPr>
              <a:t>Live Demonstration of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AE165-8559-CB24-BF55-C282FE911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E57-2427-E5E5-DD47-B6AB9EF0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BED8-1096-3678-79B4-57196FD0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Brief introduction to the project: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Overview of a basic banking system application.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Banking Application is designed to handle basic banking operations, such as account creation, balance check, deposits, withdrawals, and more.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It provides an easy-to-use Graphical User Interface (GUI) that allows users to interact with the system effortlessly.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Focuses on core functionalities like money transfers, transaction history, and account management, built using Java and Swing framework.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4C338-8E34-47FC-939E-27209866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2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5DF5-B81C-E947-5BC7-C3BE878C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EEC3-A6B9-84A9-D06D-C15A8E4E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Literature Survey/Existing System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495C-1418-B39F-DBB1-D8444D76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Overview of existing banking systems: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Traditional banking systems rely on manual operations or complex web-based interfaces.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Existing systems are often developed with advanced databases, mobile apps, or web apps, making them challenging for users who prefer simple desktop-based solutions.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Common problems with current systems: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Over-complication of features for basic users.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Limited offline accessibility.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Security risks due to improper user authentication.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32F4D-29F5-A0E6-86F2-BF7F1D10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3F95-7621-82CF-310C-7ECAC8F3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DCE6-0393-AC81-D887-9928D624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8B0A-73EC-9BF0-B0FE-36379E9B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Challenges in modern banking software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Lack of a simple desktop-based application for basic banking needs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User-friendly UI design is often neglected in standalone applications.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Users desire a minimalistic but functional system for personal banking with basic operations like transfers, deposits, and balance checks.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541D8-B58F-95B4-3640-31667C65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D8A8D-6DB9-F6CF-95AD-B1D63C8F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92BA-B578-8D41-31BB-4B7D4A82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B4B1-889F-583E-B760-84BD9489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Step-by-step approach to the solution: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Developed a desktop-based banking system with 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Account Creation: Users can create savings or checking accounts, with automatic account number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Login Authentication: Ensures security through a secure PIN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Money Transfer &amp; Transactions: Easy money transfers and viewing transaction history.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Account Management: Modify account details, change PIN, add phone/email, etc.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Uses Java Swing for the GUI, ensuring an intuitive, easy-to-use interface.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 complex database integration—information stored and managed using data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A9930-673F-E4DD-FB66-14EBBAFF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0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10602-3AB1-308B-2594-37489D3BE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96A9-BEDE-2ECE-1FE7-525F5D4B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Feasibility Study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97C3-E802-5981-76BC-3950029D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Technical Feasibility: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Developed entirely in Java using standard libraries, making it suitable for most desktop environments.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GUI designed using Java Swing, ensuring cross-platform support.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Economic Feasibility: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Cost-effective since no database or third-party API is required.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Only basic hardware and software resources are needed for implementation.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Feasibility: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Simplifies operations for users looking to perform basic banking tasks without visiting physical banks.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Intuitive navigation and straightforward GUI make the app usable for non-technical 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4BAB-CED5-EEA8-0FDE-CB304F27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1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8F47-E3F9-FFB5-27A7-0F0E72C2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43D9-03EA-8B8E-4C45-76CFF07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Hardware/Software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B6F7-0FEE-1C69-EFE5-EB6D745F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676400"/>
            <a:ext cx="9781730" cy="4495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Operating System: Windows/Linux/MacOS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Java Development Kit (JDK)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IDE: IntelliJ IDEA or Eclipse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Swing Framework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: The project uses Swing to create the Graphical User Interface (GUI) for forms like login, account creation, and transaction dashboards, enabling responsive layouts, event handling, and component customization.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No external database is required, as data is stored using Java data structures.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Basic computer with at least 4GB RAM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Java Runtime Environment installed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Display: Standard monitor with at least 800x600 resolution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3F39-9619-D7CA-5A7F-EB8BD02E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4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A1355-CA26-9645-4ACB-4D648E0D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ADA8-EE74-C614-36EE-91766618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D96C-28B3-86F7-55A8-3A173FAF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implemented features: Account creation, login, transaction history, deposit, withdrawal, balance check, password change, money transfer, account type selection.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Error handling for invalid inputs.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This Java-based banking system is a lightweight and secure solution for users seeking basic personal banking services.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application can be further enhanced with database integration or advanced features like loan calculations or interest management.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4A5A-CC3D-C5AA-F44B-AE15C76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8D7F6E4E2D7448B3A8192F796A48E" ma:contentTypeVersion="9" ma:contentTypeDescription="Create a new document." ma:contentTypeScope="" ma:versionID="bcf48e327ccdc46478c84a79d0df151a">
  <xsd:schema xmlns:xsd="http://www.w3.org/2001/XMLSchema" xmlns:xs="http://www.w3.org/2001/XMLSchema" xmlns:p="http://schemas.microsoft.com/office/2006/metadata/properties" xmlns:ns3="90bfe6d5-1c4b-431c-a44b-9ea4bfa711c4" xmlns:ns4="5e766e1a-81a6-4d7c-bee3-d1ec6597ea5a" targetNamespace="http://schemas.microsoft.com/office/2006/metadata/properties" ma:root="true" ma:fieldsID="4bd70f41513bcd9c65be53dc33ffbb0d" ns3:_="" ns4:_="">
    <xsd:import namespace="90bfe6d5-1c4b-431c-a44b-9ea4bfa711c4"/>
    <xsd:import namespace="5e766e1a-81a6-4d7c-bee3-d1ec6597ea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fe6d5-1c4b-431c-a44b-9ea4bfa71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66e1a-81a6-4d7c-bee3-d1ec6597ea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bfe6d5-1c4b-431c-a44b-9ea4bfa711c4" xsi:nil="true"/>
  </documentManagement>
</p:properties>
</file>

<file path=customXml/itemProps1.xml><?xml version="1.0" encoding="utf-8"?>
<ds:datastoreItem xmlns:ds="http://schemas.openxmlformats.org/officeDocument/2006/customXml" ds:itemID="{0E40C803-296E-4772-A879-B8AE6E798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fe6d5-1c4b-431c-a44b-9ea4bfa711c4"/>
    <ds:schemaRef ds:uri="5e766e1a-81a6-4d7c-bee3-d1ec6597e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E9AD56-7B37-4727-94BA-A062B6A9B5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046D12-3375-412F-8593-8A4CCFAE898A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5e766e1a-81a6-4d7c-bee3-d1ec6597ea5a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0bfe6d5-1c4b-431c-a44b-9ea4bfa711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1665</TotalTime>
  <Words>871</Words>
  <Application>Microsoft Office PowerPoint</Application>
  <PresentationFormat>Custom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굴림</vt:lpstr>
      <vt:lpstr>Arial</vt:lpstr>
      <vt:lpstr>Century Gothic</vt:lpstr>
      <vt:lpstr>Times New Roman</vt:lpstr>
      <vt:lpstr>Vertical and Horizontal design template</vt:lpstr>
      <vt:lpstr>Banking Application System OOTs Using JAVA (BCSE0352)</vt:lpstr>
      <vt:lpstr>Index</vt:lpstr>
      <vt:lpstr>Introduction</vt:lpstr>
      <vt:lpstr>Literature Survey/Existing System</vt:lpstr>
      <vt:lpstr>Problem Statement</vt:lpstr>
      <vt:lpstr>Proposed Methodology</vt:lpstr>
      <vt:lpstr>Feasibility Study</vt:lpstr>
      <vt:lpstr>Hardware/Software Requirements</vt:lpstr>
      <vt:lpstr>Results and Conclusion</vt:lpstr>
      <vt:lpstr>References</vt:lpstr>
      <vt:lpstr>Live Demonstration of the Project</vt:lpstr>
      <vt:lpstr>PowerPoint Presentation</vt:lpstr>
      <vt:lpstr>Feedback from the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himanshu pandey</cp:lastModifiedBy>
  <cp:revision>86</cp:revision>
  <dcterms:created xsi:type="dcterms:W3CDTF">2017-11-16T17:39:44Z</dcterms:created>
  <dcterms:modified xsi:type="dcterms:W3CDTF">2024-10-17T18:17:34Z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0x010100D3F8D7F6E4E2D7448B3A8192F796A48E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