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0" r:id="rId2"/>
    <p:sldId id="265" r:id="rId3"/>
    <p:sldId id="310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05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5BBDC-EC14-1EEF-A867-679B28A57953}" v="2" dt="2025-04-10T16:24:29.845"/>
    <p1510:client id="{08A07717-EA7A-7678-9FD1-9ADE5F0AA323}" v="1" dt="2025-04-10T10:25:02.875"/>
    <p1510:client id="{198A32BA-36D4-69B2-89F0-FBE70017C74B}" v="132" dt="2025-04-10T09:54:54.250"/>
    <p1510:client id="{39ADADAE-2518-C30A-D53C-A724D963CE95}" v="95" dt="2025-04-09T18:06:56.713"/>
    <p1510:client id="{404010DA-C789-129E-D4B0-42A02A5A9202}" v="103" dt="2025-04-09T05:18:23.616"/>
    <p1510:client id="{455F9E13-862E-9F6A-0392-4BB31396D6BA}" v="1" dt="2025-04-10T16:32:21.124"/>
    <p1510:client id="{46EBD7A6-0AB6-1149-5FA4-3DE635DF1846}" v="3" dt="2025-04-10T03:10:10.982"/>
    <p1510:client id="{4C5EB842-2E51-FAEC-D608-7F6A8C627CF4}" v="4" dt="2025-04-09T16:36:25.453"/>
    <p1510:client id="{6D2FF62D-44D2-BCD7-9597-BF6672417C58}" v="10" dt="2025-04-08T17:26:24.698"/>
    <p1510:client id="{7B2E0B52-8A78-F384-D93B-CE867B478A5D}" v="9" dt="2025-04-09T04:58:11.155"/>
    <p1510:client id="{98889CCC-280F-B238-ED47-DB18B0276F13}" v="8" dt="2025-04-09T05:27:52.166"/>
    <p1510:client id="{AE467F8B-2EFA-D6D9-E37C-30295CAADC81}" v="81" dt="2025-04-08T19:25:50.319"/>
    <p1510:client id="{B06C341C-78B7-4EBC-D8C6-62E42BC711D7}" v="13" dt="2025-04-09T18:08:47.100"/>
    <p1510:client id="{B78812A4-29F2-7293-B887-5D1048F28457}" v="22" dt="2025-04-10T16:33:49.115"/>
    <p1510:client id="{C0E23D0E-749E-6ECC-3438-1EAB13373546}" v="317" dt="2025-04-10T13:56:55.165"/>
    <p1510:client id="{CCCAFD29-586F-2F00-9C97-A1A67A1906B8}" v="98" dt="2025-04-10T10:59:51.838"/>
    <p1510:client id="{DA322DB4-3483-910F-C6B5-9205F607B672}" v="451" dt="2025-04-10T12:38:31.668"/>
    <p1510:client id="{DDBCAFDD-BD43-45F4-84E2-DEDDF6FEDE2A}" v="330" dt="2025-04-10T16:04:51.648"/>
    <p1510:client id="{E5B40082-0CF2-1C92-9425-B6DEE5E2E096}" v="24" dt="2025-04-09T05:24:41.396"/>
    <p1510:client id="{E671AA36-C8BC-7FD4-03AF-B1F672C31F35}" v="17" dt="2025-04-10T10:26:14.504"/>
    <p1510:client id="{E8686AC1-863B-9584-3809-F8CE407047A8}" v="111" dt="2025-04-10T16:56:11.505"/>
    <p1510:client id="{EDD878B8-78E4-4C2E-ED34-A1B3AF15F890}" v="16" dt="2025-04-10T11:27:1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9/19/25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9/18/25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Aaj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36274-F2B9-4C45-BBB4-0EDF4CD651A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5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C7A8B-1843-4C10-BD48-549C52F09A41}" type="datetime1">
              <a:rPr lang="en-US" smtClean="0"/>
              <a:t>9/18/25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DF55-F1A5-4921-BB75-80A6B9C86710}" type="datetime1">
              <a:rPr lang="en-US" smtClean="0"/>
              <a:t>9/18/25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751F9-62FB-4BB4-86C6-08F1999D6468}" type="datetime1">
              <a:rPr lang="en-US" smtClean="0"/>
              <a:t>9/18/25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E9BC-FBE0-4DA7-9003-E01F7F88FF5D}" type="datetime1">
              <a:rPr lang="en-US" smtClean="0"/>
              <a:t>9/18/25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37E29-20D5-4F86-9105-E1299883AB14}" type="datetime1">
              <a:rPr lang="en-US" smtClean="0"/>
              <a:t>9/18/25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431B2-F922-48EF-A1BC-5AE99E5B4EED}" type="datetime1">
              <a:rPr lang="en-US" smtClean="0"/>
              <a:t>9/18/25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A252-B90E-454C-8366-AF929F147DAB}" type="datetime1">
              <a:rPr lang="en-US" smtClean="0"/>
              <a:t>9/18/25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00B5-6BDC-4E66-9B90-011B76CE88E3}" type="datetime1">
              <a:rPr lang="en-US" smtClean="0"/>
              <a:t>9/18/25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18023-F412-4E60-A419-E440A38056F0}" type="datetime1">
              <a:rPr lang="en-US" smtClean="0"/>
              <a:t>9/18/25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Mini Project PPT 2024-25 Even Sem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6C-6CF1-4ED5-8151-8D1A972F524C}" type="datetime1">
              <a:rPr lang="en-US" smtClean="0"/>
              <a:t>9/18/25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Mini Project PPT 2024-25 Even Sem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D761B6B8-D46C-4DCB-B338-1F5D00F6D50E}" type="datetime1">
              <a:rPr lang="en-US" smtClean="0"/>
              <a:t>9/18/25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04215" y="1043103"/>
            <a:ext cx="7779532" cy="134428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IN" b="1" dirty="0"/>
              <a:t>Student Result Management System</a:t>
            </a:r>
            <a:br>
              <a:rPr lang="en-US" dirty="0">
                <a:latin typeface="Arial"/>
                <a:cs typeface="Arial"/>
              </a:rPr>
            </a:br>
            <a:r>
              <a:rPr lang="en-IN" b="1" dirty="0"/>
              <a:t>Web Technologies</a:t>
            </a:r>
            <a:r>
              <a:rPr lang="en-US" dirty="0">
                <a:latin typeface="Arial"/>
                <a:cs typeface="Arial"/>
              </a:rPr>
              <a:t>                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latin typeface="Arial"/>
                <a:cs typeface="Arial"/>
              </a:rPr>
              <a:t>(</a:t>
            </a:r>
            <a:r>
              <a:rPr lang="en-IN" b="1" dirty="0"/>
              <a:t>BCSE0555</a:t>
            </a:r>
            <a:r>
              <a:rPr lang="en-US" dirty="0">
                <a:latin typeface="Arial"/>
                <a:cs typeface="Arial"/>
              </a:rPr>
              <a:t>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381" y="1925984"/>
            <a:ext cx="9601200" cy="2258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Department of Computer Science and Engineering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latin typeface="Arial"/>
                <a:cs typeface="Arial"/>
              </a:rPr>
              <a:t>CSE 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dirty="0">
                <a:latin typeface="Arial"/>
                <a:cs typeface="Arial"/>
              </a:rPr>
              <a:t>(Submitted To</a:t>
            </a:r>
            <a:r>
              <a:rPr lang="en-US">
                <a:latin typeface="Arial"/>
                <a:cs typeface="Arial"/>
              </a:rPr>
              <a:t>: 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 Surya Prakash Sharma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lang="en-US" dirty="0"/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64589"/>
              </p:ext>
            </p:extLst>
          </p:nvPr>
        </p:nvGraphicFramePr>
        <p:xfrm>
          <a:off x="2095699" y="4273831"/>
          <a:ext cx="7996564" cy="1598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63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669251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2834250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653703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Student</a:t>
                      </a:r>
                      <a:r>
                        <a:rPr lang="en-US" sz="1400" baseline="0">
                          <a:latin typeface="Arial"/>
                          <a:cs typeface="Arial"/>
                        </a:rPr>
                        <a:t> Name</a:t>
                      </a:r>
                      <a:endParaRPr lang="en-US" sz="140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/>
                          <a:cs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/>
                          <a:cs typeface="Arial"/>
                        </a:rPr>
                        <a:t>Department &amp; 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597730">
                <a:tc>
                  <a:txBody>
                    <a:bodyPr/>
                    <a:lstStyle/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DRISHAY CHAUHAN</a:t>
                      </a:r>
                    </a:p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HIMANSHU PANDEY</a:t>
                      </a:r>
                    </a:p>
                    <a:p>
                      <a:pPr algn="ctr"/>
                      <a:r>
                        <a:rPr lang="en-IN" sz="1400" baseline="0" dirty="0">
                          <a:latin typeface="Arial"/>
                          <a:cs typeface="Arial"/>
                        </a:rPr>
                        <a:t>DURGA MADDHESHIYA</a:t>
                      </a:r>
                    </a:p>
                    <a:p>
                      <a:pPr lvl="0" algn="ctr">
                        <a:buNone/>
                      </a:pPr>
                      <a:endParaRPr lang="en-IN" sz="1400" baseline="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latin typeface="Arial"/>
                          <a:cs typeface="Arial"/>
                        </a:rPr>
                        <a:t>2301330100084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2301330100096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Arial"/>
                          <a:cs typeface="Arial"/>
                        </a:rPr>
                        <a:t>2301330100085</a:t>
                      </a:r>
                    </a:p>
                    <a:p>
                      <a:pPr algn="ctr"/>
                      <a:endParaRPr lang="en-IN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latin typeface="Arial"/>
                          <a:cs typeface="Arial"/>
                        </a:rPr>
                        <a:t>B.Tech</a:t>
                      </a:r>
                      <a:r>
                        <a:rPr lang="en-IN" sz="1400" dirty="0">
                          <a:latin typeface="Arial"/>
                          <a:cs typeface="Arial"/>
                        </a:rPr>
                        <a:t> CSE-B</a:t>
                      </a:r>
                      <a:endParaRPr lang="en-US" sz="14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7482" y="557237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E3C-0820-09D9-8972-56E277D0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Results and Conclusion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3CA0A-7C58-9929-A683-DCB2403C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1B4AEB-65DA-CC84-76EA-20C995EBF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50" y="1496125"/>
            <a:ext cx="9601200" cy="370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login-based system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 and search functionality tested.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 synchronization ensures data portability.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dashboards verified.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SRMS reduces errors, improves efficiency, and enhances transparency.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scalable base for future enhancements like analytics, grading, and report generation.</a:t>
            </a:r>
          </a:p>
        </p:txBody>
      </p:sp>
    </p:spTree>
    <p:extLst>
      <p:ext uri="{BB962C8B-B14F-4D97-AF65-F5344CB8AC3E}">
        <p14:creationId xmlns:p14="http://schemas.microsoft.com/office/powerpoint/2010/main" val="40058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0CB2-9878-61B9-DCA8-CAFEF3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References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C0799-DA04-BE7F-A386-FD71F121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9A15F79-3781-6BE0-EA47-7115A519F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5520" y="2349773"/>
            <a:ext cx="10138094" cy="1721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 Robles, T., Alcaria, R., de Andrés, D. M., de la Cruz, M. N., Calero, R., Iglesias, S., &amp; Lopez, M. “An IoT based reference architecture for smart water management processes”,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Mob. Networks Ubiquitous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Dependable Appl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6(1), 4-23, (2015).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 Lee, S. W., Sarp, S., Jeon, D. J., &amp; Kim, J. H. “Smart water grid: the future water management platform”.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Desalination and Water Treatment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55(2), 339-346, (2015).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“PHP &amp; MySQL Tutorial”. Available Online: https://www.tutorialspoint.com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 W3Schools. “Bootstrap &amp; Web Development Documentation”. Available Online: https://www.w3schools.com</a:t>
            </a:r>
          </a:p>
        </p:txBody>
      </p:sp>
    </p:spTree>
    <p:extLst>
      <p:ext uri="{BB962C8B-B14F-4D97-AF65-F5344CB8AC3E}">
        <p14:creationId xmlns:p14="http://schemas.microsoft.com/office/powerpoint/2010/main" val="391072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880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/>
                <a:cs typeface="Arial"/>
              </a:rPr>
              <a:t>Index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300" y="1766905"/>
            <a:ext cx="9601200" cy="419100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23520" indent="-223520"/>
            <a:endParaRPr lang="en-US" dirty="0"/>
          </a:p>
          <a:p>
            <a:pPr marL="223520" indent="-223520"/>
            <a:r>
              <a:rPr lang="en-US" dirty="0">
                <a:latin typeface="Arial"/>
                <a:cs typeface="Arial"/>
              </a:rPr>
              <a:t>Introduction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Literature Survey/Existing System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Problem Statement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Proposed Methodology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Flowcharts and Use Case/ER Diagrams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Feasibility Study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Hardware /Software Requirement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Results and Conclusion</a:t>
            </a:r>
          </a:p>
          <a:p>
            <a:pPr marL="223520" indent="-223520"/>
            <a:r>
              <a:rPr lang="en-US" dirty="0">
                <a:latin typeface="Arial"/>
                <a:cs typeface="Arial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7300" y="6188075"/>
            <a:ext cx="6862462" cy="273049"/>
          </a:xfrm>
        </p:spPr>
        <p:txBody>
          <a:bodyPr/>
          <a:lstStyle/>
          <a:p>
            <a:r>
              <a:rPr lang="en-US" dirty="0"/>
              <a:t>Web Technologies Project PPT 2025-26 Odd Sem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0362-463D-2F52-DBBC-E77090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955396"/>
          </a:xfrm>
        </p:spPr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INTRODUCTION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DBB9-C288-C104-77CC-4974A0B0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5BEAC5-D23E-15A4-63CF-9F2776C0A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881" y="1733599"/>
            <a:ext cx="960120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Education institutions deal with large volumes of student academic records.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Manual result management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time-consuming, error-prone, and inefficient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automated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critical.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simplify result entry, storage, retrieval, and analysis.</a:t>
            </a:r>
          </a:p>
        </p:txBody>
      </p:sp>
    </p:spTree>
    <p:extLst>
      <p:ext uri="{BB962C8B-B14F-4D97-AF65-F5344CB8AC3E}">
        <p14:creationId xmlns:p14="http://schemas.microsoft.com/office/powerpoint/2010/main" val="275967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F84E-82E3-7D3F-BB0E-6A18AC5F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2A68F-03B8-D3F0-C937-AD7660FB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Literature Survey/Existing System</a:t>
            </a:r>
            <a:endParaRPr 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EBFC54-86CF-A9E2-F941-EFEBD08A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775634-0739-A337-898B-2814FD899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5390" y="1632480"/>
            <a:ext cx="9002905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manual, paper-based record keeping.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Spreadsheets used in some cases but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security and scalability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generate insights, analytics, or maintain integrity.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Insights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solutions improve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efficiency, accuracy, and accessibility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XML/portable formats enhance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shows demand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user-friendly platforms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09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F84-FAA2-82EF-7A6F-4D47935C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>
                <a:latin typeface="Arial"/>
                <a:cs typeface="Arial"/>
              </a:rPr>
              <a:t>Problem Statement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ADCC0-3097-562E-5F72-AD84769FA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17E018A-9C9B-E41A-2416-338013762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9854" y="1569859"/>
            <a:ext cx="9926320" cy="16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result management →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error-prone, slow, lacks transparency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dashboards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users in existing setups.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platforms (no standard data exchange).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provision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or advanced analytics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2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F494-72F7-E6B8-9C64-CAE2ABD2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645160"/>
            <a:ext cx="9601200" cy="1143000"/>
          </a:xfrm>
        </p:spPr>
        <p:txBody>
          <a:bodyPr>
            <a:normAutofit/>
          </a:bodyPr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Proposed Methodology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F1620-06BC-38CD-4DA6-4166128C6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10F6C3-6F59-8835-2758-BEBDA8253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2853" y="1767840"/>
            <a:ext cx="10200322" cy="257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application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PHP, MySQL, Bootstrap.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&amp; authentication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CRUD operations (Create, Read, Update, Delete).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filtering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faster retrieval.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 data using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portability.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record management.</a:t>
            </a:r>
          </a:p>
        </p:txBody>
      </p:sp>
    </p:spTree>
    <p:extLst>
      <p:ext uri="{BB962C8B-B14F-4D97-AF65-F5344CB8AC3E}">
        <p14:creationId xmlns:p14="http://schemas.microsoft.com/office/powerpoint/2010/main" val="9549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6675-B10A-2FCA-A8E0-A3A2ECCC5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323116"/>
            <a:ext cx="9601200" cy="885954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Flow of Project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C7198-CB86-8D11-FECE-03DF4338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2732A4A-36E2-B78C-AA32-C4EAEE52F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3812" y="1745718"/>
            <a:ext cx="9601200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 → Login → Dashboard → (Add/Edit/Delete/Search) → Update Database → Sync XML.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Actors: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Admin/User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Cases: Login, Add Student, Edit Student, Delete Student, Search Student, View Results.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Entities – Users, Students; Relationships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user can manage many 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47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52-646C-06CC-9CA2-325891EA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604520"/>
            <a:ext cx="9601200" cy="114300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Feasibility Study</a:t>
            </a:r>
          </a:p>
          <a:p>
            <a:pPr algn="ctr"/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22FB0-BC65-3CD3-F15F-44002DF1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88C1B3-3427-9953-7BB9-042F8D024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3452" y="1925090"/>
            <a:ext cx="1054766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Uses PHP, MySQL, Bootstrap – widely available &amp; supported.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Easy to use, reduces manual workload, increases transparency.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Open-source stack → low cost, no expensive licenses.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Can be extended with analytics, grading, export features.</a:t>
            </a:r>
          </a:p>
        </p:txBody>
      </p:sp>
    </p:spTree>
    <p:extLst>
      <p:ext uri="{BB962C8B-B14F-4D97-AF65-F5344CB8AC3E}">
        <p14:creationId xmlns:p14="http://schemas.microsoft.com/office/powerpoint/2010/main" val="276916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619C-75CC-C491-5FF4-57D053FE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412751"/>
            <a:ext cx="9601200" cy="1143000"/>
          </a:xfrm>
        </p:spPr>
        <p:txBody>
          <a:bodyPr/>
          <a:lstStyle/>
          <a:p>
            <a:pPr algn="ctr">
              <a:spcBef>
                <a:spcPts val="1800"/>
              </a:spcBef>
            </a:pPr>
            <a:r>
              <a:rPr lang="en-US" b="1" dirty="0">
                <a:latin typeface="Arial"/>
                <a:cs typeface="Arial"/>
              </a:rPr>
              <a:t>Hardware /Software Requirement</a:t>
            </a:r>
          </a:p>
          <a:p>
            <a:pPr algn="ctr"/>
            <a:endParaRPr lang="en-US" b="1" dirty="0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3C96E-34FF-A90C-38AE-0EB9A6F1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Web Technologies Project PPT 2025-26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9C60A8-24EA-B9CC-2C0F-02E78A30B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7950" y="1000386"/>
            <a:ext cx="6862462" cy="485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Minimum: Intel i3 Processor, 4GB RAM, 500MB Disk space.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Recommended: i5/i7 Processor, 8GB RAM.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Windows/Linux/macOS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Server: XAMPP/WAMP (Apache, MySQL, PHP)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HTML, CSS, Bootstrap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PHP 8+, MySQL 5.7+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VS Code / Sublime, Browser (Chrome/Firefox)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1561</TotalTime>
  <Words>817</Words>
  <Application>Microsoft Macintosh PowerPoint</Application>
  <PresentationFormat>Custom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굴림</vt:lpstr>
      <vt:lpstr>Arial</vt:lpstr>
      <vt:lpstr>Calibri</vt:lpstr>
      <vt:lpstr>Century Gothic</vt:lpstr>
      <vt:lpstr>Times New Roman</vt:lpstr>
      <vt:lpstr>Vertical and Horizontal design template</vt:lpstr>
      <vt:lpstr>Student Result Management System Web Technologies                 (BCSE0555)</vt:lpstr>
      <vt:lpstr>Index</vt:lpstr>
      <vt:lpstr>INTRODUCTION</vt:lpstr>
      <vt:lpstr>Literature Survey/Existing System </vt:lpstr>
      <vt:lpstr>Problem Statement </vt:lpstr>
      <vt:lpstr>Proposed Methodology </vt:lpstr>
      <vt:lpstr>Flow of Project</vt:lpstr>
      <vt:lpstr>Feasibility Study </vt:lpstr>
      <vt:lpstr>Hardware /Software Requirement </vt:lpstr>
      <vt:lpstr>Results and Conclusion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Sudhanshu</dc:creator>
  <cp:lastModifiedBy>himanshu pandey</cp:lastModifiedBy>
  <cp:revision>43</cp:revision>
  <dcterms:created xsi:type="dcterms:W3CDTF">2017-11-16T17:39:44Z</dcterms:created>
  <dcterms:modified xsi:type="dcterms:W3CDTF">2025-09-19T11:51:04Z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