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0" r:id="rId4"/>
    <p:sldId id="271" r:id="rId5"/>
    <p:sldId id="310" r:id="rId6"/>
    <p:sldId id="276" r:id="rId7"/>
    <p:sldId id="311" r:id="rId8"/>
    <p:sldId id="312" r:id="rId9"/>
    <p:sldId id="313" r:id="rId10"/>
    <p:sldId id="314" r:id="rId11"/>
    <p:sldId id="282" r:id="rId12"/>
    <p:sldId id="290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2AF7C84-E802-403C-A469-A37A32716D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253" y="82"/>
      </p:cViewPr>
      <p:guideLst>
        <p:guide orient="horz" pos="5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tik srivastava" userId="da02748e0f96390b" providerId="LiveId" clId="{424C9B8E-3CEC-4B9B-93A8-5B02A8C2636C}"/>
    <pc:docChg chg="custSel addSld delSld modSld sldOrd">
      <pc:chgData name="hritik srivastava" userId="da02748e0f96390b" providerId="LiveId" clId="{424C9B8E-3CEC-4B9B-93A8-5B02A8C2636C}" dt="2023-10-29T14:38:43.745" v="576" actId="20577"/>
      <pc:docMkLst>
        <pc:docMk/>
      </pc:docMkLst>
      <pc:sldChg chg="modSp del mod">
        <pc:chgData name="hritik srivastava" userId="da02748e0f96390b" providerId="LiveId" clId="{424C9B8E-3CEC-4B9B-93A8-5B02A8C2636C}" dt="2023-10-29T14:26:52.806" v="194" actId="2696"/>
        <pc:sldMkLst>
          <pc:docMk/>
          <pc:sldMk cId="0" sldId="259"/>
        </pc:sldMkLst>
        <pc:spChg chg="mod">
          <ac:chgData name="hritik srivastava" userId="da02748e0f96390b" providerId="LiveId" clId="{424C9B8E-3CEC-4B9B-93A8-5B02A8C2636C}" dt="2023-10-29T14:25:26.977" v="79" actId="20577"/>
          <ac:spMkLst>
            <pc:docMk/>
            <pc:sldMk cId="0" sldId="259"/>
            <ac:spMk id="1048831" creationId="{00000000-0000-0000-0000-000000000000}"/>
          </ac:spMkLst>
        </pc:spChg>
        <pc:spChg chg="mod">
          <ac:chgData name="hritik srivastava" userId="da02748e0f96390b" providerId="LiveId" clId="{424C9B8E-3CEC-4B9B-93A8-5B02A8C2636C}" dt="2023-10-29T14:25:51.393" v="127" actId="20577"/>
          <ac:spMkLst>
            <pc:docMk/>
            <pc:sldMk cId="0" sldId="259"/>
            <ac:spMk id="1048835" creationId="{00000000-0000-0000-0000-000000000000}"/>
          </ac:spMkLst>
        </pc:spChg>
      </pc:sldChg>
      <pc:sldChg chg="addSp delSp modSp mod chgLayout">
        <pc:chgData name="hritik srivastava" userId="da02748e0f96390b" providerId="LiveId" clId="{424C9B8E-3CEC-4B9B-93A8-5B02A8C2636C}" dt="2023-10-29T14:24:56.021" v="48" actId="255"/>
        <pc:sldMkLst>
          <pc:docMk/>
          <pc:sldMk cId="0" sldId="260"/>
        </pc:sldMkLst>
        <pc:spChg chg="add del mod">
          <ac:chgData name="hritik srivastava" userId="da02748e0f96390b" providerId="LiveId" clId="{424C9B8E-3CEC-4B9B-93A8-5B02A8C2636C}" dt="2023-10-29T14:23:16.211" v="5" actId="6264"/>
          <ac:spMkLst>
            <pc:docMk/>
            <pc:sldMk cId="0" sldId="260"/>
            <ac:spMk id="2" creationId="{D1E754BB-0E91-89AD-B466-F5323C1CFF12}"/>
          </ac:spMkLst>
        </pc:spChg>
        <pc:spChg chg="add del mod">
          <ac:chgData name="hritik srivastava" userId="da02748e0f96390b" providerId="LiveId" clId="{424C9B8E-3CEC-4B9B-93A8-5B02A8C2636C}" dt="2023-10-29T14:23:16.211" v="5" actId="6264"/>
          <ac:spMkLst>
            <pc:docMk/>
            <pc:sldMk cId="0" sldId="260"/>
            <ac:spMk id="3" creationId="{1220F8E2-CAEC-0DBC-1B73-A371BD9327B0}"/>
          </ac:spMkLst>
        </pc:spChg>
        <pc:spChg chg="mod ord">
          <ac:chgData name="hritik srivastava" userId="da02748e0f96390b" providerId="LiveId" clId="{424C9B8E-3CEC-4B9B-93A8-5B02A8C2636C}" dt="2023-10-29T14:24:56.021" v="48" actId="255"/>
          <ac:spMkLst>
            <pc:docMk/>
            <pc:sldMk cId="0" sldId="260"/>
            <ac:spMk id="1048851" creationId="{00000000-0000-0000-0000-000000000000}"/>
          </ac:spMkLst>
        </pc:spChg>
        <pc:spChg chg="mod ord">
          <ac:chgData name="hritik srivastava" userId="da02748e0f96390b" providerId="LiveId" clId="{424C9B8E-3CEC-4B9B-93A8-5B02A8C2636C}" dt="2023-10-29T14:23:16.211" v="5" actId="6264"/>
          <ac:spMkLst>
            <pc:docMk/>
            <pc:sldMk cId="0" sldId="260"/>
            <ac:spMk id="1048852" creationId="{00000000-0000-0000-0000-000000000000}"/>
          </ac:spMkLst>
        </pc:spChg>
      </pc:sldChg>
      <pc:sldChg chg="modSp mod">
        <pc:chgData name="hritik srivastava" userId="da02748e0f96390b" providerId="LiveId" clId="{424C9B8E-3CEC-4B9B-93A8-5B02A8C2636C}" dt="2023-10-29T14:26:43.082" v="193" actId="20577"/>
        <pc:sldMkLst>
          <pc:docMk/>
          <pc:sldMk cId="0" sldId="271"/>
        </pc:sldMkLst>
        <pc:spChg chg="mod">
          <ac:chgData name="hritik srivastava" userId="da02748e0f96390b" providerId="LiveId" clId="{424C9B8E-3CEC-4B9B-93A8-5B02A8C2636C}" dt="2023-10-29T14:26:43.082" v="193" actId="20577"/>
          <ac:spMkLst>
            <pc:docMk/>
            <pc:sldMk cId="0" sldId="271"/>
            <ac:spMk id="1049054" creationId="{00000000-0000-0000-0000-000000000000}"/>
          </ac:spMkLst>
        </pc:spChg>
        <pc:spChg chg="mod">
          <ac:chgData name="hritik srivastava" userId="da02748e0f96390b" providerId="LiveId" clId="{424C9B8E-3CEC-4B9B-93A8-5B02A8C2636C}" dt="2023-10-29T14:26:16.228" v="163" actId="20577"/>
          <ac:spMkLst>
            <pc:docMk/>
            <pc:sldMk cId="0" sldId="271"/>
            <ac:spMk id="1049055" creationId="{00000000-0000-0000-0000-000000000000}"/>
          </ac:spMkLst>
        </pc:spChg>
      </pc:sldChg>
      <pc:sldChg chg="addSp delSp modSp mod">
        <pc:chgData name="hritik srivastava" userId="da02748e0f96390b" providerId="LiveId" clId="{424C9B8E-3CEC-4B9B-93A8-5B02A8C2636C}" dt="2023-10-29T14:36:43.111" v="430" actId="20577"/>
        <pc:sldMkLst>
          <pc:docMk/>
          <pc:sldMk cId="0" sldId="276"/>
        </pc:sldMkLst>
        <pc:spChg chg="add del mod">
          <ac:chgData name="hritik srivastava" userId="da02748e0f96390b" providerId="LiveId" clId="{424C9B8E-3CEC-4B9B-93A8-5B02A8C2636C}" dt="2023-10-29T14:36:35.319" v="428" actId="478"/>
          <ac:spMkLst>
            <pc:docMk/>
            <pc:sldMk cId="0" sldId="276"/>
            <ac:spMk id="5" creationId="{D057683B-BEBC-652C-A6CA-3ACDE0D3CC36}"/>
          </ac:spMkLst>
        </pc:spChg>
        <pc:spChg chg="del mod">
          <ac:chgData name="hritik srivastava" userId="da02748e0f96390b" providerId="LiveId" clId="{424C9B8E-3CEC-4B9B-93A8-5B02A8C2636C}" dt="2023-10-29T14:33:14.816" v="398" actId="478"/>
          <ac:spMkLst>
            <pc:docMk/>
            <pc:sldMk cId="0" sldId="276"/>
            <ac:spMk id="1049153" creationId="{00000000-0000-0000-0000-000000000000}"/>
          </ac:spMkLst>
        </pc:spChg>
        <pc:spChg chg="mod">
          <ac:chgData name="hritik srivastava" userId="da02748e0f96390b" providerId="LiveId" clId="{424C9B8E-3CEC-4B9B-93A8-5B02A8C2636C}" dt="2023-10-29T14:32:59.115" v="396" actId="14100"/>
          <ac:spMkLst>
            <pc:docMk/>
            <pc:sldMk cId="0" sldId="276"/>
            <ac:spMk id="1049154" creationId="{00000000-0000-0000-0000-000000000000}"/>
          </ac:spMkLst>
        </pc:spChg>
        <pc:spChg chg="mod">
          <ac:chgData name="hritik srivastava" userId="da02748e0f96390b" providerId="LiveId" clId="{424C9B8E-3CEC-4B9B-93A8-5B02A8C2636C}" dt="2023-10-29T14:36:43.111" v="430" actId="20577"/>
          <ac:spMkLst>
            <pc:docMk/>
            <pc:sldMk cId="0" sldId="276"/>
            <ac:spMk id="1049155" creationId="{00000000-0000-0000-0000-000000000000}"/>
          </ac:spMkLst>
        </pc:spChg>
        <pc:spChg chg="del">
          <ac:chgData name="hritik srivastava" userId="da02748e0f96390b" providerId="LiveId" clId="{424C9B8E-3CEC-4B9B-93A8-5B02A8C2636C}" dt="2023-10-29T14:29:34.976" v="229" actId="478"/>
          <ac:spMkLst>
            <pc:docMk/>
            <pc:sldMk cId="0" sldId="276"/>
            <ac:spMk id="1049166" creationId="{00000000-0000-0000-0000-000000000000}"/>
          </ac:spMkLst>
        </pc:spChg>
        <pc:picChg chg="add del mod">
          <ac:chgData name="hritik srivastava" userId="da02748e0f96390b" providerId="LiveId" clId="{424C9B8E-3CEC-4B9B-93A8-5B02A8C2636C}" dt="2023-10-29T14:35:03.594" v="422" actId="21"/>
          <ac:picMkLst>
            <pc:docMk/>
            <pc:sldMk cId="0" sldId="276"/>
            <ac:picMk id="3" creationId="{FC0594DB-BBC9-05D7-9277-30C97393583D}"/>
          </ac:picMkLst>
        </pc:picChg>
      </pc:sldChg>
      <pc:sldChg chg="modSp new mod">
        <pc:chgData name="hritik srivastava" userId="da02748e0f96390b" providerId="LiveId" clId="{424C9B8E-3CEC-4B9B-93A8-5B02A8C2636C}" dt="2023-10-29T14:28:29.868" v="228" actId="5793"/>
        <pc:sldMkLst>
          <pc:docMk/>
          <pc:sldMk cId="442029835" sldId="310"/>
        </pc:sldMkLst>
        <pc:spChg chg="mod">
          <ac:chgData name="hritik srivastava" userId="da02748e0f96390b" providerId="LiveId" clId="{424C9B8E-3CEC-4B9B-93A8-5B02A8C2636C}" dt="2023-10-29T14:27:18.061" v="208" actId="20577"/>
          <ac:spMkLst>
            <pc:docMk/>
            <pc:sldMk cId="442029835" sldId="310"/>
            <ac:spMk id="2" creationId="{2A52BDD8-15E8-622B-B762-5564E3623E5F}"/>
          </ac:spMkLst>
        </pc:spChg>
        <pc:spChg chg="mod">
          <ac:chgData name="hritik srivastava" userId="da02748e0f96390b" providerId="LiveId" clId="{424C9B8E-3CEC-4B9B-93A8-5B02A8C2636C}" dt="2023-10-29T14:28:29.868" v="228" actId="5793"/>
          <ac:spMkLst>
            <pc:docMk/>
            <pc:sldMk cId="442029835" sldId="310"/>
            <ac:spMk id="3" creationId="{245DF843-F082-A7AF-BE28-EAA47A2C1EFB}"/>
          </ac:spMkLst>
        </pc:spChg>
      </pc:sldChg>
      <pc:sldChg chg="modSp new mod ord">
        <pc:chgData name="hritik srivastava" userId="da02748e0f96390b" providerId="LiveId" clId="{424C9B8E-3CEC-4B9B-93A8-5B02A8C2636C}" dt="2023-10-29T14:32:16.242" v="381" actId="14100"/>
        <pc:sldMkLst>
          <pc:docMk/>
          <pc:sldMk cId="4089979533" sldId="311"/>
        </pc:sldMkLst>
        <pc:spChg chg="mod">
          <ac:chgData name="hritik srivastava" userId="da02748e0f96390b" providerId="LiveId" clId="{424C9B8E-3CEC-4B9B-93A8-5B02A8C2636C}" dt="2023-10-29T14:32:16.242" v="381" actId="14100"/>
          <ac:spMkLst>
            <pc:docMk/>
            <pc:sldMk cId="4089979533" sldId="311"/>
            <ac:spMk id="2" creationId="{5757CC1B-FEC3-70AC-A931-D434FD3250F5}"/>
          </ac:spMkLst>
        </pc:spChg>
        <pc:spChg chg="mod">
          <ac:chgData name="hritik srivastava" userId="da02748e0f96390b" providerId="LiveId" clId="{424C9B8E-3CEC-4B9B-93A8-5B02A8C2636C}" dt="2023-10-29T14:32:06.148" v="380" actId="20577"/>
          <ac:spMkLst>
            <pc:docMk/>
            <pc:sldMk cId="4089979533" sldId="311"/>
            <ac:spMk id="3" creationId="{3A36D345-2AAF-5446-A473-D613AE2E4E37}"/>
          </ac:spMkLst>
        </pc:spChg>
      </pc:sldChg>
      <pc:sldChg chg="modSp new mod">
        <pc:chgData name="hritik srivastava" userId="da02748e0f96390b" providerId="LiveId" clId="{424C9B8E-3CEC-4B9B-93A8-5B02A8C2636C}" dt="2023-10-29T14:37:17.217" v="459" actId="20577"/>
        <pc:sldMkLst>
          <pc:docMk/>
          <pc:sldMk cId="1721729749" sldId="312"/>
        </pc:sldMkLst>
        <pc:spChg chg="mod">
          <ac:chgData name="hritik srivastava" userId="da02748e0f96390b" providerId="LiveId" clId="{424C9B8E-3CEC-4B9B-93A8-5B02A8C2636C}" dt="2023-10-29T14:37:05.686" v="439" actId="20577"/>
          <ac:spMkLst>
            <pc:docMk/>
            <pc:sldMk cId="1721729749" sldId="312"/>
            <ac:spMk id="2" creationId="{D6AF7803-B218-D9C1-FB67-254533D668EA}"/>
          </ac:spMkLst>
        </pc:spChg>
        <pc:spChg chg="mod">
          <ac:chgData name="hritik srivastava" userId="da02748e0f96390b" providerId="LiveId" clId="{424C9B8E-3CEC-4B9B-93A8-5B02A8C2636C}" dt="2023-10-29T14:37:17.217" v="459" actId="20577"/>
          <ac:spMkLst>
            <pc:docMk/>
            <pc:sldMk cId="1721729749" sldId="312"/>
            <ac:spMk id="3" creationId="{E4640927-E72C-2334-70D7-9EC1B19EF553}"/>
          </ac:spMkLst>
        </pc:spChg>
      </pc:sldChg>
      <pc:sldChg chg="modSp new del mod">
        <pc:chgData name="hritik srivastava" userId="da02748e0f96390b" providerId="LiveId" clId="{424C9B8E-3CEC-4B9B-93A8-5B02A8C2636C}" dt="2023-10-29T14:32:41.549" v="393" actId="2696"/>
        <pc:sldMkLst>
          <pc:docMk/>
          <pc:sldMk cId="2503750787" sldId="312"/>
        </pc:sldMkLst>
        <pc:spChg chg="mod">
          <ac:chgData name="hritik srivastava" userId="da02748e0f96390b" providerId="LiveId" clId="{424C9B8E-3CEC-4B9B-93A8-5B02A8C2636C}" dt="2023-10-29T14:32:36.891" v="392" actId="20577"/>
          <ac:spMkLst>
            <pc:docMk/>
            <pc:sldMk cId="2503750787" sldId="312"/>
            <ac:spMk id="2" creationId="{F509C214-FD7B-83F6-E9A1-87A446AE9675}"/>
          </ac:spMkLst>
        </pc:spChg>
      </pc:sldChg>
      <pc:sldChg chg="modSp new mod">
        <pc:chgData name="hritik srivastava" userId="da02748e0f96390b" providerId="LiveId" clId="{424C9B8E-3CEC-4B9B-93A8-5B02A8C2636C}" dt="2023-10-29T14:38:19.385" v="539" actId="20577"/>
        <pc:sldMkLst>
          <pc:docMk/>
          <pc:sldMk cId="1910410539" sldId="313"/>
        </pc:sldMkLst>
        <pc:spChg chg="mod">
          <ac:chgData name="hritik srivastava" userId="da02748e0f96390b" providerId="LiveId" clId="{424C9B8E-3CEC-4B9B-93A8-5B02A8C2636C}" dt="2023-10-29T14:38:19.385" v="539" actId="20577"/>
          <ac:spMkLst>
            <pc:docMk/>
            <pc:sldMk cId="1910410539" sldId="313"/>
            <ac:spMk id="2" creationId="{B630C835-2307-BACE-3353-1FDFB9B7EF27}"/>
          </ac:spMkLst>
        </pc:spChg>
        <pc:spChg chg="mod">
          <ac:chgData name="hritik srivastava" userId="da02748e0f96390b" providerId="LiveId" clId="{424C9B8E-3CEC-4B9B-93A8-5B02A8C2636C}" dt="2023-10-29T14:37:50.852" v="516" actId="20577"/>
          <ac:spMkLst>
            <pc:docMk/>
            <pc:sldMk cId="1910410539" sldId="313"/>
            <ac:spMk id="3" creationId="{63CA1618-0CBC-16C2-7585-106DD2703E7E}"/>
          </ac:spMkLst>
        </pc:spChg>
      </pc:sldChg>
      <pc:sldChg chg="modSp new mod">
        <pc:chgData name="hritik srivastava" userId="da02748e0f96390b" providerId="LiveId" clId="{424C9B8E-3CEC-4B9B-93A8-5B02A8C2636C}" dt="2023-10-29T14:38:43.745" v="576" actId="20577"/>
        <pc:sldMkLst>
          <pc:docMk/>
          <pc:sldMk cId="1924892867" sldId="314"/>
        </pc:sldMkLst>
        <pc:spChg chg="mod">
          <ac:chgData name="hritik srivastava" userId="da02748e0f96390b" providerId="LiveId" clId="{424C9B8E-3CEC-4B9B-93A8-5B02A8C2636C}" dt="2023-10-29T14:38:36.005" v="560" actId="20577"/>
          <ac:spMkLst>
            <pc:docMk/>
            <pc:sldMk cId="1924892867" sldId="314"/>
            <ac:spMk id="2" creationId="{00E7E6D8-B0E0-55BB-1541-08245ADEB85E}"/>
          </ac:spMkLst>
        </pc:spChg>
        <pc:spChg chg="mod">
          <ac:chgData name="hritik srivastava" userId="da02748e0f96390b" providerId="LiveId" clId="{424C9B8E-3CEC-4B9B-93A8-5B02A8C2636C}" dt="2023-10-29T14:38:43.745" v="576" actId="20577"/>
          <ac:spMkLst>
            <pc:docMk/>
            <pc:sldMk cId="1924892867" sldId="314"/>
            <ac:spMk id="3" creationId="{B8C76869-08F7-E8D6-4B8C-B640C0872C3A}"/>
          </ac:spMkLst>
        </pc:spChg>
      </pc:sldChg>
      <pc:sldMasterChg chg="delSldLayout">
        <pc:chgData name="hritik srivastava" userId="da02748e0f96390b" providerId="LiveId" clId="{424C9B8E-3CEC-4B9B-93A8-5B02A8C2636C}" dt="2023-10-29T14:26:52.806" v="194" actId="2696"/>
        <pc:sldMasterMkLst>
          <pc:docMk/>
          <pc:sldMasterMk cId="0" sldId="2147483648"/>
        </pc:sldMasterMkLst>
        <pc:sldLayoutChg chg="del">
          <pc:chgData name="hritik srivastava" userId="da02748e0f96390b" providerId="LiveId" clId="{424C9B8E-3CEC-4B9B-93A8-5B02A8C2636C}" dt="2023-10-29T14:26:52.806" v="194" actId="2696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02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02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3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Google Shape;401;ga9e355c63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8" name="Google Shape;402;ga9e355c63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Google Shape;487;ga9e355c63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61" name="Google Shape;488;ga9e355c63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7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68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729;ga9e355c63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6" name="Google Shape;730;ga9e355c63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6" name="Google Shape;923;ga9e355c63c_0_16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307" name="Google Shape;924;ga9e355c63c_0_16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Google Shape;876;ga120be74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259" name="Google Shape;877;ga120be74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48784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89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0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1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2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793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794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5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6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7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8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9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1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55742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43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5744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5745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574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4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4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5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5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75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27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55728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grpSp>
        <p:nvGrpSpPr>
          <p:cNvPr id="1505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1055729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055730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1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2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3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4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5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6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7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8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39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5740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Google Shape;38;p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5" name="Google Shape;3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916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8917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048918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8919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048920" name="Google Shape;44;p5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1" name="Google Shape;45;p5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2" name="Google Shape;46;p5"/>
          <p:cNvSpPr/>
          <p:nvPr/>
        </p:nvSpPr>
        <p:spPr>
          <a:xfrm rot="132724" flipH="1">
            <a:off x="-2261898" y="1863548"/>
            <a:ext cx="12340783" cy="5765311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48923" name="Google Shape;47;p5"/>
          <p:cNvSpPr/>
          <p:nvPr/>
        </p:nvSpPr>
        <p:spPr>
          <a:xfrm rot="1216281" flipH="1">
            <a:off x="781028" y="242761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79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0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1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7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848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Google Shape;196;p21"/>
          <p:cNvSpPr/>
          <p:nvPr/>
        </p:nvSpPr>
        <p:spPr>
          <a:xfrm rot="10800000" flipH="1">
            <a:off x="-1944489" y="-231378"/>
            <a:ext cx="11931050" cy="6619875"/>
          </a:xfrm>
          <a:custGeom>
            <a:avLst/>
            <a:gdLst/>
            <a:ahLst/>
            <a:cxnLst/>
            <a:rect l="l" t="t" r="r" b="b"/>
            <a:pathLst>
              <a:path w="477242" h="264795" extrusionOk="0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49050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51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52" name="Google Shape;199;p21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9053" name="Google Shape;200;p21"/>
          <p:cNvSpPr txBox="1">
            <a:spLocks noGrp="1"/>
          </p:cNvSpPr>
          <p:nvPr>
            <p:ph type="subTitle" idx="1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1">
  <p:cSld name="CUSTOM_5_2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8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9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1" name="Google Shape;23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2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3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5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7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8648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8649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8650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651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652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9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49230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9231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232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233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234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35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104923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1049237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38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39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40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41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242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43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44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245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9276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9277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78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9279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80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81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9282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57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1049283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049284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5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6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7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8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9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90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91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92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93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8" r:id="rId4"/>
    <p:sldLayoutId id="2147483661" r:id="rId5"/>
    <p:sldLayoutId id="2147483670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imanshuraghav662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</a:t>
            </a:r>
            <a:r>
              <a:rPr lang="en-US"/>
              <a:t>s And Tales</a:t>
            </a:r>
            <a:endParaRPr lang="zh-CN" altLang="en-US"/>
          </a:p>
        </p:txBody>
      </p:sp>
      <p:sp>
        <p:nvSpPr>
          <p:cNvPr id="1048801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6D8-B0E0-55BB-1541-08245ADE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6869-08F7-E8D6-4B8C-B640C0872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ENQUIRY PURPOSE </a:t>
            </a:r>
          </a:p>
        </p:txBody>
      </p:sp>
    </p:spTree>
    <p:extLst>
      <p:ext uri="{BB962C8B-B14F-4D97-AF65-F5344CB8AC3E}">
        <p14:creationId xmlns:p14="http://schemas.microsoft.com/office/powerpoint/2010/main" val="192489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732;p5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</a:p>
        </p:txBody>
      </p:sp>
      <p:sp>
        <p:nvSpPr>
          <p:cNvPr id="1048654" name="Google Shape;733;p57"/>
          <p:cNvSpPr txBox="1">
            <a:spLocks noGrp="1"/>
          </p:cNvSpPr>
          <p:nvPr>
            <p:ph type="subTitle" idx="4"/>
          </p:nvPr>
        </p:nvSpPr>
        <p:spPr>
          <a:xfrm>
            <a:off x="867688" y="3645293"/>
            <a:ext cx="2198780" cy="21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Makemytrip.com</a:t>
            </a:r>
            <a:endParaRPr lang="zh-CN" altLang="en-US"/>
          </a:p>
        </p:txBody>
      </p:sp>
      <p:sp>
        <p:nvSpPr>
          <p:cNvPr id="1048656" name="Google Shape;735;p57"/>
          <p:cNvSpPr txBox="1">
            <a:spLocks noGrp="1"/>
          </p:cNvSpPr>
          <p:nvPr>
            <p:ph type="subTitle" idx="5"/>
          </p:nvPr>
        </p:nvSpPr>
        <p:spPr>
          <a:xfrm>
            <a:off x="3654359" y="3696490"/>
            <a:ext cx="1813450" cy="871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Trip.com</a:t>
            </a:r>
            <a:endParaRPr lang="zh-CN" altLang="en-US"/>
          </a:p>
        </p:txBody>
      </p:sp>
      <p:sp>
        <p:nvSpPr>
          <p:cNvPr id="1048658" name="Google Shape;737;p57"/>
          <p:cNvSpPr txBox="1">
            <a:spLocks noGrp="1"/>
          </p:cNvSpPr>
          <p:nvPr>
            <p:ph type="subTitle" idx="6"/>
          </p:nvPr>
        </p:nvSpPr>
        <p:spPr>
          <a:xfrm>
            <a:off x="6443562" y="3749947"/>
            <a:ext cx="1977556" cy="21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Booking.com</a:t>
            </a:r>
            <a:endParaRPr lang="zh-CN" altLang="en-US"/>
          </a:p>
        </p:txBody>
      </p:sp>
      <p:grpSp>
        <p:nvGrpSpPr>
          <p:cNvPr id="99" name="Google Shape;739;p57"/>
          <p:cNvGrpSpPr/>
          <p:nvPr/>
        </p:nvGrpSpPr>
        <p:grpSpPr>
          <a:xfrm>
            <a:off x="4305702" y="2007564"/>
            <a:ext cx="532421" cy="524243"/>
            <a:chOff x="-17170750" y="4058800"/>
            <a:chExt cx="308775" cy="304050"/>
          </a:xfrm>
        </p:grpSpPr>
        <p:sp>
          <p:nvSpPr>
            <p:cNvPr id="1048660" name="Google Shape;740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741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742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743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744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745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746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747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748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749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750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751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752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753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4" name="Google Shape;754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755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756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77" name="Google Shape;757;p57"/>
          <p:cNvSpPr/>
          <p:nvPr/>
        </p:nvSpPr>
        <p:spPr>
          <a:xfrm>
            <a:off x="7102817" y="2012749"/>
            <a:ext cx="516590" cy="513935"/>
          </a:xfrm>
          <a:custGeom>
            <a:avLst/>
            <a:gdLst/>
            <a:ahLst/>
            <a:cxnLst/>
            <a:rect l="l" t="t" r="r" b="b"/>
            <a:pathLst>
              <a:path w="12256" h="12193" extrusionOk="0">
                <a:moveTo>
                  <a:pt x="5324" y="2899"/>
                </a:moveTo>
                <a:cubicBezTo>
                  <a:pt x="5513" y="2899"/>
                  <a:pt x="5671" y="3056"/>
                  <a:pt x="5671" y="3245"/>
                </a:cubicBezTo>
                <a:lnTo>
                  <a:pt x="5671" y="3970"/>
                </a:lnTo>
                <a:cubicBezTo>
                  <a:pt x="5671" y="4159"/>
                  <a:pt x="5513" y="4316"/>
                  <a:pt x="5324" y="4316"/>
                </a:cubicBezTo>
                <a:cubicBezTo>
                  <a:pt x="5104" y="4316"/>
                  <a:pt x="4946" y="4159"/>
                  <a:pt x="4946" y="3970"/>
                </a:cubicBezTo>
                <a:lnTo>
                  <a:pt x="4946" y="3245"/>
                </a:lnTo>
                <a:cubicBezTo>
                  <a:pt x="4946" y="3056"/>
                  <a:pt x="5104" y="2899"/>
                  <a:pt x="5324" y="2899"/>
                </a:cubicBezTo>
                <a:close/>
                <a:moveTo>
                  <a:pt x="6742" y="2899"/>
                </a:moveTo>
                <a:cubicBezTo>
                  <a:pt x="6931" y="2899"/>
                  <a:pt x="7089" y="3056"/>
                  <a:pt x="7089" y="3245"/>
                </a:cubicBezTo>
                <a:lnTo>
                  <a:pt x="7089" y="3970"/>
                </a:lnTo>
                <a:cubicBezTo>
                  <a:pt x="7089" y="4159"/>
                  <a:pt x="6931" y="4316"/>
                  <a:pt x="6742" y="4316"/>
                </a:cubicBezTo>
                <a:cubicBezTo>
                  <a:pt x="6522" y="4316"/>
                  <a:pt x="6364" y="4159"/>
                  <a:pt x="6364" y="3970"/>
                </a:cubicBezTo>
                <a:lnTo>
                  <a:pt x="6364" y="3245"/>
                </a:lnTo>
                <a:cubicBezTo>
                  <a:pt x="6364" y="3056"/>
                  <a:pt x="6522" y="2899"/>
                  <a:pt x="6742" y="2899"/>
                </a:cubicBezTo>
                <a:close/>
                <a:moveTo>
                  <a:pt x="6017" y="5041"/>
                </a:moveTo>
                <a:cubicBezTo>
                  <a:pt x="6206" y="5041"/>
                  <a:pt x="6364" y="5198"/>
                  <a:pt x="6364" y="5387"/>
                </a:cubicBezTo>
                <a:lnTo>
                  <a:pt x="6364" y="6081"/>
                </a:lnTo>
                <a:cubicBezTo>
                  <a:pt x="6364" y="6301"/>
                  <a:pt x="6206" y="6427"/>
                  <a:pt x="6017" y="6427"/>
                </a:cubicBezTo>
                <a:cubicBezTo>
                  <a:pt x="5828" y="6427"/>
                  <a:pt x="5671" y="6301"/>
                  <a:pt x="5671" y="6081"/>
                </a:cubicBezTo>
                <a:lnTo>
                  <a:pt x="5671" y="5387"/>
                </a:lnTo>
                <a:cubicBezTo>
                  <a:pt x="5671" y="5198"/>
                  <a:pt x="5828" y="5041"/>
                  <a:pt x="6017" y="5041"/>
                </a:cubicBezTo>
                <a:close/>
                <a:moveTo>
                  <a:pt x="5324" y="7183"/>
                </a:moveTo>
                <a:cubicBezTo>
                  <a:pt x="5513" y="7183"/>
                  <a:pt x="5671" y="7341"/>
                  <a:pt x="5671" y="7561"/>
                </a:cubicBezTo>
                <a:lnTo>
                  <a:pt x="5671" y="8254"/>
                </a:lnTo>
                <a:cubicBezTo>
                  <a:pt x="5671" y="8443"/>
                  <a:pt x="5513" y="8601"/>
                  <a:pt x="5324" y="8601"/>
                </a:cubicBezTo>
                <a:cubicBezTo>
                  <a:pt x="5104" y="8601"/>
                  <a:pt x="4946" y="8443"/>
                  <a:pt x="4946" y="8254"/>
                </a:cubicBezTo>
                <a:lnTo>
                  <a:pt x="4946" y="7561"/>
                </a:lnTo>
                <a:cubicBezTo>
                  <a:pt x="4946" y="7341"/>
                  <a:pt x="5104" y="7183"/>
                  <a:pt x="5324" y="7183"/>
                </a:cubicBezTo>
                <a:close/>
                <a:moveTo>
                  <a:pt x="6742" y="7183"/>
                </a:moveTo>
                <a:cubicBezTo>
                  <a:pt x="6931" y="7183"/>
                  <a:pt x="7089" y="7341"/>
                  <a:pt x="7089" y="7561"/>
                </a:cubicBezTo>
                <a:lnTo>
                  <a:pt x="7089" y="8254"/>
                </a:lnTo>
                <a:cubicBezTo>
                  <a:pt x="7089" y="8443"/>
                  <a:pt x="6931" y="8601"/>
                  <a:pt x="6742" y="8601"/>
                </a:cubicBezTo>
                <a:cubicBezTo>
                  <a:pt x="6522" y="8601"/>
                  <a:pt x="6364" y="8443"/>
                  <a:pt x="6364" y="8254"/>
                </a:cubicBezTo>
                <a:lnTo>
                  <a:pt x="6364" y="7561"/>
                </a:lnTo>
                <a:cubicBezTo>
                  <a:pt x="6364" y="7341"/>
                  <a:pt x="6522" y="7183"/>
                  <a:pt x="6742" y="7183"/>
                </a:cubicBezTo>
                <a:close/>
                <a:moveTo>
                  <a:pt x="6017" y="9326"/>
                </a:moveTo>
                <a:cubicBezTo>
                  <a:pt x="6206" y="9326"/>
                  <a:pt x="6364" y="9483"/>
                  <a:pt x="6364" y="9672"/>
                </a:cubicBezTo>
                <a:lnTo>
                  <a:pt x="6364" y="10397"/>
                </a:lnTo>
                <a:cubicBezTo>
                  <a:pt x="6364" y="10586"/>
                  <a:pt x="6206" y="10743"/>
                  <a:pt x="6017" y="10743"/>
                </a:cubicBezTo>
                <a:cubicBezTo>
                  <a:pt x="5828" y="10743"/>
                  <a:pt x="5671" y="10586"/>
                  <a:pt x="5671" y="10397"/>
                </a:cubicBezTo>
                <a:lnTo>
                  <a:pt x="5671" y="9672"/>
                </a:lnTo>
                <a:cubicBezTo>
                  <a:pt x="5671" y="9483"/>
                  <a:pt x="5828" y="9326"/>
                  <a:pt x="6017" y="9326"/>
                </a:cubicBezTo>
                <a:close/>
                <a:moveTo>
                  <a:pt x="1418" y="0"/>
                </a:moveTo>
                <a:cubicBezTo>
                  <a:pt x="630" y="0"/>
                  <a:pt x="0" y="630"/>
                  <a:pt x="0" y="1418"/>
                </a:cubicBezTo>
                <a:lnTo>
                  <a:pt x="0" y="4631"/>
                </a:lnTo>
                <a:cubicBezTo>
                  <a:pt x="0" y="6396"/>
                  <a:pt x="1449" y="7876"/>
                  <a:pt x="3245" y="7876"/>
                </a:cubicBezTo>
                <a:lnTo>
                  <a:pt x="3623" y="7876"/>
                </a:lnTo>
                <a:lnTo>
                  <a:pt x="3623" y="11499"/>
                </a:lnTo>
                <a:lnTo>
                  <a:pt x="2552" y="11499"/>
                </a:lnTo>
                <a:cubicBezTo>
                  <a:pt x="2363" y="11499"/>
                  <a:pt x="2205" y="11657"/>
                  <a:pt x="2205" y="11846"/>
                </a:cubicBezTo>
                <a:cubicBezTo>
                  <a:pt x="2205" y="12035"/>
                  <a:pt x="2363" y="12193"/>
                  <a:pt x="2552" y="12193"/>
                </a:cubicBezTo>
                <a:lnTo>
                  <a:pt x="9704" y="12193"/>
                </a:lnTo>
                <a:cubicBezTo>
                  <a:pt x="9893" y="12193"/>
                  <a:pt x="10050" y="12035"/>
                  <a:pt x="10050" y="11846"/>
                </a:cubicBezTo>
                <a:cubicBezTo>
                  <a:pt x="10050" y="11657"/>
                  <a:pt x="9893" y="11499"/>
                  <a:pt x="9704" y="11499"/>
                </a:cubicBezTo>
                <a:lnTo>
                  <a:pt x="8632" y="11499"/>
                </a:lnTo>
                <a:lnTo>
                  <a:pt x="8632" y="10743"/>
                </a:lnTo>
                <a:lnTo>
                  <a:pt x="9010" y="10743"/>
                </a:lnTo>
                <a:cubicBezTo>
                  <a:pt x="10775" y="10743"/>
                  <a:pt x="12255" y="9294"/>
                  <a:pt x="12255" y="7498"/>
                </a:cubicBezTo>
                <a:lnTo>
                  <a:pt x="12255" y="5041"/>
                </a:lnTo>
                <a:cubicBezTo>
                  <a:pt x="12129" y="4253"/>
                  <a:pt x="11499" y="3623"/>
                  <a:pt x="10712" y="3623"/>
                </a:cubicBezTo>
                <a:cubicBezTo>
                  <a:pt x="9924" y="3623"/>
                  <a:pt x="9294" y="4253"/>
                  <a:pt x="9294" y="5041"/>
                </a:cubicBezTo>
                <a:lnTo>
                  <a:pt x="9294" y="7498"/>
                </a:lnTo>
                <a:cubicBezTo>
                  <a:pt x="9294" y="7719"/>
                  <a:pt x="9136" y="7876"/>
                  <a:pt x="8947" y="7876"/>
                </a:cubicBezTo>
                <a:lnTo>
                  <a:pt x="8538" y="7876"/>
                </a:lnTo>
                <a:lnTo>
                  <a:pt x="8538" y="3214"/>
                </a:lnTo>
                <a:cubicBezTo>
                  <a:pt x="8538" y="1827"/>
                  <a:pt x="7435" y="725"/>
                  <a:pt x="6049" y="725"/>
                </a:cubicBezTo>
                <a:cubicBezTo>
                  <a:pt x="4694" y="725"/>
                  <a:pt x="3592" y="1827"/>
                  <a:pt x="3592" y="3214"/>
                </a:cubicBezTo>
                <a:lnTo>
                  <a:pt x="3592" y="4978"/>
                </a:lnTo>
                <a:lnTo>
                  <a:pt x="3182" y="4978"/>
                </a:lnTo>
                <a:cubicBezTo>
                  <a:pt x="2993" y="4978"/>
                  <a:pt x="2835" y="4820"/>
                  <a:pt x="2835" y="4631"/>
                </a:cubicBezTo>
                <a:lnTo>
                  <a:pt x="2835" y="1418"/>
                </a:lnTo>
                <a:cubicBezTo>
                  <a:pt x="2835" y="630"/>
                  <a:pt x="2205" y="0"/>
                  <a:pt x="1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758;p57"/>
          <p:cNvGrpSpPr/>
          <p:nvPr/>
        </p:nvGrpSpPr>
        <p:grpSpPr>
          <a:xfrm>
            <a:off x="1546280" y="1996007"/>
            <a:ext cx="477916" cy="546921"/>
            <a:chOff x="-16401225" y="3683275"/>
            <a:chExt cx="267800" cy="306450"/>
          </a:xfrm>
        </p:grpSpPr>
        <p:sp>
          <p:nvSpPr>
            <p:cNvPr id="1048678" name="Google Shape;759;p57"/>
            <p:cNvSpPr/>
            <p:nvPr/>
          </p:nvSpPr>
          <p:spPr>
            <a:xfrm>
              <a:off x="-16257875" y="3826650"/>
              <a:ext cx="70900" cy="72500"/>
            </a:xfrm>
            <a:custGeom>
              <a:avLst/>
              <a:gdLst/>
              <a:ahLst/>
              <a:cxnLst/>
              <a:rect l="l" t="t" r="r" b="b"/>
              <a:pathLst>
                <a:path w="2836" h="2900" extrusionOk="0">
                  <a:moveTo>
                    <a:pt x="567" y="1"/>
                  </a:moveTo>
                  <a:cubicBezTo>
                    <a:pt x="630" y="158"/>
                    <a:pt x="725" y="347"/>
                    <a:pt x="725" y="568"/>
                  </a:cubicBezTo>
                  <a:cubicBezTo>
                    <a:pt x="725" y="631"/>
                    <a:pt x="662" y="725"/>
                    <a:pt x="630" y="788"/>
                  </a:cubicBezTo>
                  <a:lnTo>
                    <a:pt x="0" y="1576"/>
                  </a:lnTo>
                  <a:cubicBezTo>
                    <a:pt x="32" y="2332"/>
                    <a:pt x="662" y="2899"/>
                    <a:pt x="1418" y="2899"/>
                  </a:cubicBezTo>
                  <a:cubicBezTo>
                    <a:pt x="2205" y="2899"/>
                    <a:pt x="2836" y="2269"/>
                    <a:pt x="2836" y="1481"/>
                  </a:cubicBezTo>
                  <a:cubicBezTo>
                    <a:pt x="2836" y="631"/>
                    <a:pt x="2205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760;p57"/>
            <p:cNvSpPr/>
            <p:nvPr/>
          </p:nvSpPr>
          <p:spPr>
            <a:xfrm>
              <a:off x="-16275200" y="3832375"/>
              <a:ext cx="16550" cy="16350"/>
            </a:xfrm>
            <a:custGeom>
              <a:avLst/>
              <a:gdLst/>
              <a:ahLst/>
              <a:cxnLst/>
              <a:rect l="l" t="t" r="r" b="b"/>
              <a:pathLst>
                <a:path w="662" h="654" extrusionOk="0">
                  <a:moveTo>
                    <a:pt x="319" y="0"/>
                  </a:moveTo>
                  <a:cubicBezTo>
                    <a:pt x="173" y="0"/>
                    <a:pt x="32" y="71"/>
                    <a:pt x="0" y="213"/>
                  </a:cubicBezTo>
                  <a:lnTo>
                    <a:pt x="347" y="654"/>
                  </a:lnTo>
                  <a:lnTo>
                    <a:pt x="662" y="213"/>
                  </a:lnTo>
                  <a:cubicBezTo>
                    <a:pt x="614" y="71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761;p57"/>
            <p:cNvSpPr/>
            <p:nvPr/>
          </p:nvSpPr>
          <p:spPr>
            <a:xfrm>
              <a:off x="-16347675" y="38258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cubicBezTo>
                    <a:pt x="1" y="2205"/>
                    <a:pt x="631" y="2836"/>
                    <a:pt x="1418" y="2836"/>
                  </a:cubicBezTo>
                  <a:cubicBezTo>
                    <a:pt x="2174" y="2836"/>
                    <a:pt x="2773" y="2237"/>
                    <a:pt x="2836" y="1544"/>
                  </a:cubicBezTo>
                  <a:lnTo>
                    <a:pt x="2206" y="788"/>
                  </a:lnTo>
                  <a:cubicBezTo>
                    <a:pt x="2174" y="725"/>
                    <a:pt x="2143" y="630"/>
                    <a:pt x="2143" y="536"/>
                  </a:cubicBezTo>
                  <a:cubicBezTo>
                    <a:pt x="2143" y="347"/>
                    <a:pt x="2174" y="158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762;p57"/>
            <p:cNvSpPr/>
            <p:nvPr/>
          </p:nvSpPr>
          <p:spPr>
            <a:xfrm>
              <a:off x="-16338225" y="3907775"/>
              <a:ext cx="35475" cy="81950"/>
            </a:xfrm>
            <a:custGeom>
              <a:avLst/>
              <a:gdLst/>
              <a:ahLst/>
              <a:cxnLst/>
              <a:rect l="l" t="t" r="r" b="b"/>
              <a:pathLst>
                <a:path w="1419" h="3278" extrusionOk="0">
                  <a:moveTo>
                    <a:pt x="1" y="1"/>
                  </a:moveTo>
                  <a:lnTo>
                    <a:pt x="1" y="1796"/>
                  </a:lnTo>
                  <a:cubicBezTo>
                    <a:pt x="1" y="2206"/>
                    <a:pt x="158" y="2553"/>
                    <a:pt x="410" y="2836"/>
                  </a:cubicBezTo>
                  <a:cubicBezTo>
                    <a:pt x="694" y="3120"/>
                    <a:pt x="1040" y="3277"/>
                    <a:pt x="1418" y="3277"/>
                  </a:cubicBezTo>
                  <a:lnTo>
                    <a:pt x="1418" y="347"/>
                  </a:lnTo>
                  <a:cubicBezTo>
                    <a:pt x="1292" y="379"/>
                    <a:pt x="1166" y="379"/>
                    <a:pt x="1103" y="379"/>
                  </a:cubicBezTo>
                  <a:cubicBezTo>
                    <a:pt x="662" y="316"/>
                    <a:pt x="253" y="1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763;p57"/>
            <p:cNvSpPr/>
            <p:nvPr/>
          </p:nvSpPr>
          <p:spPr>
            <a:xfrm>
              <a:off x="-16231900" y="3906200"/>
              <a:ext cx="35475" cy="81150"/>
            </a:xfrm>
            <a:custGeom>
              <a:avLst/>
              <a:gdLst/>
              <a:ahLst/>
              <a:cxnLst/>
              <a:rect l="l" t="t" r="r" b="b"/>
              <a:pathLst>
                <a:path w="1419" h="3246" extrusionOk="0">
                  <a:moveTo>
                    <a:pt x="1419" y="1"/>
                  </a:moveTo>
                  <a:cubicBezTo>
                    <a:pt x="1135" y="253"/>
                    <a:pt x="725" y="379"/>
                    <a:pt x="347" y="379"/>
                  </a:cubicBezTo>
                  <a:cubicBezTo>
                    <a:pt x="221" y="379"/>
                    <a:pt x="95" y="379"/>
                    <a:pt x="1" y="316"/>
                  </a:cubicBezTo>
                  <a:lnTo>
                    <a:pt x="1" y="3246"/>
                  </a:lnTo>
                  <a:cubicBezTo>
                    <a:pt x="788" y="3246"/>
                    <a:pt x="1419" y="2584"/>
                    <a:pt x="1419" y="1796"/>
                  </a:cubicBezTo>
                  <a:lnTo>
                    <a:pt x="1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764;p57"/>
            <p:cNvSpPr/>
            <p:nvPr/>
          </p:nvSpPr>
          <p:spPr>
            <a:xfrm>
              <a:off x="-16285450" y="3891250"/>
              <a:ext cx="35475" cy="59875"/>
            </a:xfrm>
            <a:custGeom>
              <a:avLst/>
              <a:gdLst/>
              <a:ahLst/>
              <a:cxnLst/>
              <a:rect l="l" t="t" r="r" b="b"/>
              <a:pathLst>
                <a:path w="1419" h="2395" extrusionOk="0">
                  <a:moveTo>
                    <a:pt x="725" y="0"/>
                  </a:moveTo>
                  <a:cubicBezTo>
                    <a:pt x="505" y="252"/>
                    <a:pt x="284" y="504"/>
                    <a:pt x="0" y="662"/>
                  </a:cubicBezTo>
                  <a:lnTo>
                    <a:pt x="0" y="2268"/>
                  </a:lnTo>
                  <a:cubicBezTo>
                    <a:pt x="252" y="2363"/>
                    <a:pt x="473" y="2394"/>
                    <a:pt x="725" y="2394"/>
                  </a:cubicBezTo>
                  <a:cubicBezTo>
                    <a:pt x="946" y="2394"/>
                    <a:pt x="1198" y="2363"/>
                    <a:pt x="1418" y="2268"/>
                  </a:cubicBezTo>
                  <a:lnTo>
                    <a:pt x="1418" y="662"/>
                  </a:lnTo>
                  <a:cubicBezTo>
                    <a:pt x="1135" y="504"/>
                    <a:pt x="914" y="315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765;p57"/>
            <p:cNvSpPr/>
            <p:nvPr/>
          </p:nvSpPr>
          <p:spPr>
            <a:xfrm>
              <a:off x="-16401225" y="3683275"/>
              <a:ext cx="267800" cy="249725"/>
            </a:xfrm>
            <a:custGeom>
              <a:avLst/>
              <a:gdLst/>
              <a:ahLst/>
              <a:cxnLst/>
              <a:rect l="l" t="t" r="r" b="b"/>
              <a:pathLst>
                <a:path w="10712" h="9989" extrusionOk="0">
                  <a:moveTo>
                    <a:pt x="3214" y="2900"/>
                  </a:moveTo>
                  <a:cubicBezTo>
                    <a:pt x="3403" y="2900"/>
                    <a:pt x="3560" y="3058"/>
                    <a:pt x="3560" y="3278"/>
                  </a:cubicBezTo>
                  <a:cubicBezTo>
                    <a:pt x="3560" y="3467"/>
                    <a:pt x="3403" y="3625"/>
                    <a:pt x="3214" y="3625"/>
                  </a:cubicBezTo>
                  <a:cubicBezTo>
                    <a:pt x="3025" y="3625"/>
                    <a:pt x="2867" y="3467"/>
                    <a:pt x="2867" y="3278"/>
                  </a:cubicBezTo>
                  <a:cubicBezTo>
                    <a:pt x="2867" y="3058"/>
                    <a:pt x="3025" y="2900"/>
                    <a:pt x="3214" y="2900"/>
                  </a:cubicBezTo>
                  <a:close/>
                  <a:moveTo>
                    <a:pt x="7498" y="2900"/>
                  </a:moveTo>
                  <a:cubicBezTo>
                    <a:pt x="7719" y="2900"/>
                    <a:pt x="7876" y="3058"/>
                    <a:pt x="7876" y="3278"/>
                  </a:cubicBezTo>
                  <a:cubicBezTo>
                    <a:pt x="7876" y="3467"/>
                    <a:pt x="7719" y="3625"/>
                    <a:pt x="7498" y="3625"/>
                  </a:cubicBezTo>
                  <a:cubicBezTo>
                    <a:pt x="7309" y="3625"/>
                    <a:pt x="7152" y="3467"/>
                    <a:pt x="7152" y="3278"/>
                  </a:cubicBezTo>
                  <a:cubicBezTo>
                    <a:pt x="7152" y="3058"/>
                    <a:pt x="7309" y="2900"/>
                    <a:pt x="7498" y="2900"/>
                  </a:cubicBezTo>
                  <a:close/>
                  <a:moveTo>
                    <a:pt x="5322" y="0"/>
                  </a:moveTo>
                  <a:cubicBezTo>
                    <a:pt x="5281" y="0"/>
                    <a:pt x="5240" y="1"/>
                    <a:pt x="5199" y="2"/>
                  </a:cubicBezTo>
                  <a:cubicBezTo>
                    <a:pt x="2300" y="65"/>
                    <a:pt x="0" y="2585"/>
                    <a:pt x="0" y="5578"/>
                  </a:cubicBezTo>
                  <a:lnTo>
                    <a:pt x="0" y="8225"/>
                  </a:lnTo>
                  <a:cubicBezTo>
                    <a:pt x="0" y="9201"/>
                    <a:pt x="788" y="9989"/>
                    <a:pt x="1764" y="9989"/>
                  </a:cubicBezTo>
                  <a:lnTo>
                    <a:pt x="1764" y="8319"/>
                  </a:lnTo>
                  <a:cubicBezTo>
                    <a:pt x="1512" y="7941"/>
                    <a:pt x="1418" y="7563"/>
                    <a:pt x="1418" y="7122"/>
                  </a:cubicBezTo>
                  <a:cubicBezTo>
                    <a:pt x="1418" y="5956"/>
                    <a:pt x="2363" y="5011"/>
                    <a:pt x="3529" y="5011"/>
                  </a:cubicBezTo>
                  <a:lnTo>
                    <a:pt x="7089" y="5011"/>
                  </a:lnTo>
                  <a:cubicBezTo>
                    <a:pt x="8255" y="5011"/>
                    <a:pt x="9200" y="5956"/>
                    <a:pt x="9200" y="7122"/>
                  </a:cubicBezTo>
                  <a:cubicBezTo>
                    <a:pt x="9200" y="7563"/>
                    <a:pt x="9074" y="7941"/>
                    <a:pt x="8853" y="8319"/>
                  </a:cubicBezTo>
                  <a:lnTo>
                    <a:pt x="8853" y="9989"/>
                  </a:lnTo>
                  <a:cubicBezTo>
                    <a:pt x="9830" y="9989"/>
                    <a:pt x="10617" y="9201"/>
                    <a:pt x="10617" y="8225"/>
                  </a:cubicBezTo>
                  <a:lnTo>
                    <a:pt x="10617" y="5389"/>
                  </a:lnTo>
                  <a:cubicBezTo>
                    <a:pt x="10712" y="3940"/>
                    <a:pt x="10113" y="2554"/>
                    <a:pt x="9074" y="1546"/>
                  </a:cubicBezTo>
                  <a:cubicBezTo>
                    <a:pt x="8063" y="535"/>
                    <a:pt x="6754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1" name="Google Shape;926;p6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 lang="zh-CN" altLang="en-US"/>
          </a:p>
        </p:txBody>
      </p:sp>
      <p:sp>
        <p:nvSpPr>
          <p:cNvPr id="1049302" name="Google Shape;927;p65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8020691" cy="188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-US">
                <a:uFill>
                  <a:noFill/>
                </a:uFill>
              </a:rPr>
              <a:t>In this fast world people are so busy with their work and they dont want to waste time to book tickets offline , which is very stressful and time consuming and to overcome this problem we have made a travel booking website .</a:t>
            </a:r>
            <a:endParaRPr lang="zh-CN" altLang="en-US"/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-US" altLang="en-US">
                <a:uFill>
                  <a:noFill/>
                </a:uFill>
              </a:rPr>
              <a:t>our travel booking website is very user friendly and easy to use .</a:t>
            </a:r>
            <a:endParaRPr lang="zh-CN" altLang="en-US"/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-US" altLang="en-US">
                <a:uFill>
                  <a:noFill/>
                </a:uFill>
              </a:rPr>
              <a:t>it requires only few information to book tickets from our website from traveling.</a:t>
            </a:r>
            <a:endParaRPr lang="zh-CN" altLang="en-US"/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-US" altLang="en-US">
                <a:uFill>
                  <a:noFill/>
                </a:uFill>
              </a:rPr>
              <a:t>in conclusion a successful project was built in which user can book packages.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6" name="Google Shape;879;p62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</a:p>
        </p:txBody>
      </p:sp>
      <p:sp>
        <p:nvSpPr>
          <p:cNvPr id="1049247" name="Google Shape;880;p62"/>
          <p:cNvSpPr txBox="1">
            <a:spLocks noGrp="1"/>
          </p:cNvSpPr>
          <p:nvPr>
            <p:ph type="subTitle" idx="1"/>
          </p:nvPr>
        </p:nvSpPr>
        <p:spPr>
          <a:xfrm>
            <a:off x="3177180" y="1670027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himanshuraghav662@gmail.com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hritiksribca70@gmail.com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917007546460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ravels and Tales </a:t>
            </a:r>
          </a:p>
        </p:txBody>
      </p:sp>
      <p:grpSp>
        <p:nvGrpSpPr>
          <p:cNvPr id="246" name="Google Shape;882;p62"/>
          <p:cNvGrpSpPr/>
          <p:nvPr/>
        </p:nvGrpSpPr>
        <p:grpSpPr>
          <a:xfrm>
            <a:off x="4909229" y="2772650"/>
            <a:ext cx="387661" cy="387661"/>
            <a:chOff x="1379798" y="1723250"/>
            <a:chExt cx="397887" cy="397887"/>
          </a:xfrm>
        </p:grpSpPr>
        <p:sp>
          <p:nvSpPr>
            <p:cNvPr id="1049249" name="Google Shape;883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0" name="Google Shape;884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1" name="Google Shape;885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2" name="Google Shape;886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887;p62"/>
          <p:cNvGrpSpPr/>
          <p:nvPr/>
        </p:nvGrpSpPr>
        <p:grpSpPr>
          <a:xfrm>
            <a:off x="3847108" y="2772650"/>
            <a:ext cx="387681" cy="387661"/>
            <a:chOff x="266768" y="1721375"/>
            <a:chExt cx="397907" cy="397887"/>
          </a:xfrm>
        </p:grpSpPr>
        <p:sp>
          <p:nvSpPr>
            <p:cNvPr id="1049253" name="Google Shape;888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4" name="Google Shape;889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890;p62"/>
          <p:cNvGrpSpPr/>
          <p:nvPr/>
        </p:nvGrpSpPr>
        <p:grpSpPr>
          <a:xfrm>
            <a:off x="4425313" y="2772650"/>
            <a:ext cx="387641" cy="387661"/>
            <a:chOff x="864491" y="1723250"/>
            <a:chExt cx="397866" cy="397887"/>
          </a:xfrm>
        </p:grpSpPr>
        <p:sp>
          <p:nvSpPr>
            <p:cNvPr id="1049255" name="Google Shape;891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6" name="Google Shape;892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57" name="Google Shape;893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036A644-B62B-5800-CB79-838D8E619F0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404;p3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</a:p>
        </p:txBody>
      </p:sp>
      <p:sp>
        <p:nvSpPr>
          <p:cNvPr id="1048925" name="Google Shape;406;p39"/>
          <p:cNvSpPr txBox="1">
            <a:spLocks noGrp="1"/>
          </p:cNvSpPr>
          <p:nvPr>
            <p:ph type="subTitle" idx="2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Hritik srivastava</a:t>
            </a:r>
            <a:endParaRPr lang="zh-CN" altLang="en-US"/>
          </a:p>
        </p:txBody>
      </p:sp>
      <p:sp>
        <p:nvSpPr>
          <p:cNvPr id="1048926" name="Google Shape;408;p39"/>
          <p:cNvSpPr txBox="1">
            <a:spLocks noGrp="1"/>
          </p:cNvSpPr>
          <p:nvPr>
            <p:ph type="subTitle" idx="4"/>
          </p:nvPr>
        </p:nvSpPr>
        <p:spPr>
          <a:xfrm>
            <a:off x="1900588" y="3341075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Himanshu raghav</a:t>
            </a:r>
            <a:endParaRPr lang="zh-CN" altLang="en-US"/>
          </a:p>
        </p:txBody>
      </p:sp>
      <p:pic>
        <p:nvPicPr>
          <p:cNvPr id="2097153" name="Google Shape;409;p3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95" b="2995"/>
          <a:stretch>
            <a:fillRect/>
          </a:stretch>
        </p:blipFill>
        <p:spPr>
          <a:xfrm>
            <a:off x="1838938" y="1490050"/>
            <a:ext cx="1833300" cy="172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097154" name="Google Shape;410;p3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2985" b="2985"/>
          <a:stretch>
            <a:fillRect/>
          </a:stretch>
        </p:blipFill>
        <p:spPr>
          <a:xfrm>
            <a:off x="5468900" y="1487325"/>
            <a:ext cx="1839000" cy="172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50" name="Google Shape;358;p35"/>
          <p:cNvSpPr/>
          <p:nvPr/>
        </p:nvSpPr>
        <p:spPr>
          <a:xfrm>
            <a:off x="-3487890" y="0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8851" name="Google Shape;359;p35"/>
          <p:cNvSpPr txBox="1">
            <a:spLocks noGrp="1"/>
          </p:cNvSpPr>
          <p:nvPr>
            <p:ph type="title"/>
          </p:nvPr>
        </p:nvSpPr>
        <p:spPr>
          <a:xfrm>
            <a:off x="3821724" y="1094154"/>
            <a:ext cx="4978400" cy="1242646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           </a:t>
            </a:r>
            <a:r>
              <a:rPr lang="en-US" sz="3600" dirty="0"/>
              <a:t>INTRODUCTION</a:t>
            </a:r>
            <a:endParaRPr lang="zh-CN" altLang="en-US" sz="3600" dirty="0"/>
          </a:p>
        </p:txBody>
      </p:sp>
      <p:sp>
        <p:nvSpPr>
          <p:cNvPr id="1048852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72960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dirty="0"/>
              <a:t>It allows user to book packages from this website. Its easy to use platform, where user can book any ticket which will be stored in the database.</a:t>
            </a:r>
            <a:endParaRPr lang="zh-CN" altLang="en-US" dirty="0"/>
          </a:p>
        </p:txBody>
      </p:sp>
      <p:sp>
        <p:nvSpPr>
          <p:cNvPr id="1048853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Google Shape;490;p46"/>
          <p:cNvSpPr txBox="1">
            <a:spLocks noGrp="1"/>
          </p:cNvSpPr>
          <p:nvPr>
            <p:ph type="subTitle" idx="1"/>
          </p:nvPr>
        </p:nvSpPr>
        <p:spPr>
          <a:xfrm flipH="1">
            <a:off x="882700" y="2594713"/>
            <a:ext cx="2760900" cy="1578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HTML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NODEJS </a:t>
            </a:r>
            <a:endParaRPr lang="zh-CN" altLang="en-US" dirty="0"/>
          </a:p>
        </p:txBody>
      </p:sp>
      <p:sp>
        <p:nvSpPr>
          <p:cNvPr id="1049055" name="Google Shape;491;p46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TECHNOLOGIES</a:t>
            </a:r>
            <a:endParaRPr lang="zh-CN" altLang="en-US" dirty="0"/>
          </a:p>
        </p:txBody>
      </p:sp>
      <p:grpSp>
        <p:nvGrpSpPr>
          <p:cNvPr id="198" name="Google Shape;492;p46"/>
          <p:cNvGrpSpPr/>
          <p:nvPr/>
        </p:nvGrpSpPr>
        <p:grpSpPr>
          <a:xfrm>
            <a:off x="5606412" y="1185226"/>
            <a:ext cx="1630485" cy="2772600"/>
            <a:chOff x="2265675" y="238125"/>
            <a:chExt cx="3057350" cy="5198950"/>
          </a:xfrm>
        </p:grpSpPr>
        <p:sp>
          <p:nvSpPr>
            <p:cNvPr id="1049056" name="Google Shape;493;p46"/>
            <p:cNvSpPr/>
            <p:nvPr/>
          </p:nvSpPr>
          <p:spPr>
            <a:xfrm>
              <a:off x="2265675" y="238125"/>
              <a:ext cx="3057350" cy="5198950"/>
            </a:xfrm>
            <a:custGeom>
              <a:avLst/>
              <a:gdLst/>
              <a:ahLst/>
              <a:cxnLst/>
              <a:rect l="l" t="t" r="r" b="b"/>
              <a:pathLst>
                <a:path w="122294" h="207958" extrusionOk="0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solidFill>
              <a:srgbClr val="B1B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7" name="Google Shape;494;p46"/>
            <p:cNvSpPr/>
            <p:nvPr/>
          </p:nvSpPr>
          <p:spPr>
            <a:xfrm>
              <a:off x="2265675" y="684625"/>
              <a:ext cx="3057350" cy="4510700"/>
            </a:xfrm>
            <a:custGeom>
              <a:avLst/>
              <a:gdLst/>
              <a:ahLst/>
              <a:cxnLst/>
              <a:rect l="l" t="t" r="r" b="b"/>
              <a:pathLst>
                <a:path w="122294" h="180428" extrusionOk="0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8" name="Google Shape;495;p46"/>
            <p:cNvSpPr/>
            <p:nvPr/>
          </p:nvSpPr>
          <p:spPr>
            <a:xfrm>
              <a:off x="4156950" y="417300"/>
              <a:ext cx="128000" cy="128000"/>
            </a:xfrm>
            <a:custGeom>
              <a:avLst/>
              <a:gdLst/>
              <a:ahLst/>
              <a:cxnLst/>
              <a:rect l="l" t="t" r="r" b="b"/>
              <a:pathLst>
                <a:path w="5120" h="5120" extrusionOk="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9" name="Google Shape;496;p46"/>
            <p:cNvSpPr/>
            <p:nvPr/>
          </p:nvSpPr>
          <p:spPr>
            <a:xfrm>
              <a:off x="3303725" y="417300"/>
              <a:ext cx="753700" cy="128000"/>
            </a:xfrm>
            <a:custGeom>
              <a:avLst/>
              <a:gdLst/>
              <a:ahLst/>
              <a:cxnLst/>
              <a:rect l="l" t="t" r="r" b="b"/>
              <a:pathLst>
                <a:path w="30148" h="5120" extrusionOk="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7156" name="Google Shape;497;p4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7438" t="9864" r="7447" b="9872"/>
          <a:stretch>
            <a:fillRect/>
          </a:stretch>
        </p:blipFill>
        <p:spPr>
          <a:xfrm>
            <a:off x="5606413" y="1423415"/>
            <a:ext cx="1630200" cy="24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8-15E8-622B-B762-5564E362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F843-F082-A7AF-BE28-EAA47A2C1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82700" y="2594713"/>
            <a:ext cx="2760900" cy="2548787"/>
          </a:xfrm>
        </p:spPr>
        <p:txBody>
          <a:bodyPr/>
          <a:lstStyle/>
          <a:p>
            <a:pPr marL="114300" indent="0"/>
            <a:r>
              <a:rPr lang="en-US" dirty="0"/>
              <a:t>Windows Version: Windows 7(32/64 bit) or higher.</a:t>
            </a:r>
          </a:p>
          <a:p>
            <a:pPr marL="114300" indent="0"/>
            <a:r>
              <a:rPr lang="en-US" dirty="0"/>
              <a:t>Minimum 4 GB RAM required.</a:t>
            </a:r>
          </a:p>
          <a:p>
            <a:pPr marL="114300" indent="0"/>
            <a:r>
              <a:rPr lang="en-US" dirty="0"/>
              <a:t>A minimum of 10 GB disk space on your hard drive.</a:t>
            </a:r>
          </a:p>
          <a:p>
            <a:pPr marL="114300" indent="0"/>
            <a:r>
              <a:rPr lang="en-US" dirty="0"/>
              <a:t>An internet browser such as Chrome, Microsoft Edge, Firefox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Pages Of The Website </a:t>
            </a:r>
            <a:endParaRPr lang="zh-CN" altLang="en-US"/>
          </a:p>
        </p:txBody>
      </p:sp>
      <p:grpSp>
        <p:nvGrpSpPr>
          <p:cNvPr id="222" name="Google Shape;575;p51"/>
          <p:cNvGrpSpPr/>
          <p:nvPr/>
        </p:nvGrpSpPr>
        <p:grpSpPr>
          <a:xfrm>
            <a:off x="4151412" y="1828821"/>
            <a:ext cx="4031451" cy="2650975"/>
            <a:chOff x="235800" y="830650"/>
            <a:chExt cx="6978450" cy="4588844"/>
          </a:xfrm>
        </p:grpSpPr>
        <p:sp>
          <p:nvSpPr>
            <p:cNvPr id="1049147" name="Google Shape;576;p51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8" name="Google Shape;577;p51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9" name="Google Shape;578;p51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0" name="Google Shape;579;p51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1" name="Google Shape;580;p51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2" name="Google Shape;581;p51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154" name="Google Shape;584;p51"/>
          <p:cNvSpPr txBox="1"/>
          <p:nvPr/>
        </p:nvSpPr>
        <p:spPr>
          <a:xfrm>
            <a:off x="1428838" y="3663799"/>
            <a:ext cx="7277500" cy="128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CONTACT </a:t>
            </a:r>
            <a:endParaRPr sz="18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155" name="Google Shape;586;p51"/>
          <p:cNvSpPr txBox="1"/>
          <p:nvPr/>
        </p:nvSpPr>
        <p:spPr>
          <a:xfrm flipH="1">
            <a:off x="1327856" y="1788394"/>
            <a:ext cx="7144639" cy="5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About-</a:t>
            </a:r>
            <a:endParaRPr sz="18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156" name="Google Shape;588;p51"/>
          <p:cNvSpPr/>
          <p:nvPr/>
        </p:nvSpPr>
        <p:spPr>
          <a:xfrm flipH="1">
            <a:off x="962469" y="1828827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57" name="Google Shape;589;p51"/>
          <p:cNvSpPr/>
          <p:nvPr/>
        </p:nvSpPr>
        <p:spPr>
          <a:xfrm flipH="1">
            <a:off x="4516473" y="268259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58" name="Google Shape;590;p51"/>
          <p:cNvSpPr/>
          <p:nvPr/>
        </p:nvSpPr>
        <p:spPr>
          <a:xfrm flipH="1">
            <a:off x="6407973" y="255119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59" name="Google Shape;591;p51"/>
          <p:cNvSpPr/>
          <p:nvPr/>
        </p:nvSpPr>
        <p:spPr>
          <a:xfrm flipH="1">
            <a:off x="962469" y="2814002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0" name="Google Shape;592;p51"/>
          <p:cNvSpPr/>
          <p:nvPr/>
        </p:nvSpPr>
        <p:spPr>
          <a:xfrm flipH="1">
            <a:off x="962469" y="3799177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1" name="Google Shape;593;p51"/>
          <p:cNvSpPr/>
          <p:nvPr/>
        </p:nvSpPr>
        <p:spPr>
          <a:xfrm flipH="1">
            <a:off x="5339448" y="34852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2" name="Google Shape;594;p51"/>
          <p:cNvSpPr/>
          <p:nvPr/>
        </p:nvSpPr>
        <p:spPr>
          <a:xfrm flipH="1">
            <a:off x="7430048" y="2907970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3" name="Google Shape;595;p51"/>
          <p:cNvSpPr/>
          <p:nvPr/>
        </p:nvSpPr>
        <p:spPr>
          <a:xfrm flipH="1">
            <a:off x="6281873" y="354619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4" name="Google Shape;596;p51"/>
          <p:cNvSpPr/>
          <p:nvPr/>
        </p:nvSpPr>
        <p:spPr>
          <a:xfrm flipH="1">
            <a:off x="7808348" y="3607820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65" name="Google Shape;588;p51"/>
          <p:cNvSpPr/>
          <p:nvPr/>
        </p:nvSpPr>
        <p:spPr>
          <a:xfrm flipH="1">
            <a:off x="962469" y="4595090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CC1B-FEC3-70AC-A931-D434FD32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82700" y="1958838"/>
            <a:ext cx="5291454" cy="52770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6D345-2AAF-5446-A473-D613AE2E4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82700" y="2594712"/>
            <a:ext cx="2760900" cy="1875687"/>
          </a:xfrm>
        </p:spPr>
        <p:txBody>
          <a:bodyPr/>
          <a:lstStyle/>
          <a:p>
            <a:r>
              <a:rPr lang="en-US" dirty="0"/>
              <a:t>DISPLAY DETAILS ABOUT</a:t>
            </a:r>
          </a:p>
          <a:p>
            <a:r>
              <a:rPr lang="en-US" dirty="0"/>
              <a:t>EACH DESTINATION </a:t>
            </a:r>
          </a:p>
          <a:p>
            <a:r>
              <a:rPr lang="en-US" dirty="0"/>
              <a:t>BOOKING SEARCH AND </a:t>
            </a:r>
          </a:p>
          <a:p>
            <a:r>
              <a:rPr lang="en-US" dirty="0"/>
              <a:t>FILTER FUNCTIONALITY OF </a:t>
            </a:r>
          </a:p>
          <a:p>
            <a:r>
              <a:rPr lang="en-US" dirty="0"/>
              <a:t>DESTINATIONS</a:t>
            </a:r>
          </a:p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8997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7803-B218-D9C1-FB67-254533D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0927-E72C-2334-70D7-9EC1B19EF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OWNER OF WEBSITE</a:t>
            </a:r>
          </a:p>
        </p:txBody>
      </p:sp>
    </p:spTree>
    <p:extLst>
      <p:ext uri="{BB962C8B-B14F-4D97-AF65-F5344CB8AC3E}">
        <p14:creationId xmlns:p14="http://schemas.microsoft.com/office/powerpoint/2010/main" val="17217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C835-2307-BACE-3353-1FDFB9B7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1618-0CBC-16C2-7585-106DD2703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  <a:p>
            <a:r>
              <a:rPr lang="en-US" dirty="0"/>
              <a:t>AUTHETICATION</a:t>
            </a:r>
          </a:p>
        </p:txBody>
      </p:sp>
    </p:spTree>
    <p:extLst>
      <p:ext uri="{BB962C8B-B14F-4D97-AF65-F5344CB8AC3E}">
        <p14:creationId xmlns:p14="http://schemas.microsoft.com/office/powerpoint/2010/main" val="1910410539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243</Words>
  <Application>Microsoft Office PowerPoint</Application>
  <PresentationFormat>On-screen Show (16:9)</PresentationFormat>
  <Paragraphs>52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</vt:lpstr>
      <vt:lpstr>Open Sans</vt:lpstr>
      <vt:lpstr>Open Sans ExtraBold</vt:lpstr>
      <vt:lpstr>Travel Booking App Pitch Deck by Slidesgo</vt:lpstr>
      <vt:lpstr>Travels And Tales</vt:lpstr>
      <vt:lpstr>Our Team</vt:lpstr>
      <vt:lpstr>           INTRODUCTION</vt:lpstr>
      <vt:lpstr>TECHNOLOGIES</vt:lpstr>
      <vt:lpstr>HARDWARE </vt:lpstr>
      <vt:lpstr>Pages Of The Website </vt:lpstr>
      <vt:lpstr>HOME PAGE</vt:lpstr>
      <vt:lpstr>ABOUT US</vt:lpstr>
      <vt:lpstr>LOGIN REGISTRATION</vt:lpstr>
      <vt:lpstr>CONTACT US</vt:lpstr>
      <vt:lpstr>Competitors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Travels And Tales</dc:title>
  <dc:creator>RMX2002</dc:creator>
  <cp:lastModifiedBy>hritik srivastava</cp:lastModifiedBy>
  <cp:revision>3</cp:revision>
  <dcterms:created xsi:type="dcterms:W3CDTF">2023-09-25T19:28:13Z</dcterms:created>
  <dcterms:modified xsi:type="dcterms:W3CDTF">2023-12-08T03:59:32Z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4ef95485919542a09015845dd9904ae2</vt:lpwstr>
  </property>
</Properties>
</file>