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1310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FIFA World Cup</a:t>
            </a: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>
              <a:spcBef>
                <a:spcPts val="960"/>
              </a:spcBef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FIFA being in the blood as many people of the world. </a:t>
            </a:r>
            <a:r>
              <a:rPr lang="en-GB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tasked is 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tell the story </a:t>
            </a:r>
            <a:r>
              <a:rPr lang="en-GB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unsung 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analysts who put great efforts to provide accurate data to answer every question of fans</a:t>
            </a:r>
            <a:r>
              <a:rPr lang="en-GB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1" indent="0">
              <a:spcBef>
                <a:spcPts val="960"/>
              </a:spcBef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FIFA World Cup is a global football competition contested by the various football-</a:t>
            </a:r>
          </a:p>
          <a:p>
            <a:pPr marL="457200" lvl="1" indent="0">
              <a:spcBef>
                <a:spcPts val="960"/>
              </a:spcBef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playing nations of the world. It is contested every four years and is the most </a:t>
            </a:r>
            <a:r>
              <a:rPr lang="en-GB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prestigious and </a:t>
            </a: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trophy in the sport of football.</a:t>
            </a:r>
          </a:p>
          <a:p>
            <a:pPr marL="457200" lvl="1" indent="0">
              <a:spcBef>
                <a:spcPts val="960"/>
              </a:spcBef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World Cups dataset show all information about all the World Cups in the history,</a:t>
            </a:r>
          </a:p>
          <a:p>
            <a:pPr marL="457200" lvl="1" indent="0">
              <a:spcBef>
                <a:spcPts val="960"/>
              </a:spcBef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World Cup Matches dataset shows all the results from the matches contested</a:t>
            </a:r>
          </a:p>
          <a:p>
            <a:pPr marL="457200" lvl="1" indent="0">
              <a:spcBef>
                <a:spcPts val="960"/>
              </a:spcBef>
              <a:buNone/>
            </a:pPr>
            <a:r>
              <a:rPr lang="en-GB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part of the cups</a:t>
            </a:r>
            <a:r>
              <a:rPr lang="en-GB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Cups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Cup Matches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GB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World Cup Players dataset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685800" y="53340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Change data type of columns in world cup matches dataset, world cups and world cup players dataset.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Replaced values of wrong spelling in a data with a correct spelling.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Merged column ‘home team name’ and column ‘away team name’ with custom delimiter “</a:t>
            </a:r>
            <a:r>
              <a:rPr lang="en-GB" dirty="0" err="1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vs</a:t>
            </a:r>
            <a:r>
              <a:rPr lang="en-GB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” and named new column as ‘matches’.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GB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Group By ‘year’ and ‘home team name’ column by ‘home team goals’ column and </a:t>
            </a: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Group By ‘year’ and ‘away team name’ column by ‘away team goals’ column</a:t>
            </a:r>
            <a:r>
              <a:rPr lang="en-GB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GB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Create ‘outcome’ column by merging ‘home team goals’ and ‘away team goals’ column with delimiter ‘-’.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“World Cups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“,”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World Cup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Matches” and “</a:t>
            </a:r>
            <a:r>
              <a:rPr lang="en-GB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World Cup Players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created in the database for inserting the files. If the table is already present then new files are inserted in the same table.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- All the files in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drive folder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inserted in the above-created table. If any file has invalid data type in any of the columns, the file is not loaded in the table 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495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Overview of FIFA World Cup: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71600"/>
            <a:ext cx="5939411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219200"/>
            <a:ext cx="480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Home Teams: The visual show the number of home teams.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Away Teams: The visual show the number of away teams.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Matches Played: The visual show the number of matches played.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Goals Scored: The visual show the number of goals scored.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Qualified Teams: The visual show the number of Qualified teams.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Year Slicer: Slicer consists of Years of world cup.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Goals by Home Teams: The visual show the number of goals made by home teams.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Goals by Away Teams: The visual show the number of goals made by away teams.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Winners by Match in a Country: Winners by country where matches played.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Country Goals per Year: The visual show the number of goals by year.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World Cup Winner per Year: The visual show the winner by year.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Highest Attendance Per Year: The visual show the highest attendance.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Matches Played by Stadium: The visual show the number of matches played by stadium and city.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599"/>
            <a:ext cx="502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Matches Played in FIFA World Cup :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71600"/>
            <a:ext cx="5920444" cy="48388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63053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Year Slicer: Slicer consists of Years of world cup.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Cup Stage Slicer: Slicer consists of cup stages of world cup.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Decomposition tree: The visual show all the matches played by teams with their goal scored.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748843"/>
            <a:ext cx="449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Outcome of FIFA World Cup: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71600"/>
            <a:ext cx="5991881" cy="4879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2552819"/>
            <a:ext cx="4495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Year Slicer: Slicer consists of Years of world cup.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Cup Stage Slicer: Slicer consists of cup stages of world cup.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Results: The visual show the result of winning match with goals scored. 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World Cup Winner: The visual show the winning team name.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3627" y="748843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Players of FIFA World Cup: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95400"/>
            <a:ext cx="5992529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7613" y="2286000"/>
            <a:ext cx="38392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Groups: Slicer consists of Groups of stages of world cup.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Year Slicer: Slicer consists of Years of world cup.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Home Team: Slicer consists of home team name.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Away Team: Slicer consists of away team name.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◼ Player Details: The visual show all the details related to players of a world cup.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609</Words>
  <Application>Microsoft Office PowerPoint</Application>
  <PresentationFormat>Custom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Century Gothic</vt:lpstr>
      <vt:lpstr>Noto Sans Symbols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Himanshu Ranjan</cp:lastModifiedBy>
  <cp:revision>6</cp:revision>
  <dcterms:created xsi:type="dcterms:W3CDTF">2021-06-19T13:01:53Z</dcterms:created>
  <dcterms:modified xsi:type="dcterms:W3CDTF">2022-12-07T15:13:07Z</dcterms:modified>
</cp:coreProperties>
</file>