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91" y="408710"/>
            <a:ext cx="9900972" cy="1724891"/>
          </a:xfrm>
        </p:spPr>
        <p:txBody>
          <a:bodyPr/>
          <a:lstStyle/>
          <a:p>
            <a:r>
              <a:rPr lang="en-GB" dirty="0" smtClean="0"/>
              <a:t>CAPSTONE PROJECT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3990109"/>
            <a:ext cx="7412182" cy="2646220"/>
          </a:xfrm>
        </p:spPr>
        <p:txBody>
          <a:bodyPr>
            <a:normAutofit/>
          </a:bodyPr>
          <a:lstStyle/>
          <a:p>
            <a:r>
              <a:rPr lang="en-GB" b="1" dirty="0" smtClean="0"/>
              <a:t>Capstone project presentation</a:t>
            </a:r>
          </a:p>
          <a:p>
            <a:r>
              <a:rPr lang="en-GB" b="1" dirty="0" smtClean="0"/>
              <a:t>Project title - </a:t>
            </a:r>
            <a:r>
              <a:rPr lang="en-GB" b="1" dirty="0"/>
              <a:t>Multi-Threaded Banking </a:t>
            </a:r>
            <a:r>
              <a:rPr lang="en-GB" b="1" dirty="0" smtClean="0"/>
              <a:t>System</a:t>
            </a:r>
          </a:p>
          <a:p>
            <a:r>
              <a:rPr lang="en-GB" b="1" dirty="0" smtClean="0"/>
              <a:t>Presented by – himanshu raturi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53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602" y="652388"/>
            <a:ext cx="9404723" cy="1400530"/>
          </a:xfrm>
        </p:spPr>
        <p:txBody>
          <a:bodyPr/>
          <a:lstStyle/>
          <a:p>
            <a:r>
              <a:rPr lang="en-GB" b="1" dirty="0" smtClean="0"/>
              <a:t>PROJECT OVERVIEW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964873"/>
            <a:ext cx="8946541" cy="3283526"/>
          </a:xfrm>
        </p:spPr>
        <p:txBody>
          <a:bodyPr/>
          <a:lstStyle/>
          <a:p>
            <a:pPr algn="just"/>
            <a:r>
              <a:rPr lang="en-GB" dirty="0" smtClean="0"/>
              <a:t>This project aims to provide an experience in developing a Multi-threaded programing help in Banking. </a:t>
            </a:r>
            <a:endParaRPr lang="en-GB" dirty="0"/>
          </a:p>
          <a:p>
            <a:pPr algn="just"/>
            <a:r>
              <a:rPr lang="en-GB" dirty="0" smtClean="0"/>
              <a:t>In this project we will learn how to interact with multiple tasks happening simultaneously.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45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093" y="452718"/>
            <a:ext cx="9404723" cy="1400530"/>
          </a:xfrm>
        </p:spPr>
        <p:txBody>
          <a:bodyPr/>
          <a:lstStyle/>
          <a:p>
            <a:r>
              <a:rPr lang="en-GB" b="1" dirty="0" smtClean="0"/>
              <a:t>MOTIVATION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Increased </a:t>
            </a:r>
            <a:r>
              <a:rPr lang="en-GB" dirty="0"/>
              <a:t>Efficiency: Multi-threading allows multiple operations to be performed simultaneously, which improves the overall efficiency and responsiveness of the banking system.</a:t>
            </a:r>
          </a:p>
          <a:p>
            <a:pPr marL="0" indent="0">
              <a:buNone/>
            </a:pPr>
            <a:r>
              <a:rPr lang="en-GB" dirty="0" smtClean="0"/>
              <a:t>Real-Time </a:t>
            </a:r>
            <a:r>
              <a:rPr lang="en-GB" dirty="0"/>
              <a:t>Operations: In a real banking environment, transactions need to be processed in real-time. Multi-threading helps in handling multiple transactions at once without significant delays.</a:t>
            </a:r>
          </a:p>
          <a:p>
            <a:pPr marL="0" indent="0">
              <a:buNone/>
            </a:pPr>
            <a:r>
              <a:rPr lang="en-GB" dirty="0" smtClean="0"/>
              <a:t>Scalability</a:t>
            </a:r>
            <a:r>
              <a:rPr lang="en-GB" dirty="0"/>
              <a:t>: Multi-threaded systems can handle a growing number of users and transactions more effectively compared to single-threaded systems.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98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2439" y="472279"/>
            <a:ext cx="9404723" cy="1400530"/>
          </a:xfrm>
        </p:spPr>
        <p:txBody>
          <a:bodyPr/>
          <a:lstStyle/>
          <a:p>
            <a:pPr algn="just"/>
            <a:r>
              <a:rPr lang="en-GB" b="1" dirty="0" smtClean="0"/>
              <a:t>SYSTEM DESIGN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668803"/>
            <a:ext cx="10058400" cy="47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0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4" y="581891"/>
            <a:ext cx="8304180" cy="1343891"/>
          </a:xfrm>
        </p:spPr>
        <p:txBody>
          <a:bodyPr/>
          <a:lstStyle/>
          <a:p>
            <a:r>
              <a:rPr lang="en-GB" b="1" dirty="0" smtClean="0"/>
              <a:t>INTRODUCTION and SCOPE 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8946541" cy="3114827"/>
          </a:xfrm>
        </p:spPr>
        <p:txBody>
          <a:bodyPr/>
          <a:lstStyle/>
          <a:p>
            <a:pPr algn="just"/>
            <a:r>
              <a:rPr lang="en-GB" dirty="0"/>
              <a:t>Multi-threading refers to the ability to execute multiple threads concurrently within a single process. A thread is the smallest unit of execution in a program, and multiple threads can run in parallel, sharing the same memory space but executing different </a:t>
            </a:r>
            <a:r>
              <a:rPr lang="en-GB" dirty="0" smtClean="0"/>
              <a:t>tasks.</a:t>
            </a:r>
            <a:endParaRPr lang="en-GB" b="1" dirty="0" smtClean="0"/>
          </a:p>
          <a:p>
            <a:pPr algn="just"/>
            <a:r>
              <a:rPr lang="en-GB" dirty="0" smtClean="0"/>
              <a:t>Transaction Processing</a:t>
            </a:r>
            <a:r>
              <a:rPr lang="en-GB" b="1" dirty="0" smtClean="0"/>
              <a:t>, </a:t>
            </a:r>
            <a:r>
              <a:rPr lang="en-GB" dirty="0" smtClean="0"/>
              <a:t>Scalability, Performance Optimization, Database Management are the scope of multi-threading in Banking Software.</a:t>
            </a:r>
          </a:p>
          <a:p>
            <a:pPr marL="0" indent="0" algn="just">
              <a:buNone/>
            </a:pPr>
            <a:r>
              <a:rPr lang="en-GB" dirty="0" smtClean="0"/>
              <a:t>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78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5311" y="652388"/>
            <a:ext cx="9404723" cy="1400530"/>
          </a:xfrm>
        </p:spPr>
        <p:txBody>
          <a:bodyPr/>
          <a:lstStyle/>
          <a:p>
            <a:r>
              <a:rPr lang="en-GB" b="1" dirty="0"/>
              <a:t>Transaction Processing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949" y="1720409"/>
            <a:ext cx="9426143" cy="1590827"/>
          </a:xfrm>
        </p:spPr>
        <p:txBody>
          <a:bodyPr/>
          <a:lstStyle/>
          <a:p>
            <a:pPr algn="just"/>
            <a:r>
              <a:rPr lang="en-GB" dirty="0"/>
              <a:t>Concurrency Management: Explanation of handling multiple transactions </a:t>
            </a:r>
            <a:r>
              <a:rPr lang="en-GB" dirty="0" smtClean="0"/>
              <a:t>simultaneously.</a:t>
            </a:r>
          </a:p>
          <a:p>
            <a:pPr algn="just"/>
            <a:r>
              <a:rPr lang="en-GB" dirty="0"/>
              <a:t>Real-time Processing: Benefits of real-time updates and processing.</a:t>
            </a:r>
          </a:p>
        </p:txBody>
      </p:sp>
    </p:spTree>
    <p:extLst>
      <p:ext uri="{BB962C8B-B14F-4D97-AF65-F5344CB8AC3E}">
        <p14:creationId xmlns:p14="http://schemas.microsoft.com/office/powerpoint/2010/main" val="226556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647312"/>
            <a:ext cx="10050278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5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4402" y="652388"/>
            <a:ext cx="9404723" cy="1400530"/>
          </a:xfrm>
        </p:spPr>
        <p:txBody>
          <a:bodyPr/>
          <a:lstStyle/>
          <a:p>
            <a:r>
              <a:rPr lang="en-GB" b="1" dirty="0" smtClean="0"/>
              <a:t>KEY CONCEPT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966" y="1886663"/>
            <a:ext cx="9924907" cy="4334028"/>
          </a:xfrm>
        </p:spPr>
        <p:txBody>
          <a:bodyPr/>
          <a:lstStyle/>
          <a:p>
            <a:pPr algn="just"/>
            <a:r>
              <a:rPr lang="en-GB" b="1" dirty="0"/>
              <a:t>Key Concepts of Multi-Threading:</a:t>
            </a:r>
            <a:endParaRPr lang="en-GB" dirty="0"/>
          </a:p>
          <a:p>
            <a:pPr algn="just"/>
            <a:r>
              <a:rPr lang="en-GB" dirty="0"/>
              <a:t>1. Thread: A thread is a sequence of executable commands that can be managed independently by a scheduler. Multiple threads within the same process share the same resources, such as memory space and file descriptors.</a:t>
            </a:r>
          </a:p>
          <a:p>
            <a:pPr algn="just"/>
            <a:r>
              <a:rPr lang="en-GB" dirty="0"/>
              <a:t>2. Concurrency: Multi-threading allows concurrent execution of tasks. This means multiple threads are making progress independently but may not necessarily run simultaneously on separate cores.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061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695" y="860206"/>
            <a:ext cx="9404723" cy="1400530"/>
          </a:xfrm>
        </p:spPr>
        <p:txBody>
          <a:bodyPr/>
          <a:lstStyle/>
          <a:p>
            <a:r>
              <a:rPr lang="en-GB" b="1" dirty="0" smtClean="0"/>
              <a:t>CONCLUSION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1. Thread Safety: </a:t>
            </a:r>
            <a:r>
              <a:rPr lang="en-GB" dirty="0" err="1"/>
              <a:t>Mutex</a:t>
            </a:r>
            <a:r>
              <a:rPr lang="en-GB" dirty="0"/>
              <a:t> locks ensure that only one thread can modify the balance at a time, preventing race conditions and ensuring thread-safe operations.</a:t>
            </a:r>
          </a:p>
          <a:p>
            <a:pPr algn="just"/>
            <a:r>
              <a:rPr lang="en-GB" dirty="0"/>
              <a:t>2. Concurrency: The program demonstrates how to create and manage multiple threads performing concurrent deposit and withdrawal operations.</a:t>
            </a:r>
          </a:p>
          <a:p>
            <a:pPr algn="just"/>
            <a:r>
              <a:rPr lang="en-GB" dirty="0"/>
              <a:t>3. Output: The output will vary based on the execution order of threads but should always result in a consistent final balance reflecting the total deposits and withdrawals.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467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372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CAPSTONE PROJECT</vt:lpstr>
      <vt:lpstr>PROJECT OVERVIEW</vt:lpstr>
      <vt:lpstr>MOTIVATION</vt:lpstr>
      <vt:lpstr>SYSTEM DESIGN</vt:lpstr>
      <vt:lpstr>INTRODUCTION and SCOPE </vt:lpstr>
      <vt:lpstr>Transaction Processing</vt:lpstr>
      <vt:lpstr>PowerPoint Presentation</vt:lpstr>
      <vt:lpstr>KEY CONCEPT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himanshu raturi</dc:creator>
  <cp:lastModifiedBy>himanshu raturi</cp:lastModifiedBy>
  <cp:revision>7</cp:revision>
  <dcterms:created xsi:type="dcterms:W3CDTF">2024-08-08T10:21:40Z</dcterms:created>
  <dcterms:modified xsi:type="dcterms:W3CDTF">2024-08-08T12:23:29Z</dcterms:modified>
</cp:coreProperties>
</file>