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Tutorial: End-to-End Machine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California Housing • Chapter 2 Workflow</a:t>
            </a:r>
          </a:p>
          <a:p>
            <a:pPr lvl="1"/>
            <a:r>
              <a:t>Auto-generated on 2025-08-16 16:30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median house value per district</a:t>
            </a:r>
          </a:p>
          <a:p>
            <a:pPr/>
            <a:r>
              <a:t>Use the model as a signal in an investment decision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Stratified test split on income categories</a:t>
            </a:r>
          </a:p>
          <a:p>
            <a:pPr/>
            <a:r>
              <a:t>Baseline random split for comparison</a:t>
            </a:r>
          </a:p>
          <a:p>
            <a:pPr/>
            <a:r>
              <a:t>Deterministic hash-based split by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Impute missing values (median for numeric)</a:t>
            </a:r>
          </a:p>
          <a:p>
            <a:pPr/>
            <a:r>
              <a:t>Custom features (rooms/household, bedrooms/room, etc.)</a:t>
            </a:r>
          </a:p>
          <a:p>
            <a:pPr/>
            <a:r>
              <a:t>One-hot encode categoricals (ocean_proximity)</a:t>
            </a:r>
          </a:p>
          <a:p>
            <a:pPr/>
            <a:r>
              <a:t>Scale features with StandardScaler</a:t>
            </a:r>
          </a:p>
          <a:p>
            <a:pPr/>
            <a:r>
              <a:t>Combine numeric + categorical via pipelines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Baseline: LinearRegression</a:t>
            </a:r>
          </a:p>
          <a:p>
            <a:pPr/>
            <a:r>
              <a:t>DecisionTreeRegressor</a:t>
            </a:r>
          </a:p>
          <a:p>
            <a:pPr/>
            <a:r>
              <a:t>RandomForestRegressor (tuned)</a:t>
            </a:r>
          </a:p>
          <a:p>
            <a:pPr/>
            <a:r>
              <a:t>Cross-validation for robust estimates</a:t>
            </a:r>
          </a:p>
          <a:p>
            <a:pPr/>
            <a:r>
              <a:t>Hyperparameter search (Grid/RandomizedSearchCV)</a:t>
            </a:r>
          </a:p>
          <a:p>
            <a:pPr/>
            <a:r>
              <a:t>Metrics: RMSE, MAE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median_income: 0.329</a:t>
            </a:r>
          </a:p>
          <a:p>
            <a:pPr/>
            <a:r>
              <a:t>INLAND: 0.158</a:t>
            </a:r>
          </a:p>
          <a:p>
            <a:pPr/>
            <a:r>
              <a:t>pop_per_hhold: 0.111</a:t>
            </a:r>
          </a:p>
          <a:p>
            <a:pPr/>
            <a:r>
              <a:t>longitude: 0.075</a:t>
            </a:r>
          </a:p>
          <a:p>
            <a:pPr/>
            <a:r>
              <a:t>bedrooms_per_room: 0.072</a:t>
            </a:r>
          </a:p>
          <a:p>
            <a:pPr/>
            <a:r>
              <a:t>latitude: 0.067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Geospatial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Folium heatmap/markers</a:t>
            </a:r>
          </a:p>
          <a:p>
            <a:pPr/>
            <a:r>
              <a:t>Reveals coastal vs inland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Analysis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Inspect largest residuals; check outliers/caps</a:t>
            </a:r>
          </a:p>
          <a:p>
            <a:pPr/>
            <a:r>
              <a:t>Try pruning weak ocean_proximity dummies</a:t>
            </a:r>
          </a:p>
          <a:p>
            <a:pPr/>
            <a:r>
              <a:t>Consider additional features; validate via CV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