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F1CC-3730-A493-F21D-F836D959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103A-11F3-64B6-C79A-08B4A2A77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1F43-4912-79EB-CF44-EF5BE7C7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4EF5-5B0D-49FE-8601-85B6850D63F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5891-3D9A-2733-0E6B-0C20197E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CA87-A620-8112-0B47-07EA62BD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016-77FD-4EC0-AB80-0D5C8EE2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3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1CA9-7072-661F-A4A0-FBD566EE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76C69-6B0E-182C-4B03-5D9FA8CE7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882D-848D-2261-1786-B956FBAF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4EF5-5B0D-49FE-8601-85B6850D63F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3FF8-0B0F-500E-3867-B89FCC70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2675-1EC8-FA51-A17F-78908189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016-77FD-4EC0-AB80-0D5C8EE2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7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C3471-836E-6356-DBA3-20B57DE63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5D714-7A43-3AD5-DAFF-BA97D04DB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B4C9-4201-3681-F11E-7A84194D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4EF5-5B0D-49FE-8601-85B6850D63F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F982F-9C7D-8B9C-4E00-B9AB66D0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B0E09-1315-2BAD-5CBF-E1497F64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016-77FD-4EC0-AB80-0D5C8EE2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7F2F-0445-31A9-EAC9-EE351258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AB22-378A-DBB4-B5BC-AA097606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314C-111B-E53C-DDCB-E99B3C89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4EF5-5B0D-49FE-8601-85B6850D63F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EE9E-3CE5-80DA-DC6F-7FA2BB8F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A0AE-2E8E-C6CD-2674-A0E8B00E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016-77FD-4EC0-AB80-0D5C8EE2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9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FDA7-D0F1-B05E-4274-BBCECEEE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DC2-C222-818A-B72A-F22EA161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A09A1-9714-631D-4C69-60DDA48A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4EF5-5B0D-49FE-8601-85B6850D63F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4D80-A2DE-11FD-7D2E-B0ED6178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603C-2261-427A-B000-4F397A6B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016-77FD-4EC0-AB80-0D5C8EE2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9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691-C08C-815A-8B0B-7F97603E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70C7-E239-C99E-AD6E-A72D36498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FEC9D-6FBC-CB1C-88E6-69BD72BB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5AAD5-CD79-8541-B85D-55F9DC48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4EF5-5B0D-49FE-8601-85B6850D63F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A2B94-D887-2F86-FE86-E8F0BA6D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97126-6765-F178-8405-F65560B0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016-77FD-4EC0-AB80-0D5C8EE2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86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0CE2-9CD7-3501-6504-55DCD529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09F15-DFC3-4D64-3A08-A8CACFD4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5198B-8D84-725D-9015-D210099FE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28A99-C328-4079-1C24-EF8AC9A64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4DB1B-4284-151A-A452-BA0AA4E3C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80889-D0B1-DEC9-DB4C-91E0080F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4EF5-5B0D-49FE-8601-85B6850D63F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BC40E-F3E2-33CA-B8E5-E566C511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0C4E1-51ED-1A44-2E3F-85D16680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016-77FD-4EC0-AB80-0D5C8EE2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3772-E750-5BA0-DCA8-02D420A0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A6A96-B9BD-5583-D25B-DED86712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4EF5-5B0D-49FE-8601-85B6850D63F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8E6A2-2C2A-FF9C-2C37-24B6BA06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E2AD0-6DB3-84B5-8B0F-79AE9068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016-77FD-4EC0-AB80-0D5C8EE2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0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62CE6-1060-757B-B489-B2A60BA9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4EF5-5B0D-49FE-8601-85B6850D63F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34D59-5AAB-EFB1-7F89-AF2B7AD9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D6B7A-78C7-9E82-CBED-F243A100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016-77FD-4EC0-AB80-0D5C8EE2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4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F461-FDAB-D3BF-FCDF-5B06188C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F1B3-370A-E169-411F-57D7C36F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F66C7-31EC-A2F3-66BD-1FB80F01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55A4C-DEF5-246A-BA1E-4FD67A63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4EF5-5B0D-49FE-8601-85B6850D63F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CFC90-DF1B-8223-B3B4-F1DC4E5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BD109-F27D-DB5B-5CEC-1CE4B32D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016-77FD-4EC0-AB80-0D5C8EE2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2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F462-2AD8-9AB9-D65B-5E8E30FB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66E5B-11D3-360C-9696-B208AB6B5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9F19E-B1F3-5583-3DCC-CF50B7034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84C6-DACE-B3AD-8526-9E385020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4EF5-5B0D-49FE-8601-85B6850D63F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7B639-BCA3-1F15-9FA3-C6569508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0DE1-DEAC-1F85-7C0B-84C57956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016-77FD-4EC0-AB80-0D5C8EE2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1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316F5-09DA-218B-59C1-7781F272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09A2B-4BFC-C35D-0259-4FDB3828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FE33-522D-C147-FF47-30B399C0D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FB4EF5-5B0D-49FE-8601-85B6850D63F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76BF-5FB2-E801-EC91-E4757FEF0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5067-F13B-56F9-CD67-895D06199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B9016-77FD-4EC0-AB80-0D5C8EE2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nowflake">
            <a:extLst>
              <a:ext uri="{FF2B5EF4-FFF2-40B4-BE49-F238E27FC236}">
                <a16:creationId xmlns:a16="http://schemas.microsoft.com/office/drawing/2014/main" id="{FF5CF796-A717-DA6D-3569-AA14ABF75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43" y="1744515"/>
            <a:ext cx="3368969" cy="336896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6A2D6-F581-3F1F-C6B3-5381D9E3F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IN" sz="4100">
                <a:solidFill>
                  <a:srgbClr val="FFFFFF"/>
                </a:solidFill>
              </a:rPr>
              <a:t>SNOWFLAKE INTEGRATION WITH S3 BUCKETS STORAGE</a:t>
            </a:r>
            <a:br>
              <a:rPr lang="en-IN" sz="4100">
                <a:solidFill>
                  <a:srgbClr val="FFFFFF"/>
                </a:solidFill>
              </a:rPr>
            </a:br>
            <a:endParaRPr lang="en-IN" sz="4100">
              <a:solidFill>
                <a:srgbClr val="FFFFFF"/>
              </a:solidFill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Snowflake">
            <a:extLst>
              <a:ext uri="{FF2B5EF4-FFF2-40B4-BE49-F238E27FC236}">
                <a16:creationId xmlns:a16="http://schemas.microsoft.com/office/drawing/2014/main" id="{8F475E1E-B7AF-363C-923E-C5F8FEDB8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21169-4DC2-F99A-97DE-6DD9C8BD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Objective-How to integrate the snowflake cloud datawarehouse with aws cloud s3 buckets to access the files???</a:t>
            </a:r>
            <a:endParaRPr lang="en-IN" sz="2600">
              <a:solidFill>
                <a:srgbClr val="FFFFFF"/>
              </a:solidFill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E45D93C-01AD-743F-93AA-43364918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u="sng">
                <a:solidFill>
                  <a:srgbClr val="FFFFFF"/>
                </a:solidFill>
              </a:rPr>
              <a:t>Pre-requisites:-</a:t>
            </a:r>
          </a:p>
          <a:p>
            <a:r>
              <a:rPr lang="en-US" sz="2200">
                <a:solidFill>
                  <a:srgbClr val="FFFFFF"/>
                </a:solidFill>
              </a:rPr>
              <a:t>File formats</a:t>
            </a:r>
          </a:p>
          <a:p>
            <a:r>
              <a:rPr lang="en-US" sz="2200">
                <a:solidFill>
                  <a:srgbClr val="FFFFFF"/>
                </a:solidFill>
              </a:rPr>
              <a:t>Understanding on stage concepts</a:t>
            </a:r>
          </a:p>
          <a:p>
            <a:r>
              <a:rPr lang="en-US" sz="2200">
                <a:solidFill>
                  <a:srgbClr val="FFFFFF"/>
                </a:solidFill>
              </a:rPr>
              <a:t>Copy into commands</a:t>
            </a:r>
          </a:p>
          <a:p>
            <a:r>
              <a:rPr lang="en-US" sz="2200">
                <a:solidFill>
                  <a:srgbClr val="FFFFFF"/>
                </a:solidFill>
              </a:rPr>
              <a:t>Aws avccount trial version</a:t>
            </a:r>
          </a:p>
          <a:p>
            <a:pPr marL="0" indent="0">
              <a:buNone/>
            </a:pPr>
            <a:endParaRPr lang="en-IN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2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40167E-DA29-8874-06A7-305C50D85EC0}"/>
              </a:ext>
            </a:extLst>
          </p:cNvPr>
          <p:cNvSpPr/>
          <p:nvPr/>
        </p:nvSpPr>
        <p:spPr>
          <a:xfrm>
            <a:off x="1492014" y="4505882"/>
            <a:ext cx="2574387" cy="59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9871C2-4BA8-28D7-710D-0526F75758D9}"/>
              </a:ext>
            </a:extLst>
          </p:cNvPr>
          <p:cNvSpPr/>
          <p:nvPr/>
        </p:nvSpPr>
        <p:spPr>
          <a:xfrm>
            <a:off x="794917" y="544592"/>
            <a:ext cx="4214020" cy="5255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2632CED-6CFA-F8C3-FB7A-719442624A2E}"/>
              </a:ext>
            </a:extLst>
          </p:cNvPr>
          <p:cNvSpPr/>
          <p:nvPr/>
        </p:nvSpPr>
        <p:spPr>
          <a:xfrm>
            <a:off x="985577" y="3239790"/>
            <a:ext cx="3474720" cy="226489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91FCF-7133-09E7-17BE-E9F03E67E5D9}"/>
              </a:ext>
            </a:extLst>
          </p:cNvPr>
          <p:cNvSpPr txBox="1"/>
          <p:nvPr/>
        </p:nvSpPr>
        <p:spPr>
          <a:xfrm>
            <a:off x="1625656" y="4658841"/>
            <a:ext cx="289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External Stage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8FFD3-9D86-A50E-9DC5-AF5147E44E69}"/>
              </a:ext>
            </a:extLst>
          </p:cNvPr>
          <p:cNvSpPr/>
          <p:nvPr/>
        </p:nvSpPr>
        <p:spPr>
          <a:xfrm>
            <a:off x="8915400" y="790953"/>
            <a:ext cx="2726669" cy="19554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61867-65C7-5E4D-5531-3E5E6FDCD0B9}"/>
              </a:ext>
            </a:extLst>
          </p:cNvPr>
          <p:cNvSpPr/>
          <p:nvPr/>
        </p:nvSpPr>
        <p:spPr>
          <a:xfrm>
            <a:off x="10041269" y="931978"/>
            <a:ext cx="1219976" cy="1575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679B2FC2-67AB-EA99-D4E7-D6B59CC1881B}"/>
              </a:ext>
            </a:extLst>
          </p:cNvPr>
          <p:cNvSpPr/>
          <p:nvPr/>
        </p:nvSpPr>
        <p:spPr>
          <a:xfrm>
            <a:off x="10381735" y="1204716"/>
            <a:ext cx="688628" cy="689317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337D2-5603-1591-9972-DBB12762C407}"/>
              </a:ext>
            </a:extLst>
          </p:cNvPr>
          <p:cNvSpPr txBox="1"/>
          <p:nvPr/>
        </p:nvSpPr>
        <p:spPr>
          <a:xfrm>
            <a:off x="10263948" y="1984503"/>
            <a:ext cx="1219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S3 BUCKET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ACAA5-8A1F-2BD3-EF53-EC9CD6D97EB9}"/>
              </a:ext>
            </a:extLst>
          </p:cNvPr>
          <p:cNvSpPr txBox="1"/>
          <p:nvPr/>
        </p:nvSpPr>
        <p:spPr>
          <a:xfrm>
            <a:off x="10453501" y="1465852"/>
            <a:ext cx="4590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2730D-3586-711D-644B-69A02911F17E}"/>
              </a:ext>
            </a:extLst>
          </p:cNvPr>
          <p:cNvSpPr txBox="1"/>
          <p:nvPr/>
        </p:nvSpPr>
        <p:spPr>
          <a:xfrm>
            <a:off x="1755783" y="1108937"/>
            <a:ext cx="19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Integration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1B10FD-0D8B-B96A-6055-9CFF25070866}"/>
              </a:ext>
            </a:extLst>
          </p:cNvPr>
          <p:cNvCxnSpPr/>
          <p:nvPr/>
        </p:nvCxnSpPr>
        <p:spPr>
          <a:xfrm flipV="1">
            <a:off x="2706759" y="1948075"/>
            <a:ext cx="0" cy="141691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BD905D-AC02-D1CF-8D3B-B22474F70D68}"/>
              </a:ext>
            </a:extLst>
          </p:cNvPr>
          <p:cNvCxnSpPr>
            <a:cxnSpLocks/>
          </p:cNvCxnSpPr>
          <p:nvPr/>
        </p:nvCxnSpPr>
        <p:spPr>
          <a:xfrm>
            <a:off x="3200400" y="1693545"/>
            <a:ext cx="6245355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04BD6A-21B6-9F9F-4B13-2EA404A9848F}"/>
              </a:ext>
            </a:extLst>
          </p:cNvPr>
          <p:cNvCxnSpPr/>
          <p:nvPr/>
        </p:nvCxnSpPr>
        <p:spPr>
          <a:xfrm flipH="1">
            <a:off x="2816487" y="980313"/>
            <a:ext cx="35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79580-631F-0DB3-1FE4-662762F2EDC4}"/>
              </a:ext>
            </a:extLst>
          </p:cNvPr>
          <p:cNvCxnSpPr>
            <a:cxnSpLocks/>
          </p:cNvCxnSpPr>
          <p:nvPr/>
        </p:nvCxnSpPr>
        <p:spPr>
          <a:xfrm>
            <a:off x="9012754" y="1639293"/>
            <a:ext cx="3232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2C4956-77C0-8C0B-1C71-BC4B948F62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28451" y="3503823"/>
            <a:ext cx="35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393AAE-623D-513C-A7AA-64CC22CD39C0}"/>
              </a:ext>
            </a:extLst>
          </p:cNvPr>
          <p:cNvCxnSpPr>
            <a:cxnSpLocks/>
          </p:cNvCxnSpPr>
          <p:nvPr/>
        </p:nvCxnSpPr>
        <p:spPr>
          <a:xfrm rot="5400000" flipH="1">
            <a:off x="2516259" y="1724047"/>
            <a:ext cx="35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28115F-26DA-ED4B-E4A6-67C367CC46B3}"/>
              </a:ext>
            </a:extLst>
          </p:cNvPr>
          <p:cNvSpPr txBox="1"/>
          <p:nvPr/>
        </p:nvSpPr>
        <p:spPr>
          <a:xfrm>
            <a:off x="5120276" y="1311227"/>
            <a:ext cx="389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Snowflake-Created AWS IAM USER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8B4457-CE31-D935-2EEA-D6FB58898155}"/>
              </a:ext>
            </a:extLst>
          </p:cNvPr>
          <p:cNvSpPr/>
          <p:nvPr/>
        </p:nvSpPr>
        <p:spPr>
          <a:xfrm>
            <a:off x="1625656" y="4023360"/>
            <a:ext cx="386159" cy="4139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624557-8069-0BB9-7BC4-F18A6767D0F0}"/>
              </a:ext>
            </a:extLst>
          </p:cNvPr>
          <p:cNvSpPr/>
          <p:nvPr/>
        </p:nvSpPr>
        <p:spPr>
          <a:xfrm>
            <a:off x="6852430" y="773747"/>
            <a:ext cx="386159" cy="413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443047-916D-E302-4255-83AE33B26182}"/>
              </a:ext>
            </a:extLst>
          </p:cNvPr>
          <p:cNvSpPr/>
          <p:nvPr/>
        </p:nvSpPr>
        <p:spPr>
          <a:xfrm>
            <a:off x="9136773" y="886403"/>
            <a:ext cx="350053" cy="4139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1586EE-AB54-6897-8B47-3D06B5C7D2DE}"/>
              </a:ext>
            </a:extLst>
          </p:cNvPr>
          <p:cNvSpPr txBox="1"/>
          <p:nvPr/>
        </p:nvSpPr>
        <p:spPr>
          <a:xfrm>
            <a:off x="6889007" y="790953"/>
            <a:ext cx="21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76A334-26EE-278B-82A9-2D548B154218}"/>
              </a:ext>
            </a:extLst>
          </p:cNvPr>
          <p:cNvSpPr txBox="1"/>
          <p:nvPr/>
        </p:nvSpPr>
        <p:spPr>
          <a:xfrm>
            <a:off x="1646055" y="4039328"/>
            <a:ext cx="21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5AFD4E-A477-15D1-A4FC-BE8BA2A3401E}"/>
              </a:ext>
            </a:extLst>
          </p:cNvPr>
          <p:cNvSpPr txBox="1"/>
          <p:nvPr/>
        </p:nvSpPr>
        <p:spPr>
          <a:xfrm>
            <a:off x="9161063" y="916218"/>
            <a:ext cx="19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103593-EC28-39C8-6850-A2DD97E43AA0}"/>
              </a:ext>
            </a:extLst>
          </p:cNvPr>
          <p:cNvSpPr/>
          <p:nvPr/>
        </p:nvSpPr>
        <p:spPr>
          <a:xfrm>
            <a:off x="384048" y="210312"/>
            <a:ext cx="11649456" cy="59710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 descr="Snowflake">
            <a:extLst>
              <a:ext uri="{FF2B5EF4-FFF2-40B4-BE49-F238E27FC236}">
                <a16:creationId xmlns:a16="http://schemas.microsoft.com/office/drawing/2014/main" id="{4B89D235-2360-223C-63B5-F140787F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47" y="3340377"/>
            <a:ext cx="2726670" cy="27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5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SNOWFLAKE INTEGRATION WITH S3 BUCKETS STORAGE </vt:lpstr>
      <vt:lpstr>Objective-How to integrate the snowflake cloud datawarehouse with aws cloud s3 buckets to access the files???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 Sharma</dc:creator>
  <cp:lastModifiedBy>Himanshu  Sharma</cp:lastModifiedBy>
  <cp:revision>2</cp:revision>
  <dcterms:created xsi:type="dcterms:W3CDTF">2024-11-05T11:22:57Z</dcterms:created>
  <dcterms:modified xsi:type="dcterms:W3CDTF">2024-11-12T13:58:33Z</dcterms:modified>
</cp:coreProperties>
</file>