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71" r:id="rId7"/>
    <p:sldId id="267" r:id="rId8"/>
    <p:sldId id="278" r:id="rId9"/>
    <p:sldId id="279" r:id="rId10"/>
    <p:sldId id="283" r:id="rId11"/>
    <p:sldId id="280" r:id="rId12"/>
    <p:sldId id="28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image" Target="../media/image14.jpe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image" Target="../media/image14.jpe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5F912-1E7E-4CB1-BA68-E60EB42E61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BC8D79-82B9-453E-AA0A-E87FEBF346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Team Introduction</a:t>
          </a:r>
          <a:endParaRPr lang="en-US"/>
        </a:p>
      </dgm:t>
    </dgm:pt>
    <dgm:pt modelId="{55A1FC39-24C2-4636-BD2C-699782F3F477}" type="parTrans" cxnId="{DD7B4470-72BC-4F38-9F49-82A7960C205A}">
      <dgm:prSet/>
      <dgm:spPr/>
      <dgm:t>
        <a:bodyPr/>
        <a:lstStyle/>
        <a:p>
          <a:endParaRPr lang="en-US"/>
        </a:p>
      </dgm:t>
    </dgm:pt>
    <dgm:pt modelId="{A91BF586-04BD-415D-80C1-788729636A26}" type="sibTrans" cxnId="{DD7B4470-72BC-4F38-9F49-82A7960C205A}">
      <dgm:prSet/>
      <dgm:spPr/>
      <dgm:t>
        <a:bodyPr/>
        <a:lstStyle/>
        <a:p>
          <a:endParaRPr lang="en-US"/>
        </a:p>
      </dgm:t>
    </dgm:pt>
    <dgm:pt modelId="{FFB95590-00B4-48BB-95EA-9B07E5E81F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Project Motive</a:t>
          </a:r>
          <a:endParaRPr lang="en-US"/>
        </a:p>
      </dgm:t>
    </dgm:pt>
    <dgm:pt modelId="{8431C204-E341-4A27-B4E6-0732CB4ADCCF}" type="parTrans" cxnId="{C3FA73C2-DC7A-4340-BD7A-AE202D2BCCC0}">
      <dgm:prSet/>
      <dgm:spPr/>
      <dgm:t>
        <a:bodyPr/>
        <a:lstStyle/>
        <a:p>
          <a:endParaRPr lang="en-US"/>
        </a:p>
      </dgm:t>
    </dgm:pt>
    <dgm:pt modelId="{27A7F723-A921-4BEA-BA71-6DF6181C2C1E}" type="sibTrans" cxnId="{C3FA73C2-DC7A-4340-BD7A-AE202D2BCCC0}">
      <dgm:prSet/>
      <dgm:spPr/>
      <dgm:t>
        <a:bodyPr/>
        <a:lstStyle/>
        <a:p>
          <a:endParaRPr lang="en-US"/>
        </a:p>
      </dgm:t>
    </dgm:pt>
    <dgm:pt modelId="{10CA420E-931C-4E87-B3D2-F049744AD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Dataset </a:t>
          </a:r>
          <a:endParaRPr lang="en-US"/>
        </a:p>
      </dgm:t>
    </dgm:pt>
    <dgm:pt modelId="{ADE37A39-4C5C-4235-B2F3-CB9BE9DEDB20}" type="parTrans" cxnId="{A4C9C8F5-67FB-4FA0-ACAB-F51B338D375B}">
      <dgm:prSet/>
      <dgm:spPr/>
      <dgm:t>
        <a:bodyPr/>
        <a:lstStyle/>
        <a:p>
          <a:endParaRPr lang="en-US"/>
        </a:p>
      </dgm:t>
    </dgm:pt>
    <dgm:pt modelId="{81852AFD-CEE5-46E2-A2E2-39F6055BD4C0}" type="sibTrans" cxnId="{A4C9C8F5-67FB-4FA0-ACAB-F51B338D375B}">
      <dgm:prSet/>
      <dgm:spPr/>
      <dgm:t>
        <a:bodyPr/>
        <a:lstStyle/>
        <a:p>
          <a:endParaRPr lang="en-US"/>
        </a:p>
      </dgm:t>
    </dgm:pt>
    <dgm:pt modelId="{B3825728-3909-450C-855E-5F7116560E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Logical Approach</a:t>
          </a:r>
          <a:endParaRPr lang="en-US"/>
        </a:p>
      </dgm:t>
    </dgm:pt>
    <dgm:pt modelId="{DDBB550A-7621-4B21-9985-65CCC9C34A6B}" type="parTrans" cxnId="{BE9EE32C-4105-437B-A5FC-0A2CFE94C2DD}">
      <dgm:prSet/>
      <dgm:spPr/>
      <dgm:t>
        <a:bodyPr/>
        <a:lstStyle/>
        <a:p>
          <a:endParaRPr lang="en-US"/>
        </a:p>
      </dgm:t>
    </dgm:pt>
    <dgm:pt modelId="{F33C6B95-8C5A-448B-96BB-52A275506E55}" type="sibTrans" cxnId="{BE9EE32C-4105-437B-A5FC-0A2CFE94C2DD}">
      <dgm:prSet/>
      <dgm:spPr/>
      <dgm:t>
        <a:bodyPr/>
        <a:lstStyle/>
        <a:p>
          <a:endParaRPr lang="en-US"/>
        </a:p>
      </dgm:t>
    </dgm:pt>
    <dgm:pt modelId="{27E56129-E7A5-487C-B256-7DBD53B9B7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Output</a:t>
          </a:r>
          <a:endParaRPr lang="en-US"/>
        </a:p>
      </dgm:t>
    </dgm:pt>
    <dgm:pt modelId="{A8979E58-4691-4212-AFBC-7C34B735EE81}" type="parTrans" cxnId="{5BD29F9B-A0C0-43CE-898B-B7E997AD4361}">
      <dgm:prSet/>
      <dgm:spPr/>
      <dgm:t>
        <a:bodyPr/>
        <a:lstStyle/>
        <a:p>
          <a:endParaRPr lang="en-US"/>
        </a:p>
      </dgm:t>
    </dgm:pt>
    <dgm:pt modelId="{F444EDB9-DAD9-4C57-8DD8-98BD76D4DC16}" type="sibTrans" cxnId="{5BD29F9B-A0C0-43CE-898B-B7E997AD4361}">
      <dgm:prSet/>
      <dgm:spPr/>
      <dgm:t>
        <a:bodyPr/>
        <a:lstStyle/>
        <a:p>
          <a:endParaRPr lang="en-US"/>
        </a:p>
      </dgm:t>
    </dgm:pt>
    <dgm:pt modelId="{6ADE4ECC-877B-4AAF-924D-6F84106C2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</a:t>
          </a:r>
        </a:p>
      </dgm:t>
    </dgm:pt>
    <dgm:pt modelId="{ADF0BA1E-282A-427B-B258-FF9F6FFE7636}" type="parTrans" cxnId="{14689F4A-7411-4E0A-A111-A39C71068BA2}">
      <dgm:prSet/>
      <dgm:spPr/>
      <dgm:t>
        <a:bodyPr/>
        <a:lstStyle/>
        <a:p>
          <a:endParaRPr lang="en-US"/>
        </a:p>
      </dgm:t>
    </dgm:pt>
    <dgm:pt modelId="{1AFBC0F7-C4E2-44CD-96E9-23E6C30045D3}" type="sibTrans" cxnId="{14689F4A-7411-4E0A-A111-A39C71068BA2}">
      <dgm:prSet/>
      <dgm:spPr/>
      <dgm:t>
        <a:bodyPr/>
        <a:lstStyle/>
        <a:p>
          <a:endParaRPr lang="en-US"/>
        </a:p>
      </dgm:t>
    </dgm:pt>
    <dgm:pt modelId="{BA18579E-C411-47C1-B39B-55BA677D168E}" type="pres">
      <dgm:prSet presAssocID="{62E5F912-1E7E-4CB1-BA68-E60EB42E61E5}" presName="root" presStyleCnt="0">
        <dgm:presLayoutVars>
          <dgm:dir/>
          <dgm:resizeHandles val="exact"/>
        </dgm:presLayoutVars>
      </dgm:prSet>
      <dgm:spPr/>
    </dgm:pt>
    <dgm:pt modelId="{0B7BF140-D76E-4A8E-ABDA-5EE7C3954612}" type="pres">
      <dgm:prSet presAssocID="{B7BC8D79-82B9-453E-AA0A-E87FEBF3469D}" presName="compNode" presStyleCnt="0"/>
      <dgm:spPr/>
    </dgm:pt>
    <dgm:pt modelId="{7CC19C90-CA0E-4008-9342-C0E822DB7F6E}" type="pres">
      <dgm:prSet presAssocID="{B7BC8D79-82B9-453E-AA0A-E87FEBF3469D}" presName="bgRect" presStyleLbl="bgShp" presStyleIdx="0" presStyleCnt="6"/>
      <dgm:spPr/>
    </dgm:pt>
    <dgm:pt modelId="{24D082AF-80FC-4CC6-8EAD-52BA285DA3EF}" type="pres">
      <dgm:prSet presAssocID="{B7BC8D79-82B9-453E-AA0A-E87FEBF3469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79D712A-B9A5-4EDB-82E3-A4097005AA17}" type="pres">
      <dgm:prSet presAssocID="{B7BC8D79-82B9-453E-AA0A-E87FEBF3469D}" presName="spaceRect" presStyleCnt="0"/>
      <dgm:spPr/>
    </dgm:pt>
    <dgm:pt modelId="{E32634F6-CDD2-47A5-A854-A1B540184FBC}" type="pres">
      <dgm:prSet presAssocID="{B7BC8D79-82B9-453E-AA0A-E87FEBF3469D}" presName="parTx" presStyleLbl="revTx" presStyleIdx="0" presStyleCnt="6">
        <dgm:presLayoutVars>
          <dgm:chMax val="0"/>
          <dgm:chPref val="0"/>
        </dgm:presLayoutVars>
      </dgm:prSet>
      <dgm:spPr/>
    </dgm:pt>
    <dgm:pt modelId="{55F5455A-828A-4D01-8ACA-D6BF40B94B8F}" type="pres">
      <dgm:prSet presAssocID="{A91BF586-04BD-415D-80C1-788729636A26}" presName="sibTrans" presStyleCnt="0"/>
      <dgm:spPr/>
    </dgm:pt>
    <dgm:pt modelId="{3724A566-1BD8-4A80-971A-176B2CAE88EC}" type="pres">
      <dgm:prSet presAssocID="{FFB95590-00B4-48BB-95EA-9B07E5E81F54}" presName="compNode" presStyleCnt="0"/>
      <dgm:spPr/>
    </dgm:pt>
    <dgm:pt modelId="{F31FA963-D2BF-41D4-9A9A-51AE22A81129}" type="pres">
      <dgm:prSet presAssocID="{FFB95590-00B4-48BB-95EA-9B07E5E81F54}" presName="bgRect" presStyleLbl="bgShp" presStyleIdx="1" presStyleCnt="6"/>
      <dgm:spPr/>
    </dgm:pt>
    <dgm:pt modelId="{A30355EB-16CE-4186-80D4-60CB2F24EFAB}" type="pres">
      <dgm:prSet presAssocID="{FFB95590-00B4-48BB-95EA-9B07E5E81F5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3615D13-9A9D-48E0-B9DB-572BFD1208A2}" type="pres">
      <dgm:prSet presAssocID="{FFB95590-00B4-48BB-95EA-9B07E5E81F54}" presName="spaceRect" presStyleCnt="0"/>
      <dgm:spPr/>
    </dgm:pt>
    <dgm:pt modelId="{7837F0F4-A64C-4AE4-975A-B5A9EC0FF08D}" type="pres">
      <dgm:prSet presAssocID="{FFB95590-00B4-48BB-95EA-9B07E5E81F54}" presName="parTx" presStyleLbl="revTx" presStyleIdx="1" presStyleCnt="6">
        <dgm:presLayoutVars>
          <dgm:chMax val="0"/>
          <dgm:chPref val="0"/>
        </dgm:presLayoutVars>
      </dgm:prSet>
      <dgm:spPr/>
    </dgm:pt>
    <dgm:pt modelId="{21AF2886-07B2-4CAA-8B19-314A2BE7D5ED}" type="pres">
      <dgm:prSet presAssocID="{27A7F723-A921-4BEA-BA71-6DF6181C2C1E}" presName="sibTrans" presStyleCnt="0"/>
      <dgm:spPr/>
    </dgm:pt>
    <dgm:pt modelId="{5686670F-B807-4420-80E7-A947C6024869}" type="pres">
      <dgm:prSet presAssocID="{10CA420E-931C-4E87-B3D2-F049744AD232}" presName="compNode" presStyleCnt="0"/>
      <dgm:spPr/>
    </dgm:pt>
    <dgm:pt modelId="{85EA240C-8792-4C16-BE6D-A830C9236E77}" type="pres">
      <dgm:prSet presAssocID="{10CA420E-931C-4E87-B3D2-F049744AD232}" presName="bgRect" presStyleLbl="bgShp" presStyleIdx="2" presStyleCnt="6"/>
      <dgm:spPr/>
    </dgm:pt>
    <dgm:pt modelId="{5135541D-AD96-492D-9DC2-6A0A6313AE85}" type="pres">
      <dgm:prSet presAssocID="{10CA420E-931C-4E87-B3D2-F049744AD23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35CB047-39DF-4AD0-BB78-74120A01996D}" type="pres">
      <dgm:prSet presAssocID="{10CA420E-931C-4E87-B3D2-F049744AD232}" presName="spaceRect" presStyleCnt="0"/>
      <dgm:spPr/>
    </dgm:pt>
    <dgm:pt modelId="{3794CBE4-4FA4-42FA-ACE4-1014A67BA411}" type="pres">
      <dgm:prSet presAssocID="{10CA420E-931C-4E87-B3D2-F049744AD232}" presName="parTx" presStyleLbl="revTx" presStyleIdx="2" presStyleCnt="6">
        <dgm:presLayoutVars>
          <dgm:chMax val="0"/>
          <dgm:chPref val="0"/>
        </dgm:presLayoutVars>
      </dgm:prSet>
      <dgm:spPr/>
    </dgm:pt>
    <dgm:pt modelId="{382858FB-9477-4550-BE3D-22F96A4DDD95}" type="pres">
      <dgm:prSet presAssocID="{81852AFD-CEE5-46E2-A2E2-39F6055BD4C0}" presName="sibTrans" presStyleCnt="0"/>
      <dgm:spPr/>
    </dgm:pt>
    <dgm:pt modelId="{BE611639-11F8-4DB9-AF0D-BFEEBDDE6580}" type="pres">
      <dgm:prSet presAssocID="{B3825728-3909-450C-855E-5F7116560EAB}" presName="compNode" presStyleCnt="0"/>
      <dgm:spPr/>
    </dgm:pt>
    <dgm:pt modelId="{8797F340-CAA3-4442-BF69-C61B93871960}" type="pres">
      <dgm:prSet presAssocID="{B3825728-3909-450C-855E-5F7116560EAB}" presName="bgRect" presStyleLbl="bgShp" presStyleIdx="3" presStyleCnt="6"/>
      <dgm:spPr/>
    </dgm:pt>
    <dgm:pt modelId="{A8EA5E47-D2D4-4CE4-9686-626C7EDAD3E4}" type="pres">
      <dgm:prSet presAssocID="{B3825728-3909-450C-855E-5F7116560EA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8523AB3-359B-442B-B0C2-C7BC2003400C}" type="pres">
      <dgm:prSet presAssocID="{B3825728-3909-450C-855E-5F7116560EAB}" presName="spaceRect" presStyleCnt="0"/>
      <dgm:spPr/>
    </dgm:pt>
    <dgm:pt modelId="{AC8780CD-957E-4F22-A3C6-953AAF242054}" type="pres">
      <dgm:prSet presAssocID="{B3825728-3909-450C-855E-5F7116560EAB}" presName="parTx" presStyleLbl="revTx" presStyleIdx="3" presStyleCnt="6">
        <dgm:presLayoutVars>
          <dgm:chMax val="0"/>
          <dgm:chPref val="0"/>
        </dgm:presLayoutVars>
      </dgm:prSet>
      <dgm:spPr/>
    </dgm:pt>
    <dgm:pt modelId="{64975D6E-EA45-4684-BE67-D83017CDF4FF}" type="pres">
      <dgm:prSet presAssocID="{F33C6B95-8C5A-448B-96BB-52A275506E55}" presName="sibTrans" presStyleCnt="0"/>
      <dgm:spPr/>
    </dgm:pt>
    <dgm:pt modelId="{B237DA4C-3A44-4747-A2EE-4C7EA679DEAA}" type="pres">
      <dgm:prSet presAssocID="{27E56129-E7A5-487C-B256-7DBD53B9B7F0}" presName="compNode" presStyleCnt="0"/>
      <dgm:spPr/>
    </dgm:pt>
    <dgm:pt modelId="{53ACFBAF-D344-49E8-BF1B-74CE81A91BE9}" type="pres">
      <dgm:prSet presAssocID="{27E56129-E7A5-487C-B256-7DBD53B9B7F0}" presName="bgRect" presStyleLbl="bgShp" presStyleIdx="4" presStyleCnt="6"/>
      <dgm:spPr/>
    </dgm:pt>
    <dgm:pt modelId="{326CA730-81E1-4CC1-813E-F80E58321771}" type="pres">
      <dgm:prSet presAssocID="{27E56129-E7A5-487C-B256-7DBD53B9B7F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096F80-9C80-466C-B541-24D04B57AA0D}" type="pres">
      <dgm:prSet presAssocID="{27E56129-E7A5-487C-B256-7DBD53B9B7F0}" presName="spaceRect" presStyleCnt="0"/>
      <dgm:spPr/>
    </dgm:pt>
    <dgm:pt modelId="{76E947BE-BD58-41CF-A101-DB517922264C}" type="pres">
      <dgm:prSet presAssocID="{27E56129-E7A5-487C-B256-7DBD53B9B7F0}" presName="parTx" presStyleLbl="revTx" presStyleIdx="4" presStyleCnt="6">
        <dgm:presLayoutVars>
          <dgm:chMax val="0"/>
          <dgm:chPref val="0"/>
        </dgm:presLayoutVars>
      </dgm:prSet>
      <dgm:spPr/>
    </dgm:pt>
    <dgm:pt modelId="{1291E432-2D51-439C-8350-F3E52D7CA642}" type="pres">
      <dgm:prSet presAssocID="{F444EDB9-DAD9-4C57-8DD8-98BD76D4DC16}" presName="sibTrans" presStyleCnt="0"/>
      <dgm:spPr/>
    </dgm:pt>
    <dgm:pt modelId="{F72DF815-E387-41B2-95FA-7A3704FE86CA}" type="pres">
      <dgm:prSet presAssocID="{6ADE4ECC-877B-4AAF-924D-6F84106C2B06}" presName="compNode" presStyleCnt="0"/>
      <dgm:spPr/>
    </dgm:pt>
    <dgm:pt modelId="{0F91EB20-D5AF-4023-8B21-DF9819D29BD7}" type="pres">
      <dgm:prSet presAssocID="{6ADE4ECC-877B-4AAF-924D-6F84106C2B06}" presName="bgRect" presStyleLbl="bgShp" presStyleIdx="5" presStyleCnt="6"/>
      <dgm:spPr/>
    </dgm:pt>
    <dgm:pt modelId="{6FDC4F5F-5F43-4D00-BF13-021034072B5D}" type="pres">
      <dgm:prSet presAssocID="{6ADE4ECC-877B-4AAF-924D-6F84106C2B0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61E47C8-063A-42C5-80F6-1FD4A9B3671D}" type="pres">
      <dgm:prSet presAssocID="{6ADE4ECC-877B-4AAF-924D-6F84106C2B06}" presName="spaceRect" presStyleCnt="0"/>
      <dgm:spPr/>
    </dgm:pt>
    <dgm:pt modelId="{20144754-910B-4545-91B1-2528B64B89E6}" type="pres">
      <dgm:prSet presAssocID="{6ADE4ECC-877B-4AAF-924D-6F84106C2B0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D36C71F-94DE-482C-A3B3-393FC3B700DE}" type="presOf" srcId="{27E56129-E7A5-487C-B256-7DBD53B9B7F0}" destId="{76E947BE-BD58-41CF-A101-DB517922264C}" srcOrd="0" destOrd="0" presId="urn:microsoft.com/office/officeart/2018/2/layout/IconVerticalSolidList"/>
    <dgm:cxn modelId="{BE9EE32C-4105-437B-A5FC-0A2CFE94C2DD}" srcId="{62E5F912-1E7E-4CB1-BA68-E60EB42E61E5}" destId="{B3825728-3909-450C-855E-5F7116560EAB}" srcOrd="3" destOrd="0" parTransId="{DDBB550A-7621-4B21-9985-65CCC9C34A6B}" sibTransId="{F33C6B95-8C5A-448B-96BB-52A275506E55}"/>
    <dgm:cxn modelId="{AB01913B-05F4-4E72-A53F-2C0968974536}" type="presOf" srcId="{10CA420E-931C-4E87-B3D2-F049744AD232}" destId="{3794CBE4-4FA4-42FA-ACE4-1014A67BA411}" srcOrd="0" destOrd="0" presId="urn:microsoft.com/office/officeart/2018/2/layout/IconVerticalSolidList"/>
    <dgm:cxn modelId="{14689F4A-7411-4E0A-A111-A39C71068BA2}" srcId="{62E5F912-1E7E-4CB1-BA68-E60EB42E61E5}" destId="{6ADE4ECC-877B-4AAF-924D-6F84106C2B06}" srcOrd="5" destOrd="0" parTransId="{ADF0BA1E-282A-427B-B258-FF9F6FFE7636}" sibTransId="{1AFBC0F7-C4E2-44CD-96E9-23E6C30045D3}"/>
    <dgm:cxn modelId="{DD7B4470-72BC-4F38-9F49-82A7960C205A}" srcId="{62E5F912-1E7E-4CB1-BA68-E60EB42E61E5}" destId="{B7BC8D79-82B9-453E-AA0A-E87FEBF3469D}" srcOrd="0" destOrd="0" parTransId="{55A1FC39-24C2-4636-BD2C-699782F3F477}" sibTransId="{A91BF586-04BD-415D-80C1-788729636A26}"/>
    <dgm:cxn modelId="{1B3FEE7D-B87F-4848-A825-65A7955D0D05}" type="presOf" srcId="{6ADE4ECC-877B-4AAF-924D-6F84106C2B06}" destId="{20144754-910B-4545-91B1-2528B64B89E6}" srcOrd="0" destOrd="0" presId="urn:microsoft.com/office/officeart/2018/2/layout/IconVerticalSolidList"/>
    <dgm:cxn modelId="{65584884-DAD8-478F-BDB7-92DAD7AFFF4A}" type="presOf" srcId="{FFB95590-00B4-48BB-95EA-9B07E5E81F54}" destId="{7837F0F4-A64C-4AE4-975A-B5A9EC0FF08D}" srcOrd="0" destOrd="0" presId="urn:microsoft.com/office/officeart/2018/2/layout/IconVerticalSolidList"/>
    <dgm:cxn modelId="{B4311C85-B979-4F8B-88E0-71EFECB38E48}" type="presOf" srcId="{B3825728-3909-450C-855E-5F7116560EAB}" destId="{AC8780CD-957E-4F22-A3C6-953AAF242054}" srcOrd="0" destOrd="0" presId="urn:microsoft.com/office/officeart/2018/2/layout/IconVerticalSolidList"/>
    <dgm:cxn modelId="{5BD29F9B-A0C0-43CE-898B-B7E997AD4361}" srcId="{62E5F912-1E7E-4CB1-BA68-E60EB42E61E5}" destId="{27E56129-E7A5-487C-B256-7DBD53B9B7F0}" srcOrd="4" destOrd="0" parTransId="{A8979E58-4691-4212-AFBC-7C34B735EE81}" sibTransId="{F444EDB9-DAD9-4C57-8DD8-98BD76D4DC16}"/>
    <dgm:cxn modelId="{C3FA73C2-DC7A-4340-BD7A-AE202D2BCCC0}" srcId="{62E5F912-1E7E-4CB1-BA68-E60EB42E61E5}" destId="{FFB95590-00B4-48BB-95EA-9B07E5E81F54}" srcOrd="1" destOrd="0" parTransId="{8431C204-E341-4A27-B4E6-0732CB4ADCCF}" sibTransId="{27A7F723-A921-4BEA-BA71-6DF6181C2C1E}"/>
    <dgm:cxn modelId="{14EBA3CD-64BA-4E8F-9D54-D23FA7CB1E87}" type="presOf" srcId="{B7BC8D79-82B9-453E-AA0A-E87FEBF3469D}" destId="{E32634F6-CDD2-47A5-A854-A1B540184FBC}" srcOrd="0" destOrd="0" presId="urn:microsoft.com/office/officeart/2018/2/layout/IconVerticalSolidList"/>
    <dgm:cxn modelId="{A8BA15D8-19F2-4377-9D1B-007257E1F332}" type="presOf" srcId="{62E5F912-1E7E-4CB1-BA68-E60EB42E61E5}" destId="{BA18579E-C411-47C1-B39B-55BA677D168E}" srcOrd="0" destOrd="0" presId="urn:microsoft.com/office/officeart/2018/2/layout/IconVerticalSolidList"/>
    <dgm:cxn modelId="{A4C9C8F5-67FB-4FA0-ACAB-F51B338D375B}" srcId="{62E5F912-1E7E-4CB1-BA68-E60EB42E61E5}" destId="{10CA420E-931C-4E87-B3D2-F049744AD232}" srcOrd="2" destOrd="0" parTransId="{ADE37A39-4C5C-4235-B2F3-CB9BE9DEDB20}" sibTransId="{81852AFD-CEE5-46E2-A2E2-39F6055BD4C0}"/>
    <dgm:cxn modelId="{96A95E73-4B72-42F8-885F-E22B897083EE}" type="presParOf" srcId="{BA18579E-C411-47C1-B39B-55BA677D168E}" destId="{0B7BF140-D76E-4A8E-ABDA-5EE7C3954612}" srcOrd="0" destOrd="0" presId="urn:microsoft.com/office/officeart/2018/2/layout/IconVerticalSolidList"/>
    <dgm:cxn modelId="{9E30A20A-29DB-4004-8106-A05965232E71}" type="presParOf" srcId="{0B7BF140-D76E-4A8E-ABDA-5EE7C3954612}" destId="{7CC19C90-CA0E-4008-9342-C0E822DB7F6E}" srcOrd="0" destOrd="0" presId="urn:microsoft.com/office/officeart/2018/2/layout/IconVerticalSolidList"/>
    <dgm:cxn modelId="{12B5E118-B6BE-4B36-BC40-6CDE8E23A4A4}" type="presParOf" srcId="{0B7BF140-D76E-4A8E-ABDA-5EE7C3954612}" destId="{24D082AF-80FC-4CC6-8EAD-52BA285DA3EF}" srcOrd="1" destOrd="0" presId="urn:microsoft.com/office/officeart/2018/2/layout/IconVerticalSolidList"/>
    <dgm:cxn modelId="{32AF28C3-7036-4D7A-B526-05E0D0C3AB10}" type="presParOf" srcId="{0B7BF140-D76E-4A8E-ABDA-5EE7C3954612}" destId="{F79D712A-B9A5-4EDB-82E3-A4097005AA17}" srcOrd="2" destOrd="0" presId="urn:microsoft.com/office/officeart/2018/2/layout/IconVerticalSolidList"/>
    <dgm:cxn modelId="{B942520F-5C37-4DD9-9360-6D1481DA82DF}" type="presParOf" srcId="{0B7BF140-D76E-4A8E-ABDA-5EE7C3954612}" destId="{E32634F6-CDD2-47A5-A854-A1B540184FBC}" srcOrd="3" destOrd="0" presId="urn:microsoft.com/office/officeart/2018/2/layout/IconVerticalSolidList"/>
    <dgm:cxn modelId="{2196F3D1-BEAB-401C-99FA-F994444A3AB3}" type="presParOf" srcId="{BA18579E-C411-47C1-B39B-55BA677D168E}" destId="{55F5455A-828A-4D01-8ACA-D6BF40B94B8F}" srcOrd="1" destOrd="0" presId="urn:microsoft.com/office/officeart/2018/2/layout/IconVerticalSolidList"/>
    <dgm:cxn modelId="{1C27F506-34B1-428B-9474-6D1B887ED0A3}" type="presParOf" srcId="{BA18579E-C411-47C1-B39B-55BA677D168E}" destId="{3724A566-1BD8-4A80-971A-176B2CAE88EC}" srcOrd="2" destOrd="0" presId="urn:microsoft.com/office/officeart/2018/2/layout/IconVerticalSolidList"/>
    <dgm:cxn modelId="{8BC0E52E-467E-444E-8667-F02013699430}" type="presParOf" srcId="{3724A566-1BD8-4A80-971A-176B2CAE88EC}" destId="{F31FA963-D2BF-41D4-9A9A-51AE22A81129}" srcOrd="0" destOrd="0" presId="urn:microsoft.com/office/officeart/2018/2/layout/IconVerticalSolidList"/>
    <dgm:cxn modelId="{D7224278-F26A-41C8-B779-B14D11F14157}" type="presParOf" srcId="{3724A566-1BD8-4A80-971A-176B2CAE88EC}" destId="{A30355EB-16CE-4186-80D4-60CB2F24EFAB}" srcOrd="1" destOrd="0" presId="urn:microsoft.com/office/officeart/2018/2/layout/IconVerticalSolidList"/>
    <dgm:cxn modelId="{B06B1F9B-36A6-4AFA-BFB8-A73D358CC453}" type="presParOf" srcId="{3724A566-1BD8-4A80-971A-176B2CAE88EC}" destId="{F3615D13-9A9D-48E0-B9DB-572BFD1208A2}" srcOrd="2" destOrd="0" presId="urn:microsoft.com/office/officeart/2018/2/layout/IconVerticalSolidList"/>
    <dgm:cxn modelId="{853C9D0F-95B1-408E-85D0-391CD1D02B96}" type="presParOf" srcId="{3724A566-1BD8-4A80-971A-176B2CAE88EC}" destId="{7837F0F4-A64C-4AE4-975A-B5A9EC0FF08D}" srcOrd="3" destOrd="0" presId="urn:microsoft.com/office/officeart/2018/2/layout/IconVerticalSolidList"/>
    <dgm:cxn modelId="{3DA2AA05-B370-4636-B6D7-A5A6A105D6BC}" type="presParOf" srcId="{BA18579E-C411-47C1-B39B-55BA677D168E}" destId="{21AF2886-07B2-4CAA-8B19-314A2BE7D5ED}" srcOrd="3" destOrd="0" presId="urn:microsoft.com/office/officeart/2018/2/layout/IconVerticalSolidList"/>
    <dgm:cxn modelId="{4622F31B-2557-4145-83D6-742BB7DDB05B}" type="presParOf" srcId="{BA18579E-C411-47C1-B39B-55BA677D168E}" destId="{5686670F-B807-4420-80E7-A947C6024869}" srcOrd="4" destOrd="0" presId="urn:microsoft.com/office/officeart/2018/2/layout/IconVerticalSolidList"/>
    <dgm:cxn modelId="{91F972D5-B55A-4143-BB9D-E29898BC48EC}" type="presParOf" srcId="{5686670F-B807-4420-80E7-A947C6024869}" destId="{85EA240C-8792-4C16-BE6D-A830C9236E77}" srcOrd="0" destOrd="0" presId="urn:microsoft.com/office/officeart/2018/2/layout/IconVerticalSolidList"/>
    <dgm:cxn modelId="{B7B94915-2ED6-419E-926E-746CE3BF84FA}" type="presParOf" srcId="{5686670F-B807-4420-80E7-A947C6024869}" destId="{5135541D-AD96-492D-9DC2-6A0A6313AE85}" srcOrd="1" destOrd="0" presId="urn:microsoft.com/office/officeart/2018/2/layout/IconVerticalSolidList"/>
    <dgm:cxn modelId="{66665C48-ACCB-4965-B30F-702A06781078}" type="presParOf" srcId="{5686670F-B807-4420-80E7-A947C6024869}" destId="{235CB047-39DF-4AD0-BB78-74120A01996D}" srcOrd="2" destOrd="0" presId="urn:microsoft.com/office/officeart/2018/2/layout/IconVerticalSolidList"/>
    <dgm:cxn modelId="{FA507F5B-C558-4C2C-86EF-0A9C3AEC39DD}" type="presParOf" srcId="{5686670F-B807-4420-80E7-A947C6024869}" destId="{3794CBE4-4FA4-42FA-ACE4-1014A67BA411}" srcOrd="3" destOrd="0" presId="urn:microsoft.com/office/officeart/2018/2/layout/IconVerticalSolidList"/>
    <dgm:cxn modelId="{7CE70956-FA97-4F30-BF31-99FA91C9D08F}" type="presParOf" srcId="{BA18579E-C411-47C1-B39B-55BA677D168E}" destId="{382858FB-9477-4550-BE3D-22F96A4DDD95}" srcOrd="5" destOrd="0" presId="urn:microsoft.com/office/officeart/2018/2/layout/IconVerticalSolidList"/>
    <dgm:cxn modelId="{325F17DF-DF98-4381-9B94-C3BD12EFD484}" type="presParOf" srcId="{BA18579E-C411-47C1-B39B-55BA677D168E}" destId="{BE611639-11F8-4DB9-AF0D-BFEEBDDE6580}" srcOrd="6" destOrd="0" presId="urn:microsoft.com/office/officeart/2018/2/layout/IconVerticalSolidList"/>
    <dgm:cxn modelId="{D77B47CD-76E0-4A3C-9AEA-087E569E1FC0}" type="presParOf" srcId="{BE611639-11F8-4DB9-AF0D-BFEEBDDE6580}" destId="{8797F340-CAA3-4442-BF69-C61B93871960}" srcOrd="0" destOrd="0" presId="urn:microsoft.com/office/officeart/2018/2/layout/IconVerticalSolidList"/>
    <dgm:cxn modelId="{6E4F0072-110B-4A32-9C41-9C26128500F2}" type="presParOf" srcId="{BE611639-11F8-4DB9-AF0D-BFEEBDDE6580}" destId="{A8EA5E47-D2D4-4CE4-9686-626C7EDAD3E4}" srcOrd="1" destOrd="0" presId="urn:microsoft.com/office/officeart/2018/2/layout/IconVerticalSolidList"/>
    <dgm:cxn modelId="{025B8F45-FFE8-43B2-A376-861102AA7A0B}" type="presParOf" srcId="{BE611639-11F8-4DB9-AF0D-BFEEBDDE6580}" destId="{D8523AB3-359B-442B-B0C2-C7BC2003400C}" srcOrd="2" destOrd="0" presId="urn:microsoft.com/office/officeart/2018/2/layout/IconVerticalSolidList"/>
    <dgm:cxn modelId="{34F83AC6-D7F4-4511-8CFD-920EEC1C12D8}" type="presParOf" srcId="{BE611639-11F8-4DB9-AF0D-BFEEBDDE6580}" destId="{AC8780CD-957E-4F22-A3C6-953AAF242054}" srcOrd="3" destOrd="0" presId="urn:microsoft.com/office/officeart/2018/2/layout/IconVerticalSolidList"/>
    <dgm:cxn modelId="{90ED73D0-4145-427C-91BB-903B3FF7CBCC}" type="presParOf" srcId="{BA18579E-C411-47C1-B39B-55BA677D168E}" destId="{64975D6E-EA45-4684-BE67-D83017CDF4FF}" srcOrd="7" destOrd="0" presId="urn:microsoft.com/office/officeart/2018/2/layout/IconVerticalSolidList"/>
    <dgm:cxn modelId="{320D59F2-FAB7-47B8-AB23-D66B4B4F8C12}" type="presParOf" srcId="{BA18579E-C411-47C1-B39B-55BA677D168E}" destId="{B237DA4C-3A44-4747-A2EE-4C7EA679DEAA}" srcOrd="8" destOrd="0" presId="urn:microsoft.com/office/officeart/2018/2/layout/IconVerticalSolidList"/>
    <dgm:cxn modelId="{6C1A3705-6E84-4899-80C7-C5942D861F7A}" type="presParOf" srcId="{B237DA4C-3A44-4747-A2EE-4C7EA679DEAA}" destId="{53ACFBAF-D344-49E8-BF1B-74CE81A91BE9}" srcOrd="0" destOrd="0" presId="urn:microsoft.com/office/officeart/2018/2/layout/IconVerticalSolidList"/>
    <dgm:cxn modelId="{721EDD42-ED04-428F-87D7-1A07C8985593}" type="presParOf" srcId="{B237DA4C-3A44-4747-A2EE-4C7EA679DEAA}" destId="{326CA730-81E1-4CC1-813E-F80E58321771}" srcOrd="1" destOrd="0" presId="urn:microsoft.com/office/officeart/2018/2/layout/IconVerticalSolidList"/>
    <dgm:cxn modelId="{82813ED0-A405-4882-8D43-5956EA36446A}" type="presParOf" srcId="{B237DA4C-3A44-4747-A2EE-4C7EA679DEAA}" destId="{AD096F80-9C80-466C-B541-24D04B57AA0D}" srcOrd="2" destOrd="0" presId="urn:microsoft.com/office/officeart/2018/2/layout/IconVerticalSolidList"/>
    <dgm:cxn modelId="{89C722FC-E980-4614-9F38-A829E4683013}" type="presParOf" srcId="{B237DA4C-3A44-4747-A2EE-4C7EA679DEAA}" destId="{76E947BE-BD58-41CF-A101-DB517922264C}" srcOrd="3" destOrd="0" presId="urn:microsoft.com/office/officeart/2018/2/layout/IconVerticalSolidList"/>
    <dgm:cxn modelId="{B6728577-B88F-4FEF-A1DE-F13626706521}" type="presParOf" srcId="{BA18579E-C411-47C1-B39B-55BA677D168E}" destId="{1291E432-2D51-439C-8350-F3E52D7CA642}" srcOrd="9" destOrd="0" presId="urn:microsoft.com/office/officeart/2018/2/layout/IconVerticalSolidList"/>
    <dgm:cxn modelId="{219DAEA0-4EFE-47DA-8DA1-2B3AF62AF7AA}" type="presParOf" srcId="{BA18579E-C411-47C1-B39B-55BA677D168E}" destId="{F72DF815-E387-41B2-95FA-7A3704FE86CA}" srcOrd="10" destOrd="0" presId="urn:microsoft.com/office/officeart/2018/2/layout/IconVerticalSolidList"/>
    <dgm:cxn modelId="{A7C433F4-932E-4CC2-93F1-E0E01F7AC630}" type="presParOf" srcId="{F72DF815-E387-41B2-95FA-7A3704FE86CA}" destId="{0F91EB20-D5AF-4023-8B21-DF9819D29BD7}" srcOrd="0" destOrd="0" presId="urn:microsoft.com/office/officeart/2018/2/layout/IconVerticalSolidList"/>
    <dgm:cxn modelId="{5A34769B-249D-44AD-8CA2-68F8398CC4C2}" type="presParOf" srcId="{F72DF815-E387-41B2-95FA-7A3704FE86CA}" destId="{6FDC4F5F-5F43-4D00-BF13-021034072B5D}" srcOrd="1" destOrd="0" presId="urn:microsoft.com/office/officeart/2018/2/layout/IconVerticalSolidList"/>
    <dgm:cxn modelId="{4F6B47C6-60FD-4F57-9AFE-B81DF355DA7D}" type="presParOf" srcId="{F72DF815-E387-41B2-95FA-7A3704FE86CA}" destId="{961E47C8-063A-42C5-80F6-1FD4A9B3671D}" srcOrd="2" destOrd="0" presId="urn:microsoft.com/office/officeart/2018/2/layout/IconVerticalSolidList"/>
    <dgm:cxn modelId="{A3570DC8-9371-4A39-BF03-63A3508F6AE2}" type="presParOf" srcId="{F72DF815-E387-41B2-95FA-7A3704FE86CA}" destId="{20144754-910B-4545-91B1-2528B64B89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1400" b="1" dirty="0">
              <a:solidFill>
                <a:schemeClr val="accent5"/>
              </a:solidFill>
            </a:rPr>
            <a:t>Shuvrangshu Mukopadhyay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1400" b="0" dirty="0">
              <a:solidFill>
                <a:schemeClr val="tx1"/>
              </a:solidFill>
            </a:rPr>
            <a:t>(Model Interpretation)</a:t>
          </a:r>
          <a:br>
            <a:rPr lang="en-US" sz="1200" dirty="0">
              <a:solidFill>
                <a:sysClr val="windowText" lastClr="000000"/>
              </a:solidFill>
            </a:rPr>
          </a:br>
          <a:endParaRPr lang="en-US" sz="1200" b="0" dirty="0">
            <a:solidFill>
              <a:sysClr val="windowText" lastClr="000000"/>
            </a:solidFill>
            <a:latin typeface="+mn-lt"/>
          </a:endParaRP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  <a:defRPr b="1" spc="20">
              <a:latin typeface="+mj-lt"/>
            </a:defRPr>
          </a:pPr>
          <a:r>
            <a:rPr lang="en-US" sz="1400" b="1" dirty="0">
              <a:solidFill>
                <a:schemeClr val="accent5"/>
              </a:solidFill>
            </a:rPr>
            <a:t>Himanshu </a:t>
          </a:r>
        </a:p>
        <a:p>
          <a:pPr algn="ctr">
            <a:lnSpc>
              <a:spcPct val="100000"/>
            </a:lnSpc>
            <a:spcAft>
              <a:spcPts val="0"/>
            </a:spcAft>
            <a:defRPr b="1" spc="20">
              <a:latin typeface="+mj-lt"/>
            </a:defRPr>
          </a:pPr>
          <a:r>
            <a:rPr lang="en-US" sz="1400" b="1" dirty="0">
              <a:solidFill>
                <a:schemeClr val="accent5"/>
              </a:solidFill>
            </a:rPr>
            <a:t>Sharma</a:t>
          </a:r>
        </a:p>
        <a:p>
          <a:pPr algn="ctr">
            <a:lnSpc>
              <a:spcPct val="100000"/>
            </a:lnSpc>
            <a:spcAft>
              <a:spcPts val="0"/>
            </a:spcAft>
            <a:defRPr b="1" spc="20">
              <a:latin typeface="+mj-lt"/>
            </a:defRPr>
          </a:pPr>
          <a:r>
            <a:rPr lang="en-US" sz="1400" b="0" dirty="0">
              <a:solidFill>
                <a:schemeClr val="tx1"/>
              </a:solidFill>
            </a:rPr>
            <a:t>(Acquiring Dataset)</a:t>
          </a:r>
          <a:br>
            <a:rPr lang="en-US" sz="1200" dirty="0">
              <a:solidFill>
                <a:schemeClr val="tx1"/>
              </a:solidFill>
            </a:rPr>
          </a:br>
          <a:endParaRPr lang="en-US" sz="1200" b="0" dirty="0">
            <a:solidFill>
              <a:schemeClr val="tx1"/>
            </a:solidFill>
            <a:latin typeface="+mn-lt"/>
          </a:endParaRP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  <a:defRPr b="1" spc="20">
              <a:latin typeface="+mj-lt"/>
            </a:defRPr>
          </a:pPr>
          <a:r>
            <a:rPr lang="en-US" sz="1400" b="1" kern="1200" dirty="0">
              <a:solidFill>
                <a:schemeClr val="accent5"/>
              </a:solidFill>
            </a:rPr>
            <a:t>Simran </a:t>
          </a:r>
        </a:p>
        <a:p>
          <a:pPr algn="ctr">
            <a:lnSpc>
              <a:spcPct val="100000"/>
            </a:lnSpc>
            <a:spcAft>
              <a:spcPts val="0"/>
            </a:spcAft>
            <a:defRPr b="1" spc="20">
              <a:latin typeface="+mj-lt"/>
            </a:defRPr>
          </a:pPr>
          <a:r>
            <a:rPr lang="en-US" sz="1400" b="1" kern="1200" spc="20" dirty="0">
              <a:solidFill>
                <a:srgbClr val="276D77"/>
              </a:solidFill>
              <a:latin typeface="Avenir Next LT Pro"/>
              <a:ea typeface="+mn-ea"/>
              <a:cs typeface="+mn-cs"/>
            </a:rPr>
            <a:t>Agichani</a:t>
          </a:r>
          <a:br>
            <a:rPr lang="en-US" sz="1400" b="1" kern="1200" spc="20" dirty="0">
              <a:solidFill>
                <a:srgbClr val="276D77"/>
              </a:solidFill>
              <a:latin typeface="Avenir Next LT Pro"/>
              <a:ea typeface="+mn-ea"/>
              <a:cs typeface="+mn-cs"/>
            </a:rPr>
          </a:br>
          <a:r>
            <a:rPr lang="en-US" sz="1400" b="0" kern="1200" spc="2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(Data Preparation)</a:t>
          </a: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2F9B3BC-1849-4A4A-BBE4-752B9B492C76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  <a:defRPr b="1" spc="20">
              <a:latin typeface="+mj-lt"/>
            </a:defRPr>
          </a:pPr>
          <a:r>
            <a:rPr lang="en-US" sz="1400" b="1" dirty="0">
              <a:solidFill>
                <a:schemeClr val="accent5"/>
              </a:solidFill>
            </a:rPr>
            <a:t>Sri Nandini</a:t>
          </a:r>
        </a:p>
        <a:p>
          <a:pPr algn="ctr">
            <a:lnSpc>
              <a:spcPct val="100000"/>
            </a:lnSpc>
            <a:spcAft>
              <a:spcPts val="0"/>
            </a:spcAft>
            <a:defRPr b="1" spc="20">
              <a:latin typeface="+mj-lt"/>
            </a:defRPr>
          </a:pPr>
          <a:r>
            <a:rPr lang="en-US" sz="1400" b="1" dirty="0">
              <a:solidFill>
                <a:schemeClr val="accent5"/>
              </a:solidFill>
            </a:rPr>
            <a:t>Ganisetty</a:t>
          </a:r>
          <a:br>
            <a:rPr lang="en-US" sz="1200" dirty="0">
              <a:solidFill>
                <a:schemeClr val="tx1"/>
              </a:solidFill>
            </a:rPr>
          </a:br>
          <a:r>
            <a:rPr lang="en-US" sz="1200" b="0" dirty="0">
              <a:solidFill>
                <a:schemeClr val="tx1"/>
              </a:solidFill>
            </a:rPr>
            <a:t>(Data Modeling)</a:t>
          </a:r>
          <a:endParaRPr lang="en-US" sz="1200" b="0" dirty="0">
            <a:solidFill>
              <a:schemeClr val="tx1"/>
            </a:solidFill>
            <a:latin typeface="+mn-lt"/>
          </a:endParaRPr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23193" custScaleY="123193" custLinFactNeighborX="-28988" custLinFactNeighborY="-3074"/>
      <dgm:spPr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X="-15735" custLinFactNeighborY="-4566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23193" custScaleY="123193" custLinFactNeighborX="-49956" custLinFactNeighborY="-3074"/>
      <dgm:spPr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X="-36854" custLinFactNeighborY="9914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23193" custScaleY="123193" custLinFactNeighborX="-74760" custLinFactNeighborY="-4612"/>
      <dgm:spPr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1876" t="-1530" r="-1876" b="-847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X="-54380" custLinFactNeighborY="9913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28130" custLinFactNeighborX="-38600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23193" custScaleY="123193" custLinFactX="-4507" custLinFactNeighborX="-100000" custLinFactNeighborY="-5094"/>
      <dgm:spPr>
        <a:prstGeom prst="rect">
          <a:avLst/>
        </a:prstGeom>
        <a:blipFill dpi="0" rotWithShape="1">
          <a:blip xmlns:r="http://schemas.openxmlformats.org/officeDocument/2006/relationships" r:embed="rId4"/>
          <a:srcRect/>
          <a:stretch>
            <a:fillRect l="1666" t="-12383" r="-1666" b="-35617"/>
          </a:stretch>
        </a:blipFill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X="-70382" custLinFactNeighborY="14720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19C90-CA0E-4008-9342-C0E822DB7F6E}">
      <dsp:nvSpPr>
        <dsp:cNvPr id="0" name=""/>
        <dsp:cNvSpPr/>
      </dsp:nvSpPr>
      <dsp:spPr>
        <a:xfrm>
          <a:off x="0" y="1714"/>
          <a:ext cx="7124700" cy="7306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082AF-80FC-4CC6-8EAD-52BA285DA3EF}">
      <dsp:nvSpPr>
        <dsp:cNvPr id="0" name=""/>
        <dsp:cNvSpPr/>
      </dsp:nvSpPr>
      <dsp:spPr>
        <a:xfrm>
          <a:off x="221022" y="166111"/>
          <a:ext cx="401859" cy="401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634F6-CDD2-47A5-A854-A1B540184FBC}">
      <dsp:nvSpPr>
        <dsp:cNvPr id="0" name=""/>
        <dsp:cNvSpPr/>
      </dsp:nvSpPr>
      <dsp:spPr>
        <a:xfrm>
          <a:off x="843904" y="1714"/>
          <a:ext cx="6280795" cy="7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27" tIns="77327" rIns="77327" bIns="77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Team Introduction</a:t>
          </a:r>
          <a:endParaRPr lang="en-US" sz="1900" kern="1200"/>
        </a:p>
      </dsp:txBody>
      <dsp:txXfrm>
        <a:off x="843904" y="1714"/>
        <a:ext cx="6280795" cy="730652"/>
      </dsp:txXfrm>
    </dsp:sp>
    <dsp:sp modelId="{F31FA963-D2BF-41D4-9A9A-51AE22A81129}">
      <dsp:nvSpPr>
        <dsp:cNvPr id="0" name=""/>
        <dsp:cNvSpPr/>
      </dsp:nvSpPr>
      <dsp:spPr>
        <a:xfrm>
          <a:off x="0" y="915030"/>
          <a:ext cx="7124700" cy="7306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355EB-16CE-4186-80D4-60CB2F24EFAB}">
      <dsp:nvSpPr>
        <dsp:cNvPr id="0" name=""/>
        <dsp:cNvSpPr/>
      </dsp:nvSpPr>
      <dsp:spPr>
        <a:xfrm>
          <a:off x="221022" y="1079427"/>
          <a:ext cx="401859" cy="401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7F0F4-A64C-4AE4-975A-B5A9EC0FF08D}">
      <dsp:nvSpPr>
        <dsp:cNvPr id="0" name=""/>
        <dsp:cNvSpPr/>
      </dsp:nvSpPr>
      <dsp:spPr>
        <a:xfrm>
          <a:off x="843904" y="915030"/>
          <a:ext cx="6280795" cy="7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27" tIns="77327" rIns="77327" bIns="77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Project Motive</a:t>
          </a:r>
          <a:endParaRPr lang="en-US" sz="1900" kern="1200"/>
        </a:p>
      </dsp:txBody>
      <dsp:txXfrm>
        <a:off x="843904" y="915030"/>
        <a:ext cx="6280795" cy="730652"/>
      </dsp:txXfrm>
    </dsp:sp>
    <dsp:sp modelId="{85EA240C-8792-4C16-BE6D-A830C9236E77}">
      <dsp:nvSpPr>
        <dsp:cNvPr id="0" name=""/>
        <dsp:cNvSpPr/>
      </dsp:nvSpPr>
      <dsp:spPr>
        <a:xfrm>
          <a:off x="0" y="1828346"/>
          <a:ext cx="7124700" cy="7306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5541D-AD96-492D-9DC2-6A0A6313AE85}">
      <dsp:nvSpPr>
        <dsp:cNvPr id="0" name=""/>
        <dsp:cNvSpPr/>
      </dsp:nvSpPr>
      <dsp:spPr>
        <a:xfrm>
          <a:off x="221022" y="1992743"/>
          <a:ext cx="401859" cy="401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4CBE4-4FA4-42FA-ACE4-1014A67BA411}">
      <dsp:nvSpPr>
        <dsp:cNvPr id="0" name=""/>
        <dsp:cNvSpPr/>
      </dsp:nvSpPr>
      <dsp:spPr>
        <a:xfrm>
          <a:off x="843904" y="1828346"/>
          <a:ext cx="6280795" cy="7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27" tIns="77327" rIns="77327" bIns="77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Dataset </a:t>
          </a:r>
          <a:endParaRPr lang="en-US" sz="1900" kern="1200"/>
        </a:p>
      </dsp:txBody>
      <dsp:txXfrm>
        <a:off x="843904" y="1828346"/>
        <a:ext cx="6280795" cy="730652"/>
      </dsp:txXfrm>
    </dsp:sp>
    <dsp:sp modelId="{8797F340-CAA3-4442-BF69-C61B93871960}">
      <dsp:nvSpPr>
        <dsp:cNvPr id="0" name=""/>
        <dsp:cNvSpPr/>
      </dsp:nvSpPr>
      <dsp:spPr>
        <a:xfrm>
          <a:off x="0" y="2741663"/>
          <a:ext cx="7124700" cy="7306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A5E47-D2D4-4CE4-9686-626C7EDAD3E4}">
      <dsp:nvSpPr>
        <dsp:cNvPr id="0" name=""/>
        <dsp:cNvSpPr/>
      </dsp:nvSpPr>
      <dsp:spPr>
        <a:xfrm>
          <a:off x="221022" y="2906060"/>
          <a:ext cx="401859" cy="401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780CD-957E-4F22-A3C6-953AAF242054}">
      <dsp:nvSpPr>
        <dsp:cNvPr id="0" name=""/>
        <dsp:cNvSpPr/>
      </dsp:nvSpPr>
      <dsp:spPr>
        <a:xfrm>
          <a:off x="843904" y="2741663"/>
          <a:ext cx="6280795" cy="7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27" tIns="77327" rIns="77327" bIns="77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Logical Approach</a:t>
          </a:r>
          <a:endParaRPr lang="en-US" sz="1900" kern="1200"/>
        </a:p>
      </dsp:txBody>
      <dsp:txXfrm>
        <a:off x="843904" y="2741663"/>
        <a:ext cx="6280795" cy="730652"/>
      </dsp:txXfrm>
    </dsp:sp>
    <dsp:sp modelId="{53ACFBAF-D344-49E8-BF1B-74CE81A91BE9}">
      <dsp:nvSpPr>
        <dsp:cNvPr id="0" name=""/>
        <dsp:cNvSpPr/>
      </dsp:nvSpPr>
      <dsp:spPr>
        <a:xfrm>
          <a:off x="0" y="3654979"/>
          <a:ext cx="7124700" cy="7306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CA730-81E1-4CC1-813E-F80E58321771}">
      <dsp:nvSpPr>
        <dsp:cNvPr id="0" name=""/>
        <dsp:cNvSpPr/>
      </dsp:nvSpPr>
      <dsp:spPr>
        <a:xfrm>
          <a:off x="221022" y="3819376"/>
          <a:ext cx="401859" cy="4018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947BE-BD58-41CF-A101-DB517922264C}">
      <dsp:nvSpPr>
        <dsp:cNvPr id="0" name=""/>
        <dsp:cNvSpPr/>
      </dsp:nvSpPr>
      <dsp:spPr>
        <a:xfrm>
          <a:off x="843904" y="3654979"/>
          <a:ext cx="6280795" cy="7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27" tIns="77327" rIns="77327" bIns="77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Output</a:t>
          </a:r>
          <a:endParaRPr lang="en-US" sz="1900" kern="1200"/>
        </a:p>
      </dsp:txBody>
      <dsp:txXfrm>
        <a:off x="843904" y="3654979"/>
        <a:ext cx="6280795" cy="730652"/>
      </dsp:txXfrm>
    </dsp:sp>
    <dsp:sp modelId="{0F91EB20-D5AF-4023-8B21-DF9819D29BD7}">
      <dsp:nvSpPr>
        <dsp:cNvPr id="0" name=""/>
        <dsp:cNvSpPr/>
      </dsp:nvSpPr>
      <dsp:spPr>
        <a:xfrm>
          <a:off x="0" y="4568295"/>
          <a:ext cx="7124700" cy="7306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C4F5F-5F43-4D00-BF13-021034072B5D}">
      <dsp:nvSpPr>
        <dsp:cNvPr id="0" name=""/>
        <dsp:cNvSpPr/>
      </dsp:nvSpPr>
      <dsp:spPr>
        <a:xfrm>
          <a:off x="221022" y="4732692"/>
          <a:ext cx="401859" cy="4018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44754-910B-4545-91B1-2528B64B89E6}">
      <dsp:nvSpPr>
        <dsp:cNvPr id="0" name=""/>
        <dsp:cNvSpPr/>
      </dsp:nvSpPr>
      <dsp:spPr>
        <a:xfrm>
          <a:off x="843904" y="4568295"/>
          <a:ext cx="6280795" cy="73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27" tIns="77327" rIns="77327" bIns="77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Challenges</a:t>
          </a:r>
        </a:p>
      </dsp:txBody>
      <dsp:txXfrm>
        <a:off x="843904" y="4568295"/>
        <a:ext cx="6280795" cy="730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447351" y="571548"/>
          <a:ext cx="2074446" cy="207444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434861" y="2800331"/>
          <a:ext cx="2339458" cy="47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400" b="1" kern="1200" dirty="0">
              <a:solidFill>
                <a:schemeClr val="accent5"/>
              </a:solidFill>
            </a:rPr>
            <a:t>Shuvrangshu Mukopadhyay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400" b="0" kern="1200" dirty="0">
              <a:solidFill>
                <a:schemeClr val="tx1"/>
              </a:solidFill>
            </a:rPr>
            <a:t>(Model Interpretation)</a:t>
          </a:r>
          <a:br>
            <a:rPr lang="en-US" sz="1200" kern="1200" dirty="0">
              <a:solidFill>
                <a:sysClr val="windowText" lastClr="000000"/>
              </a:solidFill>
            </a:rPr>
          </a:br>
          <a:endParaRPr lang="en-US" sz="1200" b="0" kern="1200" dirty="0">
            <a:solidFill>
              <a:sysClr val="windowText" lastClr="000000"/>
            </a:solidFill>
            <a:latin typeface="+mn-lt"/>
          </a:endParaRPr>
        </a:p>
      </dsp:txBody>
      <dsp:txXfrm>
        <a:off x="434861" y="2800331"/>
        <a:ext cx="2339458" cy="477330"/>
      </dsp:txXfrm>
    </dsp:sp>
    <dsp:sp modelId="{7D166BBB-55AF-452C-B9A0-94A1EE55FF4F}">
      <dsp:nvSpPr>
        <dsp:cNvPr id="0" name=""/>
        <dsp:cNvSpPr/>
      </dsp:nvSpPr>
      <dsp:spPr>
        <a:xfrm>
          <a:off x="802974" y="3363385"/>
          <a:ext cx="2339458" cy="591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2843135" y="571548"/>
          <a:ext cx="2074446" cy="2074446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689654" y="2869449"/>
          <a:ext cx="2339458" cy="47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b="1" spc="20">
              <a:latin typeface="+mj-lt"/>
            </a:defRPr>
          </a:pPr>
          <a:r>
            <a:rPr lang="en-US" sz="1400" b="1" kern="1200" dirty="0">
              <a:solidFill>
                <a:schemeClr val="accent5"/>
              </a:solidFill>
            </a:rPr>
            <a:t>Himanshu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b="1" spc="20">
              <a:latin typeface="+mj-lt"/>
            </a:defRPr>
          </a:pPr>
          <a:r>
            <a:rPr lang="en-US" sz="1400" b="1" kern="1200" dirty="0">
              <a:solidFill>
                <a:schemeClr val="accent5"/>
              </a:solidFill>
            </a:rPr>
            <a:t>Sharma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b="1" spc="20">
              <a:latin typeface="+mj-lt"/>
            </a:defRPr>
          </a:pPr>
          <a:r>
            <a:rPr lang="en-US" sz="1400" b="0" kern="1200" dirty="0">
              <a:solidFill>
                <a:schemeClr val="tx1"/>
              </a:solidFill>
            </a:rPr>
            <a:t>(Acquiring Dataset)</a:t>
          </a:r>
          <a:br>
            <a:rPr lang="en-US" sz="1200" kern="1200" dirty="0">
              <a:solidFill>
                <a:schemeClr val="tx1"/>
              </a:solidFill>
            </a:rPr>
          </a:br>
          <a:endParaRPr lang="en-US" sz="1200" b="0" kern="1200" dirty="0">
            <a:solidFill>
              <a:schemeClr val="tx1"/>
            </a:solidFill>
            <a:latin typeface="+mn-lt"/>
          </a:endParaRPr>
        </a:p>
      </dsp:txBody>
      <dsp:txXfrm>
        <a:off x="2689654" y="2869449"/>
        <a:ext cx="2339458" cy="477330"/>
      </dsp:txXfrm>
    </dsp:sp>
    <dsp:sp modelId="{1223E777-77CB-4A9A-BF21-12B513842696}">
      <dsp:nvSpPr>
        <dsp:cNvPr id="0" name=""/>
        <dsp:cNvSpPr/>
      </dsp:nvSpPr>
      <dsp:spPr>
        <a:xfrm>
          <a:off x="3551838" y="3363385"/>
          <a:ext cx="2339458" cy="591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174324" y="545650"/>
          <a:ext cx="2074446" cy="2074446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1876" t="-1530" r="-1876" b="-84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028505" y="2869444"/>
          <a:ext cx="2339458" cy="47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b="1" spc="20">
              <a:latin typeface="+mj-lt"/>
            </a:defRPr>
          </a:pPr>
          <a:r>
            <a:rPr lang="en-US" sz="1400" b="1" kern="1200" dirty="0">
              <a:solidFill>
                <a:schemeClr val="accent5"/>
              </a:solidFill>
            </a:rPr>
            <a:t>Simran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b="1" spc="20">
              <a:latin typeface="+mj-lt"/>
            </a:defRPr>
          </a:pPr>
          <a:r>
            <a:rPr lang="en-US" sz="1400" b="1" kern="1200" spc="20" dirty="0">
              <a:solidFill>
                <a:srgbClr val="276D77"/>
              </a:solidFill>
              <a:latin typeface="Avenir Next LT Pro"/>
              <a:ea typeface="+mn-ea"/>
              <a:cs typeface="+mn-cs"/>
            </a:rPr>
            <a:t>Agichani</a:t>
          </a:r>
          <a:br>
            <a:rPr lang="en-US" sz="1400" b="1" kern="1200" spc="20" dirty="0">
              <a:solidFill>
                <a:srgbClr val="276D77"/>
              </a:solidFill>
              <a:latin typeface="Avenir Next LT Pro"/>
              <a:ea typeface="+mn-ea"/>
              <a:cs typeface="+mn-cs"/>
            </a:rPr>
          </a:br>
          <a:r>
            <a:rPr lang="en-US" sz="1400" b="0" kern="1200" spc="2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(Data Preparation)</a:t>
          </a:r>
        </a:p>
      </dsp:txBody>
      <dsp:txXfrm>
        <a:off x="5028505" y="2869444"/>
        <a:ext cx="2339458" cy="477330"/>
      </dsp:txXfrm>
    </dsp:sp>
    <dsp:sp modelId="{EE420F84-477D-4635-BEF8-66426E9A259D}">
      <dsp:nvSpPr>
        <dsp:cNvPr id="0" name=""/>
        <dsp:cNvSpPr/>
      </dsp:nvSpPr>
      <dsp:spPr>
        <a:xfrm>
          <a:off x="5397671" y="2605706"/>
          <a:ext cx="2339458" cy="591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7422278" y="537534"/>
          <a:ext cx="2074446" cy="2074446"/>
        </a:xfrm>
        <a:prstGeom prst="rect">
          <a:avLst/>
        </a:prstGeom>
        <a:blipFill dpi="0" rotWithShape="1">
          <a:blip xmlns:r="http://schemas.openxmlformats.org/officeDocument/2006/relationships" r:embed="rId4"/>
          <a:srcRect/>
          <a:stretch>
            <a:fillRect l="1666" t="-12383" r="-1666" b="-35617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7403008" y="2892389"/>
          <a:ext cx="2339458" cy="47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b="1" spc="20">
              <a:latin typeface="+mj-lt"/>
            </a:defRPr>
          </a:pPr>
          <a:r>
            <a:rPr lang="en-US" sz="1400" b="1" kern="1200" dirty="0">
              <a:solidFill>
                <a:schemeClr val="accent5"/>
              </a:solidFill>
            </a:rPr>
            <a:t>Sri Nandini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b="1" spc="20">
              <a:latin typeface="+mj-lt"/>
            </a:defRPr>
          </a:pPr>
          <a:r>
            <a:rPr lang="en-US" sz="1400" b="1" kern="1200" dirty="0">
              <a:solidFill>
                <a:schemeClr val="accent5"/>
              </a:solidFill>
            </a:rPr>
            <a:t>Ganisetty</a:t>
          </a:r>
          <a:br>
            <a:rPr lang="en-US" sz="1200" kern="1200" dirty="0">
              <a:solidFill>
                <a:schemeClr val="tx1"/>
              </a:solidFill>
            </a:rPr>
          </a:br>
          <a:r>
            <a:rPr lang="en-US" sz="1200" b="0" kern="1200" dirty="0">
              <a:solidFill>
                <a:schemeClr val="tx1"/>
              </a:solidFill>
            </a:rPr>
            <a:t>(Data Modeling)</a:t>
          </a:r>
          <a:endParaRPr lang="en-US" sz="1200" b="0" kern="1200" dirty="0">
            <a:solidFill>
              <a:schemeClr val="tx1"/>
            </a:solidFill>
            <a:latin typeface="+mn-lt"/>
          </a:endParaRPr>
        </a:p>
      </dsp:txBody>
      <dsp:txXfrm>
        <a:off x="7403008" y="2892389"/>
        <a:ext cx="2339458" cy="477330"/>
      </dsp:txXfrm>
    </dsp:sp>
    <dsp:sp modelId="{5A7600AF-A34B-4D03-B3D6-B3C760AE8E06}">
      <dsp:nvSpPr>
        <dsp:cNvPr id="0" name=""/>
        <dsp:cNvSpPr/>
      </dsp:nvSpPr>
      <dsp:spPr>
        <a:xfrm>
          <a:off x="9092121" y="3320738"/>
          <a:ext cx="2339458" cy="591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3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384854/premium-illustration-vector-baking-person-a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awpixel.com/image/384854/premium-illustration-vector-baking-person-a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76813/silhouette-sport-disciplines-se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chive.ics.uci.edu/dataset/366/activity+recognition+system+based+on+multisensor+data+fusion+arem" TargetMode="External"/><Relationship Id="rId4" Type="http://schemas.openxmlformats.org/officeDocument/2006/relationships/hyperlink" Target="https://pixabay.com/en/database-storage-data-storage-15209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lowchart-diagram-drawing-concept-311347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xponentis.es/como-dividir-un-conjunto-de-entrenamiento-en-dos-partes-train-test-split" TargetMode="External"/><Relationship Id="rId13" Type="http://schemas.openxmlformats.org/officeDocument/2006/relationships/image" Target="../media/image30.png"/><Relationship Id="rId3" Type="http://schemas.openxmlformats.org/officeDocument/2006/relationships/hyperlink" Target="https://365datascience.com/tutorials/python-tutorials/import-data-python/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29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eedpix.com/photo/1206594/infographic-statistics-circle-analysis-economy-business-graphic-finance-management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4.jpeg"/><Relationship Id="rId15" Type="http://schemas.openxmlformats.org/officeDocument/2006/relationships/image" Target="../media/image32.png"/><Relationship Id="rId10" Type="http://schemas.openxmlformats.org/officeDocument/2006/relationships/image" Target="../media/image27.jpg"/><Relationship Id="rId4" Type="http://schemas.openxmlformats.org/officeDocument/2006/relationships/image" Target="../media/image23.jpg"/><Relationship Id="rId9" Type="http://schemas.openxmlformats.org/officeDocument/2006/relationships/image" Target="../media/image26.jp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outreach.org/articles/decision-making-under-uncertainty-ambiguity-preferences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0F67E000-DFC6-4143-98EB-F2F1744E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678" y="742277"/>
            <a:ext cx="4176729" cy="3910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spc="-40" dirty="0">
                <a:solidFill>
                  <a:schemeClr val="accent1"/>
                </a:solidFill>
              </a:rPr>
              <a:t>Activity Recognition</a:t>
            </a:r>
            <a:br>
              <a:rPr lang="en-US" sz="4600" spc="-40" dirty="0">
                <a:solidFill>
                  <a:schemeClr val="accent1"/>
                </a:solidFill>
              </a:rPr>
            </a:br>
            <a:r>
              <a:rPr lang="en-US" sz="4600" spc="-40" dirty="0">
                <a:solidFill>
                  <a:schemeClr val="accent1"/>
                </a:solidFill>
              </a:rPr>
              <a:t>Classification</a:t>
            </a:r>
            <a:endParaRPr lang="en-US" sz="4600" b="1" kern="1200" spc="-40" baseline="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78" y="4652681"/>
            <a:ext cx="3925634" cy="1290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kern="1200" spc="-2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Team:</a:t>
            </a:r>
            <a:r>
              <a:rPr lang="en-US" b="1" kern="1200" spc="-2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Biggest Data</a:t>
            </a:r>
            <a:endParaRPr lang="en-US" b="0" kern="1200" spc="-2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Placeholder 13" descr="A group of people in different activities&#10;&#10;Description automatically generated">
            <a:extLst>
              <a:ext uri="{FF2B5EF4-FFF2-40B4-BE49-F238E27FC236}">
                <a16:creationId xmlns:a16="http://schemas.microsoft.com/office/drawing/2014/main" id="{85F3E50A-80F5-B46C-C13A-283449F196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00" r="4739"/>
          <a:stretch/>
        </p:blipFill>
        <p:spPr>
          <a:xfrm>
            <a:off x="5067300" y="-1"/>
            <a:ext cx="71247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F67E000-DFC6-4143-98EB-F2F1744E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679" y="742277"/>
            <a:ext cx="3925634" cy="3910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spc="-40" baseline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6" name="Picture Placeholder 15" descr="A group of people in different activities&#10;&#10;Description automatically generated">
            <a:extLst>
              <a:ext uri="{FF2B5EF4-FFF2-40B4-BE49-F238E27FC236}">
                <a16:creationId xmlns:a16="http://schemas.microsoft.com/office/drawing/2014/main" id="{EF72E33D-779C-5B45-8B96-70215CD456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800" r="4739"/>
          <a:stretch/>
        </p:blipFill>
        <p:spPr>
          <a:xfrm>
            <a:off x="5067300" y="10"/>
            <a:ext cx="7124700" cy="685799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722F022-211C-4882-844C-086FEA6806AA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10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A4B9B8C-3369-414F-A074-B4A8F6542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962D47-C259-4CD7-852D-7D36106D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11" y="876300"/>
            <a:ext cx="2360814" cy="5067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spc="-40">
                <a:solidFill>
                  <a:srgbClr val="FFFFFF"/>
                </a:solidFill>
              </a:rPr>
              <a:t>Agenda</a:t>
            </a:r>
            <a:endParaRPr lang="en-US" sz="2800" spc="-40" dirty="0">
              <a:solidFill>
                <a:srgbClr val="FFFFFF"/>
              </a:solidFill>
            </a:endParaRP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20XX</a:t>
            </a:r>
            <a:endParaRPr lang="en-US" noProof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graphicFrame>
        <p:nvGraphicFramePr>
          <p:cNvPr id="23" name="Text Placeholder 17">
            <a:extLst>
              <a:ext uri="{FF2B5EF4-FFF2-40B4-BE49-F238E27FC236}">
                <a16:creationId xmlns:a16="http://schemas.microsoft.com/office/drawing/2014/main" id="{BCDCE9F4-BBA9-8C60-1E26-9F505F6CD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723924"/>
              </p:ext>
            </p:extLst>
          </p:nvPr>
        </p:nvGraphicFramePr>
        <p:xfrm>
          <a:off x="4076700" y="876300"/>
          <a:ext cx="7124700" cy="5300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51" y="203409"/>
            <a:ext cx="9421177" cy="769493"/>
          </a:xfrm>
        </p:spPr>
        <p:txBody>
          <a:bodyPr>
            <a:normAutofit/>
          </a:bodyPr>
          <a:lstStyle/>
          <a:p>
            <a:r>
              <a:rPr lang="en-US" sz="2800" dirty="0"/>
              <a:t>Team Introduction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92EBB33-86ED-44CD-B655-52737F569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547782854"/>
              </p:ext>
            </p:extLst>
          </p:nvPr>
        </p:nvGraphicFramePr>
        <p:xfrm>
          <a:off x="0" y="1483311"/>
          <a:ext cx="12192000" cy="426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D27C9-B010-F206-67BE-0F1E486BF722}"/>
              </a:ext>
            </a:extLst>
          </p:cNvPr>
          <p:cNvSpPr txBox="1"/>
          <p:nvPr/>
        </p:nvSpPr>
        <p:spPr>
          <a:xfrm>
            <a:off x="9531283" y="4352757"/>
            <a:ext cx="2438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Priyam</a:t>
            </a:r>
          </a:p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8D4BE4-DD5D-63CB-F619-D9BC5C38A3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95" t="324" b="10671"/>
          <a:stretch/>
        </p:blipFill>
        <p:spPr>
          <a:xfrm>
            <a:off x="9628372" y="2011616"/>
            <a:ext cx="2244573" cy="20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4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AB22036-3C95-47CA-8E92-698403EF9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963C5B-C292-4B20-9EC4-89C35372D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41842"/>
            <a:ext cx="10712377" cy="872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>
                <a:solidFill>
                  <a:srgbClr val="FFFFFF"/>
                </a:solidFill>
              </a:rPr>
              <a:t>Project Motive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2005367"/>
            <a:ext cx="6354618" cy="366823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This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project aims to tackle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classification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tasks by leveraging the power of predictive analysis on sensor data generated by a Wireless Sensor Network (WSN).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 will decipher and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classify user activities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such as bending, sitting, cycling, from the intricate patterns embedded in the WSN data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By focusing on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activity classification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pave the way for applications that transcend mere data analysis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opening avenues for personalized user experiences and optimized system responses</a:t>
            </a:r>
            <a:endParaRPr lang="en-US" sz="2800" dirty="0"/>
          </a:p>
        </p:txBody>
      </p:sp>
      <p:pic>
        <p:nvPicPr>
          <p:cNvPr id="17" name="Picture 16" descr="A group of people in different poses&#10;&#10;Description automatically generated">
            <a:extLst>
              <a:ext uri="{FF2B5EF4-FFF2-40B4-BE49-F238E27FC236}">
                <a16:creationId xmlns:a16="http://schemas.microsoft.com/office/drawing/2014/main" id="{D268FAD6-7B49-EF5D-02DF-5E000C418E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407" r="-2" b="17497"/>
          <a:stretch/>
        </p:blipFill>
        <p:spPr>
          <a:xfrm>
            <a:off x="7086601" y="1150467"/>
            <a:ext cx="5105400" cy="57075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5958" y="6356350"/>
            <a:ext cx="38754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4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EAB22036-3C95-47CA-8E92-698403EF9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4B963C5B-C292-4B20-9EC4-89C35372D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41842"/>
            <a:ext cx="10712377" cy="872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9" name="Content Placeholder 29">
            <a:extLst>
              <a:ext uri="{FF2B5EF4-FFF2-40B4-BE49-F238E27FC236}">
                <a16:creationId xmlns:a16="http://schemas.microsoft.com/office/drawing/2014/main" id="{CCB732B3-7B9C-E176-1EBE-A250938E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292309"/>
            <a:ext cx="7019959" cy="55656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AReM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 Dataset Overview: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Purpose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Benchmark for Activity Recognition applications using a Wireless Sensor Network (WSN).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Predict user activity from time-series RSS data generated by WSN nodes.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Data Source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RSS measurements from IRIS nodes (IEEE 802.15.4 standard) on the user's chest and ankles, using a modified Spin token-passing protocol.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Sampling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5 RSS samples per epoch (20 Hz) for each of the three node pairs (Chest-Right Ankle, Chest-Left Ankle, Right Ankle-Left Ankle).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Features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Mean and standard deviation of RSS readings for each node pair.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Epoch Duration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250 milliseconds.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Dataset Composition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480 sequences of input RSS data, with 15 temporal sequences per activity, totaling 42240 instances.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Activities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Includes standard activities and two types of bending activities as specified in additional documentation (bendingTupe.pdf and sensorsPlacement.pdf).</a:t>
            </a:r>
            <a:endParaRPr lang="en-US" sz="1600" dirty="0"/>
          </a:p>
        </p:txBody>
      </p:sp>
      <p:pic>
        <p:nvPicPr>
          <p:cNvPr id="3" name="Content Placeholder 2" descr="A white cylinder with three layers">
            <a:extLst>
              <a:ext uri="{FF2B5EF4-FFF2-40B4-BE49-F238E27FC236}">
                <a16:creationId xmlns:a16="http://schemas.microsoft.com/office/drawing/2014/main" id="{C5CC990D-54DD-CAD0-1E82-DA7AE783C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28" r="15065" b="1"/>
          <a:stretch/>
        </p:blipFill>
        <p:spPr>
          <a:xfrm>
            <a:off x="8493841" y="1292309"/>
            <a:ext cx="3698159" cy="570753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5</a:t>
            </a:fld>
            <a:endParaRPr lang="en-US" noProof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96075-16DE-CD86-F963-625D9BCF3D68}"/>
              </a:ext>
            </a:extLst>
          </p:cNvPr>
          <p:cNvSpPr txBox="1"/>
          <p:nvPr/>
        </p:nvSpPr>
        <p:spPr>
          <a:xfrm>
            <a:off x="647700" y="6358082"/>
            <a:ext cx="2595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Dataset Link: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Click here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2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3">
            <a:extLst>
              <a:ext uri="{FF2B5EF4-FFF2-40B4-BE49-F238E27FC236}">
                <a16:creationId xmlns:a16="http://schemas.microsoft.com/office/drawing/2014/main" id="{EAB22036-3C95-47CA-8E92-698403EF9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4B963C5B-C292-4B20-9EC4-89C35372D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41842"/>
            <a:ext cx="10712377" cy="872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>
                <a:solidFill>
                  <a:srgbClr val="FFFFFF"/>
                </a:solidFill>
              </a:rPr>
              <a:t>Logical Approach</a:t>
            </a:r>
          </a:p>
        </p:txBody>
      </p:sp>
      <p:sp>
        <p:nvSpPr>
          <p:cNvPr id="59" name="Content Placeholder 49">
            <a:extLst>
              <a:ext uri="{FF2B5EF4-FFF2-40B4-BE49-F238E27FC236}">
                <a16:creationId xmlns:a16="http://schemas.microsoft.com/office/drawing/2014/main" id="{604E81AB-3359-DC31-21A7-257B6FD2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398572"/>
            <a:ext cx="5235863" cy="5317585"/>
          </a:xfrm>
        </p:spPr>
        <p:txBody>
          <a:bodyPr vert="horz" lIns="91440" tIns="45720" rIns="91440" bIns="45720" rtlCol="0">
            <a:noAutofit/>
          </a:bodyPr>
          <a:lstStyle/>
          <a:p>
            <a:pPr marL="114300" indent="-342900">
              <a:buFont typeface="+mj-lt"/>
              <a:buAutoNum type="arabicPeriod"/>
            </a:pPr>
            <a:r>
              <a:rPr lang="en-US" sz="1200" b="1" dirty="0"/>
              <a:t>Data Acquisition with Python</a:t>
            </a:r>
            <a:r>
              <a:rPr lang="en-US" sz="1200" dirty="0"/>
              <a:t>: Streamlining the process of sourcing and importing data.</a:t>
            </a:r>
          </a:p>
          <a:p>
            <a:pPr marL="114300" indent="-342900">
              <a:buFont typeface="+mj-lt"/>
              <a:buAutoNum type="arabicPeriod"/>
            </a:pPr>
            <a:r>
              <a:rPr lang="en-US" sz="1200" b="1" dirty="0"/>
              <a:t>Data Integration &amp; Preprocessing with </a:t>
            </a:r>
            <a:r>
              <a:rPr lang="en-US" sz="1200" b="1" dirty="0" err="1"/>
              <a:t>PySpark</a:t>
            </a:r>
            <a:r>
              <a:rPr lang="en-US" sz="1200" dirty="0"/>
              <a:t>: Merging disparate data sources and cleaning datasets to ensure quality and consistency.</a:t>
            </a:r>
          </a:p>
          <a:p>
            <a:pPr marL="114300" indent="-342900">
              <a:buFont typeface="+mj-lt"/>
              <a:buAutoNum type="arabicPeriod"/>
            </a:pPr>
            <a:r>
              <a:rPr lang="en-US" sz="1200" b="1" dirty="0"/>
              <a:t>Data Visualization with </a:t>
            </a:r>
            <a:r>
              <a:rPr lang="en-US" sz="1200" b="1" dirty="0" err="1"/>
              <a:t>PySpark</a:t>
            </a:r>
            <a:r>
              <a:rPr lang="en-US" sz="1200" dirty="0"/>
              <a:t>: Employing graphical representations to uncover patterns and insights.</a:t>
            </a:r>
          </a:p>
          <a:p>
            <a:pPr marL="114300" indent="-342900">
              <a:buFont typeface="+mj-lt"/>
              <a:buAutoNum type="arabicPeriod"/>
            </a:pPr>
            <a:r>
              <a:rPr lang="en-US" sz="1200" b="1" dirty="0"/>
              <a:t>Dataset Partitioning in </a:t>
            </a:r>
            <a:r>
              <a:rPr lang="en-US" sz="1200" b="1" dirty="0" err="1"/>
              <a:t>PySpark</a:t>
            </a:r>
            <a:r>
              <a:rPr lang="en-US" sz="1200" dirty="0"/>
              <a:t>: Segregating data into training and test sets for model validation.</a:t>
            </a:r>
          </a:p>
          <a:p>
            <a:pPr marL="114300" indent="-342900">
              <a:buFont typeface="+mj-lt"/>
              <a:buAutoNum type="arabicPeriod"/>
            </a:pPr>
            <a:r>
              <a:rPr lang="en-US" sz="1200" b="1" dirty="0"/>
              <a:t>Model Development</a:t>
            </a:r>
            <a:r>
              <a:rPr lang="en-US" sz="1200" dirty="0"/>
              <a:t>: Implementing Decision Trees, Random Forests, and Multilayer </a:t>
            </a:r>
            <a:r>
              <a:rPr lang="en-US" sz="1200" dirty="0" err="1"/>
              <a:t>Perceptrons</a:t>
            </a:r>
            <a:r>
              <a:rPr lang="en-US" sz="1200" dirty="0"/>
              <a:t> for classification tasks.</a:t>
            </a:r>
          </a:p>
          <a:p>
            <a:pPr marL="114300" indent="-342900">
              <a:buFont typeface="+mj-lt"/>
              <a:buAutoNum type="arabicPeriod"/>
            </a:pPr>
            <a:r>
              <a:rPr lang="en-US" sz="1200" b="1" dirty="0"/>
              <a:t>Pipeline Configuration in </a:t>
            </a:r>
            <a:r>
              <a:rPr lang="en-US" sz="1200" b="1" dirty="0" err="1"/>
              <a:t>PySpark</a:t>
            </a:r>
            <a:r>
              <a:rPr lang="en-US" sz="1200" dirty="0"/>
              <a:t>: Setting up data transformation and model training workflows.</a:t>
            </a:r>
          </a:p>
          <a:p>
            <a:pPr marL="114300" indent="-342900">
              <a:buFont typeface="+mj-lt"/>
              <a:buAutoNum type="arabicPeriod"/>
            </a:pPr>
            <a:r>
              <a:rPr lang="en-US" sz="1200" b="1" dirty="0"/>
              <a:t>Model Training</a:t>
            </a:r>
            <a:r>
              <a:rPr lang="en-US" sz="1200" dirty="0"/>
              <a:t>: Fine-tuning model parameters and fitting to the training data.</a:t>
            </a:r>
          </a:p>
          <a:p>
            <a:pPr marL="114300" indent="-342900">
              <a:buFont typeface="+mj-lt"/>
              <a:buAutoNum type="arabicPeriod"/>
            </a:pPr>
            <a:r>
              <a:rPr lang="en-US" sz="1200" b="1" dirty="0"/>
              <a:t>Model Performance Evaluation</a:t>
            </a:r>
            <a:r>
              <a:rPr lang="en-US" sz="1200" dirty="0"/>
              <a:t>: Assessing accuracy, precision, recall, and F1 scores.</a:t>
            </a:r>
          </a:p>
          <a:p>
            <a:pPr marL="114300" indent="-342900">
              <a:buFont typeface="+mj-lt"/>
              <a:buAutoNum type="arabicPeriod"/>
            </a:pPr>
            <a:r>
              <a:rPr lang="en-US" sz="1200" b="1" dirty="0"/>
              <a:t>Making Predictions</a:t>
            </a:r>
            <a:r>
              <a:rPr lang="en-US" sz="1200" dirty="0"/>
              <a:t>: Applying trained models to test data for activity recognition.</a:t>
            </a:r>
          </a:p>
          <a:p>
            <a:pPr marL="114300" indent="-342900">
              <a:buFont typeface="+mj-lt"/>
              <a:buAutoNum type="arabicPeriod"/>
            </a:pPr>
            <a:r>
              <a:rPr lang="en-US" sz="1200" b="1" dirty="0"/>
              <a:t>Results Analysis &amp; Model Comparison</a:t>
            </a:r>
            <a:r>
              <a:rPr lang="en-US" sz="1200" dirty="0"/>
              <a:t>: Evaluating model outputs and comparing efficacy.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6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8" name="Content Placeholder 5" descr="A hand drawing a flowchart&#10;&#10;Description automatically generated">
            <a:extLst>
              <a:ext uri="{FF2B5EF4-FFF2-40B4-BE49-F238E27FC236}">
                <a16:creationId xmlns:a16="http://schemas.microsoft.com/office/drawing/2014/main" id="{0765F78D-60CB-AE08-4C35-F92DDAC35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420" r="5211" b="1"/>
          <a:stretch/>
        </p:blipFill>
        <p:spPr>
          <a:xfrm>
            <a:off x="7931711" y="1150467"/>
            <a:ext cx="3749749" cy="57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AB22036-3C95-47CA-8E92-698403EF9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963C5B-C292-4B20-9EC4-89C35372D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41842"/>
            <a:ext cx="10712377" cy="872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>
                <a:solidFill>
                  <a:srgbClr val="FFFFFF"/>
                </a:solidFill>
              </a:rPr>
              <a:t>Data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7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6" name="Picture 5" descr="A blue background with text and icons&#10;&#10;Description automatically generated">
            <a:extLst>
              <a:ext uri="{FF2B5EF4-FFF2-40B4-BE49-F238E27FC236}">
                <a16:creationId xmlns:a16="http://schemas.microsoft.com/office/drawing/2014/main" id="{5594BC0C-908A-7746-E3B4-2694668B1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22" t="10341" r="37513" b="39476"/>
          <a:stretch/>
        </p:blipFill>
        <p:spPr>
          <a:xfrm>
            <a:off x="198087" y="1254852"/>
            <a:ext cx="1700433" cy="115046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5D3F0CA-6D88-5B6E-A126-C4E1C6AA32DC}"/>
              </a:ext>
            </a:extLst>
          </p:cNvPr>
          <p:cNvSpPr/>
          <p:nvPr/>
        </p:nvSpPr>
        <p:spPr>
          <a:xfrm>
            <a:off x="2093107" y="1728115"/>
            <a:ext cx="1056506" cy="2673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diagram of data processing&#10;&#10;Description automatically generated">
            <a:extLst>
              <a:ext uri="{FF2B5EF4-FFF2-40B4-BE49-F238E27FC236}">
                <a16:creationId xmlns:a16="http://schemas.microsoft.com/office/drawing/2014/main" id="{ECB6628C-A66B-F978-8BD9-CCD8DE5F4E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25"/>
          <a:stretch/>
        </p:blipFill>
        <p:spPr>
          <a:xfrm>
            <a:off x="3396927" y="1150468"/>
            <a:ext cx="1492651" cy="136728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6FFD697-9A48-3430-1C5E-D991B790E922}"/>
              </a:ext>
            </a:extLst>
          </p:cNvPr>
          <p:cNvSpPr/>
          <p:nvPr/>
        </p:nvSpPr>
        <p:spPr>
          <a:xfrm>
            <a:off x="5061849" y="1721749"/>
            <a:ext cx="985659" cy="261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A collection of infographics with charts and graphs&#10;&#10;Description automatically generated">
            <a:extLst>
              <a:ext uri="{FF2B5EF4-FFF2-40B4-BE49-F238E27FC236}">
                <a16:creationId xmlns:a16="http://schemas.microsoft.com/office/drawing/2014/main" id="{310D50DB-04C8-49BF-16B8-7CE8C214B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02515" y="1150467"/>
            <a:ext cx="1773502" cy="1162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551C9A-CFEF-4F16-D90F-ECE7D0196576}"/>
              </a:ext>
            </a:extLst>
          </p:cNvPr>
          <p:cNvSpPr txBox="1"/>
          <p:nvPr/>
        </p:nvSpPr>
        <p:spPr>
          <a:xfrm>
            <a:off x="144302" y="2413464"/>
            <a:ext cx="1754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Sourcing Data in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B6B7C-FF8B-9D8C-1526-6C03BD0E981E}"/>
              </a:ext>
            </a:extLst>
          </p:cNvPr>
          <p:cNvSpPr txBox="1"/>
          <p:nvPr/>
        </p:nvSpPr>
        <p:spPr>
          <a:xfrm>
            <a:off x="2981099" y="2364783"/>
            <a:ext cx="2424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Merging and Cleaning Data in </a:t>
            </a:r>
            <a:r>
              <a:rPr lang="en-US" sz="1400" b="1" dirty="0" err="1"/>
              <a:t>PySpark</a:t>
            </a:r>
            <a:endParaRPr 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22AA0-E26D-BEF8-5B6B-5693A5E54A1C}"/>
              </a:ext>
            </a:extLst>
          </p:cNvPr>
          <p:cNvSpPr txBox="1"/>
          <p:nvPr/>
        </p:nvSpPr>
        <p:spPr>
          <a:xfrm>
            <a:off x="5934761" y="2359131"/>
            <a:ext cx="258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Visualizing Data in </a:t>
            </a:r>
            <a:r>
              <a:rPr lang="en-US" sz="1400" b="1" dirty="0" err="1"/>
              <a:t>PySpark</a:t>
            </a:r>
            <a:endParaRPr lang="en-US" sz="14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607A30E-DE13-82A5-2EF2-A528FF90F4E6}"/>
              </a:ext>
            </a:extLst>
          </p:cNvPr>
          <p:cNvSpPr/>
          <p:nvPr/>
        </p:nvSpPr>
        <p:spPr>
          <a:xfrm>
            <a:off x="8515550" y="1769441"/>
            <a:ext cx="950507" cy="2369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8A5DDE15-4807-82FA-6067-0DCCC65B8BF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14432"/>
          <a:stretch/>
        </p:blipFill>
        <p:spPr>
          <a:xfrm>
            <a:off x="9855230" y="1140519"/>
            <a:ext cx="2177298" cy="11504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2E9C78-5029-65C1-6F94-2C377513F033}"/>
              </a:ext>
            </a:extLst>
          </p:cNvPr>
          <p:cNvSpPr txBox="1"/>
          <p:nvPr/>
        </p:nvSpPr>
        <p:spPr>
          <a:xfrm>
            <a:off x="9772870" y="2165042"/>
            <a:ext cx="2382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Splitting Test and Train Sets in </a:t>
            </a:r>
            <a:r>
              <a:rPr lang="en-US" sz="1400" b="1" dirty="0" err="1"/>
              <a:t>PySpark</a:t>
            </a:r>
            <a:endParaRPr lang="en-US" sz="1400" b="1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F346E9D-9A8F-1005-6E10-727FD7488784}"/>
              </a:ext>
            </a:extLst>
          </p:cNvPr>
          <p:cNvSpPr/>
          <p:nvPr/>
        </p:nvSpPr>
        <p:spPr>
          <a:xfrm rot="16200000" flipH="1">
            <a:off x="10746033" y="2891336"/>
            <a:ext cx="445804" cy="154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 descr="A diagram of a brain&#10;&#10;Description automatically generated">
            <a:extLst>
              <a:ext uri="{FF2B5EF4-FFF2-40B4-BE49-F238E27FC236}">
                <a16:creationId xmlns:a16="http://schemas.microsoft.com/office/drawing/2014/main" id="{20AA0271-939C-123C-7FDE-E8282C8ADA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9968" y="3278542"/>
            <a:ext cx="2006960" cy="10487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FC865E-F0B3-59FD-CABB-5A292F91FA8E}"/>
              </a:ext>
            </a:extLst>
          </p:cNvPr>
          <p:cNvSpPr txBox="1"/>
          <p:nvPr/>
        </p:nvSpPr>
        <p:spPr>
          <a:xfrm>
            <a:off x="8769726" y="4312698"/>
            <a:ext cx="36092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Classification Models (Decision Tree, Random Forest &amp; Multilayer Perceptron)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4000251-466A-6129-03CE-60A5CAB3D456}"/>
              </a:ext>
            </a:extLst>
          </p:cNvPr>
          <p:cNvSpPr/>
          <p:nvPr/>
        </p:nvSpPr>
        <p:spPr>
          <a:xfrm rot="10800000">
            <a:off x="8552451" y="3630787"/>
            <a:ext cx="913606" cy="2369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 descr="A machine with gears and gears&#10;&#10;Description automatically generated">
            <a:extLst>
              <a:ext uri="{FF2B5EF4-FFF2-40B4-BE49-F238E27FC236}">
                <a16:creationId xmlns:a16="http://schemas.microsoft.com/office/drawing/2014/main" id="{4E56D007-F98A-90D9-2FC0-CF470C6036B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9189" t="6780" r="28102" b="10894"/>
          <a:stretch/>
        </p:blipFill>
        <p:spPr>
          <a:xfrm>
            <a:off x="6532369" y="3153887"/>
            <a:ext cx="1748075" cy="12015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D58F04-8D1E-C9AC-8658-CC6FE763B76B}"/>
              </a:ext>
            </a:extLst>
          </p:cNvPr>
          <p:cNvSpPr txBox="1"/>
          <p:nvPr/>
        </p:nvSpPr>
        <p:spPr>
          <a:xfrm>
            <a:off x="6116011" y="4436647"/>
            <a:ext cx="258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Pipeline Setup in </a:t>
            </a:r>
            <a:r>
              <a:rPr lang="en-US" sz="1400" b="1" dirty="0" err="1"/>
              <a:t>PySpark</a:t>
            </a:r>
            <a:endParaRPr lang="en-US" sz="1400" b="1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DBF012F-91C6-41BA-3285-7C3CE3D909F3}"/>
              </a:ext>
            </a:extLst>
          </p:cNvPr>
          <p:cNvSpPr/>
          <p:nvPr/>
        </p:nvSpPr>
        <p:spPr>
          <a:xfrm rot="10800000">
            <a:off x="5405426" y="3662218"/>
            <a:ext cx="867734" cy="261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diagram of a multilayer perceptron&#10;&#10;Description automatically generated">
            <a:extLst>
              <a:ext uri="{FF2B5EF4-FFF2-40B4-BE49-F238E27FC236}">
                <a16:creationId xmlns:a16="http://schemas.microsoft.com/office/drawing/2014/main" id="{1CDECAE9-E4BF-7065-6B7F-9C705CE467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340" t="14546" r="5506" b="4647"/>
          <a:stretch/>
        </p:blipFill>
        <p:spPr>
          <a:xfrm>
            <a:off x="3502155" y="3158164"/>
            <a:ext cx="1835123" cy="1227702"/>
          </a:xfrm>
          <a:prstGeom prst="rect">
            <a:avLst/>
          </a:prstGeom>
        </p:spPr>
      </p:pic>
      <p:pic>
        <p:nvPicPr>
          <p:cNvPr id="28" name="Picture 27" descr="A diagram of a tree&#10;&#10;Description automatically generated">
            <a:extLst>
              <a:ext uri="{FF2B5EF4-FFF2-40B4-BE49-F238E27FC236}">
                <a16:creationId xmlns:a16="http://schemas.microsoft.com/office/drawing/2014/main" id="{CEA5A58C-ECA0-8097-BFDC-6E2E52F1147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805"/>
          <a:stretch/>
        </p:blipFill>
        <p:spPr>
          <a:xfrm>
            <a:off x="1750876" y="3129843"/>
            <a:ext cx="1754463" cy="1180443"/>
          </a:xfrm>
          <a:prstGeom prst="rect">
            <a:avLst/>
          </a:prstGeom>
        </p:spPr>
      </p:pic>
      <p:pic>
        <p:nvPicPr>
          <p:cNvPr id="29" name="Picture 28" descr="A diagram of a tree&#10;&#10;Description automatically generated">
            <a:extLst>
              <a:ext uri="{FF2B5EF4-FFF2-40B4-BE49-F238E27FC236}">
                <a16:creationId xmlns:a16="http://schemas.microsoft.com/office/drawing/2014/main" id="{433ECC9D-F92A-AE8C-0392-9057CFBEDC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507" y="3134460"/>
            <a:ext cx="1652620" cy="12792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817542F-D80B-F4D9-EFF9-83F5382444CE}"/>
              </a:ext>
            </a:extLst>
          </p:cNvPr>
          <p:cNvSpPr txBox="1"/>
          <p:nvPr/>
        </p:nvSpPr>
        <p:spPr>
          <a:xfrm>
            <a:off x="1665177" y="4492711"/>
            <a:ext cx="2205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Training Models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197DD22-F118-FE91-C397-610034B9294E}"/>
              </a:ext>
            </a:extLst>
          </p:cNvPr>
          <p:cNvSpPr/>
          <p:nvPr/>
        </p:nvSpPr>
        <p:spPr>
          <a:xfrm rot="5400000">
            <a:off x="2389328" y="4981434"/>
            <a:ext cx="503187" cy="1862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4FDE857-24F8-AC6E-7910-F58F6BC825C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313" t="9891" r="15418" b="19444"/>
          <a:stretch/>
        </p:blipFill>
        <p:spPr>
          <a:xfrm>
            <a:off x="1556403" y="5423764"/>
            <a:ext cx="2143405" cy="9983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23B0AD4-C4BB-BAA8-21AA-BB8CD2D562EA}"/>
              </a:ext>
            </a:extLst>
          </p:cNvPr>
          <p:cNvSpPr txBox="1"/>
          <p:nvPr/>
        </p:nvSpPr>
        <p:spPr>
          <a:xfrm>
            <a:off x="1710914" y="6445137"/>
            <a:ext cx="2382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Model Evaluation</a:t>
            </a:r>
          </a:p>
        </p:txBody>
      </p:sp>
      <p:pic>
        <p:nvPicPr>
          <p:cNvPr id="34" name="Picture 3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235F109-B3C9-7735-E266-9E39B7F02E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92080" y="5175690"/>
            <a:ext cx="6940448" cy="128269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1F8B768C-5372-4FF8-4F80-53BB7C19AA48}"/>
              </a:ext>
            </a:extLst>
          </p:cNvPr>
          <p:cNvSpPr/>
          <p:nvPr/>
        </p:nvSpPr>
        <p:spPr>
          <a:xfrm>
            <a:off x="3954535" y="5805197"/>
            <a:ext cx="847217" cy="2253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4609E5-80CA-0228-BAAD-0A23A55D8221}"/>
              </a:ext>
            </a:extLst>
          </p:cNvPr>
          <p:cNvSpPr txBox="1"/>
          <p:nvPr/>
        </p:nvSpPr>
        <p:spPr>
          <a:xfrm>
            <a:off x="7975692" y="6464597"/>
            <a:ext cx="1585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Results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94227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AB22036-3C95-47CA-8E92-698403EF9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B963C5B-C292-4B20-9EC4-89C35372D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41842"/>
            <a:ext cx="10712377" cy="872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59" name="Content Placeholder 49">
            <a:extLst>
              <a:ext uri="{FF2B5EF4-FFF2-40B4-BE49-F238E27FC236}">
                <a16:creationId xmlns:a16="http://schemas.microsoft.com/office/drawing/2014/main" id="{604E81AB-3359-DC31-21A7-257B6FD2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8" y="1499192"/>
            <a:ext cx="10792935" cy="4677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i="0" dirty="0">
                <a:solidFill>
                  <a:srgbClr val="343541"/>
                </a:solidFill>
                <a:effectLst/>
                <a:latin typeface="Söhne"/>
              </a:rPr>
              <a:t>In activity recognition applications, correctly identifying both positive and negative instances is important. </a:t>
            </a:r>
          </a:p>
          <a:p>
            <a:pPr>
              <a:lnSpc>
                <a:spcPct val="100000"/>
              </a:lnSpc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 F1 score is the harmonic mean of precision and recall, which makes it a suitable choice for binary classification tasks,  with imbalanced datasets. </a:t>
            </a:r>
          </a:p>
          <a:p>
            <a:pPr>
              <a:lnSpc>
                <a:spcPct val="100000"/>
              </a:lnSpc>
            </a:pP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1800" b="0" i="0" dirty="0">
                <a:effectLst/>
                <a:latin typeface="Söhne"/>
              </a:rPr>
              <a:t>The </a:t>
            </a:r>
            <a:r>
              <a:rPr lang="en-US" sz="1800" b="1" i="0" dirty="0">
                <a:effectLst/>
                <a:latin typeface="Söhne"/>
              </a:rPr>
              <a:t>**Random Forest** </a:t>
            </a:r>
            <a:r>
              <a:rPr lang="en-US" sz="1800" b="0" i="0" dirty="0">
                <a:effectLst/>
                <a:latin typeface="Söhne"/>
              </a:rPr>
              <a:t>model with an F1 score of </a:t>
            </a:r>
            <a:r>
              <a:rPr lang="en-US" sz="1800" b="1" i="0" dirty="0">
                <a:effectLst/>
                <a:latin typeface="Söhne"/>
              </a:rPr>
              <a:t>67.16% </a:t>
            </a:r>
            <a:r>
              <a:rPr lang="en-US" sz="1800" b="0" i="0" dirty="0">
                <a:effectLst/>
                <a:latin typeface="Söhne"/>
              </a:rPr>
              <a:t>is selected as the best model for this classification task due to its balanced performance and ability to handle imbalanced data.</a:t>
            </a:r>
          </a:p>
          <a:p>
            <a:pPr>
              <a:lnSpc>
                <a:spcPct val="100000"/>
              </a:lnSpc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5958" y="6356350"/>
            <a:ext cx="38754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8</a:t>
            </a:fld>
            <a:endParaRPr lang="en-US" noProof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A128D-D8C0-8258-76DA-FFBFF0F1177F}"/>
              </a:ext>
            </a:extLst>
          </p:cNvPr>
          <p:cNvSpPr txBox="1"/>
          <p:nvPr/>
        </p:nvSpPr>
        <p:spPr>
          <a:xfrm>
            <a:off x="4626221" y="3067209"/>
            <a:ext cx="2259418" cy="1323439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latin typeface="Söhne"/>
              </a:rPr>
              <a:t>Random Forest: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öhne"/>
              </a:rPr>
              <a:t>Accuracy: 67.61%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öhne"/>
              </a:rPr>
              <a:t>F1 Score: 67.16%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öhne"/>
              </a:rPr>
              <a:t>Recall: 67.61%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öhne"/>
              </a:rPr>
              <a:t>Precision: 67.12%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9E3E1-BFD7-E727-01AE-4445B747B4CD}"/>
              </a:ext>
            </a:extLst>
          </p:cNvPr>
          <p:cNvSpPr txBox="1"/>
          <p:nvPr/>
        </p:nvSpPr>
        <p:spPr>
          <a:xfrm>
            <a:off x="7870008" y="3067209"/>
            <a:ext cx="3130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latin typeface="Söhne"/>
              </a:rPr>
              <a:t>Multilayer Perceptron (MLP):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öhne"/>
              </a:rPr>
              <a:t>Accuracy: 60.77%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öhne"/>
              </a:rPr>
              <a:t>F1 Score: 57.98%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öhne"/>
              </a:rPr>
              <a:t>Recall: 60.77%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öhne"/>
              </a:rPr>
              <a:t>Precision: 60.60%</a:t>
            </a:r>
            <a:endParaRPr lang="en-US" sz="1400" dirty="0"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E1EA5-A03B-26C8-071F-3782A11631F9}"/>
              </a:ext>
            </a:extLst>
          </p:cNvPr>
          <p:cNvSpPr txBox="1"/>
          <p:nvPr/>
        </p:nvSpPr>
        <p:spPr>
          <a:xfrm>
            <a:off x="1359071" y="3067209"/>
            <a:ext cx="2519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latin typeface="Söhne"/>
              </a:rPr>
              <a:t>Decision Tree:                        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öhne"/>
              </a:rPr>
              <a:t>Accuracy: 64.14%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öhne"/>
              </a:rPr>
              <a:t>F1 Score: 63.75%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öhne"/>
              </a:rPr>
              <a:t>Recall: 64.14%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öhne"/>
              </a:rPr>
              <a:t>Precision: 64.86%</a:t>
            </a:r>
            <a:br>
              <a:rPr lang="en-US" sz="1600" dirty="0"/>
            </a:br>
            <a:endParaRPr lang="en-US" sz="16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321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AB22036-3C95-47CA-8E92-698403EF9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B963C5B-C292-4B20-9EC4-89C35372D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41842"/>
            <a:ext cx="10712377" cy="872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59" name="Content Placeholder 49">
            <a:extLst>
              <a:ext uri="{FF2B5EF4-FFF2-40B4-BE49-F238E27FC236}">
                <a16:creationId xmlns:a16="http://schemas.microsoft.com/office/drawing/2014/main" id="{604E81AB-3359-DC31-21A7-257B6FD2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44937"/>
            <a:ext cx="5855458" cy="433202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u="sng"/>
              <a:t>Challenges:</a:t>
            </a:r>
          </a:p>
          <a:p>
            <a:pPr marL="1714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Data Sourcing</a:t>
            </a:r>
            <a:r>
              <a:rPr lang="en-US" sz="1300"/>
              <a:t>: Difficulties in acquiring high-quality, consistent data from diverse sources.</a:t>
            </a:r>
          </a:p>
          <a:p>
            <a:pPr marL="1714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Data Merging</a:t>
            </a:r>
            <a:r>
              <a:rPr lang="en-US" sz="1300"/>
              <a:t>: Integrating multiple datasets with varying formats and standards.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u="sng"/>
              <a:t>Solutions:</a:t>
            </a:r>
            <a:endParaRPr lang="en-US" sz="1300" u="sng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Selective Data Acquisition: </a:t>
            </a:r>
            <a:r>
              <a:rPr lang="en-US" sz="1300"/>
              <a:t>Implemented strict criteria for dataset selection to ensure quality and relevance.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Standardization Pipeline</a:t>
            </a:r>
            <a:r>
              <a:rPr lang="en-US" sz="1300"/>
              <a:t>:</a:t>
            </a:r>
          </a:p>
          <a:p>
            <a:pPr marL="857250" lvl="1">
              <a:lnSpc>
                <a:spcPct val="100000"/>
              </a:lnSpc>
            </a:pPr>
            <a:r>
              <a:rPr lang="en-US" sz="1300"/>
              <a:t>Aligned data schemas for consistency.</a:t>
            </a:r>
          </a:p>
          <a:p>
            <a:pPr marL="857250" lvl="1">
              <a:lnSpc>
                <a:spcPct val="100000"/>
              </a:lnSpc>
            </a:pPr>
            <a:r>
              <a:rPr lang="en-US" sz="1300"/>
              <a:t>Normalized different sampling rates for comparability.</a:t>
            </a:r>
          </a:p>
          <a:p>
            <a:pPr marL="857250" lvl="1">
              <a:lnSpc>
                <a:spcPct val="100000"/>
              </a:lnSpc>
            </a:pPr>
            <a:r>
              <a:rPr lang="en-US" sz="1300"/>
              <a:t>Conducted rigorous quality checks post-merging.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u="sng"/>
              <a:t>Outcome: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/>
              <a:t>Successfully created a unified, high-quality dataset for accurate activity recognition.</a:t>
            </a:r>
          </a:p>
        </p:txBody>
      </p:sp>
      <p:pic>
        <p:nvPicPr>
          <p:cNvPr id="3" name="Picture 2" descr="A person standing on a path with a crack in the ground">
            <a:extLst>
              <a:ext uri="{FF2B5EF4-FFF2-40B4-BE49-F238E27FC236}">
                <a16:creationId xmlns:a16="http://schemas.microsoft.com/office/drawing/2014/main" id="{643CB323-EAE2-C125-14D7-B3F71DFFB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538" r="7453" b="-1"/>
          <a:stretch/>
        </p:blipFill>
        <p:spPr>
          <a:xfrm>
            <a:off x="7091680" y="1150467"/>
            <a:ext cx="5110481" cy="570753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9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8376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{22DD7D0E-772D-4338-9569-B9D233A44FE4}tf89117832_win32</Template>
  <TotalTime>676</TotalTime>
  <Words>744</Words>
  <Application>Microsoft Office PowerPoint</Application>
  <PresentationFormat>Widescreen</PresentationFormat>
  <Paragraphs>108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Söhne</vt:lpstr>
      <vt:lpstr>ColorBlockVTI</vt:lpstr>
      <vt:lpstr>Activity Recognition Classification</vt:lpstr>
      <vt:lpstr>Agenda</vt:lpstr>
      <vt:lpstr>Team Introduction</vt:lpstr>
      <vt:lpstr>Project Motive</vt:lpstr>
      <vt:lpstr>Dataset</vt:lpstr>
      <vt:lpstr>Logical Approach</vt:lpstr>
      <vt:lpstr>Data Flow</vt:lpstr>
      <vt:lpstr>Output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Recognition Classification</dc:title>
  <dc:creator>Himanshu Sharma</dc:creator>
  <cp:lastModifiedBy>Simran</cp:lastModifiedBy>
  <cp:revision>15</cp:revision>
  <dcterms:created xsi:type="dcterms:W3CDTF">2023-11-09T15:31:47Z</dcterms:created>
  <dcterms:modified xsi:type="dcterms:W3CDTF">2023-11-10T18:20:45Z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