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4"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7" r:id="rId39"/>
    <p:sldId id="296" r:id="rId40"/>
    <p:sldId id="298" r:id="rId41"/>
  </p:sldIdLst>
  <p:sldSz cx="9118600" cy="6832600"/>
  <p:notesSz cx="9118600" cy="6832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92" d="100"/>
          <a:sy n="92" d="100"/>
        </p:scale>
        <p:origin x="1176"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21:58:29.91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0:45:29.348"/>
    </inkml:context>
    <inkml:brush xml:id="br0">
      <inkml:brushProperty name="width" value="0.05" units="cm"/>
      <inkml:brushProperty name="height" value="0.05" units="cm"/>
      <inkml:brushProperty name="ignorePressure" value="1"/>
    </inkml:brush>
  </inkml:definitions>
  <inkml:trace contextRef="#ctx0" brushRef="#br0">1 1,'0'4,"8"2,3-1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0:45:31.661"/>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0:45:32.032"/>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0:45:32.370"/>
    </inkml:context>
    <inkml:brush xml:id="br0">
      <inkml:brushProperty name="width" value="0.05" units="cm"/>
      <inkml:brushProperty name="height" value="0.05" units="cm"/>
      <inkml:brushProperty name="ignorePressure" value="1"/>
    </inkml:brush>
  </inkml:definitions>
  <inkml:trace contextRef="#ctx0" brushRef="#br0">1 1,'0'0</inkml:trace>
  <inkml:trace contextRef="#ctx0" brushRef="#br0" timeOffset="1">1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0:45:32.764"/>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0:45:35.911"/>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0:45:36.327"/>
    </inkml:context>
    <inkml:brush xml:id="br0">
      <inkml:brushProperty name="width" value="0.05" units="cm"/>
      <inkml:brushProperty name="height" value="0.05" units="cm"/>
      <inkml:brushProperty name="ignorePressure" value="1"/>
    </inkml:brush>
  </inkml:definitions>
  <inkml:trace contextRef="#ctx0" brushRef="#br0">1 44,'0'-4,"0"-1</inkml:trace>
  <inkml:trace contextRef="#ctx0" brushRef="#br0" timeOffset="1">1 20,'0'-8,"0"-3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0:45:36.663"/>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0:45:37.743"/>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0:45:38.144"/>
    </inkml:context>
    <inkml:brush xml:id="br0">
      <inkml:brushProperty name="width" value="0.05" units="cm"/>
      <inkml:brushProperty name="height" value="0.05" units="cm"/>
      <inkml:brushProperty name="ignorePressure" value="1"/>
    </inkml:brush>
  </inkml:definitions>
  <inkml:trace contextRef="#ctx0" brushRef="#br0">44 0,'-4'0,"-2"0</inkml:trace>
  <inkml:trace contextRef="#ctx0" brushRef="#br0" timeOffset="1">20 0,'-9'0,"-2"0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21:58:30.99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0:45:38.498"/>
    </inkml:context>
    <inkml:brush xml:id="br0">
      <inkml:brushProperty name="width" value="0.05" units="cm"/>
      <inkml:brushProperty name="height" value="0.05" units="cm"/>
      <inkml:brushProperty name="ignorePressure" value="1"/>
    </inkml:brush>
  </inkml:definitions>
  <inkml:trace contextRef="#ctx0" brushRef="#br0">1 24,'0'-4,"0"-1</inkml:trace>
  <inkml:trace contextRef="#ctx0" brushRef="#br0" timeOffset="1">1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0:45:39.645"/>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0:45:40.02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0:45:40.409"/>
    </inkml:context>
    <inkml:brush xml:id="br0">
      <inkml:brushProperty name="width" value="0.05" units="cm"/>
      <inkml:brushProperty name="height" value="0.05" units="cm"/>
      <inkml:brushProperty name="ignorePressure" value="1"/>
    </inkml:brush>
  </inkml:definitions>
  <inkml:trace contextRef="#ctx0" brushRef="#br0">0 1,'0'0</inkml:trace>
  <inkml:trace contextRef="#ctx0" brushRef="#br0" timeOffset="1">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0:45:40.772"/>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0:45:41.713"/>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0:45:42.075"/>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0:45:42.490"/>
    </inkml:context>
    <inkml:brush xml:id="br0">
      <inkml:brushProperty name="width" value="0.05" units="cm"/>
      <inkml:brushProperty name="height" value="0.05" units="cm"/>
      <inkml:brushProperty name="ignorePressure" value="1"/>
    </inkml:brush>
  </inkml:definitions>
  <inkml:trace contextRef="#ctx0" brushRef="#br0">1 1,'0'0</inkml:trace>
  <inkml:trace contextRef="#ctx0" brushRef="#br0" timeOffset="1">1 1,'0'0</inkml:trace>
  <inkml:trace contextRef="#ctx0" brushRef="#br0" timeOffset="2">1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0:45:42.847"/>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21:58:13.51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21:58:31.34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21:58:14.0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21:58:14.4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21:58:15.17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21:58:15.5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21:58:15.91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trace contextRef="#ctx0" brushRef="#br0" timeOffset="1">0 0,'0'0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21:58:16.2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21:58:16.6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0 514,'0'0</inkml:trace>
  <inkml:trace contextRef="#ctx0" brushRef="#br0" timeOffset="1">391 0,'0'0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21:58:17.02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21:58:17.40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1,'4'8,"5"7,2 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21:58:17.7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21:58:31.74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21:58:19.40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21:58:19.94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21:58:20.2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21:58:20.65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0,'0'0</inkml:trace>
  <inkml:trace contextRef="#ctx0" brushRef="#br0" timeOffset="1">1 0,'0'0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21:58:23.69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1,'0'8,"0"3</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21:58:24.0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25,'0'-4,"13"-6,4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5T21:58:24.40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0,'0'0</inkml:trace>
  <inkml:trace contextRef="#ctx0" brushRef="#br0" timeOffset="1">1 0,'0'0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0:44:08.704"/>
    </inkml:context>
    <inkml:brush xml:id="br0">
      <inkml:brushProperty name="width" value="0.05" units="cm"/>
      <inkml:brushProperty name="height" value="0.05" units="cm"/>
      <inkml:brushProperty name="ignorePressure" value="1"/>
    </inkml:brush>
  </inkml:definitions>
  <inkml:trace contextRef="#ctx0" brushRef="#br0">1 45,'4'0,"6"-12,9-5,2 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0:44:15.759"/>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0:46:43.778"/>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0:45:27.266"/>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0:46:44.228"/>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0:46:44.592"/>
    </inkml:context>
    <inkml:brush xml:id="br0">
      <inkml:brushProperty name="width" value="0.05" units="cm"/>
      <inkml:brushProperty name="height" value="0.05" units="cm"/>
      <inkml:brushProperty name="ignorePressure" value="1"/>
    </inkml:brush>
  </inkml:definitions>
  <inkml:trace contextRef="#ctx0" brushRef="#br0">1 0,'8'0,"7"0,1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0:46:44.940"/>
    </inkml:context>
    <inkml:brush xml:id="br0">
      <inkml:brushProperty name="width" value="0.05" units="cm"/>
      <inkml:brushProperty name="height" value="0.05" units="cm"/>
      <inkml:brushProperty name="ignorePressure" value="1"/>
    </inkml:brush>
  </inkml:definitions>
  <inkml:trace contextRef="#ctx0" brushRef="#br0">0 0,'4'0,"10"8,3 4</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0:46:45.308"/>
    </inkml:context>
    <inkml:brush xml:id="br0">
      <inkml:brushProperty name="width" value="0.05" units="cm"/>
      <inkml:brushProperty name="height" value="0.05" units="cm"/>
      <inkml:brushProperty name="ignorePressure" value="1"/>
    </inkml:brush>
  </inkml:definitions>
  <inkml:trace contextRef="#ctx0" brushRef="#br0">1 0,'0'0</inkml:trace>
  <inkml:trace contextRef="#ctx0" brushRef="#br0" timeOffset="1">1 0,'0'0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0:46:45.675"/>
    </inkml:context>
    <inkml:brush xml:id="br0">
      <inkml:brushProperty name="width" value="0.05" units="cm"/>
      <inkml:brushProperty name="height" value="0.05" units="cm"/>
      <inkml:brushProperty name="ignorePressure" value="1"/>
    </inkml:brush>
  </inkml:definitions>
  <inkml:trace contextRef="#ctx0" brushRef="#br0">1 0,'0'0</inkml:trace>
  <inkml:trace contextRef="#ctx0" brushRef="#br0" timeOffset="1">1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0:45:27.918"/>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0:45:28.293"/>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0:45:28.651"/>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0:45:29.017"/>
    </inkml:context>
    <inkml:brush xml:id="br0">
      <inkml:brushProperty name="width" value="0.05" units="cm"/>
      <inkml:brushProperty name="height" value="0.05" units="cm"/>
      <inkml:brushProperty name="ignorePressure" value="1"/>
    </inkml:brush>
  </inkml:definitions>
  <inkml:trace contextRef="#ctx0" brushRef="#br0">1 1,'0'0</inkml:trace>
  <inkml:trace contextRef="#ctx0" brushRef="#br0" timeOffset="1">1 1,'0'0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3895" y="2118106"/>
            <a:ext cx="7750810" cy="143484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67790" y="3826256"/>
            <a:ext cx="6383020" cy="17081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3/18/2021</a:t>
            </a:fld>
            <a:endParaRPr lang="en-US" dirty="0"/>
          </a:p>
        </p:txBody>
      </p:sp>
      <p:sp>
        <p:nvSpPr>
          <p:cNvPr id="6" name="Holder 6"/>
          <p:cNvSpPr>
            <a:spLocks noGrp="1"/>
          </p:cNvSpPr>
          <p:nvPr>
            <p:ph type="sldNum" sz="quarter" idx="7"/>
          </p:nvPr>
        </p:nvSpPr>
        <p:spPr/>
        <p:txBody>
          <a:bodyPr lIns="0" tIns="0" rIns="0" bIns="0"/>
          <a:lstStyle>
            <a:lvl1pPr>
              <a:defRPr sz="1000" b="0" i="0">
                <a:solidFill>
                  <a:schemeClr val="bg1"/>
                </a:solidFill>
                <a:latin typeface="Tahoma"/>
                <a:cs typeface="Tahoma"/>
              </a:defRPr>
            </a:lvl1pPr>
          </a:lstStyle>
          <a:p>
            <a:pPr marL="38100">
              <a:lnSpc>
                <a:spcPct val="100000"/>
              </a:lnSpc>
              <a:spcBef>
                <a:spcPts val="95"/>
              </a:spcBef>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bg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2800" b="0" i="0">
                <a:solidFill>
                  <a:schemeClr val="bg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3/18/2021</a:t>
            </a:fld>
            <a:endParaRPr lang="en-US" dirty="0"/>
          </a:p>
        </p:txBody>
      </p:sp>
      <p:sp>
        <p:nvSpPr>
          <p:cNvPr id="6" name="Holder 6"/>
          <p:cNvSpPr>
            <a:spLocks noGrp="1"/>
          </p:cNvSpPr>
          <p:nvPr>
            <p:ph type="sldNum" sz="quarter" idx="7"/>
          </p:nvPr>
        </p:nvSpPr>
        <p:spPr/>
        <p:txBody>
          <a:bodyPr lIns="0" tIns="0" rIns="0" bIns="0"/>
          <a:lstStyle>
            <a:lvl1pPr>
              <a:defRPr sz="1000" b="0" i="0">
                <a:solidFill>
                  <a:schemeClr val="bg1"/>
                </a:solidFill>
                <a:latin typeface="Tahoma"/>
                <a:cs typeface="Tahoma"/>
              </a:defRPr>
            </a:lvl1pPr>
          </a:lstStyle>
          <a:p>
            <a:pPr marL="38100">
              <a:lnSpc>
                <a:spcPct val="100000"/>
              </a:lnSpc>
              <a:spcBef>
                <a:spcPts val="95"/>
              </a:spcBef>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bg1"/>
                </a:solidFill>
                <a:latin typeface="Tahoma"/>
                <a:cs typeface="Tahoma"/>
              </a:defRPr>
            </a:lvl1pPr>
          </a:lstStyle>
          <a:p>
            <a:endParaRPr/>
          </a:p>
        </p:txBody>
      </p:sp>
      <p:sp>
        <p:nvSpPr>
          <p:cNvPr id="3" name="Holder 3"/>
          <p:cNvSpPr>
            <a:spLocks noGrp="1"/>
          </p:cNvSpPr>
          <p:nvPr>
            <p:ph sz="half" idx="2"/>
          </p:nvPr>
        </p:nvSpPr>
        <p:spPr>
          <a:xfrm>
            <a:off x="455930" y="1571498"/>
            <a:ext cx="3966591" cy="450951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696079" y="1571498"/>
            <a:ext cx="3966591" cy="450951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3/18/2021</a:t>
            </a:fld>
            <a:endParaRPr lang="en-US" dirty="0"/>
          </a:p>
        </p:txBody>
      </p:sp>
      <p:sp>
        <p:nvSpPr>
          <p:cNvPr id="7" name="Holder 7"/>
          <p:cNvSpPr>
            <a:spLocks noGrp="1"/>
          </p:cNvSpPr>
          <p:nvPr>
            <p:ph type="sldNum" sz="quarter" idx="7"/>
          </p:nvPr>
        </p:nvSpPr>
        <p:spPr/>
        <p:txBody>
          <a:bodyPr lIns="0" tIns="0" rIns="0" bIns="0"/>
          <a:lstStyle>
            <a:lvl1pPr>
              <a:defRPr sz="1000" b="0" i="0">
                <a:solidFill>
                  <a:schemeClr val="bg1"/>
                </a:solidFill>
                <a:latin typeface="Tahoma"/>
                <a:cs typeface="Tahoma"/>
              </a:defRPr>
            </a:lvl1pPr>
          </a:lstStyle>
          <a:p>
            <a:pPr marL="38100">
              <a:lnSpc>
                <a:spcPct val="100000"/>
              </a:lnSpc>
              <a:spcBef>
                <a:spcPts val="95"/>
              </a:spcBef>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bg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3/18/2021</a:t>
            </a:fld>
            <a:endParaRPr lang="en-US" dirty="0"/>
          </a:p>
        </p:txBody>
      </p:sp>
      <p:sp>
        <p:nvSpPr>
          <p:cNvPr id="5" name="Holder 5"/>
          <p:cNvSpPr>
            <a:spLocks noGrp="1"/>
          </p:cNvSpPr>
          <p:nvPr>
            <p:ph type="sldNum" sz="quarter" idx="7"/>
          </p:nvPr>
        </p:nvSpPr>
        <p:spPr/>
        <p:txBody>
          <a:bodyPr lIns="0" tIns="0" rIns="0" bIns="0"/>
          <a:lstStyle>
            <a:lvl1pPr>
              <a:defRPr sz="1000" b="0" i="0">
                <a:solidFill>
                  <a:schemeClr val="bg1"/>
                </a:solidFill>
                <a:latin typeface="Tahoma"/>
                <a:cs typeface="Tahoma"/>
              </a:defRPr>
            </a:lvl1pPr>
          </a:lstStyle>
          <a:p>
            <a:pPr marL="38100">
              <a:lnSpc>
                <a:spcPct val="100000"/>
              </a:lnSpc>
              <a:spcBef>
                <a:spcPts val="95"/>
              </a:spcBef>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3/18/2021</a:t>
            </a:fld>
            <a:endParaRPr lang="en-US" dirty="0"/>
          </a:p>
        </p:txBody>
      </p:sp>
      <p:sp>
        <p:nvSpPr>
          <p:cNvPr id="4" name="Holder 4"/>
          <p:cNvSpPr>
            <a:spLocks noGrp="1"/>
          </p:cNvSpPr>
          <p:nvPr>
            <p:ph type="sldNum" sz="quarter" idx="7"/>
          </p:nvPr>
        </p:nvSpPr>
        <p:spPr/>
        <p:txBody>
          <a:bodyPr lIns="0" tIns="0" rIns="0" bIns="0"/>
          <a:lstStyle>
            <a:lvl1pPr>
              <a:defRPr sz="1000" b="0" i="0">
                <a:solidFill>
                  <a:schemeClr val="bg1"/>
                </a:solidFill>
                <a:latin typeface="Tahoma"/>
                <a:cs typeface="Tahoma"/>
              </a:defRPr>
            </a:lvl1pPr>
          </a:lstStyle>
          <a:p>
            <a:pPr marL="38100">
              <a:lnSpc>
                <a:spcPct val="100000"/>
              </a:lnSpc>
              <a:spcBef>
                <a:spcPts val="95"/>
              </a:spcBef>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image" Target="../media/image11.png"/><Relationship Id="rId26" Type="http://schemas.openxmlformats.org/officeDocument/2006/relationships/image" Target="../media/image19.png"/><Relationship Id="rId39" Type="http://schemas.openxmlformats.org/officeDocument/2006/relationships/image" Target="../media/image32.png"/><Relationship Id="rId21" Type="http://schemas.openxmlformats.org/officeDocument/2006/relationships/image" Target="../media/image14.png"/><Relationship Id="rId34" Type="http://schemas.openxmlformats.org/officeDocument/2006/relationships/image" Target="../media/image27.png"/><Relationship Id="rId7" Type="http://schemas.openxmlformats.org/officeDocument/2006/relationships/image" Target="../media/image1.png"/><Relationship Id="rId12" Type="http://schemas.openxmlformats.org/officeDocument/2006/relationships/image" Target="../media/image5.png"/><Relationship Id="rId17" Type="http://schemas.openxmlformats.org/officeDocument/2006/relationships/image" Target="../media/image10.png"/><Relationship Id="rId25" Type="http://schemas.openxmlformats.org/officeDocument/2006/relationships/image" Target="../media/image18.png"/><Relationship Id="rId33" Type="http://schemas.openxmlformats.org/officeDocument/2006/relationships/image" Target="../media/image26.png"/><Relationship Id="rId38" Type="http://schemas.openxmlformats.org/officeDocument/2006/relationships/image" Target="../media/image31.png"/><Relationship Id="rId2" Type="http://schemas.openxmlformats.org/officeDocument/2006/relationships/slideLayout" Target="../slideLayouts/slideLayout2.xml"/><Relationship Id="rId16" Type="http://schemas.openxmlformats.org/officeDocument/2006/relationships/image" Target="../media/image9.png"/><Relationship Id="rId20" Type="http://schemas.openxmlformats.org/officeDocument/2006/relationships/image" Target="../media/image13.png"/><Relationship Id="rId29"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4.png"/><Relationship Id="rId24" Type="http://schemas.openxmlformats.org/officeDocument/2006/relationships/image" Target="../media/image17.png"/><Relationship Id="rId32" Type="http://schemas.openxmlformats.org/officeDocument/2006/relationships/image" Target="../media/image25.png"/><Relationship Id="rId37" Type="http://schemas.openxmlformats.org/officeDocument/2006/relationships/image" Target="../media/image30.png"/><Relationship Id="rId5" Type="http://schemas.openxmlformats.org/officeDocument/2006/relationships/slideLayout" Target="../slideLayouts/slideLayout5.xml"/><Relationship Id="rId15" Type="http://schemas.openxmlformats.org/officeDocument/2006/relationships/image" Target="../media/image8.png"/><Relationship Id="rId23" Type="http://schemas.openxmlformats.org/officeDocument/2006/relationships/image" Target="../media/image16.png"/><Relationship Id="rId28" Type="http://schemas.openxmlformats.org/officeDocument/2006/relationships/image" Target="../media/image21.png"/><Relationship Id="rId36" Type="http://schemas.openxmlformats.org/officeDocument/2006/relationships/image" Target="../media/image29.png"/><Relationship Id="rId10" Type="http://schemas.openxmlformats.org/officeDocument/2006/relationships/image" Target="../media/image3.png"/><Relationship Id="rId19" Type="http://schemas.openxmlformats.org/officeDocument/2006/relationships/image" Target="../media/image12.png"/><Relationship Id="rId31" Type="http://schemas.openxmlformats.org/officeDocument/2006/relationships/image" Target="../media/image24.png"/><Relationship Id="rId4" Type="http://schemas.openxmlformats.org/officeDocument/2006/relationships/slideLayout" Target="../slideLayouts/slideLayout4.xml"/><Relationship Id="rId9" Type="http://schemas.openxmlformats.org/officeDocument/2006/relationships/image" Target="../media/image2.png"/><Relationship Id="rId14" Type="http://schemas.openxmlformats.org/officeDocument/2006/relationships/image" Target="../media/image7.png"/><Relationship Id="rId22" Type="http://schemas.openxmlformats.org/officeDocument/2006/relationships/image" Target="../media/image15.png"/><Relationship Id="rId27" Type="http://schemas.openxmlformats.org/officeDocument/2006/relationships/image" Target="../media/image20.png"/><Relationship Id="rId30" Type="http://schemas.openxmlformats.org/officeDocument/2006/relationships/image" Target="../media/image23.png"/><Relationship Id="rId35" Type="http://schemas.openxmlformats.org/officeDocument/2006/relationships/image" Target="../media/image28.png"/><Relationship Id="rId8" Type="http://schemas.microsoft.com/office/2007/relationships/hdphoto" Target="../media/hdphoto1.wdp"/><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extLst>
              <a:ext uri="{BEBA8EAE-BF5A-486C-A8C5-ECC9F3942E4B}">
                <a14:imgProps xmlns:a14="http://schemas.microsoft.com/office/drawing/2010/main">
                  <a14:imgLayer r:embed="rId8">
                    <a14:imgEffect>
                      <a14:sharpenSoften amount="-100000"/>
                    </a14:imgEffect>
                    <a14:imgEffect>
                      <a14:saturation sat="400000"/>
                    </a14:imgEffect>
                    <a14:imgEffect>
                      <a14:brightnessContrast bright="-84000" contrast="-28000"/>
                    </a14:imgEffect>
                  </a14:imgLayer>
                </a14:imgProps>
              </a:ext>
            </a:extLst>
          </a:blip>
          <a:srcRect/>
          <a:stretch>
            <a:fillRect l="-2000" r="-2000"/>
          </a:stretch>
        </a:blipFill>
        <a:effectLst/>
      </p:bgPr>
    </p:bg>
    <p:spTree>
      <p:nvGrpSpPr>
        <p:cNvPr id="1" name=""/>
        <p:cNvGrpSpPr/>
        <p:nvPr/>
      </p:nvGrpSpPr>
      <p:grpSpPr>
        <a:xfrm>
          <a:off x="0" y="0"/>
          <a:ext cx="0" cy="0"/>
          <a:chOff x="0" y="0"/>
          <a:chExt cx="0" cy="0"/>
        </a:xfrm>
      </p:grpSpPr>
      <p:sp>
        <p:nvSpPr>
          <p:cNvPr id="16" name="bg object 16"/>
          <p:cNvSpPr/>
          <p:nvPr/>
        </p:nvSpPr>
        <p:spPr>
          <a:xfrm>
            <a:off x="0" y="0"/>
            <a:ext cx="9118600" cy="6832600"/>
          </a:xfrm>
          <a:custGeom>
            <a:avLst/>
            <a:gdLst/>
            <a:ahLst/>
            <a:cxnLst/>
            <a:rect l="l" t="t" r="r" b="b"/>
            <a:pathLst>
              <a:path w="9118600" h="6832600">
                <a:moveTo>
                  <a:pt x="9118600" y="6832600"/>
                </a:moveTo>
                <a:lnTo>
                  <a:pt x="9118600" y="0"/>
                </a:lnTo>
                <a:lnTo>
                  <a:pt x="0" y="0"/>
                </a:lnTo>
                <a:lnTo>
                  <a:pt x="0" y="6832600"/>
                </a:lnTo>
                <a:lnTo>
                  <a:pt x="9118600" y="6832600"/>
                </a:lnTo>
                <a:close/>
              </a:path>
            </a:pathLst>
          </a:custGeom>
          <a:solidFill>
            <a:srgbClr val="000065"/>
          </a:solidFill>
        </p:spPr>
        <p:txBody>
          <a:bodyPr wrap="square" lIns="0" tIns="0" rIns="0" bIns="0" rtlCol="0"/>
          <a:lstStyle/>
          <a:p>
            <a:endParaRPr dirty="0"/>
          </a:p>
        </p:txBody>
      </p:sp>
      <p:pic>
        <p:nvPicPr>
          <p:cNvPr id="17" name="bg object 17"/>
          <p:cNvPicPr/>
          <p:nvPr/>
        </p:nvPicPr>
        <p:blipFill>
          <a:blip r:embed="rId9" cstate="print"/>
          <a:stretch>
            <a:fillRect/>
          </a:stretch>
        </p:blipFill>
        <p:spPr>
          <a:xfrm>
            <a:off x="872744" y="1212596"/>
            <a:ext cx="3870960" cy="5620004"/>
          </a:xfrm>
          <a:prstGeom prst="rect">
            <a:avLst/>
          </a:prstGeom>
        </p:spPr>
      </p:pic>
      <p:sp>
        <p:nvSpPr>
          <p:cNvPr id="18" name="bg object 18"/>
          <p:cNvSpPr/>
          <p:nvPr/>
        </p:nvSpPr>
        <p:spPr>
          <a:xfrm>
            <a:off x="4743703" y="1212596"/>
            <a:ext cx="257810" cy="5620385"/>
          </a:xfrm>
          <a:custGeom>
            <a:avLst/>
            <a:gdLst/>
            <a:ahLst/>
            <a:cxnLst/>
            <a:rect l="l" t="t" r="r" b="b"/>
            <a:pathLst>
              <a:path w="257810" h="5620384">
                <a:moveTo>
                  <a:pt x="257556" y="0"/>
                </a:moveTo>
                <a:lnTo>
                  <a:pt x="257556" y="5620004"/>
                </a:lnTo>
                <a:lnTo>
                  <a:pt x="0" y="5620004"/>
                </a:lnTo>
                <a:lnTo>
                  <a:pt x="0" y="0"/>
                </a:lnTo>
                <a:lnTo>
                  <a:pt x="257556" y="0"/>
                </a:lnTo>
                <a:close/>
              </a:path>
            </a:pathLst>
          </a:custGeom>
          <a:solidFill>
            <a:srgbClr val="000080"/>
          </a:solidFill>
        </p:spPr>
        <p:txBody>
          <a:bodyPr wrap="square" lIns="0" tIns="0" rIns="0" bIns="0" rtlCol="0"/>
          <a:lstStyle/>
          <a:p>
            <a:endParaRPr dirty="0"/>
          </a:p>
        </p:txBody>
      </p:sp>
      <p:pic>
        <p:nvPicPr>
          <p:cNvPr id="19" name="bg object 19"/>
          <p:cNvPicPr/>
          <p:nvPr/>
        </p:nvPicPr>
        <p:blipFill>
          <a:blip r:embed="rId10" cstate="print"/>
          <a:stretch>
            <a:fillRect/>
          </a:stretch>
        </p:blipFill>
        <p:spPr>
          <a:xfrm>
            <a:off x="5001259" y="1212596"/>
            <a:ext cx="4117340" cy="5620004"/>
          </a:xfrm>
          <a:prstGeom prst="rect">
            <a:avLst/>
          </a:prstGeom>
        </p:spPr>
      </p:pic>
      <p:sp>
        <p:nvSpPr>
          <p:cNvPr id="20" name="bg object 20"/>
          <p:cNvSpPr/>
          <p:nvPr/>
        </p:nvSpPr>
        <p:spPr>
          <a:xfrm>
            <a:off x="0" y="1212596"/>
            <a:ext cx="873125" cy="352425"/>
          </a:xfrm>
          <a:custGeom>
            <a:avLst/>
            <a:gdLst/>
            <a:ahLst/>
            <a:cxnLst/>
            <a:rect l="l" t="t" r="r" b="b"/>
            <a:pathLst>
              <a:path w="873125" h="352425">
                <a:moveTo>
                  <a:pt x="872743" y="0"/>
                </a:moveTo>
                <a:lnTo>
                  <a:pt x="872743" y="352043"/>
                </a:lnTo>
                <a:lnTo>
                  <a:pt x="0" y="352043"/>
                </a:lnTo>
                <a:lnTo>
                  <a:pt x="0" y="0"/>
                </a:lnTo>
                <a:lnTo>
                  <a:pt x="872744" y="0"/>
                </a:lnTo>
                <a:close/>
              </a:path>
            </a:pathLst>
          </a:custGeom>
          <a:solidFill>
            <a:srgbClr val="000065"/>
          </a:solidFill>
        </p:spPr>
        <p:txBody>
          <a:bodyPr wrap="square" lIns="0" tIns="0" rIns="0" bIns="0" rtlCol="0"/>
          <a:lstStyle/>
          <a:p>
            <a:endParaRPr dirty="0"/>
          </a:p>
        </p:txBody>
      </p:sp>
      <p:pic>
        <p:nvPicPr>
          <p:cNvPr id="21" name="bg object 21"/>
          <p:cNvPicPr/>
          <p:nvPr/>
        </p:nvPicPr>
        <p:blipFill>
          <a:blip r:embed="rId11" cstate="print"/>
          <a:stretch>
            <a:fillRect/>
          </a:stretch>
        </p:blipFill>
        <p:spPr>
          <a:xfrm>
            <a:off x="0" y="1564639"/>
            <a:ext cx="872744" cy="4578095"/>
          </a:xfrm>
          <a:prstGeom prst="rect">
            <a:avLst/>
          </a:prstGeom>
        </p:spPr>
      </p:pic>
      <p:sp>
        <p:nvSpPr>
          <p:cNvPr id="22" name="bg object 22"/>
          <p:cNvSpPr/>
          <p:nvPr/>
        </p:nvSpPr>
        <p:spPr>
          <a:xfrm>
            <a:off x="0" y="6142735"/>
            <a:ext cx="873125" cy="352425"/>
          </a:xfrm>
          <a:custGeom>
            <a:avLst/>
            <a:gdLst/>
            <a:ahLst/>
            <a:cxnLst/>
            <a:rect l="l" t="t" r="r" b="b"/>
            <a:pathLst>
              <a:path w="873125" h="352425">
                <a:moveTo>
                  <a:pt x="872744" y="0"/>
                </a:moveTo>
                <a:lnTo>
                  <a:pt x="872744" y="352044"/>
                </a:lnTo>
                <a:lnTo>
                  <a:pt x="0" y="352044"/>
                </a:lnTo>
                <a:lnTo>
                  <a:pt x="0" y="0"/>
                </a:lnTo>
                <a:lnTo>
                  <a:pt x="872744" y="0"/>
                </a:lnTo>
                <a:close/>
              </a:path>
            </a:pathLst>
          </a:custGeom>
          <a:solidFill>
            <a:srgbClr val="000097"/>
          </a:solidFill>
        </p:spPr>
        <p:txBody>
          <a:bodyPr wrap="square" lIns="0" tIns="0" rIns="0" bIns="0" rtlCol="0"/>
          <a:lstStyle/>
          <a:p>
            <a:endParaRPr dirty="0"/>
          </a:p>
        </p:txBody>
      </p:sp>
      <p:sp>
        <p:nvSpPr>
          <p:cNvPr id="23" name="bg object 23"/>
          <p:cNvSpPr/>
          <p:nvPr/>
        </p:nvSpPr>
        <p:spPr>
          <a:xfrm>
            <a:off x="0" y="2037079"/>
            <a:ext cx="882015" cy="4795520"/>
          </a:xfrm>
          <a:custGeom>
            <a:avLst/>
            <a:gdLst/>
            <a:ahLst/>
            <a:cxnLst/>
            <a:rect l="l" t="t" r="r" b="b"/>
            <a:pathLst>
              <a:path w="882015" h="4795520">
                <a:moveTo>
                  <a:pt x="872744" y="4457700"/>
                </a:moveTo>
                <a:lnTo>
                  <a:pt x="0" y="4457700"/>
                </a:lnTo>
                <a:lnTo>
                  <a:pt x="0" y="4795520"/>
                </a:lnTo>
                <a:lnTo>
                  <a:pt x="872744" y="4795520"/>
                </a:lnTo>
                <a:lnTo>
                  <a:pt x="872744" y="4457700"/>
                </a:lnTo>
                <a:close/>
              </a:path>
              <a:path w="882015" h="4795520">
                <a:moveTo>
                  <a:pt x="881888" y="0"/>
                </a:moveTo>
                <a:lnTo>
                  <a:pt x="863600" y="0"/>
                </a:lnTo>
                <a:lnTo>
                  <a:pt x="863600" y="451104"/>
                </a:lnTo>
                <a:lnTo>
                  <a:pt x="881888" y="451104"/>
                </a:lnTo>
                <a:lnTo>
                  <a:pt x="881888" y="0"/>
                </a:lnTo>
                <a:close/>
              </a:path>
            </a:pathLst>
          </a:custGeom>
          <a:solidFill>
            <a:srgbClr val="000098"/>
          </a:solidFill>
        </p:spPr>
        <p:txBody>
          <a:bodyPr wrap="square" lIns="0" tIns="0" rIns="0" bIns="0" rtlCol="0"/>
          <a:lstStyle/>
          <a:p>
            <a:endParaRPr dirty="0"/>
          </a:p>
        </p:txBody>
      </p:sp>
      <p:sp>
        <p:nvSpPr>
          <p:cNvPr id="24" name="bg object 24"/>
          <p:cNvSpPr/>
          <p:nvPr/>
        </p:nvSpPr>
        <p:spPr>
          <a:xfrm>
            <a:off x="863600" y="2488183"/>
            <a:ext cx="18415" cy="149860"/>
          </a:xfrm>
          <a:custGeom>
            <a:avLst/>
            <a:gdLst/>
            <a:ahLst/>
            <a:cxnLst/>
            <a:rect l="l" t="t" r="r" b="b"/>
            <a:pathLst>
              <a:path w="18415" h="149860">
                <a:moveTo>
                  <a:pt x="18287" y="149352"/>
                </a:moveTo>
                <a:lnTo>
                  <a:pt x="18287" y="0"/>
                </a:lnTo>
                <a:lnTo>
                  <a:pt x="0" y="0"/>
                </a:lnTo>
                <a:lnTo>
                  <a:pt x="0" y="149352"/>
                </a:lnTo>
                <a:lnTo>
                  <a:pt x="18287" y="149352"/>
                </a:lnTo>
                <a:close/>
              </a:path>
            </a:pathLst>
          </a:custGeom>
          <a:solidFill>
            <a:srgbClr val="000097"/>
          </a:solidFill>
        </p:spPr>
        <p:txBody>
          <a:bodyPr wrap="square" lIns="0" tIns="0" rIns="0" bIns="0" rtlCol="0"/>
          <a:lstStyle/>
          <a:p>
            <a:endParaRPr dirty="0"/>
          </a:p>
        </p:txBody>
      </p:sp>
      <p:sp>
        <p:nvSpPr>
          <p:cNvPr id="25" name="bg object 25"/>
          <p:cNvSpPr/>
          <p:nvPr/>
        </p:nvSpPr>
        <p:spPr>
          <a:xfrm>
            <a:off x="863600" y="2637535"/>
            <a:ext cx="18415" cy="151130"/>
          </a:xfrm>
          <a:custGeom>
            <a:avLst/>
            <a:gdLst/>
            <a:ahLst/>
            <a:cxnLst/>
            <a:rect l="l" t="t" r="r" b="b"/>
            <a:pathLst>
              <a:path w="18415" h="151130">
                <a:moveTo>
                  <a:pt x="18287" y="150875"/>
                </a:moveTo>
                <a:lnTo>
                  <a:pt x="18287" y="0"/>
                </a:lnTo>
                <a:lnTo>
                  <a:pt x="0" y="0"/>
                </a:lnTo>
                <a:lnTo>
                  <a:pt x="0" y="150875"/>
                </a:lnTo>
                <a:lnTo>
                  <a:pt x="18287" y="150875"/>
                </a:lnTo>
                <a:close/>
              </a:path>
            </a:pathLst>
          </a:custGeom>
          <a:solidFill>
            <a:srgbClr val="000096"/>
          </a:solidFill>
        </p:spPr>
        <p:txBody>
          <a:bodyPr wrap="square" lIns="0" tIns="0" rIns="0" bIns="0" rtlCol="0"/>
          <a:lstStyle/>
          <a:p>
            <a:endParaRPr dirty="0"/>
          </a:p>
        </p:txBody>
      </p:sp>
      <p:sp>
        <p:nvSpPr>
          <p:cNvPr id="26" name="bg object 26"/>
          <p:cNvSpPr/>
          <p:nvPr/>
        </p:nvSpPr>
        <p:spPr>
          <a:xfrm>
            <a:off x="863600" y="2788411"/>
            <a:ext cx="18415" cy="151130"/>
          </a:xfrm>
          <a:custGeom>
            <a:avLst/>
            <a:gdLst/>
            <a:ahLst/>
            <a:cxnLst/>
            <a:rect l="l" t="t" r="r" b="b"/>
            <a:pathLst>
              <a:path w="18415" h="151130">
                <a:moveTo>
                  <a:pt x="18287" y="150875"/>
                </a:moveTo>
                <a:lnTo>
                  <a:pt x="18287" y="0"/>
                </a:lnTo>
                <a:lnTo>
                  <a:pt x="0" y="0"/>
                </a:lnTo>
                <a:lnTo>
                  <a:pt x="0" y="150875"/>
                </a:lnTo>
                <a:lnTo>
                  <a:pt x="18287" y="150875"/>
                </a:lnTo>
                <a:close/>
              </a:path>
            </a:pathLst>
          </a:custGeom>
          <a:solidFill>
            <a:srgbClr val="000095"/>
          </a:solidFill>
        </p:spPr>
        <p:txBody>
          <a:bodyPr wrap="square" lIns="0" tIns="0" rIns="0" bIns="0" rtlCol="0"/>
          <a:lstStyle/>
          <a:p>
            <a:endParaRPr dirty="0"/>
          </a:p>
        </p:txBody>
      </p:sp>
      <p:sp>
        <p:nvSpPr>
          <p:cNvPr id="27" name="bg object 27"/>
          <p:cNvSpPr/>
          <p:nvPr/>
        </p:nvSpPr>
        <p:spPr>
          <a:xfrm>
            <a:off x="863600" y="2939288"/>
            <a:ext cx="18415" cy="149860"/>
          </a:xfrm>
          <a:custGeom>
            <a:avLst/>
            <a:gdLst/>
            <a:ahLst/>
            <a:cxnLst/>
            <a:rect l="l" t="t" r="r" b="b"/>
            <a:pathLst>
              <a:path w="18415" h="149860">
                <a:moveTo>
                  <a:pt x="18287" y="149351"/>
                </a:moveTo>
                <a:lnTo>
                  <a:pt x="18287" y="0"/>
                </a:lnTo>
                <a:lnTo>
                  <a:pt x="0" y="0"/>
                </a:lnTo>
                <a:lnTo>
                  <a:pt x="0" y="149351"/>
                </a:lnTo>
                <a:lnTo>
                  <a:pt x="18287" y="149351"/>
                </a:lnTo>
                <a:close/>
              </a:path>
            </a:pathLst>
          </a:custGeom>
          <a:solidFill>
            <a:srgbClr val="000094"/>
          </a:solidFill>
        </p:spPr>
        <p:txBody>
          <a:bodyPr wrap="square" lIns="0" tIns="0" rIns="0" bIns="0" rtlCol="0"/>
          <a:lstStyle/>
          <a:p>
            <a:endParaRPr dirty="0"/>
          </a:p>
        </p:txBody>
      </p:sp>
      <p:sp>
        <p:nvSpPr>
          <p:cNvPr id="28" name="bg object 28"/>
          <p:cNvSpPr/>
          <p:nvPr/>
        </p:nvSpPr>
        <p:spPr>
          <a:xfrm>
            <a:off x="863600" y="3088639"/>
            <a:ext cx="18415" cy="151130"/>
          </a:xfrm>
          <a:custGeom>
            <a:avLst/>
            <a:gdLst/>
            <a:ahLst/>
            <a:cxnLst/>
            <a:rect l="l" t="t" r="r" b="b"/>
            <a:pathLst>
              <a:path w="18415" h="151130">
                <a:moveTo>
                  <a:pt x="18287" y="150875"/>
                </a:moveTo>
                <a:lnTo>
                  <a:pt x="18287" y="0"/>
                </a:lnTo>
                <a:lnTo>
                  <a:pt x="0" y="0"/>
                </a:lnTo>
                <a:lnTo>
                  <a:pt x="0" y="150875"/>
                </a:lnTo>
                <a:lnTo>
                  <a:pt x="18287" y="150875"/>
                </a:lnTo>
                <a:close/>
              </a:path>
            </a:pathLst>
          </a:custGeom>
          <a:solidFill>
            <a:srgbClr val="000093"/>
          </a:solidFill>
        </p:spPr>
        <p:txBody>
          <a:bodyPr wrap="square" lIns="0" tIns="0" rIns="0" bIns="0" rtlCol="0"/>
          <a:lstStyle/>
          <a:p>
            <a:endParaRPr dirty="0"/>
          </a:p>
        </p:txBody>
      </p:sp>
      <p:sp>
        <p:nvSpPr>
          <p:cNvPr id="29" name="bg object 29"/>
          <p:cNvSpPr/>
          <p:nvPr/>
        </p:nvSpPr>
        <p:spPr>
          <a:xfrm>
            <a:off x="863600" y="3239516"/>
            <a:ext cx="18415" cy="151130"/>
          </a:xfrm>
          <a:custGeom>
            <a:avLst/>
            <a:gdLst/>
            <a:ahLst/>
            <a:cxnLst/>
            <a:rect l="l" t="t" r="r" b="b"/>
            <a:pathLst>
              <a:path w="18415" h="151129">
                <a:moveTo>
                  <a:pt x="18287" y="150875"/>
                </a:moveTo>
                <a:lnTo>
                  <a:pt x="18287" y="0"/>
                </a:lnTo>
                <a:lnTo>
                  <a:pt x="0" y="0"/>
                </a:lnTo>
                <a:lnTo>
                  <a:pt x="0" y="150875"/>
                </a:lnTo>
                <a:lnTo>
                  <a:pt x="18287" y="150875"/>
                </a:lnTo>
                <a:close/>
              </a:path>
            </a:pathLst>
          </a:custGeom>
          <a:solidFill>
            <a:srgbClr val="000092"/>
          </a:solidFill>
        </p:spPr>
        <p:txBody>
          <a:bodyPr wrap="square" lIns="0" tIns="0" rIns="0" bIns="0" rtlCol="0"/>
          <a:lstStyle/>
          <a:p>
            <a:endParaRPr dirty="0"/>
          </a:p>
        </p:txBody>
      </p:sp>
      <p:sp>
        <p:nvSpPr>
          <p:cNvPr id="30" name="bg object 30"/>
          <p:cNvSpPr/>
          <p:nvPr/>
        </p:nvSpPr>
        <p:spPr>
          <a:xfrm>
            <a:off x="863600" y="3390391"/>
            <a:ext cx="18415" cy="149860"/>
          </a:xfrm>
          <a:custGeom>
            <a:avLst/>
            <a:gdLst/>
            <a:ahLst/>
            <a:cxnLst/>
            <a:rect l="l" t="t" r="r" b="b"/>
            <a:pathLst>
              <a:path w="18415" h="149860">
                <a:moveTo>
                  <a:pt x="18287" y="149351"/>
                </a:moveTo>
                <a:lnTo>
                  <a:pt x="18287" y="0"/>
                </a:lnTo>
                <a:lnTo>
                  <a:pt x="0" y="0"/>
                </a:lnTo>
                <a:lnTo>
                  <a:pt x="0" y="149351"/>
                </a:lnTo>
                <a:lnTo>
                  <a:pt x="18287" y="149351"/>
                </a:lnTo>
                <a:close/>
              </a:path>
            </a:pathLst>
          </a:custGeom>
          <a:solidFill>
            <a:srgbClr val="000090"/>
          </a:solidFill>
        </p:spPr>
        <p:txBody>
          <a:bodyPr wrap="square" lIns="0" tIns="0" rIns="0" bIns="0" rtlCol="0"/>
          <a:lstStyle/>
          <a:p>
            <a:endParaRPr dirty="0"/>
          </a:p>
        </p:txBody>
      </p:sp>
      <p:sp>
        <p:nvSpPr>
          <p:cNvPr id="31" name="bg object 31"/>
          <p:cNvSpPr/>
          <p:nvPr/>
        </p:nvSpPr>
        <p:spPr>
          <a:xfrm>
            <a:off x="863600" y="3539744"/>
            <a:ext cx="18415" cy="151130"/>
          </a:xfrm>
          <a:custGeom>
            <a:avLst/>
            <a:gdLst/>
            <a:ahLst/>
            <a:cxnLst/>
            <a:rect l="l" t="t" r="r" b="b"/>
            <a:pathLst>
              <a:path w="18415" h="151129">
                <a:moveTo>
                  <a:pt x="18287" y="150875"/>
                </a:moveTo>
                <a:lnTo>
                  <a:pt x="18287" y="0"/>
                </a:lnTo>
                <a:lnTo>
                  <a:pt x="0" y="0"/>
                </a:lnTo>
                <a:lnTo>
                  <a:pt x="0" y="150875"/>
                </a:lnTo>
                <a:lnTo>
                  <a:pt x="18287" y="150875"/>
                </a:lnTo>
                <a:close/>
              </a:path>
            </a:pathLst>
          </a:custGeom>
          <a:solidFill>
            <a:srgbClr val="00008F"/>
          </a:solidFill>
        </p:spPr>
        <p:txBody>
          <a:bodyPr wrap="square" lIns="0" tIns="0" rIns="0" bIns="0" rtlCol="0"/>
          <a:lstStyle/>
          <a:p>
            <a:endParaRPr dirty="0"/>
          </a:p>
        </p:txBody>
      </p:sp>
      <p:sp>
        <p:nvSpPr>
          <p:cNvPr id="32" name="bg object 32"/>
          <p:cNvSpPr/>
          <p:nvPr/>
        </p:nvSpPr>
        <p:spPr>
          <a:xfrm>
            <a:off x="863600" y="3690620"/>
            <a:ext cx="18415" cy="149860"/>
          </a:xfrm>
          <a:custGeom>
            <a:avLst/>
            <a:gdLst/>
            <a:ahLst/>
            <a:cxnLst/>
            <a:rect l="l" t="t" r="r" b="b"/>
            <a:pathLst>
              <a:path w="18415" h="149860">
                <a:moveTo>
                  <a:pt x="18287" y="149351"/>
                </a:moveTo>
                <a:lnTo>
                  <a:pt x="18287" y="0"/>
                </a:lnTo>
                <a:lnTo>
                  <a:pt x="0" y="0"/>
                </a:lnTo>
                <a:lnTo>
                  <a:pt x="0" y="149351"/>
                </a:lnTo>
                <a:lnTo>
                  <a:pt x="18287" y="149351"/>
                </a:lnTo>
                <a:close/>
              </a:path>
            </a:pathLst>
          </a:custGeom>
          <a:solidFill>
            <a:srgbClr val="00008D"/>
          </a:solidFill>
        </p:spPr>
        <p:txBody>
          <a:bodyPr wrap="square" lIns="0" tIns="0" rIns="0" bIns="0" rtlCol="0"/>
          <a:lstStyle/>
          <a:p>
            <a:endParaRPr dirty="0"/>
          </a:p>
        </p:txBody>
      </p:sp>
      <p:sp>
        <p:nvSpPr>
          <p:cNvPr id="33" name="bg object 33"/>
          <p:cNvSpPr/>
          <p:nvPr/>
        </p:nvSpPr>
        <p:spPr>
          <a:xfrm>
            <a:off x="863600" y="3839971"/>
            <a:ext cx="18415" cy="151130"/>
          </a:xfrm>
          <a:custGeom>
            <a:avLst/>
            <a:gdLst/>
            <a:ahLst/>
            <a:cxnLst/>
            <a:rect l="l" t="t" r="r" b="b"/>
            <a:pathLst>
              <a:path w="18415" h="151129">
                <a:moveTo>
                  <a:pt x="18288" y="150875"/>
                </a:moveTo>
                <a:lnTo>
                  <a:pt x="18287" y="0"/>
                </a:lnTo>
                <a:lnTo>
                  <a:pt x="0" y="0"/>
                </a:lnTo>
                <a:lnTo>
                  <a:pt x="0" y="150875"/>
                </a:lnTo>
                <a:lnTo>
                  <a:pt x="18288" y="150875"/>
                </a:lnTo>
                <a:close/>
              </a:path>
            </a:pathLst>
          </a:custGeom>
          <a:solidFill>
            <a:srgbClr val="00008A"/>
          </a:solidFill>
        </p:spPr>
        <p:txBody>
          <a:bodyPr wrap="square" lIns="0" tIns="0" rIns="0" bIns="0" rtlCol="0"/>
          <a:lstStyle/>
          <a:p>
            <a:endParaRPr dirty="0"/>
          </a:p>
        </p:txBody>
      </p:sp>
      <p:sp>
        <p:nvSpPr>
          <p:cNvPr id="34" name="bg object 34"/>
          <p:cNvSpPr/>
          <p:nvPr/>
        </p:nvSpPr>
        <p:spPr>
          <a:xfrm>
            <a:off x="863600" y="3990847"/>
            <a:ext cx="18415" cy="151130"/>
          </a:xfrm>
          <a:custGeom>
            <a:avLst/>
            <a:gdLst/>
            <a:ahLst/>
            <a:cxnLst/>
            <a:rect l="l" t="t" r="r" b="b"/>
            <a:pathLst>
              <a:path w="18415" h="151129">
                <a:moveTo>
                  <a:pt x="18287" y="150875"/>
                </a:moveTo>
                <a:lnTo>
                  <a:pt x="18287" y="0"/>
                </a:lnTo>
                <a:lnTo>
                  <a:pt x="0" y="0"/>
                </a:lnTo>
                <a:lnTo>
                  <a:pt x="0" y="150875"/>
                </a:lnTo>
                <a:lnTo>
                  <a:pt x="18287" y="150875"/>
                </a:lnTo>
                <a:close/>
              </a:path>
            </a:pathLst>
          </a:custGeom>
          <a:solidFill>
            <a:srgbClr val="000088"/>
          </a:solidFill>
        </p:spPr>
        <p:txBody>
          <a:bodyPr wrap="square" lIns="0" tIns="0" rIns="0" bIns="0" rtlCol="0"/>
          <a:lstStyle/>
          <a:p>
            <a:endParaRPr dirty="0"/>
          </a:p>
        </p:txBody>
      </p:sp>
      <p:sp>
        <p:nvSpPr>
          <p:cNvPr id="35" name="bg object 35"/>
          <p:cNvSpPr/>
          <p:nvPr/>
        </p:nvSpPr>
        <p:spPr>
          <a:xfrm>
            <a:off x="863600" y="4141723"/>
            <a:ext cx="18415" cy="149860"/>
          </a:xfrm>
          <a:custGeom>
            <a:avLst/>
            <a:gdLst/>
            <a:ahLst/>
            <a:cxnLst/>
            <a:rect l="l" t="t" r="r" b="b"/>
            <a:pathLst>
              <a:path w="18415" h="149860">
                <a:moveTo>
                  <a:pt x="18287" y="149351"/>
                </a:moveTo>
                <a:lnTo>
                  <a:pt x="18287" y="0"/>
                </a:lnTo>
                <a:lnTo>
                  <a:pt x="0" y="0"/>
                </a:lnTo>
                <a:lnTo>
                  <a:pt x="0" y="149351"/>
                </a:lnTo>
                <a:lnTo>
                  <a:pt x="18287" y="149351"/>
                </a:lnTo>
                <a:close/>
              </a:path>
            </a:pathLst>
          </a:custGeom>
          <a:solidFill>
            <a:srgbClr val="000086"/>
          </a:solidFill>
        </p:spPr>
        <p:txBody>
          <a:bodyPr wrap="square" lIns="0" tIns="0" rIns="0" bIns="0" rtlCol="0"/>
          <a:lstStyle/>
          <a:p>
            <a:endParaRPr dirty="0"/>
          </a:p>
        </p:txBody>
      </p:sp>
      <p:sp>
        <p:nvSpPr>
          <p:cNvPr id="36" name="bg object 36"/>
          <p:cNvSpPr/>
          <p:nvPr/>
        </p:nvSpPr>
        <p:spPr>
          <a:xfrm>
            <a:off x="863600" y="4291076"/>
            <a:ext cx="18415" cy="151130"/>
          </a:xfrm>
          <a:custGeom>
            <a:avLst/>
            <a:gdLst/>
            <a:ahLst/>
            <a:cxnLst/>
            <a:rect l="l" t="t" r="r" b="b"/>
            <a:pathLst>
              <a:path w="18415" h="151129">
                <a:moveTo>
                  <a:pt x="18287" y="150875"/>
                </a:moveTo>
                <a:lnTo>
                  <a:pt x="18287" y="0"/>
                </a:lnTo>
                <a:lnTo>
                  <a:pt x="0" y="0"/>
                </a:lnTo>
                <a:lnTo>
                  <a:pt x="0" y="150875"/>
                </a:lnTo>
                <a:lnTo>
                  <a:pt x="18287" y="150875"/>
                </a:lnTo>
                <a:close/>
              </a:path>
            </a:pathLst>
          </a:custGeom>
          <a:solidFill>
            <a:srgbClr val="000084"/>
          </a:solidFill>
        </p:spPr>
        <p:txBody>
          <a:bodyPr wrap="square" lIns="0" tIns="0" rIns="0" bIns="0" rtlCol="0"/>
          <a:lstStyle/>
          <a:p>
            <a:endParaRPr dirty="0"/>
          </a:p>
        </p:txBody>
      </p:sp>
      <p:sp>
        <p:nvSpPr>
          <p:cNvPr id="37" name="bg object 37"/>
          <p:cNvSpPr/>
          <p:nvPr/>
        </p:nvSpPr>
        <p:spPr>
          <a:xfrm>
            <a:off x="863600" y="4441952"/>
            <a:ext cx="18415" cy="151130"/>
          </a:xfrm>
          <a:custGeom>
            <a:avLst/>
            <a:gdLst/>
            <a:ahLst/>
            <a:cxnLst/>
            <a:rect l="l" t="t" r="r" b="b"/>
            <a:pathLst>
              <a:path w="18415" h="151129">
                <a:moveTo>
                  <a:pt x="18287" y="150875"/>
                </a:moveTo>
                <a:lnTo>
                  <a:pt x="18287" y="0"/>
                </a:lnTo>
                <a:lnTo>
                  <a:pt x="0" y="0"/>
                </a:lnTo>
                <a:lnTo>
                  <a:pt x="0" y="150875"/>
                </a:lnTo>
                <a:lnTo>
                  <a:pt x="18287" y="150875"/>
                </a:lnTo>
                <a:close/>
              </a:path>
            </a:pathLst>
          </a:custGeom>
          <a:solidFill>
            <a:srgbClr val="000080"/>
          </a:solidFill>
        </p:spPr>
        <p:txBody>
          <a:bodyPr wrap="square" lIns="0" tIns="0" rIns="0" bIns="0" rtlCol="0"/>
          <a:lstStyle/>
          <a:p>
            <a:endParaRPr dirty="0"/>
          </a:p>
        </p:txBody>
      </p:sp>
      <p:sp>
        <p:nvSpPr>
          <p:cNvPr id="38" name="bg object 38"/>
          <p:cNvSpPr/>
          <p:nvPr/>
        </p:nvSpPr>
        <p:spPr>
          <a:xfrm>
            <a:off x="863600" y="4592828"/>
            <a:ext cx="18415" cy="149860"/>
          </a:xfrm>
          <a:custGeom>
            <a:avLst/>
            <a:gdLst/>
            <a:ahLst/>
            <a:cxnLst/>
            <a:rect l="l" t="t" r="r" b="b"/>
            <a:pathLst>
              <a:path w="18415" h="149860">
                <a:moveTo>
                  <a:pt x="18287" y="149351"/>
                </a:moveTo>
                <a:lnTo>
                  <a:pt x="18287" y="0"/>
                </a:lnTo>
                <a:lnTo>
                  <a:pt x="0" y="0"/>
                </a:lnTo>
                <a:lnTo>
                  <a:pt x="0" y="149351"/>
                </a:lnTo>
                <a:lnTo>
                  <a:pt x="18287" y="149351"/>
                </a:lnTo>
                <a:close/>
              </a:path>
            </a:pathLst>
          </a:custGeom>
          <a:solidFill>
            <a:srgbClr val="00007C"/>
          </a:solidFill>
        </p:spPr>
        <p:txBody>
          <a:bodyPr wrap="square" lIns="0" tIns="0" rIns="0" bIns="0" rtlCol="0"/>
          <a:lstStyle/>
          <a:p>
            <a:endParaRPr dirty="0"/>
          </a:p>
        </p:txBody>
      </p:sp>
      <p:sp>
        <p:nvSpPr>
          <p:cNvPr id="39" name="bg object 39"/>
          <p:cNvSpPr/>
          <p:nvPr/>
        </p:nvSpPr>
        <p:spPr>
          <a:xfrm>
            <a:off x="863600" y="4742179"/>
            <a:ext cx="18415" cy="151130"/>
          </a:xfrm>
          <a:custGeom>
            <a:avLst/>
            <a:gdLst/>
            <a:ahLst/>
            <a:cxnLst/>
            <a:rect l="l" t="t" r="r" b="b"/>
            <a:pathLst>
              <a:path w="18415" h="151129">
                <a:moveTo>
                  <a:pt x="18287" y="150875"/>
                </a:moveTo>
                <a:lnTo>
                  <a:pt x="18287" y="0"/>
                </a:lnTo>
                <a:lnTo>
                  <a:pt x="0" y="0"/>
                </a:lnTo>
                <a:lnTo>
                  <a:pt x="0" y="150875"/>
                </a:lnTo>
                <a:lnTo>
                  <a:pt x="18287" y="150875"/>
                </a:lnTo>
                <a:close/>
              </a:path>
            </a:pathLst>
          </a:custGeom>
          <a:solidFill>
            <a:srgbClr val="00007A"/>
          </a:solidFill>
        </p:spPr>
        <p:txBody>
          <a:bodyPr wrap="square" lIns="0" tIns="0" rIns="0" bIns="0" rtlCol="0"/>
          <a:lstStyle/>
          <a:p>
            <a:endParaRPr dirty="0"/>
          </a:p>
        </p:txBody>
      </p:sp>
      <p:sp>
        <p:nvSpPr>
          <p:cNvPr id="40" name="bg object 40"/>
          <p:cNvSpPr/>
          <p:nvPr/>
        </p:nvSpPr>
        <p:spPr>
          <a:xfrm>
            <a:off x="863600" y="4893055"/>
            <a:ext cx="18415" cy="149860"/>
          </a:xfrm>
          <a:custGeom>
            <a:avLst/>
            <a:gdLst/>
            <a:ahLst/>
            <a:cxnLst/>
            <a:rect l="l" t="t" r="r" b="b"/>
            <a:pathLst>
              <a:path w="18415" h="149860">
                <a:moveTo>
                  <a:pt x="18287" y="149351"/>
                </a:moveTo>
                <a:lnTo>
                  <a:pt x="18287" y="0"/>
                </a:lnTo>
                <a:lnTo>
                  <a:pt x="0" y="0"/>
                </a:lnTo>
                <a:lnTo>
                  <a:pt x="0" y="149351"/>
                </a:lnTo>
                <a:lnTo>
                  <a:pt x="18287" y="149351"/>
                </a:lnTo>
                <a:close/>
              </a:path>
            </a:pathLst>
          </a:custGeom>
          <a:solidFill>
            <a:srgbClr val="000078"/>
          </a:solidFill>
        </p:spPr>
        <p:txBody>
          <a:bodyPr wrap="square" lIns="0" tIns="0" rIns="0" bIns="0" rtlCol="0"/>
          <a:lstStyle/>
          <a:p>
            <a:endParaRPr dirty="0"/>
          </a:p>
        </p:txBody>
      </p:sp>
      <p:sp>
        <p:nvSpPr>
          <p:cNvPr id="41" name="bg object 41"/>
          <p:cNvSpPr/>
          <p:nvPr/>
        </p:nvSpPr>
        <p:spPr>
          <a:xfrm>
            <a:off x="863600" y="5042408"/>
            <a:ext cx="18415" cy="151130"/>
          </a:xfrm>
          <a:custGeom>
            <a:avLst/>
            <a:gdLst/>
            <a:ahLst/>
            <a:cxnLst/>
            <a:rect l="l" t="t" r="r" b="b"/>
            <a:pathLst>
              <a:path w="18415" h="151129">
                <a:moveTo>
                  <a:pt x="18287" y="150875"/>
                </a:moveTo>
                <a:lnTo>
                  <a:pt x="18287" y="0"/>
                </a:lnTo>
                <a:lnTo>
                  <a:pt x="0" y="0"/>
                </a:lnTo>
                <a:lnTo>
                  <a:pt x="0" y="150875"/>
                </a:lnTo>
                <a:lnTo>
                  <a:pt x="18287" y="150875"/>
                </a:lnTo>
                <a:close/>
              </a:path>
            </a:pathLst>
          </a:custGeom>
          <a:solidFill>
            <a:srgbClr val="000076"/>
          </a:solidFill>
        </p:spPr>
        <p:txBody>
          <a:bodyPr wrap="square" lIns="0" tIns="0" rIns="0" bIns="0" rtlCol="0"/>
          <a:lstStyle/>
          <a:p>
            <a:endParaRPr dirty="0"/>
          </a:p>
        </p:txBody>
      </p:sp>
      <p:sp>
        <p:nvSpPr>
          <p:cNvPr id="42" name="bg object 42"/>
          <p:cNvSpPr/>
          <p:nvPr/>
        </p:nvSpPr>
        <p:spPr>
          <a:xfrm>
            <a:off x="863600" y="5193284"/>
            <a:ext cx="18415" cy="151130"/>
          </a:xfrm>
          <a:custGeom>
            <a:avLst/>
            <a:gdLst/>
            <a:ahLst/>
            <a:cxnLst/>
            <a:rect l="l" t="t" r="r" b="b"/>
            <a:pathLst>
              <a:path w="18415" h="151129">
                <a:moveTo>
                  <a:pt x="18287" y="150875"/>
                </a:moveTo>
                <a:lnTo>
                  <a:pt x="18287" y="0"/>
                </a:lnTo>
                <a:lnTo>
                  <a:pt x="0" y="0"/>
                </a:lnTo>
                <a:lnTo>
                  <a:pt x="0" y="150875"/>
                </a:lnTo>
                <a:lnTo>
                  <a:pt x="18287" y="150875"/>
                </a:lnTo>
                <a:close/>
              </a:path>
            </a:pathLst>
          </a:custGeom>
          <a:solidFill>
            <a:srgbClr val="000072"/>
          </a:solidFill>
        </p:spPr>
        <p:txBody>
          <a:bodyPr wrap="square" lIns="0" tIns="0" rIns="0" bIns="0" rtlCol="0"/>
          <a:lstStyle/>
          <a:p>
            <a:endParaRPr dirty="0"/>
          </a:p>
        </p:txBody>
      </p:sp>
      <p:sp>
        <p:nvSpPr>
          <p:cNvPr id="43" name="bg object 43"/>
          <p:cNvSpPr/>
          <p:nvPr/>
        </p:nvSpPr>
        <p:spPr>
          <a:xfrm>
            <a:off x="863600" y="5344159"/>
            <a:ext cx="18415" cy="149860"/>
          </a:xfrm>
          <a:custGeom>
            <a:avLst/>
            <a:gdLst/>
            <a:ahLst/>
            <a:cxnLst/>
            <a:rect l="l" t="t" r="r" b="b"/>
            <a:pathLst>
              <a:path w="18415" h="149860">
                <a:moveTo>
                  <a:pt x="18287" y="149351"/>
                </a:moveTo>
                <a:lnTo>
                  <a:pt x="18287" y="0"/>
                </a:lnTo>
                <a:lnTo>
                  <a:pt x="0" y="0"/>
                </a:lnTo>
                <a:lnTo>
                  <a:pt x="0" y="149351"/>
                </a:lnTo>
                <a:lnTo>
                  <a:pt x="18287" y="149351"/>
                </a:lnTo>
                <a:close/>
              </a:path>
            </a:pathLst>
          </a:custGeom>
          <a:solidFill>
            <a:srgbClr val="000070"/>
          </a:solidFill>
        </p:spPr>
        <p:txBody>
          <a:bodyPr wrap="square" lIns="0" tIns="0" rIns="0" bIns="0" rtlCol="0"/>
          <a:lstStyle/>
          <a:p>
            <a:endParaRPr dirty="0"/>
          </a:p>
        </p:txBody>
      </p:sp>
      <p:sp>
        <p:nvSpPr>
          <p:cNvPr id="44" name="bg object 44"/>
          <p:cNvSpPr/>
          <p:nvPr/>
        </p:nvSpPr>
        <p:spPr>
          <a:xfrm>
            <a:off x="863600" y="5493511"/>
            <a:ext cx="18415" cy="151130"/>
          </a:xfrm>
          <a:custGeom>
            <a:avLst/>
            <a:gdLst/>
            <a:ahLst/>
            <a:cxnLst/>
            <a:rect l="l" t="t" r="r" b="b"/>
            <a:pathLst>
              <a:path w="18415" h="151129">
                <a:moveTo>
                  <a:pt x="18287" y="150875"/>
                </a:moveTo>
                <a:lnTo>
                  <a:pt x="18287" y="0"/>
                </a:lnTo>
                <a:lnTo>
                  <a:pt x="0" y="0"/>
                </a:lnTo>
                <a:lnTo>
                  <a:pt x="0" y="150875"/>
                </a:lnTo>
                <a:lnTo>
                  <a:pt x="18287" y="150875"/>
                </a:lnTo>
                <a:close/>
              </a:path>
            </a:pathLst>
          </a:custGeom>
          <a:solidFill>
            <a:srgbClr val="00006F"/>
          </a:solidFill>
        </p:spPr>
        <p:txBody>
          <a:bodyPr wrap="square" lIns="0" tIns="0" rIns="0" bIns="0" rtlCol="0"/>
          <a:lstStyle/>
          <a:p>
            <a:endParaRPr dirty="0"/>
          </a:p>
        </p:txBody>
      </p:sp>
      <p:sp>
        <p:nvSpPr>
          <p:cNvPr id="45" name="bg object 45"/>
          <p:cNvSpPr/>
          <p:nvPr/>
        </p:nvSpPr>
        <p:spPr>
          <a:xfrm>
            <a:off x="863600" y="5644388"/>
            <a:ext cx="18415" cy="151130"/>
          </a:xfrm>
          <a:custGeom>
            <a:avLst/>
            <a:gdLst/>
            <a:ahLst/>
            <a:cxnLst/>
            <a:rect l="l" t="t" r="r" b="b"/>
            <a:pathLst>
              <a:path w="18415" h="151129">
                <a:moveTo>
                  <a:pt x="18287" y="150875"/>
                </a:moveTo>
                <a:lnTo>
                  <a:pt x="18287" y="0"/>
                </a:lnTo>
                <a:lnTo>
                  <a:pt x="0" y="0"/>
                </a:lnTo>
                <a:lnTo>
                  <a:pt x="0" y="150875"/>
                </a:lnTo>
                <a:lnTo>
                  <a:pt x="18287" y="150875"/>
                </a:lnTo>
                <a:close/>
              </a:path>
            </a:pathLst>
          </a:custGeom>
          <a:solidFill>
            <a:srgbClr val="00006D"/>
          </a:solidFill>
        </p:spPr>
        <p:txBody>
          <a:bodyPr wrap="square" lIns="0" tIns="0" rIns="0" bIns="0" rtlCol="0"/>
          <a:lstStyle/>
          <a:p>
            <a:endParaRPr dirty="0"/>
          </a:p>
        </p:txBody>
      </p:sp>
      <p:sp>
        <p:nvSpPr>
          <p:cNvPr id="46" name="bg object 46"/>
          <p:cNvSpPr/>
          <p:nvPr/>
        </p:nvSpPr>
        <p:spPr>
          <a:xfrm>
            <a:off x="863600" y="5795264"/>
            <a:ext cx="18415" cy="149860"/>
          </a:xfrm>
          <a:custGeom>
            <a:avLst/>
            <a:gdLst/>
            <a:ahLst/>
            <a:cxnLst/>
            <a:rect l="l" t="t" r="r" b="b"/>
            <a:pathLst>
              <a:path w="18415" h="149860">
                <a:moveTo>
                  <a:pt x="18287" y="149351"/>
                </a:moveTo>
                <a:lnTo>
                  <a:pt x="18287" y="0"/>
                </a:lnTo>
                <a:lnTo>
                  <a:pt x="0" y="0"/>
                </a:lnTo>
                <a:lnTo>
                  <a:pt x="0" y="149351"/>
                </a:lnTo>
                <a:lnTo>
                  <a:pt x="18287" y="149351"/>
                </a:lnTo>
                <a:close/>
              </a:path>
            </a:pathLst>
          </a:custGeom>
          <a:solidFill>
            <a:srgbClr val="00006B"/>
          </a:solidFill>
        </p:spPr>
        <p:txBody>
          <a:bodyPr wrap="square" lIns="0" tIns="0" rIns="0" bIns="0" rtlCol="0"/>
          <a:lstStyle/>
          <a:p>
            <a:endParaRPr dirty="0"/>
          </a:p>
        </p:txBody>
      </p:sp>
      <p:sp>
        <p:nvSpPr>
          <p:cNvPr id="47" name="bg object 47"/>
          <p:cNvSpPr/>
          <p:nvPr/>
        </p:nvSpPr>
        <p:spPr>
          <a:xfrm>
            <a:off x="863600" y="5944615"/>
            <a:ext cx="18415" cy="151130"/>
          </a:xfrm>
          <a:custGeom>
            <a:avLst/>
            <a:gdLst/>
            <a:ahLst/>
            <a:cxnLst/>
            <a:rect l="l" t="t" r="r" b="b"/>
            <a:pathLst>
              <a:path w="18415" h="151129">
                <a:moveTo>
                  <a:pt x="18287" y="150876"/>
                </a:moveTo>
                <a:lnTo>
                  <a:pt x="18287" y="0"/>
                </a:lnTo>
                <a:lnTo>
                  <a:pt x="0" y="0"/>
                </a:lnTo>
                <a:lnTo>
                  <a:pt x="0" y="150876"/>
                </a:lnTo>
                <a:lnTo>
                  <a:pt x="18287" y="150876"/>
                </a:lnTo>
                <a:close/>
              </a:path>
            </a:pathLst>
          </a:custGeom>
          <a:solidFill>
            <a:srgbClr val="00006A"/>
          </a:solidFill>
        </p:spPr>
        <p:txBody>
          <a:bodyPr wrap="square" lIns="0" tIns="0" rIns="0" bIns="0" rtlCol="0"/>
          <a:lstStyle/>
          <a:p>
            <a:endParaRPr dirty="0"/>
          </a:p>
        </p:txBody>
      </p:sp>
      <p:sp>
        <p:nvSpPr>
          <p:cNvPr id="48" name="bg object 48"/>
          <p:cNvSpPr/>
          <p:nvPr/>
        </p:nvSpPr>
        <p:spPr>
          <a:xfrm>
            <a:off x="863600" y="6095491"/>
            <a:ext cx="18415" cy="149860"/>
          </a:xfrm>
          <a:custGeom>
            <a:avLst/>
            <a:gdLst/>
            <a:ahLst/>
            <a:cxnLst/>
            <a:rect l="l" t="t" r="r" b="b"/>
            <a:pathLst>
              <a:path w="18415" h="149860">
                <a:moveTo>
                  <a:pt x="18287" y="149351"/>
                </a:moveTo>
                <a:lnTo>
                  <a:pt x="18287" y="0"/>
                </a:lnTo>
                <a:lnTo>
                  <a:pt x="0" y="0"/>
                </a:lnTo>
                <a:lnTo>
                  <a:pt x="0" y="149351"/>
                </a:lnTo>
                <a:lnTo>
                  <a:pt x="18287" y="149351"/>
                </a:lnTo>
                <a:close/>
              </a:path>
            </a:pathLst>
          </a:custGeom>
          <a:solidFill>
            <a:srgbClr val="000069"/>
          </a:solidFill>
        </p:spPr>
        <p:txBody>
          <a:bodyPr wrap="square" lIns="0" tIns="0" rIns="0" bIns="0" rtlCol="0"/>
          <a:lstStyle/>
          <a:p>
            <a:endParaRPr dirty="0"/>
          </a:p>
        </p:txBody>
      </p:sp>
      <p:sp>
        <p:nvSpPr>
          <p:cNvPr id="49" name="bg object 49"/>
          <p:cNvSpPr/>
          <p:nvPr/>
        </p:nvSpPr>
        <p:spPr>
          <a:xfrm>
            <a:off x="863600" y="6244844"/>
            <a:ext cx="18415" cy="151130"/>
          </a:xfrm>
          <a:custGeom>
            <a:avLst/>
            <a:gdLst/>
            <a:ahLst/>
            <a:cxnLst/>
            <a:rect l="l" t="t" r="r" b="b"/>
            <a:pathLst>
              <a:path w="18415" h="151129">
                <a:moveTo>
                  <a:pt x="18287" y="150875"/>
                </a:moveTo>
                <a:lnTo>
                  <a:pt x="18287" y="0"/>
                </a:lnTo>
                <a:lnTo>
                  <a:pt x="0" y="0"/>
                </a:lnTo>
                <a:lnTo>
                  <a:pt x="0" y="150875"/>
                </a:lnTo>
                <a:lnTo>
                  <a:pt x="18287" y="150875"/>
                </a:lnTo>
                <a:close/>
              </a:path>
            </a:pathLst>
          </a:custGeom>
          <a:solidFill>
            <a:srgbClr val="000068"/>
          </a:solidFill>
        </p:spPr>
        <p:txBody>
          <a:bodyPr wrap="square" lIns="0" tIns="0" rIns="0" bIns="0" rtlCol="0"/>
          <a:lstStyle/>
          <a:p>
            <a:endParaRPr dirty="0"/>
          </a:p>
        </p:txBody>
      </p:sp>
      <p:sp>
        <p:nvSpPr>
          <p:cNvPr id="50" name="bg object 50"/>
          <p:cNvSpPr/>
          <p:nvPr/>
        </p:nvSpPr>
        <p:spPr>
          <a:xfrm>
            <a:off x="863600" y="6395720"/>
            <a:ext cx="18415" cy="151130"/>
          </a:xfrm>
          <a:custGeom>
            <a:avLst/>
            <a:gdLst/>
            <a:ahLst/>
            <a:cxnLst/>
            <a:rect l="l" t="t" r="r" b="b"/>
            <a:pathLst>
              <a:path w="18415" h="151129">
                <a:moveTo>
                  <a:pt x="18287" y="150875"/>
                </a:moveTo>
                <a:lnTo>
                  <a:pt x="18287" y="0"/>
                </a:lnTo>
                <a:lnTo>
                  <a:pt x="0" y="0"/>
                </a:lnTo>
                <a:lnTo>
                  <a:pt x="0" y="150875"/>
                </a:lnTo>
                <a:lnTo>
                  <a:pt x="18287" y="150875"/>
                </a:lnTo>
                <a:close/>
              </a:path>
            </a:pathLst>
          </a:custGeom>
          <a:solidFill>
            <a:srgbClr val="000067"/>
          </a:solidFill>
        </p:spPr>
        <p:txBody>
          <a:bodyPr wrap="square" lIns="0" tIns="0" rIns="0" bIns="0" rtlCol="0"/>
          <a:lstStyle/>
          <a:p>
            <a:endParaRPr dirty="0"/>
          </a:p>
        </p:txBody>
      </p:sp>
      <p:sp>
        <p:nvSpPr>
          <p:cNvPr id="51" name="bg object 51"/>
          <p:cNvSpPr/>
          <p:nvPr/>
        </p:nvSpPr>
        <p:spPr>
          <a:xfrm>
            <a:off x="863600" y="6546595"/>
            <a:ext cx="18415" cy="286385"/>
          </a:xfrm>
          <a:custGeom>
            <a:avLst/>
            <a:gdLst/>
            <a:ahLst/>
            <a:cxnLst/>
            <a:rect l="l" t="t" r="r" b="b"/>
            <a:pathLst>
              <a:path w="18415" h="286384">
                <a:moveTo>
                  <a:pt x="18288" y="0"/>
                </a:moveTo>
                <a:lnTo>
                  <a:pt x="18287" y="286003"/>
                </a:lnTo>
                <a:lnTo>
                  <a:pt x="0" y="286003"/>
                </a:lnTo>
                <a:lnTo>
                  <a:pt x="0" y="0"/>
                </a:lnTo>
                <a:lnTo>
                  <a:pt x="18288" y="0"/>
                </a:lnTo>
                <a:close/>
              </a:path>
            </a:pathLst>
          </a:custGeom>
          <a:solidFill>
            <a:srgbClr val="000065"/>
          </a:solidFill>
        </p:spPr>
        <p:txBody>
          <a:bodyPr wrap="square" lIns="0" tIns="0" rIns="0" bIns="0" rtlCol="0"/>
          <a:lstStyle/>
          <a:p>
            <a:endParaRPr dirty="0"/>
          </a:p>
        </p:txBody>
      </p:sp>
      <p:sp>
        <p:nvSpPr>
          <p:cNvPr id="52" name="bg object 52"/>
          <p:cNvSpPr/>
          <p:nvPr/>
        </p:nvSpPr>
        <p:spPr>
          <a:xfrm>
            <a:off x="1604263" y="1201927"/>
            <a:ext cx="471170" cy="20320"/>
          </a:xfrm>
          <a:custGeom>
            <a:avLst/>
            <a:gdLst/>
            <a:ahLst/>
            <a:cxnLst/>
            <a:rect l="l" t="t" r="r" b="b"/>
            <a:pathLst>
              <a:path w="471169" h="20319">
                <a:moveTo>
                  <a:pt x="470916" y="19812"/>
                </a:moveTo>
                <a:lnTo>
                  <a:pt x="470916" y="0"/>
                </a:lnTo>
                <a:lnTo>
                  <a:pt x="0" y="0"/>
                </a:lnTo>
                <a:lnTo>
                  <a:pt x="0" y="19812"/>
                </a:lnTo>
                <a:lnTo>
                  <a:pt x="470916" y="19812"/>
                </a:lnTo>
                <a:close/>
              </a:path>
            </a:pathLst>
          </a:custGeom>
          <a:solidFill>
            <a:srgbClr val="000098"/>
          </a:solidFill>
        </p:spPr>
        <p:txBody>
          <a:bodyPr wrap="square" lIns="0" tIns="0" rIns="0" bIns="0" rtlCol="0"/>
          <a:lstStyle/>
          <a:p>
            <a:endParaRPr dirty="0"/>
          </a:p>
        </p:txBody>
      </p:sp>
      <p:sp>
        <p:nvSpPr>
          <p:cNvPr id="53" name="bg object 53"/>
          <p:cNvSpPr/>
          <p:nvPr/>
        </p:nvSpPr>
        <p:spPr>
          <a:xfrm>
            <a:off x="2075179" y="1201927"/>
            <a:ext cx="469900" cy="20320"/>
          </a:xfrm>
          <a:custGeom>
            <a:avLst/>
            <a:gdLst/>
            <a:ahLst/>
            <a:cxnLst/>
            <a:rect l="l" t="t" r="r" b="b"/>
            <a:pathLst>
              <a:path w="469900" h="20319">
                <a:moveTo>
                  <a:pt x="469392" y="19811"/>
                </a:moveTo>
                <a:lnTo>
                  <a:pt x="469392" y="0"/>
                </a:lnTo>
                <a:lnTo>
                  <a:pt x="0" y="0"/>
                </a:lnTo>
                <a:lnTo>
                  <a:pt x="0" y="19812"/>
                </a:lnTo>
                <a:lnTo>
                  <a:pt x="469392" y="19811"/>
                </a:lnTo>
                <a:close/>
              </a:path>
            </a:pathLst>
          </a:custGeom>
          <a:solidFill>
            <a:srgbClr val="000097"/>
          </a:solidFill>
        </p:spPr>
        <p:txBody>
          <a:bodyPr wrap="square" lIns="0" tIns="0" rIns="0" bIns="0" rtlCol="0"/>
          <a:lstStyle/>
          <a:p>
            <a:endParaRPr dirty="0"/>
          </a:p>
        </p:txBody>
      </p:sp>
      <p:sp>
        <p:nvSpPr>
          <p:cNvPr id="54" name="bg object 54"/>
          <p:cNvSpPr/>
          <p:nvPr/>
        </p:nvSpPr>
        <p:spPr>
          <a:xfrm>
            <a:off x="2544572" y="1201927"/>
            <a:ext cx="236220" cy="20320"/>
          </a:xfrm>
          <a:custGeom>
            <a:avLst/>
            <a:gdLst/>
            <a:ahLst/>
            <a:cxnLst/>
            <a:rect l="l" t="t" r="r" b="b"/>
            <a:pathLst>
              <a:path w="236219" h="20319">
                <a:moveTo>
                  <a:pt x="236219" y="19811"/>
                </a:moveTo>
                <a:lnTo>
                  <a:pt x="236219" y="0"/>
                </a:lnTo>
                <a:lnTo>
                  <a:pt x="0" y="0"/>
                </a:lnTo>
                <a:lnTo>
                  <a:pt x="0" y="19811"/>
                </a:lnTo>
                <a:lnTo>
                  <a:pt x="236219" y="19811"/>
                </a:lnTo>
                <a:close/>
              </a:path>
            </a:pathLst>
          </a:custGeom>
          <a:solidFill>
            <a:srgbClr val="000096"/>
          </a:solidFill>
        </p:spPr>
        <p:txBody>
          <a:bodyPr wrap="square" lIns="0" tIns="0" rIns="0" bIns="0" rtlCol="0"/>
          <a:lstStyle/>
          <a:p>
            <a:endParaRPr dirty="0"/>
          </a:p>
        </p:txBody>
      </p:sp>
      <p:sp>
        <p:nvSpPr>
          <p:cNvPr id="55" name="bg object 55"/>
          <p:cNvSpPr/>
          <p:nvPr/>
        </p:nvSpPr>
        <p:spPr>
          <a:xfrm>
            <a:off x="2780792" y="1201927"/>
            <a:ext cx="234950" cy="20320"/>
          </a:xfrm>
          <a:custGeom>
            <a:avLst/>
            <a:gdLst/>
            <a:ahLst/>
            <a:cxnLst/>
            <a:rect l="l" t="t" r="r" b="b"/>
            <a:pathLst>
              <a:path w="234950" h="20319">
                <a:moveTo>
                  <a:pt x="234695" y="19811"/>
                </a:moveTo>
                <a:lnTo>
                  <a:pt x="234695" y="0"/>
                </a:lnTo>
                <a:lnTo>
                  <a:pt x="0" y="0"/>
                </a:lnTo>
                <a:lnTo>
                  <a:pt x="0" y="19811"/>
                </a:lnTo>
                <a:lnTo>
                  <a:pt x="234695" y="19811"/>
                </a:lnTo>
                <a:close/>
              </a:path>
            </a:pathLst>
          </a:custGeom>
          <a:solidFill>
            <a:srgbClr val="000095"/>
          </a:solidFill>
        </p:spPr>
        <p:txBody>
          <a:bodyPr wrap="square" lIns="0" tIns="0" rIns="0" bIns="0" rtlCol="0"/>
          <a:lstStyle/>
          <a:p>
            <a:endParaRPr dirty="0"/>
          </a:p>
        </p:txBody>
      </p:sp>
      <p:sp>
        <p:nvSpPr>
          <p:cNvPr id="56" name="bg object 56"/>
          <p:cNvSpPr/>
          <p:nvPr/>
        </p:nvSpPr>
        <p:spPr>
          <a:xfrm>
            <a:off x="3015488" y="1201927"/>
            <a:ext cx="234950" cy="20320"/>
          </a:xfrm>
          <a:custGeom>
            <a:avLst/>
            <a:gdLst/>
            <a:ahLst/>
            <a:cxnLst/>
            <a:rect l="l" t="t" r="r" b="b"/>
            <a:pathLst>
              <a:path w="234950" h="20319">
                <a:moveTo>
                  <a:pt x="234696" y="19811"/>
                </a:moveTo>
                <a:lnTo>
                  <a:pt x="234696" y="0"/>
                </a:lnTo>
                <a:lnTo>
                  <a:pt x="0" y="0"/>
                </a:lnTo>
                <a:lnTo>
                  <a:pt x="0" y="19811"/>
                </a:lnTo>
                <a:lnTo>
                  <a:pt x="234696" y="19811"/>
                </a:lnTo>
                <a:close/>
              </a:path>
            </a:pathLst>
          </a:custGeom>
          <a:solidFill>
            <a:srgbClr val="000094"/>
          </a:solidFill>
        </p:spPr>
        <p:txBody>
          <a:bodyPr wrap="square" lIns="0" tIns="0" rIns="0" bIns="0" rtlCol="0"/>
          <a:lstStyle/>
          <a:p>
            <a:endParaRPr dirty="0"/>
          </a:p>
        </p:txBody>
      </p:sp>
      <p:sp>
        <p:nvSpPr>
          <p:cNvPr id="57" name="bg object 57"/>
          <p:cNvSpPr/>
          <p:nvPr/>
        </p:nvSpPr>
        <p:spPr>
          <a:xfrm>
            <a:off x="3250183" y="1201927"/>
            <a:ext cx="234950" cy="20320"/>
          </a:xfrm>
          <a:custGeom>
            <a:avLst/>
            <a:gdLst/>
            <a:ahLst/>
            <a:cxnLst/>
            <a:rect l="l" t="t" r="r" b="b"/>
            <a:pathLst>
              <a:path w="234949" h="20319">
                <a:moveTo>
                  <a:pt x="234696" y="19811"/>
                </a:moveTo>
                <a:lnTo>
                  <a:pt x="234696" y="0"/>
                </a:lnTo>
                <a:lnTo>
                  <a:pt x="0" y="0"/>
                </a:lnTo>
                <a:lnTo>
                  <a:pt x="0" y="19811"/>
                </a:lnTo>
                <a:lnTo>
                  <a:pt x="234696" y="19811"/>
                </a:lnTo>
                <a:close/>
              </a:path>
            </a:pathLst>
          </a:custGeom>
          <a:solidFill>
            <a:srgbClr val="000093"/>
          </a:solidFill>
        </p:spPr>
        <p:txBody>
          <a:bodyPr wrap="square" lIns="0" tIns="0" rIns="0" bIns="0" rtlCol="0"/>
          <a:lstStyle/>
          <a:p>
            <a:endParaRPr dirty="0"/>
          </a:p>
        </p:txBody>
      </p:sp>
      <p:sp>
        <p:nvSpPr>
          <p:cNvPr id="58" name="bg object 58"/>
          <p:cNvSpPr/>
          <p:nvPr/>
        </p:nvSpPr>
        <p:spPr>
          <a:xfrm>
            <a:off x="3484879" y="1201927"/>
            <a:ext cx="236220" cy="20320"/>
          </a:xfrm>
          <a:custGeom>
            <a:avLst/>
            <a:gdLst/>
            <a:ahLst/>
            <a:cxnLst/>
            <a:rect l="l" t="t" r="r" b="b"/>
            <a:pathLst>
              <a:path w="236220" h="20319">
                <a:moveTo>
                  <a:pt x="236220" y="19811"/>
                </a:moveTo>
                <a:lnTo>
                  <a:pt x="236220" y="0"/>
                </a:lnTo>
                <a:lnTo>
                  <a:pt x="0" y="0"/>
                </a:lnTo>
                <a:lnTo>
                  <a:pt x="0" y="19811"/>
                </a:lnTo>
                <a:lnTo>
                  <a:pt x="236220" y="19811"/>
                </a:lnTo>
                <a:close/>
              </a:path>
            </a:pathLst>
          </a:custGeom>
          <a:solidFill>
            <a:srgbClr val="000092"/>
          </a:solidFill>
        </p:spPr>
        <p:txBody>
          <a:bodyPr wrap="square" lIns="0" tIns="0" rIns="0" bIns="0" rtlCol="0"/>
          <a:lstStyle/>
          <a:p>
            <a:endParaRPr dirty="0"/>
          </a:p>
        </p:txBody>
      </p:sp>
      <p:sp>
        <p:nvSpPr>
          <p:cNvPr id="59" name="bg object 59"/>
          <p:cNvSpPr/>
          <p:nvPr/>
        </p:nvSpPr>
        <p:spPr>
          <a:xfrm>
            <a:off x="3721100" y="1201927"/>
            <a:ext cx="234950" cy="20320"/>
          </a:xfrm>
          <a:custGeom>
            <a:avLst/>
            <a:gdLst/>
            <a:ahLst/>
            <a:cxnLst/>
            <a:rect l="l" t="t" r="r" b="b"/>
            <a:pathLst>
              <a:path w="234950" h="20319">
                <a:moveTo>
                  <a:pt x="234696" y="19811"/>
                </a:moveTo>
                <a:lnTo>
                  <a:pt x="234696" y="0"/>
                </a:lnTo>
                <a:lnTo>
                  <a:pt x="0" y="0"/>
                </a:lnTo>
                <a:lnTo>
                  <a:pt x="0" y="19811"/>
                </a:lnTo>
                <a:lnTo>
                  <a:pt x="234696" y="19811"/>
                </a:lnTo>
                <a:close/>
              </a:path>
            </a:pathLst>
          </a:custGeom>
          <a:solidFill>
            <a:srgbClr val="000090"/>
          </a:solidFill>
        </p:spPr>
        <p:txBody>
          <a:bodyPr wrap="square" lIns="0" tIns="0" rIns="0" bIns="0" rtlCol="0"/>
          <a:lstStyle/>
          <a:p>
            <a:endParaRPr dirty="0"/>
          </a:p>
        </p:txBody>
      </p:sp>
      <p:sp>
        <p:nvSpPr>
          <p:cNvPr id="60" name="bg object 60"/>
          <p:cNvSpPr/>
          <p:nvPr/>
        </p:nvSpPr>
        <p:spPr>
          <a:xfrm>
            <a:off x="3955796" y="1201927"/>
            <a:ext cx="234950" cy="20320"/>
          </a:xfrm>
          <a:custGeom>
            <a:avLst/>
            <a:gdLst/>
            <a:ahLst/>
            <a:cxnLst/>
            <a:rect l="l" t="t" r="r" b="b"/>
            <a:pathLst>
              <a:path w="234950" h="20319">
                <a:moveTo>
                  <a:pt x="234696" y="19811"/>
                </a:moveTo>
                <a:lnTo>
                  <a:pt x="234696" y="0"/>
                </a:lnTo>
                <a:lnTo>
                  <a:pt x="0" y="0"/>
                </a:lnTo>
                <a:lnTo>
                  <a:pt x="0" y="19811"/>
                </a:lnTo>
                <a:lnTo>
                  <a:pt x="234696" y="19811"/>
                </a:lnTo>
                <a:close/>
              </a:path>
            </a:pathLst>
          </a:custGeom>
          <a:solidFill>
            <a:srgbClr val="00008F"/>
          </a:solidFill>
        </p:spPr>
        <p:txBody>
          <a:bodyPr wrap="square" lIns="0" tIns="0" rIns="0" bIns="0" rtlCol="0"/>
          <a:lstStyle/>
          <a:p>
            <a:endParaRPr dirty="0"/>
          </a:p>
        </p:txBody>
      </p:sp>
      <p:sp>
        <p:nvSpPr>
          <p:cNvPr id="61" name="bg object 61"/>
          <p:cNvSpPr/>
          <p:nvPr/>
        </p:nvSpPr>
        <p:spPr>
          <a:xfrm>
            <a:off x="4190491" y="1201927"/>
            <a:ext cx="236220" cy="20320"/>
          </a:xfrm>
          <a:custGeom>
            <a:avLst/>
            <a:gdLst/>
            <a:ahLst/>
            <a:cxnLst/>
            <a:rect l="l" t="t" r="r" b="b"/>
            <a:pathLst>
              <a:path w="236220" h="20319">
                <a:moveTo>
                  <a:pt x="236220" y="19811"/>
                </a:moveTo>
                <a:lnTo>
                  <a:pt x="236220" y="0"/>
                </a:lnTo>
                <a:lnTo>
                  <a:pt x="0" y="0"/>
                </a:lnTo>
                <a:lnTo>
                  <a:pt x="0" y="19811"/>
                </a:lnTo>
                <a:lnTo>
                  <a:pt x="236220" y="19811"/>
                </a:lnTo>
                <a:close/>
              </a:path>
            </a:pathLst>
          </a:custGeom>
          <a:solidFill>
            <a:srgbClr val="00008D"/>
          </a:solidFill>
        </p:spPr>
        <p:txBody>
          <a:bodyPr wrap="square" lIns="0" tIns="0" rIns="0" bIns="0" rtlCol="0"/>
          <a:lstStyle/>
          <a:p>
            <a:endParaRPr dirty="0"/>
          </a:p>
        </p:txBody>
      </p:sp>
      <p:sp>
        <p:nvSpPr>
          <p:cNvPr id="62" name="bg object 62"/>
          <p:cNvSpPr/>
          <p:nvPr/>
        </p:nvSpPr>
        <p:spPr>
          <a:xfrm>
            <a:off x="4426711" y="1201927"/>
            <a:ext cx="234950" cy="20320"/>
          </a:xfrm>
          <a:custGeom>
            <a:avLst/>
            <a:gdLst/>
            <a:ahLst/>
            <a:cxnLst/>
            <a:rect l="l" t="t" r="r" b="b"/>
            <a:pathLst>
              <a:path w="234950" h="20319">
                <a:moveTo>
                  <a:pt x="234696" y="19811"/>
                </a:moveTo>
                <a:lnTo>
                  <a:pt x="234696" y="0"/>
                </a:lnTo>
                <a:lnTo>
                  <a:pt x="0" y="0"/>
                </a:lnTo>
                <a:lnTo>
                  <a:pt x="0" y="19811"/>
                </a:lnTo>
                <a:lnTo>
                  <a:pt x="234696" y="19811"/>
                </a:lnTo>
                <a:close/>
              </a:path>
            </a:pathLst>
          </a:custGeom>
          <a:solidFill>
            <a:srgbClr val="00008A"/>
          </a:solidFill>
        </p:spPr>
        <p:txBody>
          <a:bodyPr wrap="square" lIns="0" tIns="0" rIns="0" bIns="0" rtlCol="0"/>
          <a:lstStyle/>
          <a:p>
            <a:endParaRPr dirty="0"/>
          </a:p>
        </p:txBody>
      </p:sp>
      <p:sp>
        <p:nvSpPr>
          <p:cNvPr id="63" name="bg object 63"/>
          <p:cNvSpPr/>
          <p:nvPr/>
        </p:nvSpPr>
        <p:spPr>
          <a:xfrm>
            <a:off x="4661408" y="1201927"/>
            <a:ext cx="234950" cy="20320"/>
          </a:xfrm>
          <a:custGeom>
            <a:avLst/>
            <a:gdLst/>
            <a:ahLst/>
            <a:cxnLst/>
            <a:rect l="l" t="t" r="r" b="b"/>
            <a:pathLst>
              <a:path w="234950" h="20319">
                <a:moveTo>
                  <a:pt x="234696" y="19811"/>
                </a:moveTo>
                <a:lnTo>
                  <a:pt x="234696" y="0"/>
                </a:lnTo>
                <a:lnTo>
                  <a:pt x="0" y="0"/>
                </a:lnTo>
                <a:lnTo>
                  <a:pt x="0" y="19811"/>
                </a:lnTo>
                <a:lnTo>
                  <a:pt x="234696" y="19811"/>
                </a:lnTo>
                <a:close/>
              </a:path>
            </a:pathLst>
          </a:custGeom>
          <a:solidFill>
            <a:srgbClr val="000088"/>
          </a:solidFill>
        </p:spPr>
        <p:txBody>
          <a:bodyPr wrap="square" lIns="0" tIns="0" rIns="0" bIns="0" rtlCol="0"/>
          <a:lstStyle/>
          <a:p>
            <a:endParaRPr dirty="0"/>
          </a:p>
        </p:txBody>
      </p:sp>
      <p:sp>
        <p:nvSpPr>
          <p:cNvPr id="64" name="bg object 64"/>
          <p:cNvSpPr/>
          <p:nvPr/>
        </p:nvSpPr>
        <p:spPr>
          <a:xfrm>
            <a:off x="4896103" y="1201927"/>
            <a:ext cx="236220" cy="21590"/>
          </a:xfrm>
          <a:custGeom>
            <a:avLst/>
            <a:gdLst/>
            <a:ahLst/>
            <a:cxnLst/>
            <a:rect l="l" t="t" r="r" b="b"/>
            <a:pathLst>
              <a:path w="236220" h="21590">
                <a:moveTo>
                  <a:pt x="236220" y="21335"/>
                </a:moveTo>
                <a:lnTo>
                  <a:pt x="236220" y="0"/>
                </a:lnTo>
                <a:lnTo>
                  <a:pt x="0" y="0"/>
                </a:lnTo>
                <a:lnTo>
                  <a:pt x="0" y="21335"/>
                </a:lnTo>
                <a:lnTo>
                  <a:pt x="236220" y="21335"/>
                </a:lnTo>
                <a:close/>
              </a:path>
            </a:pathLst>
          </a:custGeom>
          <a:solidFill>
            <a:srgbClr val="000085"/>
          </a:solidFill>
        </p:spPr>
        <p:txBody>
          <a:bodyPr wrap="square" lIns="0" tIns="0" rIns="0" bIns="0" rtlCol="0"/>
          <a:lstStyle/>
          <a:p>
            <a:endParaRPr dirty="0"/>
          </a:p>
        </p:txBody>
      </p:sp>
      <p:sp>
        <p:nvSpPr>
          <p:cNvPr id="65" name="bg object 65"/>
          <p:cNvSpPr/>
          <p:nvPr/>
        </p:nvSpPr>
        <p:spPr>
          <a:xfrm>
            <a:off x="5132323" y="1201927"/>
            <a:ext cx="234950" cy="20320"/>
          </a:xfrm>
          <a:custGeom>
            <a:avLst/>
            <a:gdLst/>
            <a:ahLst/>
            <a:cxnLst/>
            <a:rect l="l" t="t" r="r" b="b"/>
            <a:pathLst>
              <a:path w="234950" h="20319">
                <a:moveTo>
                  <a:pt x="234696" y="19811"/>
                </a:moveTo>
                <a:lnTo>
                  <a:pt x="234696" y="0"/>
                </a:lnTo>
                <a:lnTo>
                  <a:pt x="0" y="0"/>
                </a:lnTo>
                <a:lnTo>
                  <a:pt x="0" y="19811"/>
                </a:lnTo>
                <a:lnTo>
                  <a:pt x="234696" y="19811"/>
                </a:lnTo>
                <a:close/>
              </a:path>
            </a:pathLst>
          </a:custGeom>
          <a:solidFill>
            <a:srgbClr val="000084"/>
          </a:solidFill>
        </p:spPr>
        <p:txBody>
          <a:bodyPr wrap="square" lIns="0" tIns="0" rIns="0" bIns="0" rtlCol="0"/>
          <a:lstStyle/>
          <a:p>
            <a:endParaRPr dirty="0"/>
          </a:p>
        </p:txBody>
      </p:sp>
      <p:sp>
        <p:nvSpPr>
          <p:cNvPr id="66" name="bg object 66"/>
          <p:cNvSpPr/>
          <p:nvPr/>
        </p:nvSpPr>
        <p:spPr>
          <a:xfrm>
            <a:off x="5367020" y="1201927"/>
            <a:ext cx="234950" cy="20320"/>
          </a:xfrm>
          <a:custGeom>
            <a:avLst/>
            <a:gdLst/>
            <a:ahLst/>
            <a:cxnLst/>
            <a:rect l="l" t="t" r="r" b="b"/>
            <a:pathLst>
              <a:path w="234950" h="20319">
                <a:moveTo>
                  <a:pt x="234696" y="19811"/>
                </a:moveTo>
                <a:lnTo>
                  <a:pt x="234696" y="0"/>
                </a:lnTo>
                <a:lnTo>
                  <a:pt x="0" y="0"/>
                </a:lnTo>
                <a:lnTo>
                  <a:pt x="0" y="19811"/>
                </a:lnTo>
                <a:lnTo>
                  <a:pt x="234696" y="19811"/>
                </a:lnTo>
                <a:close/>
              </a:path>
            </a:pathLst>
          </a:custGeom>
          <a:solidFill>
            <a:srgbClr val="000080"/>
          </a:solidFill>
        </p:spPr>
        <p:txBody>
          <a:bodyPr wrap="square" lIns="0" tIns="0" rIns="0" bIns="0" rtlCol="0"/>
          <a:lstStyle/>
          <a:p>
            <a:endParaRPr dirty="0"/>
          </a:p>
        </p:txBody>
      </p:sp>
      <p:sp>
        <p:nvSpPr>
          <p:cNvPr id="67" name="bg object 67"/>
          <p:cNvSpPr/>
          <p:nvPr/>
        </p:nvSpPr>
        <p:spPr>
          <a:xfrm>
            <a:off x="5601715" y="1201927"/>
            <a:ext cx="236220" cy="20320"/>
          </a:xfrm>
          <a:custGeom>
            <a:avLst/>
            <a:gdLst/>
            <a:ahLst/>
            <a:cxnLst/>
            <a:rect l="l" t="t" r="r" b="b"/>
            <a:pathLst>
              <a:path w="236220" h="20319">
                <a:moveTo>
                  <a:pt x="236220" y="19811"/>
                </a:moveTo>
                <a:lnTo>
                  <a:pt x="236220" y="0"/>
                </a:lnTo>
                <a:lnTo>
                  <a:pt x="0" y="0"/>
                </a:lnTo>
                <a:lnTo>
                  <a:pt x="0" y="19811"/>
                </a:lnTo>
                <a:lnTo>
                  <a:pt x="236220" y="19811"/>
                </a:lnTo>
                <a:close/>
              </a:path>
            </a:pathLst>
          </a:custGeom>
          <a:solidFill>
            <a:srgbClr val="00007C"/>
          </a:solidFill>
        </p:spPr>
        <p:txBody>
          <a:bodyPr wrap="square" lIns="0" tIns="0" rIns="0" bIns="0" rtlCol="0"/>
          <a:lstStyle/>
          <a:p>
            <a:endParaRPr dirty="0"/>
          </a:p>
        </p:txBody>
      </p:sp>
      <p:sp>
        <p:nvSpPr>
          <p:cNvPr id="68" name="bg object 68"/>
          <p:cNvSpPr/>
          <p:nvPr/>
        </p:nvSpPr>
        <p:spPr>
          <a:xfrm>
            <a:off x="5837935" y="1201927"/>
            <a:ext cx="234950" cy="20320"/>
          </a:xfrm>
          <a:custGeom>
            <a:avLst/>
            <a:gdLst/>
            <a:ahLst/>
            <a:cxnLst/>
            <a:rect l="l" t="t" r="r" b="b"/>
            <a:pathLst>
              <a:path w="234950" h="20319">
                <a:moveTo>
                  <a:pt x="234696" y="19811"/>
                </a:moveTo>
                <a:lnTo>
                  <a:pt x="234696" y="0"/>
                </a:lnTo>
                <a:lnTo>
                  <a:pt x="0" y="0"/>
                </a:lnTo>
                <a:lnTo>
                  <a:pt x="0" y="19811"/>
                </a:lnTo>
                <a:lnTo>
                  <a:pt x="234696" y="19811"/>
                </a:lnTo>
                <a:close/>
              </a:path>
            </a:pathLst>
          </a:custGeom>
          <a:solidFill>
            <a:srgbClr val="00007A"/>
          </a:solidFill>
        </p:spPr>
        <p:txBody>
          <a:bodyPr wrap="square" lIns="0" tIns="0" rIns="0" bIns="0" rtlCol="0"/>
          <a:lstStyle/>
          <a:p>
            <a:endParaRPr dirty="0"/>
          </a:p>
        </p:txBody>
      </p:sp>
      <p:sp>
        <p:nvSpPr>
          <p:cNvPr id="69" name="bg object 69"/>
          <p:cNvSpPr/>
          <p:nvPr/>
        </p:nvSpPr>
        <p:spPr>
          <a:xfrm>
            <a:off x="6072632" y="1201927"/>
            <a:ext cx="234950" cy="20320"/>
          </a:xfrm>
          <a:custGeom>
            <a:avLst/>
            <a:gdLst/>
            <a:ahLst/>
            <a:cxnLst/>
            <a:rect l="l" t="t" r="r" b="b"/>
            <a:pathLst>
              <a:path w="234950" h="20319">
                <a:moveTo>
                  <a:pt x="234696" y="19811"/>
                </a:moveTo>
                <a:lnTo>
                  <a:pt x="234696" y="0"/>
                </a:lnTo>
                <a:lnTo>
                  <a:pt x="0" y="0"/>
                </a:lnTo>
                <a:lnTo>
                  <a:pt x="0" y="19811"/>
                </a:lnTo>
                <a:lnTo>
                  <a:pt x="234696" y="19811"/>
                </a:lnTo>
                <a:close/>
              </a:path>
            </a:pathLst>
          </a:custGeom>
          <a:solidFill>
            <a:srgbClr val="000078"/>
          </a:solidFill>
        </p:spPr>
        <p:txBody>
          <a:bodyPr wrap="square" lIns="0" tIns="0" rIns="0" bIns="0" rtlCol="0"/>
          <a:lstStyle/>
          <a:p>
            <a:endParaRPr dirty="0"/>
          </a:p>
        </p:txBody>
      </p:sp>
      <p:sp>
        <p:nvSpPr>
          <p:cNvPr id="70" name="bg object 70"/>
          <p:cNvSpPr/>
          <p:nvPr/>
        </p:nvSpPr>
        <p:spPr>
          <a:xfrm>
            <a:off x="6307328" y="1201927"/>
            <a:ext cx="236220" cy="20320"/>
          </a:xfrm>
          <a:custGeom>
            <a:avLst/>
            <a:gdLst/>
            <a:ahLst/>
            <a:cxnLst/>
            <a:rect l="l" t="t" r="r" b="b"/>
            <a:pathLst>
              <a:path w="236220" h="20319">
                <a:moveTo>
                  <a:pt x="236220" y="19811"/>
                </a:moveTo>
                <a:lnTo>
                  <a:pt x="236220" y="0"/>
                </a:lnTo>
                <a:lnTo>
                  <a:pt x="0" y="0"/>
                </a:lnTo>
                <a:lnTo>
                  <a:pt x="0" y="19811"/>
                </a:lnTo>
                <a:lnTo>
                  <a:pt x="236220" y="19811"/>
                </a:lnTo>
                <a:close/>
              </a:path>
            </a:pathLst>
          </a:custGeom>
          <a:solidFill>
            <a:srgbClr val="000076"/>
          </a:solidFill>
        </p:spPr>
        <p:txBody>
          <a:bodyPr wrap="square" lIns="0" tIns="0" rIns="0" bIns="0" rtlCol="0"/>
          <a:lstStyle/>
          <a:p>
            <a:endParaRPr dirty="0"/>
          </a:p>
        </p:txBody>
      </p:sp>
      <p:sp>
        <p:nvSpPr>
          <p:cNvPr id="71" name="bg object 71"/>
          <p:cNvSpPr/>
          <p:nvPr/>
        </p:nvSpPr>
        <p:spPr>
          <a:xfrm>
            <a:off x="6543547" y="1201927"/>
            <a:ext cx="234950" cy="20320"/>
          </a:xfrm>
          <a:custGeom>
            <a:avLst/>
            <a:gdLst/>
            <a:ahLst/>
            <a:cxnLst/>
            <a:rect l="l" t="t" r="r" b="b"/>
            <a:pathLst>
              <a:path w="234950" h="20319">
                <a:moveTo>
                  <a:pt x="234696" y="19811"/>
                </a:moveTo>
                <a:lnTo>
                  <a:pt x="234696" y="0"/>
                </a:lnTo>
                <a:lnTo>
                  <a:pt x="0" y="0"/>
                </a:lnTo>
                <a:lnTo>
                  <a:pt x="0" y="19811"/>
                </a:lnTo>
                <a:lnTo>
                  <a:pt x="234696" y="19811"/>
                </a:lnTo>
                <a:close/>
              </a:path>
            </a:pathLst>
          </a:custGeom>
          <a:solidFill>
            <a:srgbClr val="000072"/>
          </a:solidFill>
        </p:spPr>
        <p:txBody>
          <a:bodyPr wrap="square" lIns="0" tIns="0" rIns="0" bIns="0" rtlCol="0"/>
          <a:lstStyle/>
          <a:p>
            <a:endParaRPr dirty="0"/>
          </a:p>
        </p:txBody>
      </p:sp>
      <p:sp>
        <p:nvSpPr>
          <p:cNvPr id="72" name="bg object 72"/>
          <p:cNvSpPr/>
          <p:nvPr/>
        </p:nvSpPr>
        <p:spPr>
          <a:xfrm>
            <a:off x="6778243" y="1201927"/>
            <a:ext cx="234950" cy="20320"/>
          </a:xfrm>
          <a:custGeom>
            <a:avLst/>
            <a:gdLst/>
            <a:ahLst/>
            <a:cxnLst/>
            <a:rect l="l" t="t" r="r" b="b"/>
            <a:pathLst>
              <a:path w="234950" h="20319">
                <a:moveTo>
                  <a:pt x="234696" y="19811"/>
                </a:moveTo>
                <a:lnTo>
                  <a:pt x="234696" y="0"/>
                </a:lnTo>
                <a:lnTo>
                  <a:pt x="0" y="0"/>
                </a:lnTo>
                <a:lnTo>
                  <a:pt x="0" y="19811"/>
                </a:lnTo>
                <a:lnTo>
                  <a:pt x="234696" y="19811"/>
                </a:lnTo>
                <a:close/>
              </a:path>
            </a:pathLst>
          </a:custGeom>
          <a:solidFill>
            <a:srgbClr val="000070"/>
          </a:solidFill>
        </p:spPr>
        <p:txBody>
          <a:bodyPr wrap="square" lIns="0" tIns="0" rIns="0" bIns="0" rtlCol="0"/>
          <a:lstStyle/>
          <a:p>
            <a:endParaRPr dirty="0"/>
          </a:p>
        </p:txBody>
      </p:sp>
      <p:sp>
        <p:nvSpPr>
          <p:cNvPr id="73" name="bg object 73"/>
          <p:cNvSpPr/>
          <p:nvPr/>
        </p:nvSpPr>
        <p:spPr>
          <a:xfrm>
            <a:off x="7012940" y="1201927"/>
            <a:ext cx="234950" cy="20320"/>
          </a:xfrm>
          <a:custGeom>
            <a:avLst/>
            <a:gdLst/>
            <a:ahLst/>
            <a:cxnLst/>
            <a:rect l="l" t="t" r="r" b="b"/>
            <a:pathLst>
              <a:path w="234950" h="20319">
                <a:moveTo>
                  <a:pt x="234696" y="19811"/>
                </a:moveTo>
                <a:lnTo>
                  <a:pt x="234696" y="0"/>
                </a:lnTo>
                <a:lnTo>
                  <a:pt x="0" y="0"/>
                </a:lnTo>
                <a:lnTo>
                  <a:pt x="0" y="19811"/>
                </a:lnTo>
                <a:lnTo>
                  <a:pt x="234696" y="19811"/>
                </a:lnTo>
                <a:close/>
              </a:path>
            </a:pathLst>
          </a:custGeom>
          <a:solidFill>
            <a:srgbClr val="00006F"/>
          </a:solidFill>
        </p:spPr>
        <p:txBody>
          <a:bodyPr wrap="square" lIns="0" tIns="0" rIns="0" bIns="0" rtlCol="0"/>
          <a:lstStyle/>
          <a:p>
            <a:endParaRPr dirty="0"/>
          </a:p>
        </p:txBody>
      </p:sp>
      <p:sp>
        <p:nvSpPr>
          <p:cNvPr id="74" name="bg object 74"/>
          <p:cNvSpPr/>
          <p:nvPr/>
        </p:nvSpPr>
        <p:spPr>
          <a:xfrm>
            <a:off x="7247635" y="1201927"/>
            <a:ext cx="236220" cy="20320"/>
          </a:xfrm>
          <a:custGeom>
            <a:avLst/>
            <a:gdLst/>
            <a:ahLst/>
            <a:cxnLst/>
            <a:rect l="l" t="t" r="r" b="b"/>
            <a:pathLst>
              <a:path w="236220" h="20319">
                <a:moveTo>
                  <a:pt x="236220" y="19811"/>
                </a:moveTo>
                <a:lnTo>
                  <a:pt x="236220" y="0"/>
                </a:lnTo>
                <a:lnTo>
                  <a:pt x="0" y="0"/>
                </a:lnTo>
                <a:lnTo>
                  <a:pt x="0" y="19811"/>
                </a:lnTo>
                <a:lnTo>
                  <a:pt x="236220" y="19811"/>
                </a:lnTo>
                <a:close/>
              </a:path>
            </a:pathLst>
          </a:custGeom>
          <a:solidFill>
            <a:srgbClr val="00006D"/>
          </a:solidFill>
        </p:spPr>
        <p:txBody>
          <a:bodyPr wrap="square" lIns="0" tIns="0" rIns="0" bIns="0" rtlCol="0"/>
          <a:lstStyle/>
          <a:p>
            <a:endParaRPr dirty="0"/>
          </a:p>
        </p:txBody>
      </p:sp>
      <p:sp>
        <p:nvSpPr>
          <p:cNvPr id="75" name="bg object 75"/>
          <p:cNvSpPr/>
          <p:nvPr/>
        </p:nvSpPr>
        <p:spPr>
          <a:xfrm>
            <a:off x="7483856" y="1201927"/>
            <a:ext cx="234950" cy="20320"/>
          </a:xfrm>
          <a:custGeom>
            <a:avLst/>
            <a:gdLst/>
            <a:ahLst/>
            <a:cxnLst/>
            <a:rect l="l" t="t" r="r" b="b"/>
            <a:pathLst>
              <a:path w="234950" h="20319">
                <a:moveTo>
                  <a:pt x="234696" y="19811"/>
                </a:moveTo>
                <a:lnTo>
                  <a:pt x="234696" y="0"/>
                </a:lnTo>
                <a:lnTo>
                  <a:pt x="0" y="0"/>
                </a:lnTo>
                <a:lnTo>
                  <a:pt x="0" y="19811"/>
                </a:lnTo>
                <a:lnTo>
                  <a:pt x="234696" y="19811"/>
                </a:lnTo>
                <a:close/>
              </a:path>
            </a:pathLst>
          </a:custGeom>
          <a:solidFill>
            <a:srgbClr val="00006B"/>
          </a:solidFill>
        </p:spPr>
        <p:txBody>
          <a:bodyPr wrap="square" lIns="0" tIns="0" rIns="0" bIns="0" rtlCol="0"/>
          <a:lstStyle/>
          <a:p>
            <a:endParaRPr dirty="0"/>
          </a:p>
        </p:txBody>
      </p:sp>
      <p:sp>
        <p:nvSpPr>
          <p:cNvPr id="76" name="bg object 76"/>
          <p:cNvSpPr/>
          <p:nvPr/>
        </p:nvSpPr>
        <p:spPr>
          <a:xfrm>
            <a:off x="7718552" y="1201927"/>
            <a:ext cx="234950" cy="20320"/>
          </a:xfrm>
          <a:custGeom>
            <a:avLst/>
            <a:gdLst/>
            <a:ahLst/>
            <a:cxnLst/>
            <a:rect l="l" t="t" r="r" b="b"/>
            <a:pathLst>
              <a:path w="234950" h="20319">
                <a:moveTo>
                  <a:pt x="234696" y="19811"/>
                </a:moveTo>
                <a:lnTo>
                  <a:pt x="234696" y="0"/>
                </a:lnTo>
                <a:lnTo>
                  <a:pt x="0" y="0"/>
                </a:lnTo>
                <a:lnTo>
                  <a:pt x="0" y="19811"/>
                </a:lnTo>
                <a:lnTo>
                  <a:pt x="234696" y="19811"/>
                </a:lnTo>
                <a:close/>
              </a:path>
            </a:pathLst>
          </a:custGeom>
          <a:solidFill>
            <a:srgbClr val="00006A"/>
          </a:solidFill>
        </p:spPr>
        <p:txBody>
          <a:bodyPr wrap="square" lIns="0" tIns="0" rIns="0" bIns="0" rtlCol="0"/>
          <a:lstStyle/>
          <a:p>
            <a:endParaRPr dirty="0"/>
          </a:p>
        </p:txBody>
      </p:sp>
      <p:sp>
        <p:nvSpPr>
          <p:cNvPr id="77" name="bg object 77"/>
          <p:cNvSpPr/>
          <p:nvPr/>
        </p:nvSpPr>
        <p:spPr>
          <a:xfrm>
            <a:off x="7953247" y="1201927"/>
            <a:ext cx="236220" cy="20320"/>
          </a:xfrm>
          <a:custGeom>
            <a:avLst/>
            <a:gdLst/>
            <a:ahLst/>
            <a:cxnLst/>
            <a:rect l="l" t="t" r="r" b="b"/>
            <a:pathLst>
              <a:path w="236220" h="20319">
                <a:moveTo>
                  <a:pt x="236220" y="19811"/>
                </a:moveTo>
                <a:lnTo>
                  <a:pt x="236220" y="0"/>
                </a:lnTo>
                <a:lnTo>
                  <a:pt x="0" y="0"/>
                </a:lnTo>
                <a:lnTo>
                  <a:pt x="0" y="19811"/>
                </a:lnTo>
                <a:lnTo>
                  <a:pt x="236220" y="19811"/>
                </a:lnTo>
                <a:close/>
              </a:path>
            </a:pathLst>
          </a:custGeom>
          <a:solidFill>
            <a:srgbClr val="000069"/>
          </a:solidFill>
        </p:spPr>
        <p:txBody>
          <a:bodyPr wrap="square" lIns="0" tIns="0" rIns="0" bIns="0" rtlCol="0"/>
          <a:lstStyle/>
          <a:p>
            <a:endParaRPr dirty="0"/>
          </a:p>
        </p:txBody>
      </p:sp>
      <p:sp>
        <p:nvSpPr>
          <p:cNvPr id="78" name="bg object 78"/>
          <p:cNvSpPr/>
          <p:nvPr/>
        </p:nvSpPr>
        <p:spPr>
          <a:xfrm>
            <a:off x="8189468" y="1201927"/>
            <a:ext cx="234950" cy="20320"/>
          </a:xfrm>
          <a:custGeom>
            <a:avLst/>
            <a:gdLst/>
            <a:ahLst/>
            <a:cxnLst/>
            <a:rect l="l" t="t" r="r" b="b"/>
            <a:pathLst>
              <a:path w="234950" h="20319">
                <a:moveTo>
                  <a:pt x="234696" y="19812"/>
                </a:moveTo>
                <a:lnTo>
                  <a:pt x="234696" y="0"/>
                </a:lnTo>
                <a:lnTo>
                  <a:pt x="0" y="0"/>
                </a:lnTo>
                <a:lnTo>
                  <a:pt x="0" y="19812"/>
                </a:lnTo>
                <a:lnTo>
                  <a:pt x="234696" y="19812"/>
                </a:lnTo>
                <a:close/>
              </a:path>
            </a:pathLst>
          </a:custGeom>
          <a:solidFill>
            <a:srgbClr val="000068"/>
          </a:solidFill>
        </p:spPr>
        <p:txBody>
          <a:bodyPr wrap="square" lIns="0" tIns="0" rIns="0" bIns="0" rtlCol="0"/>
          <a:lstStyle/>
          <a:p>
            <a:endParaRPr dirty="0"/>
          </a:p>
        </p:txBody>
      </p:sp>
      <p:sp>
        <p:nvSpPr>
          <p:cNvPr id="79" name="bg object 79"/>
          <p:cNvSpPr/>
          <p:nvPr/>
        </p:nvSpPr>
        <p:spPr>
          <a:xfrm>
            <a:off x="8424164" y="1201927"/>
            <a:ext cx="234950" cy="20320"/>
          </a:xfrm>
          <a:custGeom>
            <a:avLst/>
            <a:gdLst/>
            <a:ahLst/>
            <a:cxnLst/>
            <a:rect l="l" t="t" r="r" b="b"/>
            <a:pathLst>
              <a:path w="234950" h="20319">
                <a:moveTo>
                  <a:pt x="234696" y="19812"/>
                </a:moveTo>
                <a:lnTo>
                  <a:pt x="234696" y="0"/>
                </a:lnTo>
                <a:lnTo>
                  <a:pt x="0" y="0"/>
                </a:lnTo>
                <a:lnTo>
                  <a:pt x="0" y="19812"/>
                </a:lnTo>
                <a:lnTo>
                  <a:pt x="234696" y="19812"/>
                </a:lnTo>
                <a:close/>
              </a:path>
            </a:pathLst>
          </a:custGeom>
          <a:solidFill>
            <a:srgbClr val="000067"/>
          </a:solidFill>
        </p:spPr>
        <p:txBody>
          <a:bodyPr wrap="square" lIns="0" tIns="0" rIns="0" bIns="0" rtlCol="0"/>
          <a:lstStyle/>
          <a:p>
            <a:endParaRPr dirty="0"/>
          </a:p>
        </p:txBody>
      </p:sp>
      <p:sp>
        <p:nvSpPr>
          <p:cNvPr id="80" name="bg object 80"/>
          <p:cNvSpPr/>
          <p:nvPr/>
        </p:nvSpPr>
        <p:spPr>
          <a:xfrm>
            <a:off x="8658859" y="1201927"/>
            <a:ext cx="459740" cy="20320"/>
          </a:xfrm>
          <a:custGeom>
            <a:avLst/>
            <a:gdLst/>
            <a:ahLst/>
            <a:cxnLst/>
            <a:rect l="l" t="t" r="r" b="b"/>
            <a:pathLst>
              <a:path w="459740" h="20319">
                <a:moveTo>
                  <a:pt x="459740" y="0"/>
                </a:moveTo>
                <a:lnTo>
                  <a:pt x="459740" y="19812"/>
                </a:lnTo>
                <a:lnTo>
                  <a:pt x="0" y="19812"/>
                </a:lnTo>
                <a:lnTo>
                  <a:pt x="0" y="0"/>
                </a:lnTo>
                <a:lnTo>
                  <a:pt x="459740" y="0"/>
                </a:lnTo>
                <a:close/>
              </a:path>
            </a:pathLst>
          </a:custGeom>
          <a:solidFill>
            <a:srgbClr val="000065"/>
          </a:solidFill>
        </p:spPr>
        <p:txBody>
          <a:bodyPr wrap="square" lIns="0" tIns="0" rIns="0" bIns="0" rtlCol="0"/>
          <a:lstStyle/>
          <a:p>
            <a:endParaRPr dirty="0"/>
          </a:p>
        </p:txBody>
      </p:sp>
      <p:sp>
        <p:nvSpPr>
          <p:cNvPr id="81" name="bg object 81"/>
          <p:cNvSpPr/>
          <p:nvPr/>
        </p:nvSpPr>
        <p:spPr>
          <a:xfrm>
            <a:off x="863600" y="1585975"/>
            <a:ext cx="18415" cy="18415"/>
          </a:xfrm>
          <a:custGeom>
            <a:avLst/>
            <a:gdLst/>
            <a:ahLst/>
            <a:cxnLst/>
            <a:rect l="l" t="t" r="r" b="b"/>
            <a:pathLst>
              <a:path w="18415" h="18415">
                <a:moveTo>
                  <a:pt x="18287" y="18287"/>
                </a:moveTo>
                <a:lnTo>
                  <a:pt x="18287" y="0"/>
                </a:lnTo>
                <a:lnTo>
                  <a:pt x="0" y="0"/>
                </a:lnTo>
                <a:lnTo>
                  <a:pt x="0" y="18287"/>
                </a:lnTo>
                <a:lnTo>
                  <a:pt x="18287" y="18287"/>
                </a:lnTo>
                <a:close/>
              </a:path>
            </a:pathLst>
          </a:custGeom>
          <a:solidFill>
            <a:srgbClr val="0065FE"/>
          </a:solidFill>
        </p:spPr>
        <p:txBody>
          <a:bodyPr wrap="square" lIns="0" tIns="0" rIns="0" bIns="0" rtlCol="0"/>
          <a:lstStyle/>
          <a:p>
            <a:endParaRPr dirty="0"/>
          </a:p>
        </p:txBody>
      </p:sp>
      <p:pic>
        <p:nvPicPr>
          <p:cNvPr id="82" name="bg object 82"/>
          <p:cNvPicPr/>
          <p:nvPr/>
        </p:nvPicPr>
        <p:blipFill>
          <a:blip r:embed="rId12" cstate="print"/>
          <a:stretch>
            <a:fillRect/>
          </a:stretch>
        </p:blipFill>
        <p:spPr>
          <a:xfrm>
            <a:off x="863600" y="1604264"/>
            <a:ext cx="18287" cy="74675"/>
          </a:xfrm>
          <a:prstGeom prst="rect">
            <a:avLst/>
          </a:prstGeom>
        </p:spPr>
      </p:pic>
      <p:pic>
        <p:nvPicPr>
          <p:cNvPr id="83" name="bg object 83"/>
          <p:cNvPicPr/>
          <p:nvPr/>
        </p:nvPicPr>
        <p:blipFill>
          <a:blip r:embed="rId13" cstate="print"/>
          <a:stretch>
            <a:fillRect/>
          </a:stretch>
        </p:blipFill>
        <p:spPr>
          <a:xfrm>
            <a:off x="863600" y="1678939"/>
            <a:ext cx="18287" cy="175260"/>
          </a:xfrm>
          <a:prstGeom prst="rect">
            <a:avLst/>
          </a:prstGeom>
        </p:spPr>
      </p:pic>
      <p:pic>
        <p:nvPicPr>
          <p:cNvPr id="84" name="bg object 84"/>
          <p:cNvPicPr/>
          <p:nvPr/>
        </p:nvPicPr>
        <p:blipFill>
          <a:blip r:embed="rId14" cstate="print"/>
          <a:stretch>
            <a:fillRect/>
          </a:stretch>
        </p:blipFill>
        <p:spPr>
          <a:xfrm>
            <a:off x="863600" y="1854200"/>
            <a:ext cx="18287" cy="175260"/>
          </a:xfrm>
          <a:prstGeom prst="rect">
            <a:avLst/>
          </a:prstGeom>
        </p:spPr>
      </p:pic>
      <p:sp>
        <p:nvSpPr>
          <p:cNvPr id="85" name="bg object 85"/>
          <p:cNvSpPr/>
          <p:nvPr/>
        </p:nvSpPr>
        <p:spPr>
          <a:xfrm>
            <a:off x="863600" y="2029460"/>
            <a:ext cx="18415" cy="7620"/>
          </a:xfrm>
          <a:custGeom>
            <a:avLst/>
            <a:gdLst/>
            <a:ahLst/>
            <a:cxnLst/>
            <a:rect l="l" t="t" r="r" b="b"/>
            <a:pathLst>
              <a:path w="18415" h="7619">
                <a:moveTo>
                  <a:pt x="18287" y="7619"/>
                </a:moveTo>
                <a:lnTo>
                  <a:pt x="18287" y="0"/>
                </a:lnTo>
                <a:lnTo>
                  <a:pt x="0" y="0"/>
                </a:lnTo>
                <a:lnTo>
                  <a:pt x="0" y="7619"/>
                </a:lnTo>
                <a:lnTo>
                  <a:pt x="18287" y="7619"/>
                </a:lnTo>
                <a:close/>
              </a:path>
            </a:pathLst>
          </a:custGeom>
          <a:solidFill>
            <a:srgbClr val="00049A"/>
          </a:solidFill>
        </p:spPr>
        <p:txBody>
          <a:bodyPr wrap="square" lIns="0" tIns="0" rIns="0" bIns="0" rtlCol="0"/>
          <a:lstStyle/>
          <a:p>
            <a:endParaRPr dirty="0"/>
          </a:p>
        </p:txBody>
      </p:sp>
      <p:sp>
        <p:nvSpPr>
          <p:cNvPr id="86" name="bg object 86"/>
          <p:cNvSpPr/>
          <p:nvPr/>
        </p:nvSpPr>
        <p:spPr>
          <a:xfrm>
            <a:off x="863600" y="0"/>
            <a:ext cx="18415" cy="2540"/>
          </a:xfrm>
          <a:custGeom>
            <a:avLst/>
            <a:gdLst/>
            <a:ahLst/>
            <a:cxnLst/>
            <a:rect l="l" t="t" r="r" b="b"/>
            <a:pathLst>
              <a:path w="18415" h="2540">
                <a:moveTo>
                  <a:pt x="0" y="0"/>
                </a:moveTo>
                <a:lnTo>
                  <a:pt x="18288" y="0"/>
                </a:lnTo>
                <a:lnTo>
                  <a:pt x="18288" y="2539"/>
                </a:lnTo>
                <a:lnTo>
                  <a:pt x="0" y="2539"/>
                </a:lnTo>
                <a:lnTo>
                  <a:pt x="0" y="0"/>
                </a:lnTo>
                <a:close/>
              </a:path>
            </a:pathLst>
          </a:custGeom>
          <a:solidFill>
            <a:srgbClr val="00008F"/>
          </a:solidFill>
        </p:spPr>
        <p:txBody>
          <a:bodyPr wrap="square" lIns="0" tIns="0" rIns="0" bIns="0" rtlCol="0"/>
          <a:lstStyle/>
          <a:p>
            <a:endParaRPr dirty="0"/>
          </a:p>
        </p:txBody>
      </p:sp>
      <p:sp>
        <p:nvSpPr>
          <p:cNvPr id="87" name="bg object 87"/>
          <p:cNvSpPr/>
          <p:nvPr/>
        </p:nvSpPr>
        <p:spPr>
          <a:xfrm>
            <a:off x="863600" y="2540"/>
            <a:ext cx="18415" cy="40005"/>
          </a:xfrm>
          <a:custGeom>
            <a:avLst/>
            <a:gdLst/>
            <a:ahLst/>
            <a:cxnLst/>
            <a:rect l="l" t="t" r="r" b="b"/>
            <a:pathLst>
              <a:path w="18415" h="40005">
                <a:moveTo>
                  <a:pt x="18287" y="39623"/>
                </a:moveTo>
                <a:lnTo>
                  <a:pt x="18287" y="0"/>
                </a:lnTo>
                <a:lnTo>
                  <a:pt x="0" y="0"/>
                </a:lnTo>
                <a:lnTo>
                  <a:pt x="0" y="39623"/>
                </a:lnTo>
                <a:lnTo>
                  <a:pt x="18287" y="39623"/>
                </a:lnTo>
                <a:close/>
              </a:path>
            </a:pathLst>
          </a:custGeom>
          <a:solidFill>
            <a:srgbClr val="000090"/>
          </a:solidFill>
        </p:spPr>
        <p:txBody>
          <a:bodyPr wrap="square" lIns="0" tIns="0" rIns="0" bIns="0" rtlCol="0"/>
          <a:lstStyle/>
          <a:p>
            <a:endParaRPr dirty="0"/>
          </a:p>
        </p:txBody>
      </p:sp>
      <p:sp>
        <p:nvSpPr>
          <p:cNvPr id="88" name="bg object 88"/>
          <p:cNvSpPr/>
          <p:nvPr/>
        </p:nvSpPr>
        <p:spPr>
          <a:xfrm>
            <a:off x="863600" y="42163"/>
            <a:ext cx="18415" cy="38100"/>
          </a:xfrm>
          <a:custGeom>
            <a:avLst/>
            <a:gdLst/>
            <a:ahLst/>
            <a:cxnLst/>
            <a:rect l="l" t="t" r="r" b="b"/>
            <a:pathLst>
              <a:path w="18415" h="38100">
                <a:moveTo>
                  <a:pt x="18287" y="38100"/>
                </a:moveTo>
                <a:lnTo>
                  <a:pt x="18287" y="0"/>
                </a:lnTo>
                <a:lnTo>
                  <a:pt x="0" y="0"/>
                </a:lnTo>
                <a:lnTo>
                  <a:pt x="0" y="38100"/>
                </a:lnTo>
                <a:lnTo>
                  <a:pt x="18287" y="38100"/>
                </a:lnTo>
                <a:close/>
              </a:path>
            </a:pathLst>
          </a:custGeom>
          <a:solidFill>
            <a:srgbClr val="000092"/>
          </a:solidFill>
        </p:spPr>
        <p:txBody>
          <a:bodyPr wrap="square" lIns="0" tIns="0" rIns="0" bIns="0" rtlCol="0"/>
          <a:lstStyle/>
          <a:p>
            <a:endParaRPr dirty="0"/>
          </a:p>
        </p:txBody>
      </p:sp>
      <p:sp>
        <p:nvSpPr>
          <p:cNvPr id="89" name="bg object 89"/>
          <p:cNvSpPr/>
          <p:nvPr/>
        </p:nvSpPr>
        <p:spPr>
          <a:xfrm>
            <a:off x="863600" y="80264"/>
            <a:ext cx="18415" cy="40005"/>
          </a:xfrm>
          <a:custGeom>
            <a:avLst/>
            <a:gdLst/>
            <a:ahLst/>
            <a:cxnLst/>
            <a:rect l="l" t="t" r="r" b="b"/>
            <a:pathLst>
              <a:path w="18415" h="40005">
                <a:moveTo>
                  <a:pt x="18287" y="39624"/>
                </a:moveTo>
                <a:lnTo>
                  <a:pt x="18287" y="0"/>
                </a:lnTo>
                <a:lnTo>
                  <a:pt x="0" y="0"/>
                </a:lnTo>
                <a:lnTo>
                  <a:pt x="0" y="39624"/>
                </a:lnTo>
                <a:lnTo>
                  <a:pt x="18287" y="39624"/>
                </a:lnTo>
                <a:close/>
              </a:path>
            </a:pathLst>
          </a:custGeom>
          <a:solidFill>
            <a:srgbClr val="000093"/>
          </a:solidFill>
        </p:spPr>
        <p:txBody>
          <a:bodyPr wrap="square" lIns="0" tIns="0" rIns="0" bIns="0" rtlCol="0"/>
          <a:lstStyle/>
          <a:p>
            <a:endParaRPr dirty="0"/>
          </a:p>
        </p:txBody>
      </p:sp>
      <p:sp>
        <p:nvSpPr>
          <p:cNvPr id="90" name="bg object 90"/>
          <p:cNvSpPr/>
          <p:nvPr/>
        </p:nvSpPr>
        <p:spPr>
          <a:xfrm>
            <a:off x="863600" y="119887"/>
            <a:ext cx="18415" cy="38100"/>
          </a:xfrm>
          <a:custGeom>
            <a:avLst/>
            <a:gdLst/>
            <a:ahLst/>
            <a:cxnLst/>
            <a:rect l="l" t="t" r="r" b="b"/>
            <a:pathLst>
              <a:path w="18415" h="38100">
                <a:moveTo>
                  <a:pt x="18287" y="38100"/>
                </a:moveTo>
                <a:lnTo>
                  <a:pt x="18287" y="0"/>
                </a:lnTo>
                <a:lnTo>
                  <a:pt x="0" y="0"/>
                </a:lnTo>
                <a:lnTo>
                  <a:pt x="0" y="38100"/>
                </a:lnTo>
                <a:lnTo>
                  <a:pt x="18287" y="38100"/>
                </a:lnTo>
                <a:close/>
              </a:path>
            </a:pathLst>
          </a:custGeom>
          <a:solidFill>
            <a:srgbClr val="000094"/>
          </a:solidFill>
        </p:spPr>
        <p:txBody>
          <a:bodyPr wrap="square" lIns="0" tIns="0" rIns="0" bIns="0" rtlCol="0"/>
          <a:lstStyle/>
          <a:p>
            <a:endParaRPr dirty="0"/>
          </a:p>
        </p:txBody>
      </p:sp>
      <p:sp>
        <p:nvSpPr>
          <p:cNvPr id="91" name="bg object 91"/>
          <p:cNvSpPr/>
          <p:nvPr/>
        </p:nvSpPr>
        <p:spPr>
          <a:xfrm>
            <a:off x="863600" y="157987"/>
            <a:ext cx="18415" cy="40005"/>
          </a:xfrm>
          <a:custGeom>
            <a:avLst/>
            <a:gdLst/>
            <a:ahLst/>
            <a:cxnLst/>
            <a:rect l="l" t="t" r="r" b="b"/>
            <a:pathLst>
              <a:path w="18415" h="40005">
                <a:moveTo>
                  <a:pt x="18287" y="39624"/>
                </a:moveTo>
                <a:lnTo>
                  <a:pt x="18287" y="0"/>
                </a:lnTo>
                <a:lnTo>
                  <a:pt x="0" y="0"/>
                </a:lnTo>
                <a:lnTo>
                  <a:pt x="0" y="39624"/>
                </a:lnTo>
                <a:lnTo>
                  <a:pt x="18287" y="39624"/>
                </a:lnTo>
                <a:close/>
              </a:path>
            </a:pathLst>
          </a:custGeom>
          <a:solidFill>
            <a:srgbClr val="000095"/>
          </a:solidFill>
        </p:spPr>
        <p:txBody>
          <a:bodyPr wrap="square" lIns="0" tIns="0" rIns="0" bIns="0" rtlCol="0"/>
          <a:lstStyle/>
          <a:p>
            <a:endParaRPr dirty="0"/>
          </a:p>
        </p:txBody>
      </p:sp>
      <p:sp>
        <p:nvSpPr>
          <p:cNvPr id="92" name="bg object 92"/>
          <p:cNvSpPr/>
          <p:nvPr/>
        </p:nvSpPr>
        <p:spPr>
          <a:xfrm>
            <a:off x="863600" y="197612"/>
            <a:ext cx="18415" cy="38100"/>
          </a:xfrm>
          <a:custGeom>
            <a:avLst/>
            <a:gdLst/>
            <a:ahLst/>
            <a:cxnLst/>
            <a:rect l="l" t="t" r="r" b="b"/>
            <a:pathLst>
              <a:path w="18415" h="38100">
                <a:moveTo>
                  <a:pt x="18287" y="38100"/>
                </a:moveTo>
                <a:lnTo>
                  <a:pt x="18287" y="0"/>
                </a:lnTo>
                <a:lnTo>
                  <a:pt x="0" y="0"/>
                </a:lnTo>
                <a:lnTo>
                  <a:pt x="0" y="38100"/>
                </a:lnTo>
                <a:lnTo>
                  <a:pt x="18287" y="38100"/>
                </a:lnTo>
                <a:close/>
              </a:path>
            </a:pathLst>
          </a:custGeom>
          <a:solidFill>
            <a:srgbClr val="000096"/>
          </a:solidFill>
        </p:spPr>
        <p:txBody>
          <a:bodyPr wrap="square" lIns="0" tIns="0" rIns="0" bIns="0" rtlCol="0"/>
          <a:lstStyle/>
          <a:p>
            <a:endParaRPr dirty="0"/>
          </a:p>
        </p:txBody>
      </p:sp>
      <p:sp>
        <p:nvSpPr>
          <p:cNvPr id="93" name="bg object 93"/>
          <p:cNvSpPr/>
          <p:nvPr/>
        </p:nvSpPr>
        <p:spPr>
          <a:xfrm>
            <a:off x="863600" y="235711"/>
            <a:ext cx="18415" cy="40005"/>
          </a:xfrm>
          <a:custGeom>
            <a:avLst/>
            <a:gdLst/>
            <a:ahLst/>
            <a:cxnLst/>
            <a:rect l="l" t="t" r="r" b="b"/>
            <a:pathLst>
              <a:path w="18415" h="40004">
                <a:moveTo>
                  <a:pt x="18287" y="39624"/>
                </a:moveTo>
                <a:lnTo>
                  <a:pt x="18287" y="0"/>
                </a:lnTo>
                <a:lnTo>
                  <a:pt x="0" y="0"/>
                </a:lnTo>
                <a:lnTo>
                  <a:pt x="0" y="39624"/>
                </a:lnTo>
                <a:lnTo>
                  <a:pt x="18287" y="39624"/>
                </a:lnTo>
                <a:close/>
              </a:path>
            </a:pathLst>
          </a:custGeom>
          <a:solidFill>
            <a:srgbClr val="000097"/>
          </a:solidFill>
        </p:spPr>
        <p:txBody>
          <a:bodyPr wrap="square" lIns="0" tIns="0" rIns="0" bIns="0" rtlCol="0"/>
          <a:lstStyle/>
          <a:p>
            <a:endParaRPr dirty="0"/>
          </a:p>
        </p:txBody>
      </p:sp>
      <p:sp>
        <p:nvSpPr>
          <p:cNvPr id="94" name="bg object 94"/>
          <p:cNvSpPr/>
          <p:nvPr/>
        </p:nvSpPr>
        <p:spPr>
          <a:xfrm>
            <a:off x="863600" y="275336"/>
            <a:ext cx="18415" cy="114300"/>
          </a:xfrm>
          <a:custGeom>
            <a:avLst/>
            <a:gdLst/>
            <a:ahLst/>
            <a:cxnLst/>
            <a:rect l="l" t="t" r="r" b="b"/>
            <a:pathLst>
              <a:path w="18415" h="114300">
                <a:moveTo>
                  <a:pt x="18287" y="114300"/>
                </a:moveTo>
                <a:lnTo>
                  <a:pt x="18287" y="0"/>
                </a:lnTo>
                <a:lnTo>
                  <a:pt x="0" y="0"/>
                </a:lnTo>
                <a:lnTo>
                  <a:pt x="0" y="114300"/>
                </a:lnTo>
                <a:lnTo>
                  <a:pt x="18287" y="114300"/>
                </a:lnTo>
                <a:close/>
              </a:path>
            </a:pathLst>
          </a:custGeom>
          <a:solidFill>
            <a:srgbClr val="000098"/>
          </a:solidFill>
        </p:spPr>
        <p:txBody>
          <a:bodyPr wrap="square" lIns="0" tIns="0" rIns="0" bIns="0" rtlCol="0"/>
          <a:lstStyle/>
          <a:p>
            <a:endParaRPr dirty="0"/>
          </a:p>
        </p:txBody>
      </p:sp>
      <p:pic>
        <p:nvPicPr>
          <p:cNvPr id="95" name="bg object 95"/>
          <p:cNvPicPr/>
          <p:nvPr/>
        </p:nvPicPr>
        <p:blipFill>
          <a:blip r:embed="rId15" cstate="print"/>
          <a:stretch>
            <a:fillRect/>
          </a:stretch>
        </p:blipFill>
        <p:spPr>
          <a:xfrm>
            <a:off x="863600" y="389636"/>
            <a:ext cx="18287" cy="155448"/>
          </a:xfrm>
          <a:prstGeom prst="rect">
            <a:avLst/>
          </a:prstGeom>
        </p:spPr>
      </p:pic>
      <p:pic>
        <p:nvPicPr>
          <p:cNvPr id="96" name="bg object 96"/>
          <p:cNvPicPr/>
          <p:nvPr/>
        </p:nvPicPr>
        <p:blipFill>
          <a:blip r:embed="rId16" cstate="print"/>
          <a:stretch>
            <a:fillRect/>
          </a:stretch>
        </p:blipFill>
        <p:spPr>
          <a:xfrm>
            <a:off x="863600" y="545083"/>
            <a:ext cx="18287" cy="175260"/>
          </a:xfrm>
          <a:prstGeom prst="rect">
            <a:avLst/>
          </a:prstGeom>
        </p:spPr>
      </p:pic>
      <p:pic>
        <p:nvPicPr>
          <p:cNvPr id="97" name="bg object 97"/>
          <p:cNvPicPr/>
          <p:nvPr/>
        </p:nvPicPr>
        <p:blipFill>
          <a:blip r:embed="rId17" cstate="print"/>
          <a:stretch>
            <a:fillRect/>
          </a:stretch>
        </p:blipFill>
        <p:spPr>
          <a:xfrm>
            <a:off x="863600" y="720344"/>
            <a:ext cx="18287" cy="100583"/>
          </a:xfrm>
          <a:prstGeom prst="rect">
            <a:avLst/>
          </a:prstGeom>
        </p:spPr>
      </p:pic>
      <p:sp>
        <p:nvSpPr>
          <p:cNvPr id="98" name="bg object 98"/>
          <p:cNvSpPr/>
          <p:nvPr/>
        </p:nvSpPr>
        <p:spPr>
          <a:xfrm>
            <a:off x="863600" y="820927"/>
            <a:ext cx="18415" cy="17145"/>
          </a:xfrm>
          <a:custGeom>
            <a:avLst/>
            <a:gdLst/>
            <a:ahLst/>
            <a:cxnLst/>
            <a:rect l="l" t="t" r="r" b="b"/>
            <a:pathLst>
              <a:path w="18415" h="17144">
                <a:moveTo>
                  <a:pt x="18287" y="16764"/>
                </a:moveTo>
                <a:lnTo>
                  <a:pt x="18287" y="0"/>
                </a:lnTo>
                <a:lnTo>
                  <a:pt x="0" y="0"/>
                </a:lnTo>
                <a:lnTo>
                  <a:pt x="0" y="16764"/>
                </a:lnTo>
                <a:lnTo>
                  <a:pt x="18287" y="16764"/>
                </a:lnTo>
                <a:close/>
              </a:path>
            </a:pathLst>
          </a:custGeom>
          <a:solidFill>
            <a:srgbClr val="0065FE"/>
          </a:solidFill>
        </p:spPr>
        <p:txBody>
          <a:bodyPr wrap="square" lIns="0" tIns="0" rIns="0" bIns="0" rtlCol="0"/>
          <a:lstStyle/>
          <a:p>
            <a:endParaRPr dirty="0"/>
          </a:p>
        </p:txBody>
      </p:sp>
      <p:sp>
        <p:nvSpPr>
          <p:cNvPr id="99" name="bg object 99"/>
          <p:cNvSpPr/>
          <p:nvPr/>
        </p:nvSpPr>
        <p:spPr>
          <a:xfrm>
            <a:off x="863600" y="837691"/>
            <a:ext cx="18415" cy="9525"/>
          </a:xfrm>
          <a:custGeom>
            <a:avLst/>
            <a:gdLst/>
            <a:ahLst/>
            <a:cxnLst/>
            <a:rect l="l" t="t" r="r" b="b"/>
            <a:pathLst>
              <a:path w="18415" h="9525">
                <a:moveTo>
                  <a:pt x="18287" y="9144"/>
                </a:moveTo>
                <a:lnTo>
                  <a:pt x="18287" y="0"/>
                </a:lnTo>
                <a:lnTo>
                  <a:pt x="0" y="0"/>
                </a:lnTo>
                <a:lnTo>
                  <a:pt x="0" y="9144"/>
                </a:lnTo>
                <a:lnTo>
                  <a:pt x="18287" y="9144"/>
                </a:lnTo>
                <a:close/>
              </a:path>
            </a:pathLst>
          </a:custGeom>
          <a:solidFill>
            <a:srgbClr val="0D65FE"/>
          </a:solidFill>
        </p:spPr>
        <p:txBody>
          <a:bodyPr wrap="square" lIns="0" tIns="0" rIns="0" bIns="0" rtlCol="0"/>
          <a:lstStyle/>
          <a:p>
            <a:endParaRPr dirty="0"/>
          </a:p>
        </p:txBody>
      </p:sp>
      <p:sp>
        <p:nvSpPr>
          <p:cNvPr id="100" name="bg object 100"/>
          <p:cNvSpPr/>
          <p:nvPr/>
        </p:nvSpPr>
        <p:spPr>
          <a:xfrm>
            <a:off x="863600" y="846836"/>
            <a:ext cx="18415" cy="9525"/>
          </a:xfrm>
          <a:custGeom>
            <a:avLst/>
            <a:gdLst/>
            <a:ahLst/>
            <a:cxnLst/>
            <a:rect l="l" t="t" r="r" b="b"/>
            <a:pathLst>
              <a:path w="18415" h="9525">
                <a:moveTo>
                  <a:pt x="18287" y="9143"/>
                </a:moveTo>
                <a:lnTo>
                  <a:pt x="18287" y="0"/>
                </a:lnTo>
                <a:lnTo>
                  <a:pt x="0" y="0"/>
                </a:lnTo>
                <a:lnTo>
                  <a:pt x="0" y="9143"/>
                </a:lnTo>
                <a:lnTo>
                  <a:pt x="18287" y="9143"/>
                </a:lnTo>
                <a:close/>
              </a:path>
            </a:pathLst>
          </a:custGeom>
          <a:solidFill>
            <a:srgbClr val="1868FE"/>
          </a:solidFill>
        </p:spPr>
        <p:txBody>
          <a:bodyPr wrap="square" lIns="0" tIns="0" rIns="0" bIns="0" rtlCol="0"/>
          <a:lstStyle/>
          <a:p>
            <a:endParaRPr dirty="0"/>
          </a:p>
        </p:txBody>
      </p:sp>
      <p:sp>
        <p:nvSpPr>
          <p:cNvPr id="101" name="bg object 101"/>
          <p:cNvSpPr/>
          <p:nvPr/>
        </p:nvSpPr>
        <p:spPr>
          <a:xfrm>
            <a:off x="863600" y="855980"/>
            <a:ext cx="18415" cy="9525"/>
          </a:xfrm>
          <a:custGeom>
            <a:avLst/>
            <a:gdLst/>
            <a:ahLst/>
            <a:cxnLst/>
            <a:rect l="l" t="t" r="r" b="b"/>
            <a:pathLst>
              <a:path w="18415" h="9525">
                <a:moveTo>
                  <a:pt x="18287" y="9144"/>
                </a:moveTo>
                <a:lnTo>
                  <a:pt x="18287" y="0"/>
                </a:lnTo>
                <a:lnTo>
                  <a:pt x="0" y="0"/>
                </a:lnTo>
                <a:lnTo>
                  <a:pt x="0" y="9144"/>
                </a:lnTo>
                <a:lnTo>
                  <a:pt x="18287" y="9144"/>
                </a:lnTo>
                <a:close/>
              </a:path>
            </a:pathLst>
          </a:custGeom>
          <a:solidFill>
            <a:srgbClr val="216AFE"/>
          </a:solidFill>
        </p:spPr>
        <p:txBody>
          <a:bodyPr wrap="square" lIns="0" tIns="0" rIns="0" bIns="0" rtlCol="0"/>
          <a:lstStyle/>
          <a:p>
            <a:endParaRPr dirty="0"/>
          </a:p>
        </p:txBody>
      </p:sp>
      <p:pic>
        <p:nvPicPr>
          <p:cNvPr id="102" name="bg object 102"/>
          <p:cNvPicPr/>
          <p:nvPr/>
        </p:nvPicPr>
        <p:blipFill>
          <a:blip r:embed="rId18" cstate="print"/>
          <a:stretch>
            <a:fillRect/>
          </a:stretch>
        </p:blipFill>
        <p:spPr>
          <a:xfrm>
            <a:off x="863600" y="865124"/>
            <a:ext cx="18287" cy="54863"/>
          </a:xfrm>
          <a:prstGeom prst="rect">
            <a:avLst/>
          </a:prstGeom>
        </p:spPr>
      </p:pic>
      <p:pic>
        <p:nvPicPr>
          <p:cNvPr id="103" name="bg object 103"/>
          <p:cNvPicPr/>
          <p:nvPr/>
        </p:nvPicPr>
        <p:blipFill>
          <a:blip r:embed="rId19" cstate="print"/>
          <a:stretch>
            <a:fillRect/>
          </a:stretch>
        </p:blipFill>
        <p:spPr>
          <a:xfrm>
            <a:off x="863600" y="919988"/>
            <a:ext cx="18287" cy="64008"/>
          </a:xfrm>
          <a:prstGeom prst="rect">
            <a:avLst/>
          </a:prstGeom>
        </p:spPr>
      </p:pic>
      <p:pic>
        <p:nvPicPr>
          <p:cNvPr id="104" name="bg object 104"/>
          <p:cNvPicPr/>
          <p:nvPr/>
        </p:nvPicPr>
        <p:blipFill>
          <a:blip r:embed="rId20" cstate="print"/>
          <a:stretch>
            <a:fillRect/>
          </a:stretch>
        </p:blipFill>
        <p:spPr>
          <a:xfrm>
            <a:off x="863600" y="983996"/>
            <a:ext cx="18288" cy="64007"/>
          </a:xfrm>
          <a:prstGeom prst="rect">
            <a:avLst/>
          </a:prstGeom>
        </p:spPr>
      </p:pic>
      <p:pic>
        <p:nvPicPr>
          <p:cNvPr id="105" name="bg object 105"/>
          <p:cNvPicPr/>
          <p:nvPr/>
        </p:nvPicPr>
        <p:blipFill>
          <a:blip r:embed="rId21" cstate="print"/>
          <a:stretch>
            <a:fillRect/>
          </a:stretch>
        </p:blipFill>
        <p:spPr>
          <a:xfrm>
            <a:off x="863600" y="1048003"/>
            <a:ext cx="18287" cy="73151"/>
          </a:xfrm>
          <a:prstGeom prst="rect">
            <a:avLst/>
          </a:prstGeom>
        </p:spPr>
      </p:pic>
      <p:pic>
        <p:nvPicPr>
          <p:cNvPr id="106" name="bg object 106"/>
          <p:cNvPicPr/>
          <p:nvPr/>
        </p:nvPicPr>
        <p:blipFill>
          <a:blip r:embed="rId22" cstate="print"/>
          <a:stretch>
            <a:fillRect/>
          </a:stretch>
        </p:blipFill>
        <p:spPr>
          <a:xfrm>
            <a:off x="863600" y="1121155"/>
            <a:ext cx="18287" cy="82295"/>
          </a:xfrm>
          <a:prstGeom prst="rect">
            <a:avLst/>
          </a:prstGeom>
        </p:spPr>
      </p:pic>
      <p:sp>
        <p:nvSpPr>
          <p:cNvPr id="107" name="bg object 107"/>
          <p:cNvSpPr/>
          <p:nvPr/>
        </p:nvSpPr>
        <p:spPr>
          <a:xfrm>
            <a:off x="863600" y="1203452"/>
            <a:ext cx="18415" cy="18415"/>
          </a:xfrm>
          <a:custGeom>
            <a:avLst/>
            <a:gdLst/>
            <a:ahLst/>
            <a:cxnLst/>
            <a:rect l="l" t="t" r="r" b="b"/>
            <a:pathLst>
              <a:path w="18415" h="18415">
                <a:moveTo>
                  <a:pt x="18287" y="18287"/>
                </a:moveTo>
                <a:lnTo>
                  <a:pt x="18287" y="0"/>
                </a:lnTo>
                <a:lnTo>
                  <a:pt x="0" y="0"/>
                </a:lnTo>
                <a:lnTo>
                  <a:pt x="0" y="18287"/>
                </a:lnTo>
                <a:lnTo>
                  <a:pt x="18287" y="18287"/>
                </a:lnTo>
                <a:close/>
              </a:path>
            </a:pathLst>
          </a:custGeom>
          <a:solidFill>
            <a:srgbClr val="FEFECC"/>
          </a:solidFill>
        </p:spPr>
        <p:txBody>
          <a:bodyPr wrap="square" lIns="0" tIns="0" rIns="0" bIns="0" rtlCol="0"/>
          <a:lstStyle/>
          <a:p>
            <a:endParaRPr dirty="0"/>
          </a:p>
        </p:txBody>
      </p:sp>
      <p:pic>
        <p:nvPicPr>
          <p:cNvPr id="108" name="bg object 108"/>
          <p:cNvPicPr/>
          <p:nvPr/>
        </p:nvPicPr>
        <p:blipFill>
          <a:blip r:embed="rId23" cstate="print"/>
          <a:stretch>
            <a:fillRect/>
          </a:stretch>
        </p:blipFill>
        <p:spPr>
          <a:xfrm>
            <a:off x="863600" y="1221739"/>
            <a:ext cx="18287" cy="109727"/>
          </a:xfrm>
          <a:prstGeom prst="rect">
            <a:avLst/>
          </a:prstGeom>
        </p:spPr>
      </p:pic>
      <p:pic>
        <p:nvPicPr>
          <p:cNvPr id="109" name="bg object 109"/>
          <p:cNvPicPr/>
          <p:nvPr/>
        </p:nvPicPr>
        <p:blipFill>
          <a:blip r:embed="rId24" cstate="print"/>
          <a:stretch>
            <a:fillRect/>
          </a:stretch>
        </p:blipFill>
        <p:spPr>
          <a:xfrm>
            <a:off x="863600" y="1331467"/>
            <a:ext cx="18287" cy="73151"/>
          </a:xfrm>
          <a:prstGeom prst="rect">
            <a:avLst/>
          </a:prstGeom>
        </p:spPr>
      </p:pic>
      <p:pic>
        <p:nvPicPr>
          <p:cNvPr id="110" name="bg object 110"/>
          <p:cNvPicPr/>
          <p:nvPr/>
        </p:nvPicPr>
        <p:blipFill>
          <a:blip r:embed="rId25" cstate="print"/>
          <a:stretch>
            <a:fillRect/>
          </a:stretch>
        </p:blipFill>
        <p:spPr>
          <a:xfrm>
            <a:off x="863600" y="1404620"/>
            <a:ext cx="18287" cy="91439"/>
          </a:xfrm>
          <a:prstGeom prst="rect">
            <a:avLst/>
          </a:prstGeom>
        </p:spPr>
      </p:pic>
      <p:sp>
        <p:nvSpPr>
          <p:cNvPr id="111" name="bg object 111"/>
          <p:cNvSpPr/>
          <p:nvPr/>
        </p:nvSpPr>
        <p:spPr>
          <a:xfrm>
            <a:off x="863600" y="1496060"/>
            <a:ext cx="18415" cy="9525"/>
          </a:xfrm>
          <a:custGeom>
            <a:avLst/>
            <a:gdLst/>
            <a:ahLst/>
            <a:cxnLst/>
            <a:rect l="l" t="t" r="r" b="b"/>
            <a:pathLst>
              <a:path w="18415" h="9525">
                <a:moveTo>
                  <a:pt x="18287" y="9143"/>
                </a:moveTo>
                <a:lnTo>
                  <a:pt x="18287" y="0"/>
                </a:lnTo>
                <a:lnTo>
                  <a:pt x="0" y="0"/>
                </a:lnTo>
                <a:lnTo>
                  <a:pt x="0" y="9143"/>
                </a:lnTo>
                <a:lnTo>
                  <a:pt x="18287" y="9143"/>
                </a:lnTo>
                <a:close/>
              </a:path>
            </a:pathLst>
          </a:custGeom>
          <a:solidFill>
            <a:srgbClr val="5984F9"/>
          </a:solidFill>
        </p:spPr>
        <p:txBody>
          <a:bodyPr wrap="square" lIns="0" tIns="0" rIns="0" bIns="0" rtlCol="0"/>
          <a:lstStyle/>
          <a:p>
            <a:endParaRPr dirty="0"/>
          </a:p>
        </p:txBody>
      </p:sp>
      <p:sp>
        <p:nvSpPr>
          <p:cNvPr id="112" name="bg object 112"/>
          <p:cNvSpPr/>
          <p:nvPr/>
        </p:nvSpPr>
        <p:spPr>
          <a:xfrm>
            <a:off x="863600" y="1505203"/>
            <a:ext cx="18415" cy="9525"/>
          </a:xfrm>
          <a:custGeom>
            <a:avLst/>
            <a:gdLst/>
            <a:ahLst/>
            <a:cxnLst/>
            <a:rect l="l" t="t" r="r" b="b"/>
            <a:pathLst>
              <a:path w="18415" h="9525">
                <a:moveTo>
                  <a:pt x="18287" y="9144"/>
                </a:moveTo>
                <a:lnTo>
                  <a:pt x="18287" y="0"/>
                </a:lnTo>
                <a:lnTo>
                  <a:pt x="0" y="0"/>
                </a:lnTo>
                <a:lnTo>
                  <a:pt x="0" y="9144"/>
                </a:lnTo>
                <a:lnTo>
                  <a:pt x="18287" y="9144"/>
                </a:lnTo>
                <a:close/>
              </a:path>
            </a:pathLst>
          </a:custGeom>
          <a:solidFill>
            <a:srgbClr val="517DFA"/>
          </a:solidFill>
        </p:spPr>
        <p:txBody>
          <a:bodyPr wrap="square" lIns="0" tIns="0" rIns="0" bIns="0" rtlCol="0"/>
          <a:lstStyle/>
          <a:p>
            <a:endParaRPr dirty="0"/>
          </a:p>
        </p:txBody>
      </p:sp>
      <p:sp>
        <p:nvSpPr>
          <p:cNvPr id="113" name="bg object 113"/>
          <p:cNvSpPr/>
          <p:nvPr/>
        </p:nvSpPr>
        <p:spPr>
          <a:xfrm>
            <a:off x="863600" y="1514347"/>
            <a:ext cx="18415" cy="9525"/>
          </a:xfrm>
          <a:custGeom>
            <a:avLst/>
            <a:gdLst/>
            <a:ahLst/>
            <a:cxnLst/>
            <a:rect l="l" t="t" r="r" b="b"/>
            <a:pathLst>
              <a:path w="18415" h="9525">
                <a:moveTo>
                  <a:pt x="18287" y="9143"/>
                </a:moveTo>
                <a:lnTo>
                  <a:pt x="18287" y="0"/>
                </a:lnTo>
                <a:lnTo>
                  <a:pt x="0" y="0"/>
                </a:lnTo>
                <a:lnTo>
                  <a:pt x="0" y="9143"/>
                </a:lnTo>
                <a:lnTo>
                  <a:pt x="18287" y="9143"/>
                </a:lnTo>
                <a:close/>
              </a:path>
            </a:pathLst>
          </a:custGeom>
          <a:solidFill>
            <a:srgbClr val="4879FB"/>
          </a:solidFill>
        </p:spPr>
        <p:txBody>
          <a:bodyPr wrap="square" lIns="0" tIns="0" rIns="0" bIns="0" rtlCol="0"/>
          <a:lstStyle/>
          <a:p>
            <a:endParaRPr dirty="0"/>
          </a:p>
        </p:txBody>
      </p:sp>
      <p:pic>
        <p:nvPicPr>
          <p:cNvPr id="114" name="bg object 114"/>
          <p:cNvPicPr/>
          <p:nvPr/>
        </p:nvPicPr>
        <p:blipFill>
          <a:blip r:embed="rId26" cstate="print"/>
          <a:stretch>
            <a:fillRect/>
          </a:stretch>
        </p:blipFill>
        <p:spPr>
          <a:xfrm>
            <a:off x="863600" y="1523492"/>
            <a:ext cx="18287" cy="54863"/>
          </a:xfrm>
          <a:prstGeom prst="rect">
            <a:avLst/>
          </a:prstGeom>
        </p:spPr>
      </p:pic>
      <p:sp>
        <p:nvSpPr>
          <p:cNvPr id="115" name="bg object 115"/>
          <p:cNvSpPr/>
          <p:nvPr/>
        </p:nvSpPr>
        <p:spPr>
          <a:xfrm>
            <a:off x="863600" y="1578355"/>
            <a:ext cx="18415" cy="7620"/>
          </a:xfrm>
          <a:custGeom>
            <a:avLst/>
            <a:gdLst/>
            <a:ahLst/>
            <a:cxnLst/>
            <a:rect l="l" t="t" r="r" b="b"/>
            <a:pathLst>
              <a:path w="18415" h="7619">
                <a:moveTo>
                  <a:pt x="18287" y="7620"/>
                </a:moveTo>
                <a:lnTo>
                  <a:pt x="18287" y="0"/>
                </a:lnTo>
                <a:lnTo>
                  <a:pt x="0" y="0"/>
                </a:lnTo>
                <a:lnTo>
                  <a:pt x="0" y="7620"/>
                </a:lnTo>
                <a:lnTo>
                  <a:pt x="18287" y="7620"/>
                </a:lnTo>
                <a:close/>
              </a:path>
            </a:pathLst>
          </a:custGeom>
          <a:solidFill>
            <a:srgbClr val="0D65FE"/>
          </a:solidFill>
        </p:spPr>
        <p:txBody>
          <a:bodyPr wrap="square" lIns="0" tIns="0" rIns="0" bIns="0" rtlCol="0"/>
          <a:lstStyle/>
          <a:p>
            <a:endParaRPr dirty="0"/>
          </a:p>
        </p:txBody>
      </p:sp>
      <p:pic>
        <p:nvPicPr>
          <p:cNvPr id="116" name="bg object 116"/>
          <p:cNvPicPr/>
          <p:nvPr/>
        </p:nvPicPr>
        <p:blipFill>
          <a:blip r:embed="rId27" cstate="print"/>
          <a:stretch>
            <a:fillRect/>
          </a:stretch>
        </p:blipFill>
        <p:spPr>
          <a:xfrm>
            <a:off x="0" y="1201927"/>
            <a:ext cx="179324" cy="19812"/>
          </a:xfrm>
          <a:prstGeom prst="rect">
            <a:avLst/>
          </a:prstGeom>
        </p:spPr>
      </p:pic>
      <p:pic>
        <p:nvPicPr>
          <p:cNvPr id="117" name="bg object 117"/>
          <p:cNvPicPr/>
          <p:nvPr/>
        </p:nvPicPr>
        <p:blipFill>
          <a:blip r:embed="rId28" cstate="print"/>
          <a:stretch>
            <a:fillRect/>
          </a:stretch>
        </p:blipFill>
        <p:spPr>
          <a:xfrm>
            <a:off x="179323" y="1201927"/>
            <a:ext cx="193548" cy="19812"/>
          </a:xfrm>
          <a:prstGeom prst="rect">
            <a:avLst/>
          </a:prstGeom>
        </p:spPr>
      </p:pic>
      <p:pic>
        <p:nvPicPr>
          <p:cNvPr id="118" name="bg object 118"/>
          <p:cNvPicPr/>
          <p:nvPr/>
        </p:nvPicPr>
        <p:blipFill>
          <a:blip r:embed="rId29" cstate="print"/>
          <a:stretch>
            <a:fillRect/>
          </a:stretch>
        </p:blipFill>
        <p:spPr>
          <a:xfrm>
            <a:off x="372872" y="1201927"/>
            <a:ext cx="109728" cy="19812"/>
          </a:xfrm>
          <a:prstGeom prst="rect">
            <a:avLst/>
          </a:prstGeom>
        </p:spPr>
      </p:pic>
      <p:sp>
        <p:nvSpPr>
          <p:cNvPr id="119" name="bg object 119"/>
          <p:cNvSpPr/>
          <p:nvPr/>
        </p:nvSpPr>
        <p:spPr>
          <a:xfrm>
            <a:off x="482600" y="1201927"/>
            <a:ext cx="18415" cy="20320"/>
          </a:xfrm>
          <a:custGeom>
            <a:avLst/>
            <a:gdLst/>
            <a:ahLst/>
            <a:cxnLst/>
            <a:rect l="l" t="t" r="r" b="b"/>
            <a:pathLst>
              <a:path w="18415" h="20319">
                <a:moveTo>
                  <a:pt x="18287" y="19812"/>
                </a:moveTo>
                <a:lnTo>
                  <a:pt x="18287" y="0"/>
                </a:lnTo>
                <a:lnTo>
                  <a:pt x="0" y="0"/>
                </a:lnTo>
                <a:lnTo>
                  <a:pt x="0" y="19812"/>
                </a:lnTo>
                <a:lnTo>
                  <a:pt x="18287" y="19812"/>
                </a:lnTo>
                <a:close/>
              </a:path>
            </a:pathLst>
          </a:custGeom>
          <a:solidFill>
            <a:srgbClr val="0064FC"/>
          </a:solidFill>
        </p:spPr>
        <p:txBody>
          <a:bodyPr wrap="square" lIns="0" tIns="0" rIns="0" bIns="0" rtlCol="0"/>
          <a:lstStyle/>
          <a:p>
            <a:endParaRPr dirty="0"/>
          </a:p>
        </p:txBody>
      </p:sp>
      <p:sp>
        <p:nvSpPr>
          <p:cNvPr id="120" name="bg object 120"/>
          <p:cNvSpPr/>
          <p:nvPr/>
        </p:nvSpPr>
        <p:spPr>
          <a:xfrm>
            <a:off x="500887" y="1201927"/>
            <a:ext cx="9525" cy="20320"/>
          </a:xfrm>
          <a:custGeom>
            <a:avLst/>
            <a:gdLst/>
            <a:ahLst/>
            <a:cxnLst/>
            <a:rect l="l" t="t" r="r" b="b"/>
            <a:pathLst>
              <a:path w="9525" h="20319">
                <a:moveTo>
                  <a:pt x="9143" y="19812"/>
                </a:moveTo>
                <a:lnTo>
                  <a:pt x="9143" y="0"/>
                </a:lnTo>
                <a:lnTo>
                  <a:pt x="0" y="0"/>
                </a:lnTo>
                <a:lnTo>
                  <a:pt x="0" y="19812"/>
                </a:lnTo>
                <a:lnTo>
                  <a:pt x="9143" y="19812"/>
                </a:lnTo>
                <a:close/>
              </a:path>
            </a:pathLst>
          </a:custGeom>
          <a:solidFill>
            <a:srgbClr val="0064FD"/>
          </a:solidFill>
        </p:spPr>
        <p:txBody>
          <a:bodyPr wrap="square" lIns="0" tIns="0" rIns="0" bIns="0" rtlCol="0"/>
          <a:lstStyle/>
          <a:p>
            <a:endParaRPr dirty="0"/>
          </a:p>
        </p:txBody>
      </p:sp>
      <p:sp>
        <p:nvSpPr>
          <p:cNvPr id="121" name="bg object 121"/>
          <p:cNvSpPr/>
          <p:nvPr/>
        </p:nvSpPr>
        <p:spPr>
          <a:xfrm>
            <a:off x="510031" y="1201927"/>
            <a:ext cx="9525" cy="20320"/>
          </a:xfrm>
          <a:custGeom>
            <a:avLst/>
            <a:gdLst/>
            <a:ahLst/>
            <a:cxnLst/>
            <a:rect l="l" t="t" r="r" b="b"/>
            <a:pathLst>
              <a:path w="9525" h="20319">
                <a:moveTo>
                  <a:pt x="9143" y="19812"/>
                </a:moveTo>
                <a:lnTo>
                  <a:pt x="9143" y="0"/>
                </a:lnTo>
                <a:lnTo>
                  <a:pt x="0" y="0"/>
                </a:lnTo>
                <a:lnTo>
                  <a:pt x="0" y="19812"/>
                </a:lnTo>
                <a:lnTo>
                  <a:pt x="9143" y="19812"/>
                </a:lnTo>
                <a:close/>
              </a:path>
            </a:pathLst>
          </a:custGeom>
          <a:solidFill>
            <a:srgbClr val="0065FD"/>
          </a:solidFill>
        </p:spPr>
        <p:txBody>
          <a:bodyPr wrap="square" lIns="0" tIns="0" rIns="0" bIns="0" rtlCol="0"/>
          <a:lstStyle/>
          <a:p>
            <a:endParaRPr dirty="0"/>
          </a:p>
        </p:txBody>
      </p:sp>
      <p:sp>
        <p:nvSpPr>
          <p:cNvPr id="122" name="bg object 122"/>
          <p:cNvSpPr/>
          <p:nvPr/>
        </p:nvSpPr>
        <p:spPr>
          <a:xfrm>
            <a:off x="519176" y="1201927"/>
            <a:ext cx="704215" cy="20320"/>
          </a:xfrm>
          <a:custGeom>
            <a:avLst/>
            <a:gdLst/>
            <a:ahLst/>
            <a:cxnLst/>
            <a:rect l="l" t="t" r="r" b="b"/>
            <a:pathLst>
              <a:path w="704215" h="20319">
                <a:moveTo>
                  <a:pt x="19812" y="0"/>
                </a:moveTo>
                <a:lnTo>
                  <a:pt x="0" y="0"/>
                </a:lnTo>
                <a:lnTo>
                  <a:pt x="0" y="19812"/>
                </a:lnTo>
                <a:lnTo>
                  <a:pt x="19812" y="19812"/>
                </a:lnTo>
                <a:lnTo>
                  <a:pt x="19812" y="0"/>
                </a:lnTo>
                <a:close/>
              </a:path>
              <a:path w="704215" h="20319">
                <a:moveTo>
                  <a:pt x="704088" y="0"/>
                </a:moveTo>
                <a:lnTo>
                  <a:pt x="685800" y="0"/>
                </a:lnTo>
                <a:lnTo>
                  <a:pt x="685800" y="19812"/>
                </a:lnTo>
                <a:lnTo>
                  <a:pt x="704088" y="19812"/>
                </a:lnTo>
                <a:lnTo>
                  <a:pt x="704088" y="0"/>
                </a:lnTo>
                <a:close/>
              </a:path>
            </a:pathLst>
          </a:custGeom>
          <a:solidFill>
            <a:srgbClr val="0065FE"/>
          </a:solidFill>
        </p:spPr>
        <p:txBody>
          <a:bodyPr wrap="square" lIns="0" tIns="0" rIns="0" bIns="0" rtlCol="0"/>
          <a:lstStyle/>
          <a:p>
            <a:endParaRPr dirty="0"/>
          </a:p>
        </p:txBody>
      </p:sp>
      <p:pic>
        <p:nvPicPr>
          <p:cNvPr id="123" name="bg object 123"/>
          <p:cNvPicPr/>
          <p:nvPr/>
        </p:nvPicPr>
        <p:blipFill>
          <a:blip r:embed="rId30" cstate="print"/>
          <a:stretch>
            <a:fillRect/>
          </a:stretch>
        </p:blipFill>
        <p:spPr>
          <a:xfrm>
            <a:off x="1223264" y="1201927"/>
            <a:ext cx="137159" cy="19812"/>
          </a:xfrm>
          <a:prstGeom prst="rect">
            <a:avLst/>
          </a:prstGeom>
        </p:spPr>
      </p:pic>
      <p:pic>
        <p:nvPicPr>
          <p:cNvPr id="124" name="bg object 124"/>
          <p:cNvPicPr/>
          <p:nvPr/>
        </p:nvPicPr>
        <p:blipFill>
          <a:blip r:embed="rId31" cstate="print"/>
          <a:stretch>
            <a:fillRect/>
          </a:stretch>
        </p:blipFill>
        <p:spPr>
          <a:xfrm>
            <a:off x="1360424" y="1201927"/>
            <a:ext cx="190500" cy="19812"/>
          </a:xfrm>
          <a:prstGeom prst="rect">
            <a:avLst/>
          </a:prstGeom>
        </p:spPr>
      </p:pic>
      <p:pic>
        <p:nvPicPr>
          <p:cNvPr id="125" name="bg object 125"/>
          <p:cNvPicPr/>
          <p:nvPr/>
        </p:nvPicPr>
        <p:blipFill>
          <a:blip r:embed="rId32" cstate="print"/>
          <a:stretch>
            <a:fillRect/>
          </a:stretch>
        </p:blipFill>
        <p:spPr>
          <a:xfrm>
            <a:off x="1550924" y="1201927"/>
            <a:ext cx="53339" cy="19812"/>
          </a:xfrm>
          <a:prstGeom prst="rect">
            <a:avLst/>
          </a:prstGeom>
        </p:spPr>
      </p:pic>
      <p:pic>
        <p:nvPicPr>
          <p:cNvPr id="126" name="bg object 126"/>
          <p:cNvPicPr/>
          <p:nvPr/>
        </p:nvPicPr>
        <p:blipFill>
          <a:blip r:embed="rId33" cstate="print"/>
          <a:stretch>
            <a:fillRect/>
          </a:stretch>
        </p:blipFill>
        <p:spPr>
          <a:xfrm>
            <a:off x="538987" y="1201927"/>
            <a:ext cx="74675" cy="19812"/>
          </a:xfrm>
          <a:prstGeom prst="rect">
            <a:avLst/>
          </a:prstGeom>
        </p:spPr>
      </p:pic>
      <p:pic>
        <p:nvPicPr>
          <p:cNvPr id="127" name="bg object 127"/>
          <p:cNvPicPr/>
          <p:nvPr/>
        </p:nvPicPr>
        <p:blipFill>
          <a:blip r:embed="rId34" cstate="print"/>
          <a:stretch>
            <a:fillRect/>
          </a:stretch>
        </p:blipFill>
        <p:spPr>
          <a:xfrm>
            <a:off x="613664" y="1201927"/>
            <a:ext cx="111251" cy="19812"/>
          </a:xfrm>
          <a:prstGeom prst="rect">
            <a:avLst/>
          </a:prstGeom>
        </p:spPr>
      </p:pic>
      <p:pic>
        <p:nvPicPr>
          <p:cNvPr id="128" name="bg object 128"/>
          <p:cNvPicPr/>
          <p:nvPr/>
        </p:nvPicPr>
        <p:blipFill>
          <a:blip r:embed="rId35" cstate="print"/>
          <a:stretch>
            <a:fillRect/>
          </a:stretch>
        </p:blipFill>
        <p:spPr>
          <a:xfrm>
            <a:off x="724916" y="1201927"/>
            <a:ext cx="73152" cy="19812"/>
          </a:xfrm>
          <a:prstGeom prst="rect">
            <a:avLst/>
          </a:prstGeom>
        </p:spPr>
      </p:pic>
      <p:pic>
        <p:nvPicPr>
          <p:cNvPr id="129" name="bg object 129"/>
          <p:cNvPicPr/>
          <p:nvPr/>
        </p:nvPicPr>
        <p:blipFill>
          <a:blip r:embed="rId36" cstate="print"/>
          <a:stretch>
            <a:fillRect/>
          </a:stretch>
        </p:blipFill>
        <p:spPr>
          <a:xfrm>
            <a:off x="798068" y="1201927"/>
            <a:ext cx="65531" cy="19812"/>
          </a:xfrm>
          <a:prstGeom prst="rect">
            <a:avLst/>
          </a:prstGeom>
        </p:spPr>
      </p:pic>
      <p:sp>
        <p:nvSpPr>
          <p:cNvPr id="130" name="bg object 130"/>
          <p:cNvSpPr/>
          <p:nvPr/>
        </p:nvSpPr>
        <p:spPr>
          <a:xfrm>
            <a:off x="863600" y="1201927"/>
            <a:ext cx="18415" cy="20320"/>
          </a:xfrm>
          <a:custGeom>
            <a:avLst/>
            <a:gdLst/>
            <a:ahLst/>
            <a:cxnLst/>
            <a:rect l="l" t="t" r="r" b="b"/>
            <a:pathLst>
              <a:path w="18415" h="20319">
                <a:moveTo>
                  <a:pt x="18287" y="19812"/>
                </a:moveTo>
                <a:lnTo>
                  <a:pt x="18287" y="0"/>
                </a:lnTo>
                <a:lnTo>
                  <a:pt x="0" y="0"/>
                </a:lnTo>
                <a:lnTo>
                  <a:pt x="0" y="19812"/>
                </a:lnTo>
                <a:lnTo>
                  <a:pt x="18287" y="19812"/>
                </a:lnTo>
                <a:close/>
              </a:path>
            </a:pathLst>
          </a:custGeom>
          <a:solidFill>
            <a:srgbClr val="FEFECC"/>
          </a:solidFill>
        </p:spPr>
        <p:txBody>
          <a:bodyPr wrap="square" lIns="0" tIns="0" rIns="0" bIns="0" rtlCol="0"/>
          <a:lstStyle/>
          <a:p>
            <a:endParaRPr dirty="0"/>
          </a:p>
        </p:txBody>
      </p:sp>
      <p:pic>
        <p:nvPicPr>
          <p:cNvPr id="131" name="bg object 131"/>
          <p:cNvPicPr/>
          <p:nvPr/>
        </p:nvPicPr>
        <p:blipFill>
          <a:blip r:embed="rId37" cstate="print"/>
          <a:stretch>
            <a:fillRect/>
          </a:stretch>
        </p:blipFill>
        <p:spPr>
          <a:xfrm>
            <a:off x="881888" y="1201927"/>
            <a:ext cx="92963" cy="19812"/>
          </a:xfrm>
          <a:prstGeom prst="rect">
            <a:avLst/>
          </a:prstGeom>
        </p:spPr>
      </p:pic>
      <p:pic>
        <p:nvPicPr>
          <p:cNvPr id="132" name="bg object 132"/>
          <p:cNvPicPr/>
          <p:nvPr/>
        </p:nvPicPr>
        <p:blipFill>
          <a:blip r:embed="rId38" cstate="print"/>
          <a:stretch>
            <a:fillRect/>
          </a:stretch>
        </p:blipFill>
        <p:spPr>
          <a:xfrm>
            <a:off x="974852" y="1201927"/>
            <a:ext cx="64008" cy="19812"/>
          </a:xfrm>
          <a:prstGeom prst="rect">
            <a:avLst/>
          </a:prstGeom>
        </p:spPr>
      </p:pic>
      <p:pic>
        <p:nvPicPr>
          <p:cNvPr id="133" name="bg object 133"/>
          <p:cNvPicPr/>
          <p:nvPr/>
        </p:nvPicPr>
        <p:blipFill>
          <a:blip r:embed="rId39" cstate="print"/>
          <a:stretch>
            <a:fillRect/>
          </a:stretch>
        </p:blipFill>
        <p:spPr>
          <a:xfrm>
            <a:off x="1038860" y="1201927"/>
            <a:ext cx="131063" cy="19812"/>
          </a:xfrm>
          <a:prstGeom prst="rect">
            <a:avLst/>
          </a:prstGeom>
        </p:spPr>
      </p:pic>
      <p:sp>
        <p:nvSpPr>
          <p:cNvPr id="134" name="bg object 134"/>
          <p:cNvSpPr/>
          <p:nvPr/>
        </p:nvSpPr>
        <p:spPr>
          <a:xfrm>
            <a:off x="1169924" y="1201927"/>
            <a:ext cx="9525" cy="20320"/>
          </a:xfrm>
          <a:custGeom>
            <a:avLst/>
            <a:gdLst/>
            <a:ahLst/>
            <a:cxnLst/>
            <a:rect l="l" t="t" r="r" b="b"/>
            <a:pathLst>
              <a:path w="9525" h="20319">
                <a:moveTo>
                  <a:pt x="9143" y="19812"/>
                </a:moveTo>
                <a:lnTo>
                  <a:pt x="9143" y="0"/>
                </a:lnTo>
                <a:lnTo>
                  <a:pt x="0" y="0"/>
                </a:lnTo>
                <a:lnTo>
                  <a:pt x="0" y="19812"/>
                </a:lnTo>
                <a:lnTo>
                  <a:pt x="9143" y="19812"/>
                </a:lnTo>
                <a:close/>
              </a:path>
            </a:pathLst>
          </a:custGeom>
          <a:solidFill>
            <a:srgbClr val="2C6DFD"/>
          </a:solidFill>
        </p:spPr>
        <p:txBody>
          <a:bodyPr wrap="square" lIns="0" tIns="0" rIns="0" bIns="0" rtlCol="0"/>
          <a:lstStyle/>
          <a:p>
            <a:endParaRPr dirty="0"/>
          </a:p>
        </p:txBody>
      </p:sp>
      <p:sp>
        <p:nvSpPr>
          <p:cNvPr id="135" name="bg object 135"/>
          <p:cNvSpPr/>
          <p:nvPr/>
        </p:nvSpPr>
        <p:spPr>
          <a:xfrm>
            <a:off x="1179067" y="1201927"/>
            <a:ext cx="9525" cy="20320"/>
          </a:xfrm>
          <a:custGeom>
            <a:avLst/>
            <a:gdLst/>
            <a:ahLst/>
            <a:cxnLst/>
            <a:rect l="l" t="t" r="r" b="b"/>
            <a:pathLst>
              <a:path w="9525" h="20319">
                <a:moveTo>
                  <a:pt x="9143" y="19812"/>
                </a:moveTo>
                <a:lnTo>
                  <a:pt x="9143" y="0"/>
                </a:lnTo>
                <a:lnTo>
                  <a:pt x="0" y="0"/>
                </a:lnTo>
                <a:lnTo>
                  <a:pt x="0" y="19812"/>
                </a:lnTo>
                <a:lnTo>
                  <a:pt x="9143" y="19812"/>
                </a:lnTo>
                <a:close/>
              </a:path>
            </a:pathLst>
          </a:custGeom>
          <a:solidFill>
            <a:srgbClr val="236BFE"/>
          </a:solidFill>
        </p:spPr>
        <p:txBody>
          <a:bodyPr wrap="square" lIns="0" tIns="0" rIns="0" bIns="0" rtlCol="0"/>
          <a:lstStyle/>
          <a:p>
            <a:endParaRPr dirty="0"/>
          </a:p>
        </p:txBody>
      </p:sp>
      <p:sp>
        <p:nvSpPr>
          <p:cNvPr id="136" name="bg object 136"/>
          <p:cNvSpPr/>
          <p:nvPr/>
        </p:nvSpPr>
        <p:spPr>
          <a:xfrm>
            <a:off x="1188211" y="1201927"/>
            <a:ext cx="9525" cy="20320"/>
          </a:xfrm>
          <a:custGeom>
            <a:avLst/>
            <a:gdLst/>
            <a:ahLst/>
            <a:cxnLst/>
            <a:rect l="l" t="t" r="r" b="b"/>
            <a:pathLst>
              <a:path w="9525" h="20319">
                <a:moveTo>
                  <a:pt x="9143" y="19812"/>
                </a:moveTo>
                <a:lnTo>
                  <a:pt x="9143" y="0"/>
                </a:lnTo>
                <a:lnTo>
                  <a:pt x="0" y="0"/>
                </a:lnTo>
                <a:lnTo>
                  <a:pt x="0" y="19812"/>
                </a:lnTo>
                <a:lnTo>
                  <a:pt x="9143" y="19812"/>
                </a:lnTo>
                <a:close/>
              </a:path>
            </a:pathLst>
          </a:custGeom>
          <a:solidFill>
            <a:srgbClr val="1968FE"/>
          </a:solidFill>
        </p:spPr>
        <p:txBody>
          <a:bodyPr wrap="square" lIns="0" tIns="0" rIns="0" bIns="0" rtlCol="0"/>
          <a:lstStyle/>
          <a:p>
            <a:endParaRPr dirty="0"/>
          </a:p>
        </p:txBody>
      </p:sp>
      <p:sp>
        <p:nvSpPr>
          <p:cNvPr id="137" name="bg object 137"/>
          <p:cNvSpPr/>
          <p:nvPr/>
        </p:nvSpPr>
        <p:spPr>
          <a:xfrm>
            <a:off x="1197355" y="1201927"/>
            <a:ext cx="7620" cy="20320"/>
          </a:xfrm>
          <a:custGeom>
            <a:avLst/>
            <a:gdLst/>
            <a:ahLst/>
            <a:cxnLst/>
            <a:rect l="l" t="t" r="r" b="b"/>
            <a:pathLst>
              <a:path w="7619" h="20319">
                <a:moveTo>
                  <a:pt x="7619" y="19812"/>
                </a:moveTo>
                <a:lnTo>
                  <a:pt x="7619" y="0"/>
                </a:lnTo>
                <a:lnTo>
                  <a:pt x="0" y="0"/>
                </a:lnTo>
                <a:lnTo>
                  <a:pt x="0" y="19812"/>
                </a:lnTo>
                <a:lnTo>
                  <a:pt x="7619" y="19812"/>
                </a:lnTo>
                <a:close/>
              </a:path>
            </a:pathLst>
          </a:custGeom>
          <a:solidFill>
            <a:srgbClr val="0D65FE"/>
          </a:solidFill>
        </p:spPr>
        <p:txBody>
          <a:bodyPr wrap="square" lIns="0" tIns="0" rIns="0" bIns="0" rtlCol="0"/>
          <a:lstStyle/>
          <a:p>
            <a:endParaRPr dirty="0"/>
          </a:p>
        </p:txBody>
      </p:sp>
      <p:sp>
        <p:nvSpPr>
          <p:cNvPr id="2" name="Holder 2"/>
          <p:cNvSpPr>
            <a:spLocks noGrp="1"/>
          </p:cNvSpPr>
          <p:nvPr>
            <p:ph type="title"/>
          </p:nvPr>
        </p:nvSpPr>
        <p:spPr>
          <a:xfrm>
            <a:off x="998855" y="1212068"/>
            <a:ext cx="7120888" cy="1128395"/>
          </a:xfrm>
          <a:prstGeom prst="rect">
            <a:avLst/>
          </a:prstGeom>
        </p:spPr>
        <p:txBody>
          <a:bodyPr wrap="square" lIns="0" tIns="0" rIns="0" bIns="0">
            <a:spAutoFit/>
          </a:bodyPr>
          <a:lstStyle>
            <a:lvl1pPr>
              <a:defRPr sz="3200" b="0" i="0">
                <a:solidFill>
                  <a:schemeClr val="bg1"/>
                </a:solidFill>
                <a:latin typeface="Tahoma"/>
                <a:cs typeface="Tahoma"/>
              </a:defRPr>
            </a:lvl1pPr>
          </a:lstStyle>
          <a:p>
            <a:endParaRPr/>
          </a:p>
        </p:txBody>
      </p:sp>
      <p:sp>
        <p:nvSpPr>
          <p:cNvPr id="3" name="Holder 3"/>
          <p:cNvSpPr>
            <a:spLocks noGrp="1"/>
          </p:cNvSpPr>
          <p:nvPr>
            <p:ph type="body" idx="1"/>
          </p:nvPr>
        </p:nvSpPr>
        <p:spPr>
          <a:xfrm>
            <a:off x="66030" y="1888753"/>
            <a:ext cx="8986538" cy="4124960"/>
          </a:xfrm>
          <a:prstGeom prst="rect">
            <a:avLst/>
          </a:prstGeom>
        </p:spPr>
        <p:txBody>
          <a:bodyPr wrap="square" lIns="0" tIns="0" rIns="0" bIns="0">
            <a:spAutoFit/>
          </a:bodyPr>
          <a:lstStyle>
            <a:lvl1pPr>
              <a:defRPr sz="2800" b="0" i="0">
                <a:solidFill>
                  <a:schemeClr val="bg1"/>
                </a:solidFill>
                <a:latin typeface="Tahoma"/>
                <a:cs typeface="Tahoma"/>
              </a:defRPr>
            </a:lvl1pPr>
          </a:lstStyle>
          <a:p>
            <a:endParaRPr/>
          </a:p>
        </p:txBody>
      </p:sp>
      <p:sp>
        <p:nvSpPr>
          <p:cNvPr id="4" name="Holder 4"/>
          <p:cNvSpPr>
            <a:spLocks noGrp="1"/>
          </p:cNvSpPr>
          <p:nvPr>
            <p:ph type="ftr" sz="quarter" idx="5"/>
          </p:nvPr>
        </p:nvSpPr>
        <p:spPr>
          <a:xfrm>
            <a:off x="3100324" y="6354318"/>
            <a:ext cx="2917952" cy="34163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55930" y="6354318"/>
            <a:ext cx="2097278" cy="34163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3/18/2021</a:t>
            </a:fld>
            <a:endParaRPr lang="en-US" dirty="0"/>
          </a:p>
        </p:txBody>
      </p:sp>
      <p:sp>
        <p:nvSpPr>
          <p:cNvPr id="6" name="Holder 6"/>
          <p:cNvSpPr>
            <a:spLocks noGrp="1"/>
          </p:cNvSpPr>
          <p:nvPr>
            <p:ph type="sldNum" sz="quarter" idx="7"/>
          </p:nvPr>
        </p:nvSpPr>
        <p:spPr>
          <a:xfrm>
            <a:off x="8404357" y="6268662"/>
            <a:ext cx="216534" cy="178435"/>
          </a:xfrm>
          <a:prstGeom prst="rect">
            <a:avLst/>
          </a:prstGeom>
        </p:spPr>
        <p:txBody>
          <a:bodyPr wrap="square" lIns="0" tIns="0" rIns="0" bIns="0">
            <a:spAutoFit/>
          </a:bodyPr>
          <a:lstStyle>
            <a:lvl1pPr>
              <a:defRPr sz="1000" b="0" i="0">
                <a:solidFill>
                  <a:schemeClr val="bg1"/>
                </a:solidFill>
                <a:latin typeface="Tahoma"/>
                <a:cs typeface="Tahoma"/>
              </a:defRPr>
            </a:lvl1pPr>
          </a:lstStyle>
          <a:p>
            <a:pPr marL="38100">
              <a:lnSpc>
                <a:spcPct val="100000"/>
              </a:lnSpc>
              <a:spcBef>
                <a:spcPts val="95"/>
              </a:spcBef>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43.png"/><Relationship Id="rId39" Type="http://schemas.openxmlformats.org/officeDocument/2006/relationships/customXml" Target="../ink/ink15.xml"/><Relationship Id="rId21" Type="http://schemas.openxmlformats.org/officeDocument/2006/relationships/customXml" Target="../ink/ink3.xml"/><Relationship Id="rId34" Type="http://schemas.openxmlformats.org/officeDocument/2006/relationships/image" Target="../media/image73.png"/><Relationship Id="rId42" Type="http://schemas.openxmlformats.org/officeDocument/2006/relationships/customXml" Target="../ink/ink17.xml"/><Relationship Id="rId47" Type="http://schemas.openxmlformats.org/officeDocument/2006/relationships/image" Target="../media/image76.png"/><Relationship Id="rId50" Type="http://schemas.openxmlformats.org/officeDocument/2006/relationships/customXml" Target="../ink/ink23.xml"/><Relationship Id="rId55" Type="http://schemas.openxmlformats.org/officeDocument/2006/relationships/customXml" Target="../ink/ink28.xml"/><Relationship Id="rId7" Type="http://schemas.openxmlformats.org/officeDocument/2006/relationships/image" Target="../media/image37.png"/><Relationship Id="rId2" Type="http://schemas.openxmlformats.org/officeDocument/2006/relationships/image" Target="../media/image33.png"/><Relationship Id="rId16" Type="http://schemas.openxmlformats.org/officeDocument/2006/relationships/customXml" Target="../ink/ink1.xml"/><Relationship Id="rId29" Type="http://schemas.openxmlformats.org/officeDocument/2006/relationships/customXml" Target="../ink/ink6.xml"/><Relationship Id="rId11" Type="http://schemas.openxmlformats.org/officeDocument/2006/relationships/image" Target="../media/image41.png"/><Relationship Id="rId32" Type="http://schemas.openxmlformats.org/officeDocument/2006/relationships/customXml" Target="../ink/ink9.xml"/><Relationship Id="rId37" Type="http://schemas.openxmlformats.org/officeDocument/2006/relationships/customXml" Target="../ink/ink13.xml"/><Relationship Id="rId40" Type="http://schemas.openxmlformats.org/officeDocument/2006/relationships/customXml" Target="../ink/ink16.xml"/><Relationship Id="rId45" Type="http://schemas.openxmlformats.org/officeDocument/2006/relationships/image" Target="../media/image75.png"/><Relationship Id="rId53" Type="http://schemas.openxmlformats.org/officeDocument/2006/relationships/customXml" Target="../ink/ink26.xml"/><Relationship Id="rId5" Type="http://schemas.openxmlformats.org/officeDocument/2006/relationships/image" Target="../media/image35.png"/><Relationship Id="rId15" Type="http://schemas.openxmlformats.org/officeDocument/2006/relationships/image" Target="../media/image45.svg"/><Relationship Id="rId23" Type="http://schemas.openxmlformats.org/officeDocument/2006/relationships/customXml" Target="../ink/ink5.xml"/><Relationship Id="rId28" Type="http://schemas.openxmlformats.org/officeDocument/2006/relationships/image" Target="../media/image72.png"/><Relationship Id="rId36" Type="http://schemas.openxmlformats.org/officeDocument/2006/relationships/customXml" Target="../ink/ink12.xml"/><Relationship Id="rId49" Type="http://schemas.openxmlformats.org/officeDocument/2006/relationships/customXml" Target="../ink/ink22.xml"/><Relationship Id="rId10" Type="http://schemas.openxmlformats.org/officeDocument/2006/relationships/image" Target="../media/image40.png"/><Relationship Id="rId19" Type="http://schemas.openxmlformats.org/officeDocument/2006/relationships/image" Target="../media/image48.png"/><Relationship Id="rId31" Type="http://schemas.openxmlformats.org/officeDocument/2006/relationships/customXml" Target="../ink/ink8.xml"/><Relationship Id="rId44" Type="http://schemas.openxmlformats.org/officeDocument/2006/relationships/customXml" Target="../ink/ink19.xml"/><Relationship Id="rId52" Type="http://schemas.openxmlformats.org/officeDocument/2006/relationships/customXml" Target="../ink/ink25.xml"/><Relationship Id="rId4" Type="http://schemas.openxmlformats.org/officeDocument/2006/relationships/image" Target="../media/image34.png"/><Relationship Id="rId9" Type="http://schemas.openxmlformats.org/officeDocument/2006/relationships/image" Target="../media/image39.png"/><Relationship Id="rId14" Type="http://schemas.openxmlformats.org/officeDocument/2006/relationships/image" Target="../media/image44.png"/><Relationship Id="rId22" Type="http://schemas.openxmlformats.org/officeDocument/2006/relationships/customXml" Target="../ink/ink4.xml"/><Relationship Id="rId30" Type="http://schemas.openxmlformats.org/officeDocument/2006/relationships/customXml" Target="../ink/ink7.xml"/><Relationship Id="rId35" Type="http://schemas.openxmlformats.org/officeDocument/2006/relationships/customXml" Target="../ink/ink11.xml"/><Relationship Id="rId43" Type="http://schemas.openxmlformats.org/officeDocument/2006/relationships/customXml" Target="../ink/ink18.xml"/><Relationship Id="rId48" Type="http://schemas.openxmlformats.org/officeDocument/2006/relationships/customXml" Target="../ink/ink21.xml"/><Relationship Id="rId8" Type="http://schemas.openxmlformats.org/officeDocument/2006/relationships/image" Target="../media/image38.png"/><Relationship Id="rId51" Type="http://schemas.openxmlformats.org/officeDocument/2006/relationships/customXml" Target="../ink/ink24.xml"/><Relationship Id="rId3" Type="http://schemas.microsoft.com/office/2007/relationships/hdphoto" Target="../media/hdphoto1.wdp"/><Relationship Id="rId12" Type="http://schemas.openxmlformats.org/officeDocument/2006/relationships/image" Target="../media/image42.png"/><Relationship Id="rId33" Type="http://schemas.openxmlformats.org/officeDocument/2006/relationships/customXml" Target="../ink/ink10.xml"/><Relationship Id="rId38" Type="http://schemas.openxmlformats.org/officeDocument/2006/relationships/customXml" Target="../ink/ink14.xml"/><Relationship Id="rId46" Type="http://schemas.openxmlformats.org/officeDocument/2006/relationships/customXml" Target="../ink/ink20.xml"/><Relationship Id="rId20" Type="http://schemas.openxmlformats.org/officeDocument/2006/relationships/customXml" Target="../ink/ink2.xml"/><Relationship Id="rId41" Type="http://schemas.openxmlformats.org/officeDocument/2006/relationships/image" Target="../media/image74.png"/><Relationship Id="rId54" Type="http://schemas.openxmlformats.org/officeDocument/2006/relationships/customXml" Target="../ink/ink27.xml"/><Relationship Id="rId1" Type="http://schemas.openxmlformats.org/officeDocument/2006/relationships/slideLayout" Target="../slideLayouts/slideLayout5.xml"/><Relationship Id="rId6" Type="http://schemas.openxmlformats.org/officeDocument/2006/relationships/image" Target="../media/image36.png"/></Relationships>
</file>

<file path=ppt/slides/_rels/slide1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45.svg"/></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45.svg"/></Relationships>
</file>

<file path=ppt/slides/_rels/slide1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45.svg"/></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60.png"/><Relationship Id="rId1" Type="http://schemas.openxmlformats.org/officeDocument/2006/relationships/slideLayout" Target="../slideLayouts/slideLayout4.xml"/><Relationship Id="rId4" Type="http://schemas.openxmlformats.org/officeDocument/2006/relationships/image" Target="../media/image45.svg"/></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45.svg"/></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45.svg"/></Relationships>
</file>

<file path=ppt/slides/_rels/slide16.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44.png"/><Relationship Id="rId7" Type="http://schemas.openxmlformats.org/officeDocument/2006/relationships/customXml" Target="../ink/ink48.xml"/><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customXml" Target="../ink/ink47.xml"/><Relationship Id="rId4" Type="http://schemas.openxmlformats.org/officeDocument/2006/relationships/image" Target="../media/image45.svg"/></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61.png"/><Relationship Id="rId1" Type="http://schemas.openxmlformats.org/officeDocument/2006/relationships/slideLayout" Target="../slideLayouts/slideLayout4.xml"/><Relationship Id="rId4" Type="http://schemas.openxmlformats.org/officeDocument/2006/relationships/image" Target="../media/image45.svg"/></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45.svg"/></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45.svg"/></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customXml" Target="../ink/ink36.xml"/><Relationship Id="rId18" Type="http://schemas.openxmlformats.org/officeDocument/2006/relationships/customXml" Target="../ink/ink39.xml"/><Relationship Id="rId26" Type="http://schemas.openxmlformats.org/officeDocument/2006/relationships/image" Target="../media/image54.png"/><Relationship Id="rId3" Type="http://schemas.openxmlformats.org/officeDocument/2006/relationships/image" Target="../media/image45.svg"/><Relationship Id="rId21" Type="http://schemas.openxmlformats.org/officeDocument/2006/relationships/image" Target="../media/image52.png"/><Relationship Id="rId7" Type="http://schemas.openxmlformats.org/officeDocument/2006/relationships/customXml" Target="../ink/ink31.xml"/><Relationship Id="rId12" Type="http://schemas.openxmlformats.org/officeDocument/2006/relationships/customXml" Target="../ink/ink35.xml"/><Relationship Id="rId17" Type="http://schemas.openxmlformats.org/officeDocument/2006/relationships/image" Target="../media/image51.png"/><Relationship Id="rId25" Type="http://schemas.openxmlformats.org/officeDocument/2006/relationships/customXml" Target="../ink/ink44.xml"/><Relationship Id="rId2" Type="http://schemas.openxmlformats.org/officeDocument/2006/relationships/image" Target="../media/image44.png"/><Relationship Id="rId16" Type="http://schemas.openxmlformats.org/officeDocument/2006/relationships/customXml" Target="../ink/ink38.xml"/><Relationship Id="rId20" Type="http://schemas.openxmlformats.org/officeDocument/2006/relationships/customXml" Target="../ink/ink41.xml"/><Relationship Id="rId29" Type="http://schemas.openxmlformats.org/officeDocument/2006/relationships/customXml" Target="../ink/ink46.xml"/><Relationship Id="rId1" Type="http://schemas.openxmlformats.org/officeDocument/2006/relationships/slideLayout" Target="../slideLayouts/slideLayout5.xml"/><Relationship Id="rId6" Type="http://schemas.openxmlformats.org/officeDocument/2006/relationships/customXml" Target="../ink/ink30.xml"/><Relationship Id="rId11" Type="http://schemas.openxmlformats.org/officeDocument/2006/relationships/image" Target="../media/image49.png"/><Relationship Id="rId24" Type="http://schemas.openxmlformats.org/officeDocument/2006/relationships/image" Target="../media/image53.png"/><Relationship Id="rId5" Type="http://schemas.openxmlformats.org/officeDocument/2006/relationships/image" Target="../media/image48.png"/><Relationship Id="rId15" Type="http://schemas.openxmlformats.org/officeDocument/2006/relationships/customXml" Target="../ink/ink37.xml"/><Relationship Id="rId23" Type="http://schemas.openxmlformats.org/officeDocument/2006/relationships/customXml" Target="../ink/ink43.xml"/><Relationship Id="rId28" Type="http://schemas.openxmlformats.org/officeDocument/2006/relationships/image" Target="../media/image55.png"/><Relationship Id="rId10" Type="http://schemas.openxmlformats.org/officeDocument/2006/relationships/customXml" Target="../ink/ink34.xml"/><Relationship Id="rId19" Type="http://schemas.openxmlformats.org/officeDocument/2006/relationships/customXml" Target="../ink/ink40.xml"/><Relationship Id="rId4" Type="http://schemas.openxmlformats.org/officeDocument/2006/relationships/customXml" Target="../ink/ink29.xml"/><Relationship Id="rId9" Type="http://schemas.openxmlformats.org/officeDocument/2006/relationships/customXml" Target="../ink/ink33.xml"/><Relationship Id="rId14" Type="http://schemas.openxmlformats.org/officeDocument/2006/relationships/image" Target="../media/image50.png"/><Relationship Id="rId22" Type="http://schemas.openxmlformats.org/officeDocument/2006/relationships/customXml" Target="../ink/ink42.xml"/><Relationship Id="rId27" Type="http://schemas.openxmlformats.org/officeDocument/2006/relationships/customXml" Target="../ink/ink45.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45.svg"/></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45.svg"/></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45.svg"/></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45.svg"/></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45.svg"/></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45.svg"/></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45.svg"/></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45.svg"/></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45.svg"/></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63.png"/><Relationship Id="rId1" Type="http://schemas.openxmlformats.org/officeDocument/2006/relationships/slideLayout" Target="../slideLayouts/slideLayout4.xml"/><Relationship Id="rId4" Type="http://schemas.openxmlformats.org/officeDocument/2006/relationships/image" Target="../media/image45.svg"/></Relationships>
</file>

<file path=ppt/slides/_rels/slide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6.png"/><Relationship Id="rId1" Type="http://schemas.openxmlformats.org/officeDocument/2006/relationships/slideLayout" Target="../slideLayouts/slideLayout5.xml"/><Relationship Id="rId4" Type="http://schemas.openxmlformats.org/officeDocument/2006/relationships/image" Target="../media/image45.svg"/></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45.svg"/></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45.svg"/></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45.svg"/></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45.svg"/></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45.svg"/></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45.svg"/></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45.svg"/></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66.png"/><Relationship Id="rId1" Type="http://schemas.openxmlformats.org/officeDocument/2006/relationships/slideLayout" Target="../slideLayouts/slideLayout5.xml"/><Relationship Id="rId4" Type="http://schemas.openxmlformats.org/officeDocument/2006/relationships/image" Target="../media/image45.svg"/></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45.svg"/></Relationships>
</file>

<file path=ppt/slides/_rels/slide39.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78.png"/><Relationship Id="rId3" Type="http://schemas.openxmlformats.org/officeDocument/2006/relationships/image" Target="../media/image44.png"/><Relationship Id="rId12" Type="http://schemas.openxmlformats.org/officeDocument/2006/relationships/customXml" Target="../ink/ink52.xml"/><Relationship Id="rId17" Type="http://schemas.openxmlformats.org/officeDocument/2006/relationships/hyperlink" Target="http://www.ieee.org/" TargetMode="External"/><Relationship Id="rId2" Type="http://schemas.openxmlformats.org/officeDocument/2006/relationships/image" Target="../media/image68.png"/><Relationship Id="rId16" Type="http://schemas.openxmlformats.org/officeDocument/2006/relationships/hyperlink" Target="https://www.durst-group.com/en/software/web-2-print" TargetMode="External"/><Relationship Id="rId1" Type="http://schemas.openxmlformats.org/officeDocument/2006/relationships/slideLayout" Target="../slideLayouts/slideLayout2.xml"/><Relationship Id="rId11" Type="http://schemas.openxmlformats.org/officeDocument/2006/relationships/image" Target="../media/image75.png"/><Relationship Id="rId5" Type="http://schemas.openxmlformats.org/officeDocument/2006/relationships/customXml" Target="../ink/ink49.xml"/><Relationship Id="rId15" Type="http://schemas.openxmlformats.org/officeDocument/2006/relationships/customXml" Target="../ink/ink54.xml"/><Relationship Id="rId10" Type="http://schemas.openxmlformats.org/officeDocument/2006/relationships/customXml" Target="../ink/ink51.xml"/><Relationship Id="rId4" Type="http://schemas.openxmlformats.org/officeDocument/2006/relationships/image" Target="../media/image45.svg"/><Relationship Id="rId9" Type="http://schemas.openxmlformats.org/officeDocument/2006/relationships/customXml" Target="../ink/ink50.xml"/><Relationship Id="rId14" Type="http://schemas.openxmlformats.org/officeDocument/2006/relationships/customXml" Target="../ink/ink53.xml"/></Relationships>
</file>

<file path=ppt/slides/_rels/slide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7.png"/><Relationship Id="rId1" Type="http://schemas.openxmlformats.org/officeDocument/2006/relationships/slideLayout" Target="../slideLayouts/slideLayout5.xml"/><Relationship Id="rId4" Type="http://schemas.openxmlformats.org/officeDocument/2006/relationships/image" Target="../media/image45.svg"/></Relationships>
</file>

<file path=ppt/slides/_rels/slide40.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5.xml.rels><?xml version="1.0" encoding="UTF-8" standalone="yes"?>
<Relationships xmlns="http://schemas.openxmlformats.org/package/2006/relationships"><Relationship Id="rId3" Type="http://schemas.openxmlformats.org/officeDocument/2006/relationships/hyperlink" Target="http://www.ieee.org/" TargetMode="External"/><Relationship Id="rId2" Type="http://schemas.openxmlformats.org/officeDocument/2006/relationships/image" Target="../media/image56.png"/><Relationship Id="rId1" Type="http://schemas.openxmlformats.org/officeDocument/2006/relationships/slideLayout" Target="../slideLayouts/slideLayout5.xml"/><Relationship Id="rId5" Type="http://schemas.openxmlformats.org/officeDocument/2006/relationships/image" Target="../media/image45.svg"/><Relationship Id="rId4" Type="http://schemas.openxmlformats.org/officeDocument/2006/relationships/image" Target="../media/image44.png"/></Relationships>
</file>

<file path=ppt/slides/_rels/slide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57.png"/><Relationship Id="rId1" Type="http://schemas.openxmlformats.org/officeDocument/2006/relationships/slideLayout" Target="../slideLayouts/slideLayout5.xml"/><Relationship Id="rId4" Type="http://schemas.openxmlformats.org/officeDocument/2006/relationships/image" Target="../media/image45.svg"/></Relationships>
</file>

<file path=ppt/slides/_rels/slide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58.png"/><Relationship Id="rId1" Type="http://schemas.openxmlformats.org/officeDocument/2006/relationships/slideLayout" Target="../slideLayouts/slideLayout5.xml"/><Relationship Id="rId4" Type="http://schemas.openxmlformats.org/officeDocument/2006/relationships/image" Target="../media/image45.svg"/></Relationships>
</file>

<file path=ppt/slides/_rels/slide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59.png"/><Relationship Id="rId1" Type="http://schemas.openxmlformats.org/officeDocument/2006/relationships/slideLayout" Target="../slideLayouts/slideLayout5.xml"/><Relationship Id="rId4" Type="http://schemas.openxmlformats.org/officeDocument/2006/relationships/image" Target="../media/image45.svg"/></Relationships>
</file>

<file path=ppt/slides/_rels/slide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45.sv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113" y="-12700"/>
            <a:ext cx="9118600" cy="6832600"/>
          </a:xfrm>
          <a:custGeom>
            <a:avLst/>
            <a:gdLst/>
            <a:ahLst/>
            <a:cxnLst/>
            <a:rect l="l" t="t" r="r" b="b"/>
            <a:pathLst>
              <a:path w="9118600" h="6832600">
                <a:moveTo>
                  <a:pt x="9118600" y="6832600"/>
                </a:moveTo>
                <a:lnTo>
                  <a:pt x="9118600" y="0"/>
                </a:lnTo>
                <a:lnTo>
                  <a:pt x="0" y="0"/>
                </a:lnTo>
                <a:lnTo>
                  <a:pt x="0" y="6832600"/>
                </a:lnTo>
                <a:lnTo>
                  <a:pt x="9118600" y="6832600"/>
                </a:lnTo>
                <a:close/>
              </a:path>
            </a:pathLst>
          </a:custGeom>
          <a:blipFill>
            <a:blip r:embed="rId2">
              <a:extLst>
                <a:ext uri="{BEBA8EAE-BF5A-486C-A8C5-ECC9F3942E4B}">
                  <a14:imgProps xmlns:a14="http://schemas.microsoft.com/office/drawing/2010/main">
                    <a14:imgLayer r:embed="rId3">
                      <a14:imgEffect>
                        <a14:brightnessContrast bright="-34000"/>
                      </a14:imgEffect>
                    </a14:imgLayer>
                  </a14:imgProps>
                </a:ext>
              </a:extLst>
            </a:blip>
            <a:stretch>
              <a:fillRect/>
            </a:stretch>
          </a:blipFill>
          <a:effectLst>
            <a:glow>
              <a:schemeClr val="accent1"/>
            </a:glow>
            <a:outerShdw blurRad="50800" dist="50800" dir="5400000" algn="ctr" rotWithShape="0">
              <a:srgbClr val="000000"/>
            </a:outerShdw>
          </a:effectLst>
        </p:spPr>
        <p:txBody>
          <a:bodyPr wrap="square" lIns="0" tIns="0" rIns="0" bIns="0" rtlCol="0"/>
          <a:lstStyle/>
          <a:p>
            <a:endParaRPr dirty="0"/>
          </a:p>
        </p:txBody>
      </p:sp>
      <p:grpSp>
        <p:nvGrpSpPr>
          <p:cNvPr id="3" name="object 3"/>
          <p:cNvGrpSpPr/>
          <p:nvPr/>
        </p:nvGrpSpPr>
        <p:grpSpPr>
          <a:xfrm>
            <a:off x="0" y="1015725"/>
            <a:ext cx="4999734" cy="5347717"/>
            <a:chOff x="0" y="1040383"/>
            <a:chExt cx="4999734" cy="5347717"/>
          </a:xfrm>
          <a:blipFill>
            <a:blip r:embed="rId4"/>
            <a:stretch>
              <a:fillRect/>
            </a:stretch>
          </a:blipFill>
        </p:grpSpPr>
        <p:sp>
          <p:nvSpPr>
            <p:cNvPr id="5" name="object 5"/>
            <p:cNvSpPr/>
            <p:nvPr/>
          </p:nvSpPr>
          <p:spPr>
            <a:xfrm>
              <a:off x="4741924" y="1345994"/>
              <a:ext cx="257810" cy="5017135"/>
            </a:xfrm>
            <a:custGeom>
              <a:avLst/>
              <a:gdLst/>
              <a:ahLst/>
              <a:cxnLst/>
              <a:rect l="l" t="t" r="r" b="b"/>
              <a:pathLst>
                <a:path w="257810" h="5017135">
                  <a:moveTo>
                    <a:pt x="257556" y="5017008"/>
                  </a:moveTo>
                  <a:lnTo>
                    <a:pt x="257556" y="0"/>
                  </a:lnTo>
                  <a:lnTo>
                    <a:pt x="0" y="0"/>
                  </a:lnTo>
                  <a:lnTo>
                    <a:pt x="0" y="5017008"/>
                  </a:lnTo>
                  <a:lnTo>
                    <a:pt x="257556" y="5017008"/>
                  </a:lnTo>
                  <a:close/>
                </a:path>
              </a:pathLst>
            </a:custGeom>
            <a:solidFill>
              <a:schemeClr val="tx1">
                <a:alpha val="40000"/>
              </a:schemeClr>
            </a:solidFill>
          </p:spPr>
          <p:txBody>
            <a:bodyPr wrap="square" lIns="0" tIns="0" rIns="0" bIns="0" rtlCol="0"/>
            <a:lstStyle/>
            <a:p>
              <a:endParaRPr dirty="0"/>
            </a:p>
          </p:txBody>
        </p:sp>
        <p:sp>
          <p:nvSpPr>
            <p:cNvPr id="8" name="object 8"/>
            <p:cNvSpPr/>
            <p:nvPr/>
          </p:nvSpPr>
          <p:spPr>
            <a:xfrm>
              <a:off x="0" y="5761736"/>
              <a:ext cx="873125" cy="314325"/>
            </a:xfrm>
            <a:custGeom>
              <a:avLst/>
              <a:gdLst/>
              <a:ahLst/>
              <a:cxnLst/>
              <a:rect l="l" t="t" r="r" b="b"/>
              <a:pathLst>
                <a:path w="873125" h="314325">
                  <a:moveTo>
                    <a:pt x="872744" y="0"/>
                  </a:moveTo>
                  <a:lnTo>
                    <a:pt x="872744" y="313943"/>
                  </a:lnTo>
                  <a:lnTo>
                    <a:pt x="0" y="313943"/>
                  </a:lnTo>
                  <a:lnTo>
                    <a:pt x="0" y="0"/>
                  </a:lnTo>
                  <a:lnTo>
                    <a:pt x="872744" y="0"/>
                  </a:lnTo>
                  <a:close/>
                </a:path>
              </a:pathLst>
            </a:custGeom>
            <a:grpFill/>
          </p:spPr>
          <p:txBody>
            <a:bodyPr wrap="square" lIns="0" tIns="0" rIns="0" bIns="0" rtlCol="0"/>
            <a:lstStyle/>
            <a:p>
              <a:endParaRPr dirty="0"/>
            </a:p>
          </p:txBody>
        </p:sp>
        <p:sp>
          <p:nvSpPr>
            <p:cNvPr id="9" name="object 9"/>
            <p:cNvSpPr/>
            <p:nvPr/>
          </p:nvSpPr>
          <p:spPr>
            <a:xfrm>
              <a:off x="0" y="6075680"/>
              <a:ext cx="873125" cy="312420"/>
            </a:xfrm>
            <a:custGeom>
              <a:avLst/>
              <a:gdLst/>
              <a:ahLst/>
              <a:cxnLst/>
              <a:rect l="l" t="t" r="r" b="b"/>
              <a:pathLst>
                <a:path w="873125" h="312420">
                  <a:moveTo>
                    <a:pt x="872744" y="0"/>
                  </a:moveTo>
                  <a:lnTo>
                    <a:pt x="872744" y="312420"/>
                  </a:lnTo>
                  <a:lnTo>
                    <a:pt x="0" y="312420"/>
                  </a:lnTo>
                  <a:lnTo>
                    <a:pt x="0" y="0"/>
                  </a:lnTo>
                  <a:lnTo>
                    <a:pt x="872744" y="0"/>
                  </a:lnTo>
                  <a:close/>
                </a:path>
              </a:pathLst>
            </a:custGeom>
            <a:grpFill/>
          </p:spPr>
          <p:txBody>
            <a:bodyPr wrap="square" lIns="0" tIns="0" rIns="0" bIns="0" rtlCol="0"/>
            <a:lstStyle/>
            <a:p>
              <a:endParaRPr dirty="0"/>
            </a:p>
          </p:txBody>
        </p:sp>
        <p:pic>
          <p:nvPicPr>
            <p:cNvPr id="10" name="object 10"/>
            <p:cNvPicPr/>
            <p:nvPr/>
          </p:nvPicPr>
          <p:blipFill>
            <a:blip r:embed="rId5" cstate="print"/>
            <a:stretch>
              <a:fillRect/>
            </a:stretch>
          </p:blipFill>
          <p:spPr>
            <a:xfrm>
              <a:off x="863600" y="1040383"/>
              <a:ext cx="18287" cy="324612"/>
            </a:xfrm>
            <a:prstGeom prst="rect">
              <a:avLst/>
            </a:prstGeom>
            <a:grpFill/>
          </p:spPr>
        </p:pic>
        <p:sp>
          <p:nvSpPr>
            <p:cNvPr id="11" name="object 11"/>
            <p:cNvSpPr/>
            <p:nvPr/>
          </p:nvSpPr>
          <p:spPr>
            <a:xfrm>
              <a:off x="863600" y="1364995"/>
              <a:ext cx="18415" cy="18415"/>
            </a:xfrm>
            <a:custGeom>
              <a:avLst/>
              <a:gdLst/>
              <a:ahLst/>
              <a:cxnLst/>
              <a:rect l="l" t="t" r="r" b="b"/>
              <a:pathLst>
                <a:path w="18415" h="18415">
                  <a:moveTo>
                    <a:pt x="18287" y="18287"/>
                  </a:moveTo>
                  <a:lnTo>
                    <a:pt x="18287" y="0"/>
                  </a:lnTo>
                  <a:lnTo>
                    <a:pt x="0" y="0"/>
                  </a:lnTo>
                  <a:lnTo>
                    <a:pt x="0" y="18287"/>
                  </a:lnTo>
                  <a:lnTo>
                    <a:pt x="18287" y="18287"/>
                  </a:lnTo>
                  <a:close/>
                </a:path>
              </a:pathLst>
            </a:custGeom>
            <a:grpFill/>
          </p:spPr>
          <p:txBody>
            <a:bodyPr wrap="square" lIns="0" tIns="0" rIns="0" bIns="0" rtlCol="0"/>
            <a:lstStyle/>
            <a:p>
              <a:endParaRPr dirty="0"/>
            </a:p>
          </p:txBody>
        </p:sp>
        <p:pic>
          <p:nvPicPr>
            <p:cNvPr id="12" name="object 12"/>
            <p:cNvPicPr/>
            <p:nvPr/>
          </p:nvPicPr>
          <p:blipFill>
            <a:blip r:embed="rId6" cstate="print"/>
            <a:stretch>
              <a:fillRect/>
            </a:stretch>
          </p:blipFill>
          <p:spPr>
            <a:xfrm>
              <a:off x="863600" y="1383283"/>
              <a:ext cx="18287" cy="288036"/>
            </a:xfrm>
            <a:prstGeom prst="rect">
              <a:avLst/>
            </a:prstGeom>
            <a:grpFill/>
          </p:spPr>
        </p:pic>
        <p:sp>
          <p:nvSpPr>
            <p:cNvPr id="13" name="object 13"/>
            <p:cNvSpPr/>
            <p:nvPr/>
          </p:nvSpPr>
          <p:spPr>
            <a:xfrm>
              <a:off x="863600" y="1671319"/>
              <a:ext cx="18415" cy="9525"/>
            </a:xfrm>
            <a:custGeom>
              <a:avLst/>
              <a:gdLst/>
              <a:ahLst/>
              <a:cxnLst/>
              <a:rect l="l" t="t" r="r" b="b"/>
              <a:pathLst>
                <a:path w="18415" h="9525">
                  <a:moveTo>
                    <a:pt x="18287" y="9143"/>
                  </a:moveTo>
                  <a:lnTo>
                    <a:pt x="18287" y="0"/>
                  </a:lnTo>
                  <a:lnTo>
                    <a:pt x="0" y="0"/>
                  </a:lnTo>
                  <a:lnTo>
                    <a:pt x="0" y="9143"/>
                  </a:lnTo>
                  <a:lnTo>
                    <a:pt x="18287" y="9143"/>
                  </a:lnTo>
                  <a:close/>
                </a:path>
              </a:pathLst>
            </a:custGeom>
            <a:grpFill/>
          </p:spPr>
          <p:txBody>
            <a:bodyPr wrap="square" lIns="0" tIns="0" rIns="0" bIns="0" rtlCol="0"/>
            <a:lstStyle/>
            <a:p>
              <a:endParaRPr dirty="0"/>
            </a:p>
          </p:txBody>
        </p:sp>
        <p:sp>
          <p:nvSpPr>
            <p:cNvPr id="14" name="object 14"/>
            <p:cNvSpPr/>
            <p:nvPr/>
          </p:nvSpPr>
          <p:spPr>
            <a:xfrm>
              <a:off x="863600" y="1680463"/>
              <a:ext cx="18415" cy="9525"/>
            </a:xfrm>
            <a:custGeom>
              <a:avLst/>
              <a:gdLst/>
              <a:ahLst/>
              <a:cxnLst/>
              <a:rect l="l" t="t" r="r" b="b"/>
              <a:pathLst>
                <a:path w="18415" h="9525">
                  <a:moveTo>
                    <a:pt x="18287" y="9143"/>
                  </a:moveTo>
                  <a:lnTo>
                    <a:pt x="18287" y="0"/>
                  </a:lnTo>
                  <a:lnTo>
                    <a:pt x="0" y="0"/>
                  </a:lnTo>
                  <a:lnTo>
                    <a:pt x="0" y="9143"/>
                  </a:lnTo>
                  <a:lnTo>
                    <a:pt x="18287" y="9143"/>
                  </a:lnTo>
                  <a:close/>
                </a:path>
              </a:pathLst>
            </a:custGeom>
            <a:grpFill/>
          </p:spPr>
          <p:txBody>
            <a:bodyPr wrap="square" lIns="0" tIns="0" rIns="0" bIns="0" rtlCol="0"/>
            <a:lstStyle/>
            <a:p>
              <a:endParaRPr dirty="0"/>
            </a:p>
          </p:txBody>
        </p:sp>
        <p:sp>
          <p:nvSpPr>
            <p:cNvPr id="15" name="object 15"/>
            <p:cNvSpPr/>
            <p:nvPr/>
          </p:nvSpPr>
          <p:spPr>
            <a:xfrm>
              <a:off x="863600" y="1689607"/>
              <a:ext cx="18415" cy="9525"/>
            </a:xfrm>
            <a:custGeom>
              <a:avLst/>
              <a:gdLst/>
              <a:ahLst/>
              <a:cxnLst/>
              <a:rect l="l" t="t" r="r" b="b"/>
              <a:pathLst>
                <a:path w="18415" h="9525">
                  <a:moveTo>
                    <a:pt x="18287" y="9144"/>
                  </a:moveTo>
                  <a:lnTo>
                    <a:pt x="18287" y="0"/>
                  </a:lnTo>
                  <a:lnTo>
                    <a:pt x="0" y="0"/>
                  </a:lnTo>
                  <a:lnTo>
                    <a:pt x="0" y="9144"/>
                  </a:lnTo>
                  <a:lnTo>
                    <a:pt x="18287" y="9144"/>
                  </a:lnTo>
                  <a:close/>
                </a:path>
              </a:pathLst>
            </a:custGeom>
            <a:grpFill/>
          </p:spPr>
          <p:txBody>
            <a:bodyPr wrap="square" lIns="0" tIns="0" rIns="0" bIns="0" rtlCol="0"/>
            <a:lstStyle/>
            <a:p>
              <a:endParaRPr dirty="0"/>
            </a:p>
          </p:txBody>
        </p:sp>
        <p:sp>
          <p:nvSpPr>
            <p:cNvPr id="16" name="object 16"/>
            <p:cNvSpPr/>
            <p:nvPr/>
          </p:nvSpPr>
          <p:spPr>
            <a:xfrm>
              <a:off x="863600" y="1698751"/>
              <a:ext cx="18415" cy="7620"/>
            </a:xfrm>
            <a:custGeom>
              <a:avLst/>
              <a:gdLst/>
              <a:ahLst/>
              <a:cxnLst/>
              <a:rect l="l" t="t" r="r" b="b"/>
              <a:pathLst>
                <a:path w="18415" h="7619">
                  <a:moveTo>
                    <a:pt x="18287" y="7619"/>
                  </a:moveTo>
                  <a:lnTo>
                    <a:pt x="18287" y="0"/>
                  </a:lnTo>
                  <a:lnTo>
                    <a:pt x="0" y="0"/>
                  </a:lnTo>
                  <a:lnTo>
                    <a:pt x="0" y="7619"/>
                  </a:lnTo>
                  <a:lnTo>
                    <a:pt x="18287" y="7619"/>
                  </a:lnTo>
                  <a:close/>
                </a:path>
              </a:pathLst>
            </a:custGeom>
            <a:grpFill/>
          </p:spPr>
          <p:txBody>
            <a:bodyPr wrap="square" lIns="0" tIns="0" rIns="0" bIns="0" rtlCol="0"/>
            <a:lstStyle/>
            <a:p>
              <a:endParaRPr dirty="0"/>
            </a:p>
          </p:txBody>
        </p:sp>
        <p:sp>
          <p:nvSpPr>
            <p:cNvPr id="17" name="object 17"/>
            <p:cNvSpPr/>
            <p:nvPr/>
          </p:nvSpPr>
          <p:spPr>
            <a:xfrm>
              <a:off x="1204975" y="1363471"/>
              <a:ext cx="18415" cy="20320"/>
            </a:xfrm>
            <a:custGeom>
              <a:avLst/>
              <a:gdLst/>
              <a:ahLst/>
              <a:cxnLst/>
              <a:rect l="l" t="t" r="r" b="b"/>
              <a:pathLst>
                <a:path w="18415" h="20319">
                  <a:moveTo>
                    <a:pt x="18287" y="19812"/>
                  </a:moveTo>
                  <a:lnTo>
                    <a:pt x="18287" y="0"/>
                  </a:lnTo>
                  <a:lnTo>
                    <a:pt x="0" y="0"/>
                  </a:lnTo>
                  <a:lnTo>
                    <a:pt x="0" y="19812"/>
                  </a:lnTo>
                  <a:lnTo>
                    <a:pt x="18287" y="19812"/>
                  </a:lnTo>
                  <a:close/>
                </a:path>
              </a:pathLst>
            </a:custGeom>
            <a:grpFill/>
          </p:spPr>
          <p:txBody>
            <a:bodyPr wrap="square" lIns="0" tIns="0" rIns="0" bIns="0" rtlCol="0"/>
            <a:lstStyle/>
            <a:p>
              <a:endParaRPr dirty="0"/>
            </a:p>
          </p:txBody>
        </p:sp>
        <p:pic>
          <p:nvPicPr>
            <p:cNvPr id="18" name="object 18"/>
            <p:cNvPicPr/>
            <p:nvPr/>
          </p:nvPicPr>
          <p:blipFill>
            <a:blip r:embed="rId7" cstate="print"/>
            <a:stretch>
              <a:fillRect/>
            </a:stretch>
          </p:blipFill>
          <p:spPr>
            <a:xfrm>
              <a:off x="1223264" y="1363471"/>
              <a:ext cx="380999" cy="19812"/>
            </a:xfrm>
            <a:prstGeom prst="rect">
              <a:avLst/>
            </a:prstGeom>
            <a:grpFill/>
          </p:spPr>
        </p:pic>
        <p:pic>
          <p:nvPicPr>
            <p:cNvPr id="19" name="object 19"/>
            <p:cNvPicPr/>
            <p:nvPr/>
          </p:nvPicPr>
          <p:blipFill>
            <a:blip r:embed="rId8" cstate="print"/>
            <a:stretch>
              <a:fillRect/>
            </a:stretch>
          </p:blipFill>
          <p:spPr>
            <a:xfrm>
              <a:off x="0" y="1363471"/>
              <a:ext cx="482600" cy="19812"/>
            </a:xfrm>
            <a:prstGeom prst="rect">
              <a:avLst/>
            </a:prstGeom>
            <a:grpFill/>
          </p:spPr>
        </p:pic>
        <p:sp>
          <p:nvSpPr>
            <p:cNvPr id="20" name="object 20"/>
            <p:cNvSpPr/>
            <p:nvPr/>
          </p:nvSpPr>
          <p:spPr>
            <a:xfrm>
              <a:off x="482600" y="1363471"/>
              <a:ext cx="18415" cy="20320"/>
            </a:xfrm>
            <a:custGeom>
              <a:avLst/>
              <a:gdLst/>
              <a:ahLst/>
              <a:cxnLst/>
              <a:rect l="l" t="t" r="r" b="b"/>
              <a:pathLst>
                <a:path w="18415" h="20319">
                  <a:moveTo>
                    <a:pt x="18287" y="19812"/>
                  </a:moveTo>
                  <a:lnTo>
                    <a:pt x="18287" y="0"/>
                  </a:lnTo>
                  <a:lnTo>
                    <a:pt x="0" y="0"/>
                  </a:lnTo>
                  <a:lnTo>
                    <a:pt x="0" y="19812"/>
                  </a:lnTo>
                  <a:lnTo>
                    <a:pt x="18287" y="19812"/>
                  </a:lnTo>
                  <a:close/>
                </a:path>
              </a:pathLst>
            </a:custGeom>
            <a:grpFill/>
          </p:spPr>
          <p:txBody>
            <a:bodyPr wrap="square" lIns="0" tIns="0" rIns="0" bIns="0" rtlCol="0"/>
            <a:lstStyle/>
            <a:p>
              <a:endParaRPr dirty="0"/>
            </a:p>
          </p:txBody>
        </p:sp>
        <p:sp>
          <p:nvSpPr>
            <p:cNvPr id="21" name="object 21"/>
            <p:cNvSpPr/>
            <p:nvPr/>
          </p:nvSpPr>
          <p:spPr>
            <a:xfrm>
              <a:off x="500887" y="1363471"/>
              <a:ext cx="9525" cy="20320"/>
            </a:xfrm>
            <a:custGeom>
              <a:avLst/>
              <a:gdLst/>
              <a:ahLst/>
              <a:cxnLst/>
              <a:rect l="l" t="t" r="r" b="b"/>
              <a:pathLst>
                <a:path w="9525" h="20319">
                  <a:moveTo>
                    <a:pt x="9143" y="19812"/>
                  </a:moveTo>
                  <a:lnTo>
                    <a:pt x="9143" y="0"/>
                  </a:lnTo>
                  <a:lnTo>
                    <a:pt x="0" y="0"/>
                  </a:lnTo>
                  <a:lnTo>
                    <a:pt x="0" y="19812"/>
                  </a:lnTo>
                  <a:lnTo>
                    <a:pt x="9143" y="19812"/>
                  </a:lnTo>
                  <a:close/>
                </a:path>
              </a:pathLst>
            </a:custGeom>
            <a:grpFill/>
          </p:spPr>
          <p:txBody>
            <a:bodyPr wrap="square" lIns="0" tIns="0" rIns="0" bIns="0" rtlCol="0"/>
            <a:lstStyle/>
            <a:p>
              <a:endParaRPr dirty="0"/>
            </a:p>
          </p:txBody>
        </p:sp>
        <p:sp>
          <p:nvSpPr>
            <p:cNvPr id="22" name="object 22"/>
            <p:cNvSpPr/>
            <p:nvPr/>
          </p:nvSpPr>
          <p:spPr>
            <a:xfrm>
              <a:off x="510031" y="1363471"/>
              <a:ext cx="9525" cy="20320"/>
            </a:xfrm>
            <a:custGeom>
              <a:avLst/>
              <a:gdLst/>
              <a:ahLst/>
              <a:cxnLst/>
              <a:rect l="l" t="t" r="r" b="b"/>
              <a:pathLst>
                <a:path w="9525" h="20319">
                  <a:moveTo>
                    <a:pt x="9143" y="19812"/>
                  </a:moveTo>
                  <a:lnTo>
                    <a:pt x="9143" y="0"/>
                  </a:lnTo>
                  <a:lnTo>
                    <a:pt x="0" y="0"/>
                  </a:lnTo>
                  <a:lnTo>
                    <a:pt x="0" y="19812"/>
                  </a:lnTo>
                  <a:lnTo>
                    <a:pt x="9143" y="19812"/>
                  </a:lnTo>
                  <a:close/>
                </a:path>
              </a:pathLst>
            </a:custGeom>
            <a:grpFill/>
          </p:spPr>
          <p:txBody>
            <a:bodyPr wrap="square" lIns="0" tIns="0" rIns="0" bIns="0" rtlCol="0"/>
            <a:lstStyle/>
            <a:p>
              <a:endParaRPr dirty="0"/>
            </a:p>
          </p:txBody>
        </p:sp>
        <p:sp>
          <p:nvSpPr>
            <p:cNvPr id="23" name="object 23"/>
            <p:cNvSpPr/>
            <p:nvPr/>
          </p:nvSpPr>
          <p:spPr>
            <a:xfrm>
              <a:off x="519176" y="1363471"/>
              <a:ext cx="20320" cy="20320"/>
            </a:xfrm>
            <a:custGeom>
              <a:avLst/>
              <a:gdLst/>
              <a:ahLst/>
              <a:cxnLst/>
              <a:rect l="l" t="t" r="r" b="b"/>
              <a:pathLst>
                <a:path w="20320" h="20319">
                  <a:moveTo>
                    <a:pt x="0" y="19812"/>
                  </a:moveTo>
                  <a:lnTo>
                    <a:pt x="19812" y="19812"/>
                  </a:lnTo>
                  <a:lnTo>
                    <a:pt x="19812" y="0"/>
                  </a:lnTo>
                  <a:lnTo>
                    <a:pt x="0" y="0"/>
                  </a:lnTo>
                  <a:lnTo>
                    <a:pt x="0" y="19812"/>
                  </a:lnTo>
                  <a:close/>
                </a:path>
              </a:pathLst>
            </a:custGeom>
            <a:grpFill/>
          </p:spPr>
          <p:txBody>
            <a:bodyPr wrap="square" lIns="0" tIns="0" rIns="0" bIns="0" rtlCol="0"/>
            <a:lstStyle/>
            <a:p>
              <a:endParaRPr dirty="0"/>
            </a:p>
          </p:txBody>
        </p:sp>
      </p:grpSp>
      <p:grpSp>
        <p:nvGrpSpPr>
          <p:cNvPr id="24" name="object 24"/>
          <p:cNvGrpSpPr/>
          <p:nvPr/>
        </p:nvGrpSpPr>
        <p:grpSpPr>
          <a:xfrm>
            <a:off x="863600" y="0"/>
            <a:ext cx="18415" cy="640080"/>
            <a:chOff x="863600" y="0"/>
            <a:chExt cx="18415" cy="640080"/>
          </a:xfrm>
        </p:grpSpPr>
        <p:pic>
          <p:nvPicPr>
            <p:cNvPr id="25" name="object 25"/>
            <p:cNvPicPr/>
            <p:nvPr/>
          </p:nvPicPr>
          <p:blipFill>
            <a:blip r:embed="rId9" cstate="print"/>
            <a:stretch>
              <a:fillRect/>
            </a:stretch>
          </p:blipFill>
          <p:spPr>
            <a:xfrm>
              <a:off x="863600" y="0"/>
              <a:ext cx="18288" cy="502412"/>
            </a:xfrm>
            <a:prstGeom prst="rect">
              <a:avLst/>
            </a:prstGeom>
          </p:spPr>
        </p:pic>
        <p:sp>
          <p:nvSpPr>
            <p:cNvPr id="26" name="object 26"/>
            <p:cNvSpPr/>
            <p:nvPr/>
          </p:nvSpPr>
          <p:spPr>
            <a:xfrm>
              <a:off x="863600" y="502412"/>
              <a:ext cx="18415" cy="35560"/>
            </a:xfrm>
            <a:custGeom>
              <a:avLst/>
              <a:gdLst/>
              <a:ahLst/>
              <a:cxnLst/>
              <a:rect l="l" t="t" r="r" b="b"/>
              <a:pathLst>
                <a:path w="18415" h="35559">
                  <a:moveTo>
                    <a:pt x="18287" y="35052"/>
                  </a:moveTo>
                  <a:lnTo>
                    <a:pt x="18287" y="0"/>
                  </a:lnTo>
                  <a:lnTo>
                    <a:pt x="0" y="0"/>
                  </a:lnTo>
                  <a:lnTo>
                    <a:pt x="0" y="35052"/>
                  </a:lnTo>
                  <a:lnTo>
                    <a:pt x="18287" y="35052"/>
                  </a:lnTo>
                  <a:close/>
                </a:path>
              </a:pathLst>
            </a:custGeom>
            <a:solidFill>
              <a:srgbClr val="000097"/>
            </a:solidFill>
          </p:spPr>
          <p:txBody>
            <a:bodyPr wrap="square" lIns="0" tIns="0" rIns="0" bIns="0" rtlCol="0"/>
            <a:lstStyle/>
            <a:p>
              <a:endParaRPr dirty="0"/>
            </a:p>
          </p:txBody>
        </p:sp>
        <p:sp>
          <p:nvSpPr>
            <p:cNvPr id="27" name="object 27"/>
            <p:cNvSpPr/>
            <p:nvPr/>
          </p:nvSpPr>
          <p:spPr>
            <a:xfrm>
              <a:off x="863600" y="537463"/>
              <a:ext cx="18415" cy="102235"/>
            </a:xfrm>
            <a:custGeom>
              <a:avLst/>
              <a:gdLst/>
              <a:ahLst/>
              <a:cxnLst/>
              <a:rect l="l" t="t" r="r" b="b"/>
              <a:pathLst>
                <a:path w="18415" h="102234">
                  <a:moveTo>
                    <a:pt x="18287" y="102107"/>
                  </a:moveTo>
                  <a:lnTo>
                    <a:pt x="18287" y="0"/>
                  </a:lnTo>
                  <a:lnTo>
                    <a:pt x="0" y="0"/>
                  </a:lnTo>
                  <a:lnTo>
                    <a:pt x="0" y="102107"/>
                  </a:lnTo>
                  <a:lnTo>
                    <a:pt x="18287" y="102107"/>
                  </a:lnTo>
                  <a:close/>
                </a:path>
              </a:pathLst>
            </a:custGeom>
            <a:solidFill>
              <a:srgbClr val="000098"/>
            </a:solidFill>
          </p:spPr>
          <p:txBody>
            <a:bodyPr wrap="square" lIns="0" tIns="0" rIns="0" bIns="0" rtlCol="0"/>
            <a:lstStyle/>
            <a:p>
              <a:endParaRPr dirty="0"/>
            </a:p>
          </p:txBody>
        </p:sp>
      </p:grpSp>
      <p:grpSp>
        <p:nvGrpSpPr>
          <p:cNvPr id="28" name="object 28"/>
          <p:cNvGrpSpPr/>
          <p:nvPr/>
        </p:nvGrpSpPr>
        <p:grpSpPr>
          <a:xfrm>
            <a:off x="863600" y="2107183"/>
            <a:ext cx="18415" cy="4281170"/>
            <a:chOff x="863600" y="2107183"/>
            <a:chExt cx="18415" cy="4281170"/>
          </a:xfrm>
        </p:grpSpPr>
        <p:sp>
          <p:nvSpPr>
            <p:cNvPr id="29" name="object 29"/>
            <p:cNvSpPr/>
            <p:nvPr/>
          </p:nvSpPr>
          <p:spPr>
            <a:xfrm>
              <a:off x="863600" y="2107183"/>
              <a:ext cx="18415" cy="401320"/>
            </a:xfrm>
            <a:custGeom>
              <a:avLst/>
              <a:gdLst/>
              <a:ahLst/>
              <a:cxnLst/>
              <a:rect l="l" t="t" r="r" b="b"/>
              <a:pathLst>
                <a:path w="18415" h="401319">
                  <a:moveTo>
                    <a:pt x="18287" y="400812"/>
                  </a:moveTo>
                  <a:lnTo>
                    <a:pt x="18287" y="0"/>
                  </a:lnTo>
                  <a:lnTo>
                    <a:pt x="0" y="0"/>
                  </a:lnTo>
                  <a:lnTo>
                    <a:pt x="0" y="400812"/>
                  </a:lnTo>
                  <a:lnTo>
                    <a:pt x="18287" y="400812"/>
                  </a:lnTo>
                  <a:close/>
                </a:path>
              </a:pathLst>
            </a:custGeom>
            <a:solidFill>
              <a:srgbClr val="000098"/>
            </a:solidFill>
          </p:spPr>
          <p:txBody>
            <a:bodyPr wrap="square" lIns="0" tIns="0" rIns="0" bIns="0" rtlCol="0"/>
            <a:lstStyle/>
            <a:p>
              <a:endParaRPr dirty="0"/>
            </a:p>
          </p:txBody>
        </p:sp>
        <p:sp>
          <p:nvSpPr>
            <p:cNvPr id="30" name="object 30"/>
            <p:cNvSpPr/>
            <p:nvPr/>
          </p:nvSpPr>
          <p:spPr>
            <a:xfrm>
              <a:off x="863600" y="2507995"/>
              <a:ext cx="18415" cy="134620"/>
            </a:xfrm>
            <a:custGeom>
              <a:avLst/>
              <a:gdLst/>
              <a:ahLst/>
              <a:cxnLst/>
              <a:rect l="l" t="t" r="r" b="b"/>
              <a:pathLst>
                <a:path w="18415" h="134619">
                  <a:moveTo>
                    <a:pt x="18287" y="134111"/>
                  </a:moveTo>
                  <a:lnTo>
                    <a:pt x="18287" y="0"/>
                  </a:lnTo>
                  <a:lnTo>
                    <a:pt x="0" y="0"/>
                  </a:lnTo>
                  <a:lnTo>
                    <a:pt x="0" y="134111"/>
                  </a:lnTo>
                  <a:lnTo>
                    <a:pt x="18287" y="134111"/>
                  </a:lnTo>
                  <a:close/>
                </a:path>
              </a:pathLst>
            </a:custGeom>
            <a:solidFill>
              <a:srgbClr val="000097"/>
            </a:solidFill>
          </p:spPr>
          <p:txBody>
            <a:bodyPr wrap="square" lIns="0" tIns="0" rIns="0" bIns="0" rtlCol="0"/>
            <a:lstStyle/>
            <a:p>
              <a:endParaRPr dirty="0"/>
            </a:p>
          </p:txBody>
        </p:sp>
        <p:sp>
          <p:nvSpPr>
            <p:cNvPr id="31" name="object 31"/>
            <p:cNvSpPr/>
            <p:nvPr/>
          </p:nvSpPr>
          <p:spPr>
            <a:xfrm>
              <a:off x="863600" y="2642107"/>
              <a:ext cx="18415" cy="134620"/>
            </a:xfrm>
            <a:custGeom>
              <a:avLst/>
              <a:gdLst/>
              <a:ahLst/>
              <a:cxnLst/>
              <a:rect l="l" t="t" r="r" b="b"/>
              <a:pathLst>
                <a:path w="18415" h="134619">
                  <a:moveTo>
                    <a:pt x="18287" y="134112"/>
                  </a:moveTo>
                  <a:lnTo>
                    <a:pt x="18287" y="0"/>
                  </a:lnTo>
                  <a:lnTo>
                    <a:pt x="0" y="0"/>
                  </a:lnTo>
                  <a:lnTo>
                    <a:pt x="0" y="134112"/>
                  </a:lnTo>
                  <a:lnTo>
                    <a:pt x="18287" y="134112"/>
                  </a:lnTo>
                  <a:close/>
                </a:path>
              </a:pathLst>
            </a:custGeom>
            <a:solidFill>
              <a:srgbClr val="000096"/>
            </a:solidFill>
          </p:spPr>
          <p:txBody>
            <a:bodyPr wrap="square" lIns="0" tIns="0" rIns="0" bIns="0" rtlCol="0"/>
            <a:lstStyle/>
            <a:p>
              <a:endParaRPr dirty="0"/>
            </a:p>
          </p:txBody>
        </p:sp>
        <p:sp>
          <p:nvSpPr>
            <p:cNvPr id="32" name="object 32"/>
            <p:cNvSpPr/>
            <p:nvPr/>
          </p:nvSpPr>
          <p:spPr>
            <a:xfrm>
              <a:off x="863600" y="2776219"/>
              <a:ext cx="18415" cy="134620"/>
            </a:xfrm>
            <a:custGeom>
              <a:avLst/>
              <a:gdLst/>
              <a:ahLst/>
              <a:cxnLst/>
              <a:rect l="l" t="t" r="r" b="b"/>
              <a:pathLst>
                <a:path w="18415" h="134619">
                  <a:moveTo>
                    <a:pt x="18287" y="134111"/>
                  </a:moveTo>
                  <a:lnTo>
                    <a:pt x="18287" y="0"/>
                  </a:lnTo>
                  <a:lnTo>
                    <a:pt x="0" y="0"/>
                  </a:lnTo>
                  <a:lnTo>
                    <a:pt x="0" y="134111"/>
                  </a:lnTo>
                  <a:lnTo>
                    <a:pt x="18287" y="134111"/>
                  </a:lnTo>
                  <a:close/>
                </a:path>
              </a:pathLst>
            </a:custGeom>
            <a:solidFill>
              <a:srgbClr val="000095"/>
            </a:solidFill>
          </p:spPr>
          <p:txBody>
            <a:bodyPr wrap="square" lIns="0" tIns="0" rIns="0" bIns="0" rtlCol="0"/>
            <a:lstStyle/>
            <a:p>
              <a:endParaRPr dirty="0"/>
            </a:p>
          </p:txBody>
        </p:sp>
        <p:sp>
          <p:nvSpPr>
            <p:cNvPr id="33" name="object 33"/>
            <p:cNvSpPr/>
            <p:nvPr/>
          </p:nvSpPr>
          <p:spPr>
            <a:xfrm>
              <a:off x="863600" y="2910331"/>
              <a:ext cx="18415" cy="134620"/>
            </a:xfrm>
            <a:custGeom>
              <a:avLst/>
              <a:gdLst/>
              <a:ahLst/>
              <a:cxnLst/>
              <a:rect l="l" t="t" r="r" b="b"/>
              <a:pathLst>
                <a:path w="18415" h="134619">
                  <a:moveTo>
                    <a:pt x="18287" y="134112"/>
                  </a:moveTo>
                  <a:lnTo>
                    <a:pt x="18287" y="0"/>
                  </a:lnTo>
                  <a:lnTo>
                    <a:pt x="0" y="0"/>
                  </a:lnTo>
                  <a:lnTo>
                    <a:pt x="0" y="134112"/>
                  </a:lnTo>
                  <a:lnTo>
                    <a:pt x="18287" y="134112"/>
                  </a:lnTo>
                  <a:close/>
                </a:path>
              </a:pathLst>
            </a:custGeom>
            <a:solidFill>
              <a:srgbClr val="000094"/>
            </a:solidFill>
          </p:spPr>
          <p:txBody>
            <a:bodyPr wrap="square" lIns="0" tIns="0" rIns="0" bIns="0" rtlCol="0"/>
            <a:lstStyle/>
            <a:p>
              <a:endParaRPr dirty="0"/>
            </a:p>
          </p:txBody>
        </p:sp>
        <p:sp>
          <p:nvSpPr>
            <p:cNvPr id="34" name="object 34"/>
            <p:cNvSpPr/>
            <p:nvPr/>
          </p:nvSpPr>
          <p:spPr>
            <a:xfrm>
              <a:off x="863600" y="3044444"/>
              <a:ext cx="18415" cy="132715"/>
            </a:xfrm>
            <a:custGeom>
              <a:avLst/>
              <a:gdLst/>
              <a:ahLst/>
              <a:cxnLst/>
              <a:rect l="l" t="t" r="r" b="b"/>
              <a:pathLst>
                <a:path w="18415" h="132714">
                  <a:moveTo>
                    <a:pt x="18287" y="132587"/>
                  </a:moveTo>
                  <a:lnTo>
                    <a:pt x="18287" y="0"/>
                  </a:lnTo>
                  <a:lnTo>
                    <a:pt x="0" y="0"/>
                  </a:lnTo>
                  <a:lnTo>
                    <a:pt x="0" y="132587"/>
                  </a:lnTo>
                  <a:lnTo>
                    <a:pt x="18287" y="132587"/>
                  </a:lnTo>
                  <a:close/>
                </a:path>
              </a:pathLst>
            </a:custGeom>
            <a:solidFill>
              <a:srgbClr val="000093"/>
            </a:solidFill>
          </p:spPr>
          <p:txBody>
            <a:bodyPr wrap="square" lIns="0" tIns="0" rIns="0" bIns="0" rtlCol="0"/>
            <a:lstStyle/>
            <a:p>
              <a:endParaRPr dirty="0"/>
            </a:p>
          </p:txBody>
        </p:sp>
        <p:sp>
          <p:nvSpPr>
            <p:cNvPr id="35" name="object 35"/>
            <p:cNvSpPr/>
            <p:nvPr/>
          </p:nvSpPr>
          <p:spPr>
            <a:xfrm>
              <a:off x="863600" y="3177031"/>
              <a:ext cx="18415" cy="134620"/>
            </a:xfrm>
            <a:custGeom>
              <a:avLst/>
              <a:gdLst/>
              <a:ahLst/>
              <a:cxnLst/>
              <a:rect l="l" t="t" r="r" b="b"/>
              <a:pathLst>
                <a:path w="18415" h="134620">
                  <a:moveTo>
                    <a:pt x="18287" y="134112"/>
                  </a:moveTo>
                  <a:lnTo>
                    <a:pt x="18287" y="0"/>
                  </a:lnTo>
                  <a:lnTo>
                    <a:pt x="0" y="0"/>
                  </a:lnTo>
                  <a:lnTo>
                    <a:pt x="0" y="134112"/>
                  </a:lnTo>
                  <a:lnTo>
                    <a:pt x="18287" y="134112"/>
                  </a:lnTo>
                  <a:close/>
                </a:path>
              </a:pathLst>
            </a:custGeom>
            <a:solidFill>
              <a:srgbClr val="000092"/>
            </a:solidFill>
          </p:spPr>
          <p:txBody>
            <a:bodyPr wrap="square" lIns="0" tIns="0" rIns="0" bIns="0" rtlCol="0"/>
            <a:lstStyle/>
            <a:p>
              <a:endParaRPr dirty="0"/>
            </a:p>
          </p:txBody>
        </p:sp>
        <p:sp>
          <p:nvSpPr>
            <p:cNvPr id="36" name="object 36"/>
            <p:cNvSpPr/>
            <p:nvPr/>
          </p:nvSpPr>
          <p:spPr>
            <a:xfrm>
              <a:off x="863600" y="3311144"/>
              <a:ext cx="18415" cy="134620"/>
            </a:xfrm>
            <a:custGeom>
              <a:avLst/>
              <a:gdLst/>
              <a:ahLst/>
              <a:cxnLst/>
              <a:rect l="l" t="t" r="r" b="b"/>
              <a:pathLst>
                <a:path w="18415" h="134620">
                  <a:moveTo>
                    <a:pt x="18287" y="134112"/>
                  </a:moveTo>
                  <a:lnTo>
                    <a:pt x="18287" y="0"/>
                  </a:lnTo>
                  <a:lnTo>
                    <a:pt x="0" y="0"/>
                  </a:lnTo>
                  <a:lnTo>
                    <a:pt x="0" y="134112"/>
                  </a:lnTo>
                  <a:lnTo>
                    <a:pt x="18287" y="134112"/>
                  </a:lnTo>
                  <a:close/>
                </a:path>
              </a:pathLst>
            </a:custGeom>
            <a:solidFill>
              <a:srgbClr val="000090"/>
            </a:solidFill>
          </p:spPr>
          <p:txBody>
            <a:bodyPr wrap="square" lIns="0" tIns="0" rIns="0" bIns="0" rtlCol="0"/>
            <a:lstStyle/>
            <a:p>
              <a:endParaRPr dirty="0"/>
            </a:p>
          </p:txBody>
        </p:sp>
        <p:sp>
          <p:nvSpPr>
            <p:cNvPr id="37" name="object 37"/>
            <p:cNvSpPr/>
            <p:nvPr/>
          </p:nvSpPr>
          <p:spPr>
            <a:xfrm>
              <a:off x="863600" y="3445255"/>
              <a:ext cx="18415" cy="134620"/>
            </a:xfrm>
            <a:custGeom>
              <a:avLst/>
              <a:gdLst/>
              <a:ahLst/>
              <a:cxnLst/>
              <a:rect l="l" t="t" r="r" b="b"/>
              <a:pathLst>
                <a:path w="18415" h="134620">
                  <a:moveTo>
                    <a:pt x="18287" y="134112"/>
                  </a:moveTo>
                  <a:lnTo>
                    <a:pt x="18287" y="0"/>
                  </a:lnTo>
                  <a:lnTo>
                    <a:pt x="0" y="0"/>
                  </a:lnTo>
                  <a:lnTo>
                    <a:pt x="0" y="134112"/>
                  </a:lnTo>
                  <a:lnTo>
                    <a:pt x="18287" y="134112"/>
                  </a:lnTo>
                  <a:close/>
                </a:path>
              </a:pathLst>
            </a:custGeom>
            <a:solidFill>
              <a:srgbClr val="00008F"/>
            </a:solidFill>
          </p:spPr>
          <p:txBody>
            <a:bodyPr wrap="square" lIns="0" tIns="0" rIns="0" bIns="0" rtlCol="0"/>
            <a:lstStyle/>
            <a:p>
              <a:endParaRPr dirty="0"/>
            </a:p>
          </p:txBody>
        </p:sp>
        <p:sp>
          <p:nvSpPr>
            <p:cNvPr id="38" name="object 38"/>
            <p:cNvSpPr/>
            <p:nvPr/>
          </p:nvSpPr>
          <p:spPr>
            <a:xfrm>
              <a:off x="863600" y="3579367"/>
              <a:ext cx="18415" cy="134620"/>
            </a:xfrm>
            <a:custGeom>
              <a:avLst/>
              <a:gdLst/>
              <a:ahLst/>
              <a:cxnLst/>
              <a:rect l="l" t="t" r="r" b="b"/>
              <a:pathLst>
                <a:path w="18415" h="134620">
                  <a:moveTo>
                    <a:pt x="18287" y="134112"/>
                  </a:moveTo>
                  <a:lnTo>
                    <a:pt x="18287" y="0"/>
                  </a:lnTo>
                  <a:lnTo>
                    <a:pt x="0" y="0"/>
                  </a:lnTo>
                  <a:lnTo>
                    <a:pt x="0" y="134112"/>
                  </a:lnTo>
                  <a:lnTo>
                    <a:pt x="18287" y="134112"/>
                  </a:lnTo>
                  <a:close/>
                </a:path>
              </a:pathLst>
            </a:custGeom>
            <a:solidFill>
              <a:srgbClr val="00008D"/>
            </a:solidFill>
          </p:spPr>
          <p:txBody>
            <a:bodyPr wrap="square" lIns="0" tIns="0" rIns="0" bIns="0" rtlCol="0"/>
            <a:lstStyle/>
            <a:p>
              <a:endParaRPr dirty="0"/>
            </a:p>
          </p:txBody>
        </p:sp>
        <p:sp>
          <p:nvSpPr>
            <p:cNvPr id="39" name="object 39"/>
            <p:cNvSpPr/>
            <p:nvPr/>
          </p:nvSpPr>
          <p:spPr>
            <a:xfrm>
              <a:off x="863600" y="3713480"/>
              <a:ext cx="18415" cy="134620"/>
            </a:xfrm>
            <a:custGeom>
              <a:avLst/>
              <a:gdLst/>
              <a:ahLst/>
              <a:cxnLst/>
              <a:rect l="l" t="t" r="r" b="b"/>
              <a:pathLst>
                <a:path w="18415" h="134620">
                  <a:moveTo>
                    <a:pt x="18287" y="134112"/>
                  </a:moveTo>
                  <a:lnTo>
                    <a:pt x="18287" y="0"/>
                  </a:lnTo>
                  <a:lnTo>
                    <a:pt x="0" y="0"/>
                  </a:lnTo>
                  <a:lnTo>
                    <a:pt x="0" y="134112"/>
                  </a:lnTo>
                  <a:lnTo>
                    <a:pt x="18287" y="134112"/>
                  </a:lnTo>
                  <a:close/>
                </a:path>
              </a:pathLst>
            </a:custGeom>
            <a:solidFill>
              <a:srgbClr val="00008A"/>
            </a:solidFill>
          </p:spPr>
          <p:txBody>
            <a:bodyPr wrap="square" lIns="0" tIns="0" rIns="0" bIns="0" rtlCol="0"/>
            <a:lstStyle/>
            <a:p>
              <a:endParaRPr dirty="0"/>
            </a:p>
          </p:txBody>
        </p:sp>
        <p:sp>
          <p:nvSpPr>
            <p:cNvPr id="40" name="object 40"/>
            <p:cNvSpPr/>
            <p:nvPr/>
          </p:nvSpPr>
          <p:spPr>
            <a:xfrm>
              <a:off x="863600" y="3847591"/>
              <a:ext cx="18415" cy="132715"/>
            </a:xfrm>
            <a:custGeom>
              <a:avLst/>
              <a:gdLst/>
              <a:ahLst/>
              <a:cxnLst/>
              <a:rect l="l" t="t" r="r" b="b"/>
              <a:pathLst>
                <a:path w="18415" h="132714">
                  <a:moveTo>
                    <a:pt x="18288" y="132587"/>
                  </a:moveTo>
                  <a:lnTo>
                    <a:pt x="18287" y="0"/>
                  </a:lnTo>
                  <a:lnTo>
                    <a:pt x="0" y="0"/>
                  </a:lnTo>
                  <a:lnTo>
                    <a:pt x="0" y="132587"/>
                  </a:lnTo>
                  <a:lnTo>
                    <a:pt x="18288" y="132587"/>
                  </a:lnTo>
                  <a:close/>
                </a:path>
              </a:pathLst>
            </a:custGeom>
            <a:solidFill>
              <a:srgbClr val="000088"/>
            </a:solidFill>
          </p:spPr>
          <p:txBody>
            <a:bodyPr wrap="square" lIns="0" tIns="0" rIns="0" bIns="0" rtlCol="0"/>
            <a:lstStyle/>
            <a:p>
              <a:endParaRPr dirty="0"/>
            </a:p>
          </p:txBody>
        </p:sp>
        <p:sp>
          <p:nvSpPr>
            <p:cNvPr id="41" name="object 41"/>
            <p:cNvSpPr/>
            <p:nvPr/>
          </p:nvSpPr>
          <p:spPr>
            <a:xfrm>
              <a:off x="863600" y="3980179"/>
              <a:ext cx="18415" cy="134620"/>
            </a:xfrm>
            <a:custGeom>
              <a:avLst/>
              <a:gdLst/>
              <a:ahLst/>
              <a:cxnLst/>
              <a:rect l="l" t="t" r="r" b="b"/>
              <a:pathLst>
                <a:path w="18415" h="134620">
                  <a:moveTo>
                    <a:pt x="18287" y="134112"/>
                  </a:moveTo>
                  <a:lnTo>
                    <a:pt x="18287" y="0"/>
                  </a:lnTo>
                  <a:lnTo>
                    <a:pt x="0" y="0"/>
                  </a:lnTo>
                  <a:lnTo>
                    <a:pt x="0" y="134112"/>
                  </a:lnTo>
                  <a:lnTo>
                    <a:pt x="18287" y="134112"/>
                  </a:lnTo>
                  <a:close/>
                </a:path>
              </a:pathLst>
            </a:custGeom>
            <a:solidFill>
              <a:srgbClr val="000086"/>
            </a:solidFill>
          </p:spPr>
          <p:txBody>
            <a:bodyPr wrap="square" lIns="0" tIns="0" rIns="0" bIns="0" rtlCol="0"/>
            <a:lstStyle/>
            <a:p>
              <a:endParaRPr dirty="0"/>
            </a:p>
          </p:txBody>
        </p:sp>
        <p:sp>
          <p:nvSpPr>
            <p:cNvPr id="42" name="object 42"/>
            <p:cNvSpPr/>
            <p:nvPr/>
          </p:nvSpPr>
          <p:spPr>
            <a:xfrm>
              <a:off x="863600" y="4114291"/>
              <a:ext cx="18415" cy="134620"/>
            </a:xfrm>
            <a:custGeom>
              <a:avLst/>
              <a:gdLst/>
              <a:ahLst/>
              <a:cxnLst/>
              <a:rect l="l" t="t" r="r" b="b"/>
              <a:pathLst>
                <a:path w="18415" h="134620">
                  <a:moveTo>
                    <a:pt x="18287" y="134112"/>
                  </a:moveTo>
                  <a:lnTo>
                    <a:pt x="18287" y="0"/>
                  </a:lnTo>
                  <a:lnTo>
                    <a:pt x="0" y="0"/>
                  </a:lnTo>
                  <a:lnTo>
                    <a:pt x="0" y="134112"/>
                  </a:lnTo>
                  <a:lnTo>
                    <a:pt x="18287" y="134112"/>
                  </a:lnTo>
                  <a:close/>
                </a:path>
              </a:pathLst>
            </a:custGeom>
            <a:solidFill>
              <a:srgbClr val="000084"/>
            </a:solidFill>
          </p:spPr>
          <p:txBody>
            <a:bodyPr wrap="square" lIns="0" tIns="0" rIns="0" bIns="0" rtlCol="0"/>
            <a:lstStyle/>
            <a:p>
              <a:endParaRPr dirty="0"/>
            </a:p>
          </p:txBody>
        </p:sp>
        <p:sp>
          <p:nvSpPr>
            <p:cNvPr id="43" name="object 43"/>
            <p:cNvSpPr/>
            <p:nvPr/>
          </p:nvSpPr>
          <p:spPr>
            <a:xfrm>
              <a:off x="863600" y="4248404"/>
              <a:ext cx="18415" cy="134620"/>
            </a:xfrm>
            <a:custGeom>
              <a:avLst/>
              <a:gdLst/>
              <a:ahLst/>
              <a:cxnLst/>
              <a:rect l="l" t="t" r="r" b="b"/>
              <a:pathLst>
                <a:path w="18415" h="134620">
                  <a:moveTo>
                    <a:pt x="18287" y="134112"/>
                  </a:moveTo>
                  <a:lnTo>
                    <a:pt x="18287" y="0"/>
                  </a:lnTo>
                  <a:lnTo>
                    <a:pt x="0" y="0"/>
                  </a:lnTo>
                  <a:lnTo>
                    <a:pt x="0" y="134112"/>
                  </a:lnTo>
                  <a:lnTo>
                    <a:pt x="18287" y="134112"/>
                  </a:lnTo>
                  <a:close/>
                </a:path>
              </a:pathLst>
            </a:custGeom>
            <a:solidFill>
              <a:srgbClr val="000080"/>
            </a:solidFill>
          </p:spPr>
          <p:txBody>
            <a:bodyPr wrap="square" lIns="0" tIns="0" rIns="0" bIns="0" rtlCol="0"/>
            <a:lstStyle/>
            <a:p>
              <a:endParaRPr dirty="0"/>
            </a:p>
          </p:txBody>
        </p:sp>
        <p:sp>
          <p:nvSpPr>
            <p:cNvPr id="44" name="object 44"/>
            <p:cNvSpPr/>
            <p:nvPr/>
          </p:nvSpPr>
          <p:spPr>
            <a:xfrm>
              <a:off x="863600" y="4382516"/>
              <a:ext cx="18415" cy="134620"/>
            </a:xfrm>
            <a:custGeom>
              <a:avLst/>
              <a:gdLst/>
              <a:ahLst/>
              <a:cxnLst/>
              <a:rect l="l" t="t" r="r" b="b"/>
              <a:pathLst>
                <a:path w="18415" h="134620">
                  <a:moveTo>
                    <a:pt x="18287" y="134112"/>
                  </a:moveTo>
                  <a:lnTo>
                    <a:pt x="18287" y="0"/>
                  </a:lnTo>
                  <a:lnTo>
                    <a:pt x="0" y="0"/>
                  </a:lnTo>
                  <a:lnTo>
                    <a:pt x="0" y="134112"/>
                  </a:lnTo>
                  <a:lnTo>
                    <a:pt x="18287" y="134112"/>
                  </a:lnTo>
                  <a:close/>
                </a:path>
              </a:pathLst>
            </a:custGeom>
            <a:solidFill>
              <a:srgbClr val="00007C"/>
            </a:solidFill>
          </p:spPr>
          <p:txBody>
            <a:bodyPr wrap="square" lIns="0" tIns="0" rIns="0" bIns="0" rtlCol="0"/>
            <a:lstStyle/>
            <a:p>
              <a:endParaRPr dirty="0"/>
            </a:p>
          </p:txBody>
        </p:sp>
        <p:sp>
          <p:nvSpPr>
            <p:cNvPr id="45" name="object 45"/>
            <p:cNvSpPr/>
            <p:nvPr/>
          </p:nvSpPr>
          <p:spPr>
            <a:xfrm>
              <a:off x="863600" y="4516627"/>
              <a:ext cx="18415" cy="132715"/>
            </a:xfrm>
            <a:custGeom>
              <a:avLst/>
              <a:gdLst/>
              <a:ahLst/>
              <a:cxnLst/>
              <a:rect l="l" t="t" r="r" b="b"/>
              <a:pathLst>
                <a:path w="18415" h="132714">
                  <a:moveTo>
                    <a:pt x="18287" y="132587"/>
                  </a:moveTo>
                  <a:lnTo>
                    <a:pt x="18287" y="0"/>
                  </a:lnTo>
                  <a:lnTo>
                    <a:pt x="0" y="0"/>
                  </a:lnTo>
                  <a:lnTo>
                    <a:pt x="0" y="132587"/>
                  </a:lnTo>
                  <a:lnTo>
                    <a:pt x="18287" y="132587"/>
                  </a:lnTo>
                  <a:close/>
                </a:path>
              </a:pathLst>
            </a:custGeom>
            <a:solidFill>
              <a:srgbClr val="00007A"/>
            </a:solidFill>
          </p:spPr>
          <p:txBody>
            <a:bodyPr wrap="square" lIns="0" tIns="0" rIns="0" bIns="0" rtlCol="0"/>
            <a:lstStyle/>
            <a:p>
              <a:endParaRPr dirty="0"/>
            </a:p>
          </p:txBody>
        </p:sp>
        <p:sp>
          <p:nvSpPr>
            <p:cNvPr id="46" name="object 46"/>
            <p:cNvSpPr/>
            <p:nvPr/>
          </p:nvSpPr>
          <p:spPr>
            <a:xfrm>
              <a:off x="863600" y="4649216"/>
              <a:ext cx="18415" cy="134620"/>
            </a:xfrm>
            <a:custGeom>
              <a:avLst/>
              <a:gdLst/>
              <a:ahLst/>
              <a:cxnLst/>
              <a:rect l="l" t="t" r="r" b="b"/>
              <a:pathLst>
                <a:path w="18415" h="134620">
                  <a:moveTo>
                    <a:pt x="18287" y="134112"/>
                  </a:moveTo>
                  <a:lnTo>
                    <a:pt x="18287" y="0"/>
                  </a:lnTo>
                  <a:lnTo>
                    <a:pt x="0" y="0"/>
                  </a:lnTo>
                  <a:lnTo>
                    <a:pt x="0" y="134112"/>
                  </a:lnTo>
                  <a:lnTo>
                    <a:pt x="18287" y="134112"/>
                  </a:lnTo>
                  <a:close/>
                </a:path>
              </a:pathLst>
            </a:custGeom>
            <a:solidFill>
              <a:srgbClr val="000078"/>
            </a:solidFill>
          </p:spPr>
          <p:txBody>
            <a:bodyPr wrap="square" lIns="0" tIns="0" rIns="0" bIns="0" rtlCol="0"/>
            <a:lstStyle/>
            <a:p>
              <a:endParaRPr dirty="0"/>
            </a:p>
          </p:txBody>
        </p:sp>
        <p:sp>
          <p:nvSpPr>
            <p:cNvPr id="47" name="object 47"/>
            <p:cNvSpPr/>
            <p:nvPr/>
          </p:nvSpPr>
          <p:spPr>
            <a:xfrm>
              <a:off x="863600" y="4783327"/>
              <a:ext cx="18415" cy="134620"/>
            </a:xfrm>
            <a:custGeom>
              <a:avLst/>
              <a:gdLst/>
              <a:ahLst/>
              <a:cxnLst/>
              <a:rect l="l" t="t" r="r" b="b"/>
              <a:pathLst>
                <a:path w="18415" h="134620">
                  <a:moveTo>
                    <a:pt x="18287" y="134112"/>
                  </a:moveTo>
                  <a:lnTo>
                    <a:pt x="18287" y="0"/>
                  </a:lnTo>
                  <a:lnTo>
                    <a:pt x="0" y="0"/>
                  </a:lnTo>
                  <a:lnTo>
                    <a:pt x="0" y="134112"/>
                  </a:lnTo>
                  <a:lnTo>
                    <a:pt x="18287" y="134112"/>
                  </a:lnTo>
                  <a:close/>
                </a:path>
              </a:pathLst>
            </a:custGeom>
            <a:solidFill>
              <a:srgbClr val="000076"/>
            </a:solidFill>
          </p:spPr>
          <p:txBody>
            <a:bodyPr wrap="square" lIns="0" tIns="0" rIns="0" bIns="0" rtlCol="0"/>
            <a:lstStyle/>
            <a:p>
              <a:endParaRPr dirty="0"/>
            </a:p>
          </p:txBody>
        </p:sp>
        <p:sp>
          <p:nvSpPr>
            <p:cNvPr id="48" name="object 48"/>
            <p:cNvSpPr/>
            <p:nvPr/>
          </p:nvSpPr>
          <p:spPr>
            <a:xfrm>
              <a:off x="863600" y="4917439"/>
              <a:ext cx="18415" cy="134620"/>
            </a:xfrm>
            <a:custGeom>
              <a:avLst/>
              <a:gdLst/>
              <a:ahLst/>
              <a:cxnLst/>
              <a:rect l="l" t="t" r="r" b="b"/>
              <a:pathLst>
                <a:path w="18415" h="134620">
                  <a:moveTo>
                    <a:pt x="18287" y="134112"/>
                  </a:moveTo>
                  <a:lnTo>
                    <a:pt x="18287" y="0"/>
                  </a:lnTo>
                  <a:lnTo>
                    <a:pt x="0" y="0"/>
                  </a:lnTo>
                  <a:lnTo>
                    <a:pt x="0" y="134112"/>
                  </a:lnTo>
                  <a:lnTo>
                    <a:pt x="18287" y="134112"/>
                  </a:lnTo>
                  <a:close/>
                </a:path>
              </a:pathLst>
            </a:custGeom>
            <a:solidFill>
              <a:srgbClr val="000072"/>
            </a:solidFill>
          </p:spPr>
          <p:txBody>
            <a:bodyPr wrap="square" lIns="0" tIns="0" rIns="0" bIns="0" rtlCol="0"/>
            <a:lstStyle/>
            <a:p>
              <a:endParaRPr dirty="0"/>
            </a:p>
          </p:txBody>
        </p:sp>
        <p:sp>
          <p:nvSpPr>
            <p:cNvPr id="49" name="object 49"/>
            <p:cNvSpPr/>
            <p:nvPr/>
          </p:nvSpPr>
          <p:spPr>
            <a:xfrm>
              <a:off x="863600" y="5051551"/>
              <a:ext cx="18415" cy="134620"/>
            </a:xfrm>
            <a:custGeom>
              <a:avLst/>
              <a:gdLst/>
              <a:ahLst/>
              <a:cxnLst/>
              <a:rect l="l" t="t" r="r" b="b"/>
              <a:pathLst>
                <a:path w="18415" h="134620">
                  <a:moveTo>
                    <a:pt x="18287" y="134112"/>
                  </a:moveTo>
                  <a:lnTo>
                    <a:pt x="18287" y="0"/>
                  </a:lnTo>
                  <a:lnTo>
                    <a:pt x="0" y="0"/>
                  </a:lnTo>
                  <a:lnTo>
                    <a:pt x="0" y="134112"/>
                  </a:lnTo>
                  <a:lnTo>
                    <a:pt x="18287" y="134112"/>
                  </a:lnTo>
                  <a:close/>
                </a:path>
              </a:pathLst>
            </a:custGeom>
            <a:solidFill>
              <a:srgbClr val="000070"/>
            </a:solidFill>
          </p:spPr>
          <p:txBody>
            <a:bodyPr wrap="square" lIns="0" tIns="0" rIns="0" bIns="0" rtlCol="0"/>
            <a:lstStyle/>
            <a:p>
              <a:endParaRPr dirty="0"/>
            </a:p>
          </p:txBody>
        </p:sp>
        <p:sp>
          <p:nvSpPr>
            <p:cNvPr id="50" name="object 50"/>
            <p:cNvSpPr/>
            <p:nvPr/>
          </p:nvSpPr>
          <p:spPr>
            <a:xfrm>
              <a:off x="863600" y="5185663"/>
              <a:ext cx="18415" cy="132715"/>
            </a:xfrm>
            <a:custGeom>
              <a:avLst/>
              <a:gdLst/>
              <a:ahLst/>
              <a:cxnLst/>
              <a:rect l="l" t="t" r="r" b="b"/>
              <a:pathLst>
                <a:path w="18415" h="132714">
                  <a:moveTo>
                    <a:pt x="18287" y="132587"/>
                  </a:moveTo>
                  <a:lnTo>
                    <a:pt x="18287" y="0"/>
                  </a:lnTo>
                  <a:lnTo>
                    <a:pt x="0" y="0"/>
                  </a:lnTo>
                  <a:lnTo>
                    <a:pt x="0" y="132587"/>
                  </a:lnTo>
                  <a:lnTo>
                    <a:pt x="18287" y="132587"/>
                  </a:lnTo>
                  <a:close/>
                </a:path>
              </a:pathLst>
            </a:custGeom>
            <a:solidFill>
              <a:srgbClr val="00006F"/>
            </a:solidFill>
          </p:spPr>
          <p:txBody>
            <a:bodyPr wrap="square" lIns="0" tIns="0" rIns="0" bIns="0" rtlCol="0"/>
            <a:lstStyle/>
            <a:p>
              <a:endParaRPr dirty="0"/>
            </a:p>
          </p:txBody>
        </p:sp>
        <p:sp>
          <p:nvSpPr>
            <p:cNvPr id="51" name="object 51"/>
            <p:cNvSpPr/>
            <p:nvPr/>
          </p:nvSpPr>
          <p:spPr>
            <a:xfrm>
              <a:off x="863600" y="5318251"/>
              <a:ext cx="18415" cy="134620"/>
            </a:xfrm>
            <a:custGeom>
              <a:avLst/>
              <a:gdLst/>
              <a:ahLst/>
              <a:cxnLst/>
              <a:rect l="l" t="t" r="r" b="b"/>
              <a:pathLst>
                <a:path w="18415" h="134620">
                  <a:moveTo>
                    <a:pt x="18287" y="134112"/>
                  </a:moveTo>
                  <a:lnTo>
                    <a:pt x="18287" y="0"/>
                  </a:lnTo>
                  <a:lnTo>
                    <a:pt x="0" y="0"/>
                  </a:lnTo>
                  <a:lnTo>
                    <a:pt x="0" y="134112"/>
                  </a:lnTo>
                  <a:lnTo>
                    <a:pt x="18287" y="134112"/>
                  </a:lnTo>
                  <a:close/>
                </a:path>
              </a:pathLst>
            </a:custGeom>
            <a:solidFill>
              <a:srgbClr val="00006D"/>
            </a:solidFill>
          </p:spPr>
          <p:txBody>
            <a:bodyPr wrap="square" lIns="0" tIns="0" rIns="0" bIns="0" rtlCol="0"/>
            <a:lstStyle/>
            <a:p>
              <a:endParaRPr dirty="0"/>
            </a:p>
          </p:txBody>
        </p:sp>
        <p:sp>
          <p:nvSpPr>
            <p:cNvPr id="52" name="object 52"/>
            <p:cNvSpPr/>
            <p:nvPr/>
          </p:nvSpPr>
          <p:spPr>
            <a:xfrm>
              <a:off x="863600" y="5452363"/>
              <a:ext cx="18415" cy="134620"/>
            </a:xfrm>
            <a:custGeom>
              <a:avLst/>
              <a:gdLst/>
              <a:ahLst/>
              <a:cxnLst/>
              <a:rect l="l" t="t" r="r" b="b"/>
              <a:pathLst>
                <a:path w="18415" h="134620">
                  <a:moveTo>
                    <a:pt x="18287" y="134112"/>
                  </a:moveTo>
                  <a:lnTo>
                    <a:pt x="18287" y="0"/>
                  </a:lnTo>
                  <a:lnTo>
                    <a:pt x="0" y="0"/>
                  </a:lnTo>
                  <a:lnTo>
                    <a:pt x="0" y="134112"/>
                  </a:lnTo>
                  <a:lnTo>
                    <a:pt x="18287" y="134112"/>
                  </a:lnTo>
                  <a:close/>
                </a:path>
              </a:pathLst>
            </a:custGeom>
            <a:solidFill>
              <a:srgbClr val="00006C"/>
            </a:solidFill>
          </p:spPr>
          <p:txBody>
            <a:bodyPr wrap="square" lIns="0" tIns="0" rIns="0" bIns="0" rtlCol="0"/>
            <a:lstStyle/>
            <a:p>
              <a:endParaRPr dirty="0"/>
            </a:p>
          </p:txBody>
        </p:sp>
        <p:sp>
          <p:nvSpPr>
            <p:cNvPr id="53" name="object 53"/>
            <p:cNvSpPr/>
            <p:nvPr/>
          </p:nvSpPr>
          <p:spPr>
            <a:xfrm>
              <a:off x="863600" y="5586475"/>
              <a:ext cx="18415" cy="134620"/>
            </a:xfrm>
            <a:custGeom>
              <a:avLst/>
              <a:gdLst/>
              <a:ahLst/>
              <a:cxnLst/>
              <a:rect l="l" t="t" r="r" b="b"/>
              <a:pathLst>
                <a:path w="18415" h="134620">
                  <a:moveTo>
                    <a:pt x="18287" y="134112"/>
                  </a:moveTo>
                  <a:lnTo>
                    <a:pt x="18287" y="0"/>
                  </a:lnTo>
                  <a:lnTo>
                    <a:pt x="0" y="0"/>
                  </a:lnTo>
                  <a:lnTo>
                    <a:pt x="0" y="134112"/>
                  </a:lnTo>
                  <a:lnTo>
                    <a:pt x="18287" y="134112"/>
                  </a:lnTo>
                  <a:close/>
                </a:path>
              </a:pathLst>
            </a:custGeom>
            <a:solidFill>
              <a:srgbClr val="00006A"/>
            </a:solidFill>
          </p:spPr>
          <p:txBody>
            <a:bodyPr wrap="square" lIns="0" tIns="0" rIns="0" bIns="0" rtlCol="0"/>
            <a:lstStyle/>
            <a:p>
              <a:endParaRPr dirty="0"/>
            </a:p>
          </p:txBody>
        </p:sp>
        <p:sp>
          <p:nvSpPr>
            <p:cNvPr id="54" name="object 54"/>
            <p:cNvSpPr/>
            <p:nvPr/>
          </p:nvSpPr>
          <p:spPr>
            <a:xfrm>
              <a:off x="863600" y="5720587"/>
              <a:ext cx="18415" cy="134620"/>
            </a:xfrm>
            <a:custGeom>
              <a:avLst/>
              <a:gdLst/>
              <a:ahLst/>
              <a:cxnLst/>
              <a:rect l="l" t="t" r="r" b="b"/>
              <a:pathLst>
                <a:path w="18415" h="134620">
                  <a:moveTo>
                    <a:pt x="18287" y="134112"/>
                  </a:moveTo>
                  <a:lnTo>
                    <a:pt x="18287" y="0"/>
                  </a:lnTo>
                  <a:lnTo>
                    <a:pt x="0" y="0"/>
                  </a:lnTo>
                  <a:lnTo>
                    <a:pt x="0" y="134112"/>
                  </a:lnTo>
                  <a:lnTo>
                    <a:pt x="18287" y="134112"/>
                  </a:lnTo>
                  <a:close/>
                </a:path>
              </a:pathLst>
            </a:custGeom>
            <a:solidFill>
              <a:srgbClr val="000069"/>
            </a:solidFill>
          </p:spPr>
          <p:txBody>
            <a:bodyPr wrap="square" lIns="0" tIns="0" rIns="0" bIns="0" rtlCol="0"/>
            <a:lstStyle/>
            <a:p>
              <a:endParaRPr dirty="0"/>
            </a:p>
          </p:txBody>
        </p:sp>
        <p:sp>
          <p:nvSpPr>
            <p:cNvPr id="55" name="object 55"/>
            <p:cNvSpPr/>
            <p:nvPr/>
          </p:nvSpPr>
          <p:spPr>
            <a:xfrm>
              <a:off x="863600" y="5854699"/>
              <a:ext cx="18415" cy="134620"/>
            </a:xfrm>
            <a:custGeom>
              <a:avLst/>
              <a:gdLst/>
              <a:ahLst/>
              <a:cxnLst/>
              <a:rect l="l" t="t" r="r" b="b"/>
              <a:pathLst>
                <a:path w="18415" h="134620">
                  <a:moveTo>
                    <a:pt x="18287" y="134112"/>
                  </a:moveTo>
                  <a:lnTo>
                    <a:pt x="18287" y="0"/>
                  </a:lnTo>
                  <a:lnTo>
                    <a:pt x="0" y="0"/>
                  </a:lnTo>
                  <a:lnTo>
                    <a:pt x="0" y="134112"/>
                  </a:lnTo>
                  <a:lnTo>
                    <a:pt x="18287" y="134112"/>
                  </a:lnTo>
                  <a:close/>
                </a:path>
              </a:pathLst>
            </a:custGeom>
            <a:solidFill>
              <a:srgbClr val="000068"/>
            </a:solidFill>
          </p:spPr>
          <p:txBody>
            <a:bodyPr wrap="square" lIns="0" tIns="0" rIns="0" bIns="0" rtlCol="0"/>
            <a:lstStyle/>
            <a:p>
              <a:endParaRPr dirty="0"/>
            </a:p>
          </p:txBody>
        </p:sp>
        <p:sp>
          <p:nvSpPr>
            <p:cNvPr id="56" name="object 56"/>
            <p:cNvSpPr/>
            <p:nvPr/>
          </p:nvSpPr>
          <p:spPr>
            <a:xfrm>
              <a:off x="863600" y="5988812"/>
              <a:ext cx="18415" cy="132715"/>
            </a:xfrm>
            <a:custGeom>
              <a:avLst/>
              <a:gdLst/>
              <a:ahLst/>
              <a:cxnLst/>
              <a:rect l="l" t="t" r="r" b="b"/>
              <a:pathLst>
                <a:path w="18415" h="132714">
                  <a:moveTo>
                    <a:pt x="18287" y="132587"/>
                  </a:moveTo>
                  <a:lnTo>
                    <a:pt x="18287" y="0"/>
                  </a:lnTo>
                  <a:lnTo>
                    <a:pt x="0" y="0"/>
                  </a:lnTo>
                  <a:lnTo>
                    <a:pt x="0" y="132587"/>
                  </a:lnTo>
                  <a:lnTo>
                    <a:pt x="18287" y="132587"/>
                  </a:lnTo>
                  <a:close/>
                </a:path>
              </a:pathLst>
            </a:custGeom>
            <a:solidFill>
              <a:srgbClr val="000067"/>
            </a:solidFill>
          </p:spPr>
          <p:txBody>
            <a:bodyPr wrap="square" lIns="0" tIns="0" rIns="0" bIns="0" rtlCol="0"/>
            <a:lstStyle/>
            <a:p>
              <a:endParaRPr dirty="0"/>
            </a:p>
          </p:txBody>
        </p:sp>
        <p:sp>
          <p:nvSpPr>
            <p:cNvPr id="57" name="object 57"/>
            <p:cNvSpPr/>
            <p:nvPr/>
          </p:nvSpPr>
          <p:spPr>
            <a:xfrm>
              <a:off x="863600" y="6121399"/>
              <a:ext cx="18415" cy="266700"/>
            </a:xfrm>
            <a:custGeom>
              <a:avLst/>
              <a:gdLst/>
              <a:ahLst/>
              <a:cxnLst/>
              <a:rect l="l" t="t" r="r" b="b"/>
              <a:pathLst>
                <a:path w="18415" h="266700">
                  <a:moveTo>
                    <a:pt x="18287" y="266700"/>
                  </a:moveTo>
                  <a:lnTo>
                    <a:pt x="18287" y="0"/>
                  </a:lnTo>
                  <a:lnTo>
                    <a:pt x="0" y="0"/>
                  </a:lnTo>
                  <a:lnTo>
                    <a:pt x="0" y="266700"/>
                  </a:lnTo>
                  <a:lnTo>
                    <a:pt x="18287" y="266700"/>
                  </a:lnTo>
                  <a:close/>
                </a:path>
              </a:pathLst>
            </a:custGeom>
            <a:solidFill>
              <a:srgbClr val="000065"/>
            </a:solidFill>
          </p:spPr>
          <p:txBody>
            <a:bodyPr wrap="square" lIns="0" tIns="0" rIns="0" bIns="0" rtlCol="0"/>
            <a:lstStyle/>
            <a:p>
              <a:endParaRPr dirty="0"/>
            </a:p>
          </p:txBody>
        </p:sp>
      </p:grpSp>
      <p:grpSp>
        <p:nvGrpSpPr>
          <p:cNvPr id="58" name="object 58"/>
          <p:cNvGrpSpPr/>
          <p:nvPr/>
        </p:nvGrpSpPr>
        <p:grpSpPr>
          <a:xfrm>
            <a:off x="1604263" y="1363472"/>
            <a:ext cx="7514590" cy="21590"/>
            <a:chOff x="1604263" y="1363472"/>
            <a:chExt cx="7514590" cy="21590"/>
          </a:xfrm>
        </p:grpSpPr>
        <p:sp>
          <p:nvSpPr>
            <p:cNvPr id="59" name="object 59"/>
            <p:cNvSpPr/>
            <p:nvPr/>
          </p:nvSpPr>
          <p:spPr>
            <a:xfrm>
              <a:off x="1604263" y="1363472"/>
              <a:ext cx="471170" cy="20320"/>
            </a:xfrm>
            <a:custGeom>
              <a:avLst/>
              <a:gdLst/>
              <a:ahLst/>
              <a:cxnLst/>
              <a:rect l="l" t="t" r="r" b="b"/>
              <a:pathLst>
                <a:path w="471169" h="20319">
                  <a:moveTo>
                    <a:pt x="470916" y="19812"/>
                  </a:moveTo>
                  <a:lnTo>
                    <a:pt x="470916" y="0"/>
                  </a:lnTo>
                  <a:lnTo>
                    <a:pt x="0" y="0"/>
                  </a:lnTo>
                  <a:lnTo>
                    <a:pt x="0" y="19812"/>
                  </a:lnTo>
                  <a:lnTo>
                    <a:pt x="470916" y="19812"/>
                  </a:lnTo>
                  <a:close/>
                </a:path>
              </a:pathLst>
            </a:custGeom>
            <a:solidFill>
              <a:srgbClr val="000098"/>
            </a:solidFill>
          </p:spPr>
          <p:txBody>
            <a:bodyPr wrap="square" lIns="0" tIns="0" rIns="0" bIns="0" rtlCol="0"/>
            <a:lstStyle/>
            <a:p>
              <a:endParaRPr dirty="0"/>
            </a:p>
          </p:txBody>
        </p:sp>
        <p:sp>
          <p:nvSpPr>
            <p:cNvPr id="60" name="object 60"/>
            <p:cNvSpPr/>
            <p:nvPr/>
          </p:nvSpPr>
          <p:spPr>
            <a:xfrm>
              <a:off x="2075180" y="1363472"/>
              <a:ext cx="469900" cy="20320"/>
            </a:xfrm>
            <a:custGeom>
              <a:avLst/>
              <a:gdLst/>
              <a:ahLst/>
              <a:cxnLst/>
              <a:rect l="l" t="t" r="r" b="b"/>
              <a:pathLst>
                <a:path w="469900" h="20319">
                  <a:moveTo>
                    <a:pt x="469392" y="19811"/>
                  </a:moveTo>
                  <a:lnTo>
                    <a:pt x="469392" y="0"/>
                  </a:lnTo>
                  <a:lnTo>
                    <a:pt x="0" y="0"/>
                  </a:lnTo>
                  <a:lnTo>
                    <a:pt x="0" y="19812"/>
                  </a:lnTo>
                  <a:lnTo>
                    <a:pt x="469392" y="19811"/>
                  </a:lnTo>
                  <a:close/>
                </a:path>
              </a:pathLst>
            </a:custGeom>
            <a:solidFill>
              <a:srgbClr val="000097"/>
            </a:solidFill>
          </p:spPr>
          <p:txBody>
            <a:bodyPr wrap="square" lIns="0" tIns="0" rIns="0" bIns="0" rtlCol="0"/>
            <a:lstStyle/>
            <a:p>
              <a:endParaRPr dirty="0"/>
            </a:p>
          </p:txBody>
        </p:sp>
        <p:sp>
          <p:nvSpPr>
            <p:cNvPr id="61" name="object 61"/>
            <p:cNvSpPr/>
            <p:nvPr/>
          </p:nvSpPr>
          <p:spPr>
            <a:xfrm>
              <a:off x="2544572" y="1363472"/>
              <a:ext cx="236220" cy="20320"/>
            </a:xfrm>
            <a:custGeom>
              <a:avLst/>
              <a:gdLst/>
              <a:ahLst/>
              <a:cxnLst/>
              <a:rect l="l" t="t" r="r" b="b"/>
              <a:pathLst>
                <a:path w="236219" h="20319">
                  <a:moveTo>
                    <a:pt x="236219" y="19811"/>
                  </a:moveTo>
                  <a:lnTo>
                    <a:pt x="236219" y="0"/>
                  </a:lnTo>
                  <a:lnTo>
                    <a:pt x="0" y="0"/>
                  </a:lnTo>
                  <a:lnTo>
                    <a:pt x="0" y="19811"/>
                  </a:lnTo>
                  <a:lnTo>
                    <a:pt x="236219" y="19811"/>
                  </a:lnTo>
                  <a:close/>
                </a:path>
              </a:pathLst>
            </a:custGeom>
            <a:solidFill>
              <a:srgbClr val="000096"/>
            </a:solidFill>
          </p:spPr>
          <p:txBody>
            <a:bodyPr wrap="square" lIns="0" tIns="0" rIns="0" bIns="0" rtlCol="0"/>
            <a:lstStyle/>
            <a:p>
              <a:endParaRPr dirty="0"/>
            </a:p>
          </p:txBody>
        </p:sp>
        <p:sp>
          <p:nvSpPr>
            <p:cNvPr id="62" name="object 62"/>
            <p:cNvSpPr/>
            <p:nvPr/>
          </p:nvSpPr>
          <p:spPr>
            <a:xfrm>
              <a:off x="2780791" y="1363472"/>
              <a:ext cx="234950" cy="20320"/>
            </a:xfrm>
            <a:custGeom>
              <a:avLst/>
              <a:gdLst/>
              <a:ahLst/>
              <a:cxnLst/>
              <a:rect l="l" t="t" r="r" b="b"/>
              <a:pathLst>
                <a:path w="234950" h="20319">
                  <a:moveTo>
                    <a:pt x="234695" y="19811"/>
                  </a:moveTo>
                  <a:lnTo>
                    <a:pt x="234695" y="0"/>
                  </a:lnTo>
                  <a:lnTo>
                    <a:pt x="0" y="0"/>
                  </a:lnTo>
                  <a:lnTo>
                    <a:pt x="0" y="19811"/>
                  </a:lnTo>
                  <a:lnTo>
                    <a:pt x="234695" y="19811"/>
                  </a:lnTo>
                  <a:close/>
                </a:path>
              </a:pathLst>
            </a:custGeom>
            <a:solidFill>
              <a:srgbClr val="000095"/>
            </a:solidFill>
          </p:spPr>
          <p:txBody>
            <a:bodyPr wrap="square" lIns="0" tIns="0" rIns="0" bIns="0" rtlCol="0"/>
            <a:lstStyle/>
            <a:p>
              <a:endParaRPr dirty="0"/>
            </a:p>
          </p:txBody>
        </p:sp>
        <p:sp>
          <p:nvSpPr>
            <p:cNvPr id="63" name="object 63"/>
            <p:cNvSpPr/>
            <p:nvPr/>
          </p:nvSpPr>
          <p:spPr>
            <a:xfrm>
              <a:off x="3015488" y="1363472"/>
              <a:ext cx="234950" cy="20320"/>
            </a:xfrm>
            <a:custGeom>
              <a:avLst/>
              <a:gdLst/>
              <a:ahLst/>
              <a:cxnLst/>
              <a:rect l="l" t="t" r="r" b="b"/>
              <a:pathLst>
                <a:path w="234950" h="20319">
                  <a:moveTo>
                    <a:pt x="234696" y="19811"/>
                  </a:moveTo>
                  <a:lnTo>
                    <a:pt x="234696" y="0"/>
                  </a:lnTo>
                  <a:lnTo>
                    <a:pt x="0" y="0"/>
                  </a:lnTo>
                  <a:lnTo>
                    <a:pt x="0" y="19811"/>
                  </a:lnTo>
                  <a:lnTo>
                    <a:pt x="234696" y="19811"/>
                  </a:lnTo>
                  <a:close/>
                </a:path>
              </a:pathLst>
            </a:custGeom>
            <a:solidFill>
              <a:srgbClr val="000094"/>
            </a:solidFill>
          </p:spPr>
          <p:txBody>
            <a:bodyPr wrap="square" lIns="0" tIns="0" rIns="0" bIns="0" rtlCol="0"/>
            <a:lstStyle/>
            <a:p>
              <a:endParaRPr dirty="0"/>
            </a:p>
          </p:txBody>
        </p:sp>
        <p:sp>
          <p:nvSpPr>
            <p:cNvPr id="64" name="object 64"/>
            <p:cNvSpPr/>
            <p:nvPr/>
          </p:nvSpPr>
          <p:spPr>
            <a:xfrm>
              <a:off x="3250184" y="1363472"/>
              <a:ext cx="234950" cy="20320"/>
            </a:xfrm>
            <a:custGeom>
              <a:avLst/>
              <a:gdLst/>
              <a:ahLst/>
              <a:cxnLst/>
              <a:rect l="l" t="t" r="r" b="b"/>
              <a:pathLst>
                <a:path w="234950" h="20319">
                  <a:moveTo>
                    <a:pt x="234696" y="19811"/>
                  </a:moveTo>
                  <a:lnTo>
                    <a:pt x="234696" y="0"/>
                  </a:lnTo>
                  <a:lnTo>
                    <a:pt x="0" y="0"/>
                  </a:lnTo>
                  <a:lnTo>
                    <a:pt x="0" y="19811"/>
                  </a:lnTo>
                  <a:lnTo>
                    <a:pt x="234696" y="19811"/>
                  </a:lnTo>
                  <a:close/>
                </a:path>
              </a:pathLst>
            </a:custGeom>
            <a:solidFill>
              <a:srgbClr val="000093"/>
            </a:solidFill>
          </p:spPr>
          <p:txBody>
            <a:bodyPr wrap="square" lIns="0" tIns="0" rIns="0" bIns="0" rtlCol="0"/>
            <a:lstStyle/>
            <a:p>
              <a:endParaRPr dirty="0"/>
            </a:p>
          </p:txBody>
        </p:sp>
        <p:sp>
          <p:nvSpPr>
            <p:cNvPr id="65" name="object 65"/>
            <p:cNvSpPr/>
            <p:nvPr/>
          </p:nvSpPr>
          <p:spPr>
            <a:xfrm>
              <a:off x="3484880" y="1363472"/>
              <a:ext cx="236220" cy="20320"/>
            </a:xfrm>
            <a:custGeom>
              <a:avLst/>
              <a:gdLst/>
              <a:ahLst/>
              <a:cxnLst/>
              <a:rect l="l" t="t" r="r" b="b"/>
              <a:pathLst>
                <a:path w="236220" h="20319">
                  <a:moveTo>
                    <a:pt x="236220" y="19811"/>
                  </a:moveTo>
                  <a:lnTo>
                    <a:pt x="236220" y="0"/>
                  </a:lnTo>
                  <a:lnTo>
                    <a:pt x="0" y="0"/>
                  </a:lnTo>
                  <a:lnTo>
                    <a:pt x="0" y="19811"/>
                  </a:lnTo>
                  <a:lnTo>
                    <a:pt x="236220" y="19811"/>
                  </a:lnTo>
                  <a:close/>
                </a:path>
              </a:pathLst>
            </a:custGeom>
            <a:solidFill>
              <a:srgbClr val="000092"/>
            </a:solidFill>
          </p:spPr>
          <p:txBody>
            <a:bodyPr wrap="square" lIns="0" tIns="0" rIns="0" bIns="0" rtlCol="0"/>
            <a:lstStyle/>
            <a:p>
              <a:endParaRPr dirty="0"/>
            </a:p>
          </p:txBody>
        </p:sp>
        <p:sp>
          <p:nvSpPr>
            <p:cNvPr id="66" name="object 66"/>
            <p:cNvSpPr/>
            <p:nvPr/>
          </p:nvSpPr>
          <p:spPr>
            <a:xfrm>
              <a:off x="3721099" y="1363472"/>
              <a:ext cx="234950" cy="20320"/>
            </a:xfrm>
            <a:custGeom>
              <a:avLst/>
              <a:gdLst/>
              <a:ahLst/>
              <a:cxnLst/>
              <a:rect l="l" t="t" r="r" b="b"/>
              <a:pathLst>
                <a:path w="234950" h="20319">
                  <a:moveTo>
                    <a:pt x="234696" y="19811"/>
                  </a:moveTo>
                  <a:lnTo>
                    <a:pt x="234696" y="0"/>
                  </a:lnTo>
                  <a:lnTo>
                    <a:pt x="0" y="0"/>
                  </a:lnTo>
                  <a:lnTo>
                    <a:pt x="0" y="19811"/>
                  </a:lnTo>
                  <a:lnTo>
                    <a:pt x="234696" y="19811"/>
                  </a:lnTo>
                  <a:close/>
                </a:path>
              </a:pathLst>
            </a:custGeom>
            <a:solidFill>
              <a:srgbClr val="000090"/>
            </a:solidFill>
          </p:spPr>
          <p:txBody>
            <a:bodyPr wrap="square" lIns="0" tIns="0" rIns="0" bIns="0" rtlCol="0"/>
            <a:lstStyle/>
            <a:p>
              <a:endParaRPr dirty="0"/>
            </a:p>
          </p:txBody>
        </p:sp>
        <p:sp>
          <p:nvSpPr>
            <p:cNvPr id="67" name="object 67"/>
            <p:cNvSpPr/>
            <p:nvPr/>
          </p:nvSpPr>
          <p:spPr>
            <a:xfrm>
              <a:off x="3955796" y="1363472"/>
              <a:ext cx="234950" cy="20320"/>
            </a:xfrm>
            <a:custGeom>
              <a:avLst/>
              <a:gdLst/>
              <a:ahLst/>
              <a:cxnLst/>
              <a:rect l="l" t="t" r="r" b="b"/>
              <a:pathLst>
                <a:path w="234950" h="20319">
                  <a:moveTo>
                    <a:pt x="234696" y="19811"/>
                  </a:moveTo>
                  <a:lnTo>
                    <a:pt x="234696" y="0"/>
                  </a:lnTo>
                  <a:lnTo>
                    <a:pt x="0" y="0"/>
                  </a:lnTo>
                  <a:lnTo>
                    <a:pt x="0" y="19811"/>
                  </a:lnTo>
                  <a:lnTo>
                    <a:pt x="234696" y="19811"/>
                  </a:lnTo>
                  <a:close/>
                </a:path>
              </a:pathLst>
            </a:custGeom>
            <a:solidFill>
              <a:srgbClr val="00008F"/>
            </a:solidFill>
          </p:spPr>
          <p:txBody>
            <a:bodyPr wrap="square" lIns="0" tIns="0" rIns="0" bIns="0" rtlCol="0"/>
            <a:lstStyle/>
            <a:p>
              <a:endParaRPr dirty="0"/>
            </a:p>
          </p:txBody>
        </p:sp>
        <p:sp>
          <p:nvSpPr>
            <p:cNvPr id="68" name="object 68"/>
            <p:cNvSpPr/>
            <p:nvPr/>
          </p:nvSpPr>
          <p:spPr>
            <a:xfrm>
              <a:off x="4190491" y="1363472"/>
              <a:ext cx="236220" cy="20320"/>
            </a:xfrm>
            <a:custGeom>
              <a:avLst/>
              <a:gdLst/>
              <a:ahLst/>
              <a:cxnLst/>
              <a:rect l="l" t="t" r="r" b="b"/>
              <a:pathLst>
                <a:path w="236220" h="20319">
                  <a:moveTo>
                    <a:pt x="236220" y="19811"/>
                  </a:moveTo>
                  <a:lnTo>
                    <a:pt x="236220" y="0"/>
                  </a:lnTo>
                  <a:lnTo>
                    <a:pt x="0" y="0"/>
                  </a:lnTo>
                  <a:lnTo>
                    <a:pt x="0" y="19811"/>
                  </a:lnTo>
                  <a:lnTo>
                    <a:pt x="236220" y="19811"/>
                  </a:lnTo>
                  <a:close/>
                </a:path>
              </a:pathLst>
            </a:custGeom>
            <a:solidFill>
              <a:srgbClr val="00008D"/>
            </a:solidFill>
          </p:spPr>
          <p:txBody>
            <a:bodyPr wrap="square" lIns="0" tIns="0" rIns="0" bIns="0" rtlCol="0"/>
            <a:lstStyle/>
            <a:p>
              <a:endParaRPr dirty="0"/>
            </a:p>
          </p:txBody>
        </p:sp>
        <p:sp>
          <p:nvSpPr>
            <p:cNvPr id="69" name="object 69"/>
            <p:cNvSpPr/>
            <p:nvPr/>
          </p:nvSpPr>
          <p:spPr>
            <a:xfrm>
              <a:off x="4426712" y="1363472"/>
              <a:ext cx="234950" cy="20320"/>
            </a:xfrm>
            <a:custGeom>
              <a:avLst/>
              <a:gdLst/>
              <a:ahLst/>
              <a:cxnLst/>
              <a:rect l="l" t="t" r="r" b="b"/>
              <a:pathLst>
                <a:path w="234950" h="20319">
                  <a:moveTo>
                    <a:pt x="234696" y="19811"/>
                  </a:moveTo>
                  <a:lnTo>
                    <a:pt x="234696" y="0"/>
                  </a:lnTo>
                  <a:lnTo>
                    <a:pt x="0" y="0"/>
                  </a:lnTo>
                  <a:lnTo>
                    <a:pt x="0" y="19811"/>
                  </a:lnTo>
                  <a:lnTo>
                    <a:pt x="234696" y="19811"/>
                  </a:lnTo>
                  <a:close/>
                </a:path>
              </a:pathLst>
            </a:custGeom>
            <a:solidFill>
              <a:srgbClr val="00008A"/>
            </a:solidFill>
          </p:spPr>
          <p:txBody>
            <a:bodyPr wrap="square" lIns="0" tIns="0" rIns="0" bIns="0" rtlCol="0"/>
            <a:lstStyle/>
            <a:p>
              <a:endParaRPr dirty="0"/>
            </a:p>
          </p:txBody>
        </p:sp>
        <p:sp>
          <p:nvSpPr>
            <p:cNvPr id="70" name="object 70"/>
            <p:cNvSpPr/>
            <p:nvPr/>
          </p:nvSpPr>
          <p:spPr>
            <a:xfrm>
              <a:off x="4661408" y="1363472"/>
              <a:ext cx="234950" cy="20320"/>
            </a:xfrm>
            <a:custGeom>
              <a:avLst/>
              <a:gdLst/>
              <a:ahLst/>
              <a:cxnLst/>
              <a:rect l="l" t="t" r="r" b="b"/>
              <a:pathLst>
                <a:path w="234950" h="20319">
                  <a:moveTo>
                    <a:pt x="234696" y="19811"/>
                  </a:moveTo>
                  <a:lnTo>
                    <a:pt x="234696" y="0"/>
                  </a:lnTo>
                  <a:lnTo>
                    <a:pt x="0" y="0"/>
                  </a:lnTo>
                  <a:lnTo>
                    <a:pt x="0" y="19811"/>
                  </a:lnTo>
                  <a:lnTo>
                    <a:pt x="234696" y="19811"/>
                  </a:lnTo>
                  <a:close/>
                </a:path>
              </a:pathLst>
            </a:custGeom>
            <a:solidFill>
              <a:srgbClr val="000088"/>
            </a:solidFill>
          </p:spPr>
          <p:txBody>
            <a:bodyPr wrap="square" lIns="0" tIns="0" rIns="0" bIns="0" rtlCol="0"/>
            <a:lstStyle/>
            <a:p>
              <a:endParaRPr dirty="0"/>
            </a:p>
          </p:txBody>
        </p:sp>
        <p:sp>
          <p:nvSpPr>
            <p:cNvPr id="71" name="object 71"/>
            <p:cNvSpPr/>
            <p:nvPr/>
          </p:nvSpPr>
          <p:spPr>
            <a:xfrm>
              <a:off x="4896104" y="1363472"/>
              <a:ext cx="236220" cy="21590"/>
            </a:xfrm>
            <a:custGeom>
              <a:avLst/>
              <a:gdLst/>
              <a:ahLst/>
              <a:cxnLst/>
              <a:rect l="l" t="t" r="r" b="b"/>
              <a:pathLst>
                <a:path w="236220" h="21590">
                  <a:moveTo>
                    <a:pt x="236220" y="21335"/>
                  </a:moveTo>
                  <a:lnTo>
                    <a:pt x="236220" y="0"/>
                  </a:lnTo>
                  <a:lnTo>
                    <a:pt x="0" y="0"/>
                  </a:lnTo>
                  <a:lnTo>
                    <a:pt x="0" y="21335"/>
                  </a:lnTo>
                  <a:lnTo>
                    <a:pt x="236220" y="21335"/>
                  </a:lnTo>
                  <a:close/>
                </a:path>
              </a:pathLst>
            </a:custGeom>
            <a:solidFill>
              <a:srgbClr val="000085"/>
            </a:solidFill>
          </p:spPr>
          <p:txBody>
            <a:bodyPr wrap="square" lIns="0" tIns="0" rIns="0" bIns="0" rtlCol="0"/>
            <a:lstStyle/>
            <a:p>
              <a:endParaRPr dirty="0"/>
            </a:p>
          </p:txBody>
        </p:sp>
        <p:sp>
          <p:nvSpPr>
            <p:cNvPr id="72" name="object 72"/>
            <p:cNvSpPr/>
            <p:nvPr/>
          </p:nvSpPr>
          <p:spPr>
            <a:xfrm>
              <a:off x="5132323" y="1363472"/>
              <a:ext cx="234950" cy="20320"/>
            </a:xfrm>
            <a:custGeom>
              <a:avLst/>
              <a:gdLst/>
              <a:ahLst/>
              <a:cxnLst/>
              <a:rect l="l" t="t" r="r" b="b"/>
              <a:pathLst>
                <a:path w="234950" h="20319">
                  <a:moveTo>
                    <a:pt x="234696" y="19811"/>
                  </a:moveTo>
                  <a:lnTo>
                    <a:pt x="234696" y="0"/>
                  </a:lnTo>
                  <a:lnTo>
                    <a:pt x="0" y="0"/>
                  </a:lnTo>
                  <a:lnTo>
                    <a:pt x="0" y="19811"/>
                  </a:lnTo>
                  <a:lnTo>
                    <a:pt x="234696" y="19811"/>
                  </a:lnTo>
                  <a:close/>
                </a:path>
              </a:pathLst>
            </a:custGeom>
            <a:solidFill>
              <a:srgbClr val="000084"/>
            </a:solidFill>
          </p:spPr>
          <p:txBody>
            <a:bodyPr wrap="square" lIns="0" tIns="0" rIns="0" bIns="0" rtlCol="0"/>
            <a:lstStyle/>
            <a:p>
              <a:endParaRPr dirty="0"/>
            </a:p>
          </p:txBody>
        </p:sp>
        <p:sp>
          <p:nvSpPr>
            <p:cNvPr id="73" name="object 73"/>
            <p:cNvSpPr/>
            <p:nvPr/>
          </p:nvSpPr>
          <p:spPr>
            <a:xfrm>
              <a:off x="5367019" y="1363472"/>
              <a:ext cx="234950" cy="20320"/>
            </a:xfrm>
            <a:custGeom>
              <a:avLst/>
              <a:gdLst/>
              <a:ahLst/>
              <a:cxnLst/>
              <a:rect l="l" t="t" r="r" b="b"/>
              <a:pathLst>
                <a:path w="234950" h="20319">
                  <a:moveTo>
                    <a:pt x="234696" y="19811"/>
                  </a:moveTo>
                  <a:lnTo>
                    <a:pt x="234696" y="0"/>
                  </a:lnTo>
                  <a:lnTo>
                    <a:pt x="0" y="0"/>
                  </a:lnTo>
                  <a:lnTo>
                    <a:pt x="0" y="19811"/>
                  </a:lnTo>
                  <a:lnTo>
                    <a:pt x="234696" y="19811"/>
                  </a:lnTo>
                  <a:close/>
                </a:path>
              </a:pathLst>
            </a:custGeom>
            <a:solidFill>
              <a:srgbClr val="000080"/>
            </a:solidFill>
          </p:spPr>
          <p:txBody>
            <a:bodyPr wrap="square" lIns="0" tIns="0" rIns="0" bIns="0" rtlCol="0"/>
            <a:lstStyle/>
            <a:p>
              <a:endParaRPr dirty="0"/>
            </a:p>
          </p:txBody>
        </p:sp>
        <p:sp>
          <p:nvSpPr>
            <p:cNvPr id="74" name="object 74"/>
            <p:cNvSpPr/>
            <p:nvPr/>
          </p:nvSpPr>
          <p:spPr>
            <a:xfrm>
              <a:off x="5601716" y="1363472"/>
              <a:ext cx="236220" cy="20320"/>
            </a:xfrm>
            <a:custGeom>
              <a:avLst/>
              <a:gdLst/>
              <a:ahLst/>
              <a:cxnLst/>
              <a:rect l="l" t="t" r="r" b="b"/>
              <a:pathLst>
                <a:path w="236220" h="20319">
                  <a:moveTo>
                    <a:pt x="236220" y="19811"/>
                  </a:moveTo>
                  <a:lnTo>
                    <a:pt x="236220" y="0"/>
                  </a:lnTo>
                  <a:lnTo>
                    <a:pt x="0" y="0"/>
                  </a:lnTo>
                  <a:lnTo>
                    <a:pt x="0" y="19811"/>
                  </a:lnTo>
                  <a:lnTo>
                    <a:pt x="236220" y="19811"/>
                  </a:lnTo>
                  <a:close/>
                </a:path>
              </a:pathLst>
            </a:custGeom>
            <a:solidFill>
              <a:srgbClr val="00007C"/>
            </a:solidFill>
          </p:spPr>
          <p:txBody>
            <a:bodyPr wrap="square" lIns="0" tIns="0" rIns="0" bIns="0" rtlCol="0"/>
            <a:lstStyle/>
            <a:p>
              <a:endParaRPr dirty="0"/>
            </a:p>
          </p:txBody>
        </p:sp>
        <p:sp>
          <p:nvSpPr>
            <p:cNvPr id="75" name="object 75"/>
            <p:cNvSpPr/>
            <p:nvPr/>
          </p:nvSpPr>
          <p:spPr>
            <a:xfrm>
              <a:off x="5837935" y="1363472"/>
              <a:ext cx="234950" cy="20320"/>
            </a:xfrm>
            <a:custGeom>
              <a:avLst/>
              <a:gdLst/>
              <a:ahLst/>
              <a:cxnLst/>
              <a:rect l="l" t="t" r="r" b="b"/>
              <a:pathLst>
                <a:path w="234950" h="20319">
                  <a:moveTo>
                    <a:pt x="234696" y="19811"/>
                  </a:moveTo>
                  <a:lnTo>
                    <a:pt x="234696" y="0"/>
                  </a:lnTo>
                  <a:lnTo>
                    <a:pt x="0" y="0"/>
                  </a:lnTo>
                  <a:lnTo>
                    <a:pt x="0" y="19811"/>
                  </a:lnTo>
                  <a:lnTo>
                    <a:pt x="234696" y="19811"/>
                  </a:lnTo>
                  <a:close/>
                </a:path>
              </a:pathLst>
            </a:custGeom>
            <a:solidFill>
              <a:srgbClr val="00007A"/>
            </a:solidFill>
          </p:spPr>
          <p:txBody>
            <a:bodyPr wrap="square" lIns="0" tIns="0" rIns="0" bIns="0" rtlCol="0"/>
            <a:lstStyle/>
            <a:p>
              <a:endParaRPr dirty="0"/>
            </a:p>
          </p:txBody>
        </p:sp>
        <p:sp>
          <p:nvSpPr>
            <p:cNvPr id="76" name="object 76"/>
            <p:cNvSpPr/>
            <p:nvPr/>
          </p:nvSpPr>
          <p:spPr>
            <a:xfrm>
              <a:off x="6072631" y="1363472"/>
              <a:ext cx="234950" cy="20320"/>
            </a:xfrm>
            <a:custGeom>
              <a:avLst/>
              <a:gdLst/>
              <a:ahLst/>
              <a:cxnLst/>
              <a:rect l="l" t="t" r="r" b="b"/>
              <a:pathLst>
                <a:path w="234950" h="20319">
                  <a:moveTo>
                    <a:pt x="234696" y="19811"/>
                  </a:moveTo>
                  <a:lnTo>
                    <a:pt x="234696" y="0"/>
                  </a:lnTo>
                  <a:lnTo>
                    <a:pt x="0" y="0"/>
                  </a:lnTo>
                  <a:lnTo>
                    <a:pt x="0" y="19811"/>
                  </a:lnTo>
                  <a:lnTo>
                    <a:pt x="234696" y="19811"/>
                  </a:lnTo>
                  <a:close/>
                </a:path>
              </a:pathLst>
            </a:custGeom>
            <a:solidFill>
              <a:srgbClr val="000078"/>
            </a:solidFill>
          </p:spPr>
          <p:txBody>
            <a:bodyPr wrap="square" lIns="0" tIns="0" rIns="0" bIns="0" rtlCol="0"/>
            <a:lstStyle/>
            <a:p>
              <a:endParaRPr dirty="0"/>
            </a:p>
          </p:txBody>
        </p:sp>
        <p:sp>
          <p:nvSpPr>
            <p:cNvPr id="77" name="object 77"/>
            <p:cNvSpPr/>
            <p:nvPr/>
          </p:nvSpPr>
          <p:spPr>
            <a:xfrm>
              <a:off x="6307328" y="1363472"/>
              <a:ext cx="236220" cy="20320"/>
            </a:xfrm>
            <a:custGeom>
              <a:avLst/>
              <a:gdLst/>
              <a:ahLst/>
              <a:cxnLst/>
              <a:rect l="l" t="t" r="r" b="b"/>
              <a:pathLst>
                <a:path w="236220" h="20319">
                  <a:moveTo>
                    <a:pt x="236220" y="19811"/>
                  </a:moveTo>
                  <a:lnTo>
                    <a:pt x="236220" y="0"/>
                  </a:lnTo>
                  <a:lnTo>
                    <a:pt x="0" y="0"/>
                  </a:lnTo>
                  <a:lnTo>
                    <a:pt x="0" y="19811"/>
                  </a:lnTo>
                  <a:lnTo>
                    <a:pt x="236220" y="19811"/>
                  </a:lnTo>
                  <a:close/>
                </a:path>
              </a:pathLst>
            </a:custGeom>
            <a:solidFill>
              <a:srgbClr val="000076"/>
            </a:solidFill>
          </p:spPr>
          <p:txBody>
            <a:bodyPr wrap="square" lIns="0" tIns="0" rIns="0" bIns="0" rtlCol="0"/>
            <a:lstStyle/>
            <a:p>
              <a:endParaRPr dirty="0"/>
            </a:p>
          </p:txBody>
        </p:sp>
        <p:sp>
          <p:nvSpPr>
            <p:cNvPr id="78" name="object 78"/>
            <p:cNvSpPr/>
            <p:nvPr/>
          </p:nvSpPr>
          <p:spPr>
            <a:xfrm>
              <a:off x="6543548" y="1363472"/>
              <a:ext cx="234950" cy="20320"/>
            </a:xfrm>
            <a:custGeom>
              <a:avLst/>
              <a:gdLst/>
              <a:ahLst/>
              <a:cxnLst/>
              <a:rect l="l" t="t" r="r" b="b"/>
              <a:pathLst>
                <a:path w="234950" h="20319">
                  <a:moveTo>
                    <a:pt x="234696" y="19811"/>
                  </a:moveTo>
                  <a:lnTo>
                    <a:pt x="234696" y="0"/>
                  </a:lnTo>
                  <a:lnTo>
                    <a:pt x="0" y="0"/>
                  </a:lnTo>
                  <a:lnTo>
                    <a:pt x="0" y="19811"/>
                  </a:lnTo>
                  <a:lnTo>
                    <a:pt x="234696" y="19811"/>
                  </a:lnTo>
                  <a:close/>
                </a:path>
              </a:pathLst>
            </a:custGeom>
            <a:solidFill>
              <a:srgbClr val="000072"/>
            </a:solidFill>
          </p:spPr>
          <p:txBody>
            <a:bodyPr wrap="square" lIns="0" tIns="0" rIns="0" bIns="0" rtlCol="0"/>
            <a:lstStyle/>
            <a:p>
              <a:endParaRPr dirty="0"/>
            </a:p>
          </p:txBody>
        </p:sp>
        <p:sp>
          <p:nvSpPr>
            <p:cNvPr id="79" name="object 79"/>
            <p:cNvSpPr/>
            <p:nvPr/>
          </p:nvSpPr>
          <p:spPr>
            <a:xfrm>
              <a:off x="6778243" y="1363472"/>
              <a:ext cx="234950" cy="20320"/>
            </a:xfrm>
            <a:custGeom>
              <a:avLst/>
              <a:gdLst/>
              <a:ahLst/>
              <a:cxnLst/>
              <a:rect l="l" t="t" r="r" b="b"/>
              <a:pathLst>
                <a:path w="234950" h="20319">
                  <a:moveTo>
                    <a:pt x="234696" y="19811"/>
                  </a:moveTo>
                  <a:lnTo>
                    <a:pt x="234696" y="0"/>
                  </a:lnTo>
                  <a:lnTo>
                    <a:pt x="0" y="0"/>
                  </a:lnTo>
                  <a:lnTo>
                    <a:pt x="0" y="19811"/>
                  </a:lnTo>
                  <a:lnTo>
                    <a:pt x="234696" y="19811"/>
                  </a:lnTo>
                  <a:close/>
                </a:path>
              </a:pathLst>
            </a:custGeom>
            <a:solidFill>
              <a:srgbClr val="000070"/>
            </a:solidFill>
          </p:spPr>
          <p:txBody>
            <a:bodyPr wrap="square" lIns="0" tIns="0" rIns="0" bIns="0" rtlCol="0"/>
            <a:lstStyle/>
            <a:p>
              <a:endParaRPr dirty="0"/>
            </a:p>
          </p:txBody>
        </p:sp>
        <p:sp>
          <p:nvSpPr>
            <p:cNvPr id="80" name="object 80"/>
            <p:cNvSpPr/>
            <p:nvPr/>
          </p:nvSpPr>
          <p:spPr>
            <a:xfrm>
              <a:off x="7012940" y="1363472"/>
              <a:ext cx="234950" cy="20320"/>
            </a:xfrm>
            <a:custGeom>
              <a:avLst/>
              <a:gdLst/>
              <a:ahLst/>
              <a:cxnLst/>
              <a:rect l="l" t="t" r="r" b="b"/>
              <a:pathLst>
                <a:path w="234950" h="20319">
                  <a:moveTo>
                    <a:pt x="234696" y="19811"/>
                  </a:moveTo>
                  <a:lnTo>
                    <a:pt x="234696" y="0"/>
                  </a:lnTo>
                  <a:lnTo>
                    <a:pt x="0" y="0"/>
                  </a:lnTo>
                  <a:lnTo>
                    <a:pt x="0" y="19811"/>
                  </a:lnTo>
                  <a:lnTo>
                    <a:pt x="234696" y="19811"/>
                  </a:lnTo>
                  <a:close/>
                </a:path>
              </a:pathLst>
            </a:custGeom>
            <a:solidFill>
              <a:srgbClr val="00006F"/>
            </a:solidFill>
          </p:spPr>
          <p:txBody>
            <a:bodyPr wrap="square" lIns="0" tIns="0" rIns="0" bIns="0" rtlCol="0"/>
            <a:lstStyle/>
            <a:p>
              <a:endParaRPr dirty="0"/>
            </a:p>
          </p:txBody>
        </p:sp>
        <p:sp>
          <p:nvSpPr>
            <p:cNvPr id="81" name="object 81"/>
            <p:cNvSpPr/>
            <p:nvPr/>
          </p:nvSpPr>
          <p:spPr>
            <a:xfrm>
              <a:off x="7247635" y="1363472"/>
              <a:ext cx="236220" cy="20320"/>
            </a:xfrm>
            <a:custGeom>
              <a:avLst/>
              <a:gdLst/>
              <a:ahLst/>
              <a:cxnLst/>
              <a:rect l="l" t="t" r="r" b="b"/>
              <a:pathLst>
                <a:path w="236220" h="20319">
                  <a:moveTo>
                    <a:pt x="236220" y="19811"/>
                  </a:moveTo>
                  <a:lnTo>
                    <a:pt x="236220" y="0"/>
                  </a:lnTo>
                  <a:lnTo>
                    <a:pt x="0" y="0"/>
                  </a:lnTo>
                  <a:lnTo>
                    <a:pt x="0" y="19811"/>
                  </a:lnTo>
                  <a:lnTo>
                    <a:pt x="236220" y="19811"/>
                  </a:lnTo>
                  <a:close/>
                </a:path>
              </a:pathLst>
            </a:custGeom>
            <a:solidFill>
              <a:srgbClr val="00006D"/>
            </a:solidFill>
          </p:spPr>
          <p:txBody>
            <a:bodyPr wrap="square" lIns="0" tIns="0" rIns="0" bIns="0" rtlCol="0"/>
            <a:lstStyle/>
            <a:p>
              <a:endParaRPr dirty="0"/>
            </a:p>
          </p:txBody>
        </p:sp>
        <p:sp>
          <p:nvSpPr>
            <p:cNvPr id="82" name="object 82"/>
            <p:cNvSpPr/>
            <p:nvPr/>
          </p:nvSpPr>
          <p:spPr>
            <a:xfrm>
              <a:off x="7483855" y="1363472"/>
              <a:ext cx="234950" cy="20320"/>
            </a:xfrm>
            <a:custGeom>
              <a:avLst/>
              <a:gdLst/>
              <a:ahLst/>
              <a:cxnLst/>
              <a:rect l="l" t="t" r="r" b="b"/>
              <a:pathLst>
                <a:path w="234950" h="20319">
                  <a:moveTo>
                    <a:pt x="234696" y="19811"/>
                  </a:moveTo>
                  <a:lnTo>
                    <a:pt x="234696" y="0"/>
                  </a:lnTo>
                  <a:lnTo>
                    <a:pt x="0" y="0"/>
                  </a:lnTo>
                  <a:lnTo>
                    <a:pt x="0" y="19811"/>
                  </a:lnTo>
                  <a:lnTo>
                    <a:pt x="234696" y="19811"/>
                  </a:lnTo>
                  <a:close/>
                </a:path>
              </a:pathLst>
            </a:custGeom>
            <a:solidFill>
              <a:srgbClr val="00006B"/>
            </a:solidFill>
          </p:spPr>
          <p:txBody>
            <a:bodyPr wrap="square" lIns="0" tIns="0" rIns="0" bIns="0" rtlCol="0"/>
            <a:lstStyle/>
            <a:p>
              <a:endParaRPr dirty="0"/>
            </a:p>
          </p:txBody>
        </p:sp>
        <p:sp>
          <p:nvSpPr>
            <p:cNvPr id="83" name="object 83"/>
            <p:cNvSpPr/>
            <p:nvPr/>
          </p:nvSpPr>
          <p:spPr>
            <a:xfrm>
              <a:off x="7718552" y="1363472"/>
              <a:ext cx="234950" cy="20320"/>
            </a:xfrm>
            <a:custGeom>
              <a:avLst/>
              <a:gdLst/>
              <a:ahLst/>
              <a:cxnLst/>
              <a:rect l="l" t="t" r="r" b="b"/>
              <a:pathLst>
                <a:path w="234950" h="20319">
                  <a:moveTo>
                    <a:pt x="234696" y="19811"/>
                  </a:moveTo>
                  <a:lnTo>
                    <a:pt x="234696" y="0"/>
                  </a:lnTo>
                  <a:lnTo>
                    <a:pt x="0" y="0"/>
                  </a:lnTo>
                  <a:lnTo>
                    <a:pt x="0" y="19811"/>
                  </a:lnTo>
                  <a:lnTo>
                    <a:pt x="234696" y="19811"/>
                  </a:lnTo>
                  <a:close/>
                </a:path>
              </a:pathLst>
            </a:custGeom>
            <a:solidFill>
              <a:srgbClr val="00006A"/>
            </a:solidFill>
          </p:spPr>
          <p:txBody>
            <a:bodyPr wrap="square" lIns="0" tIns="0" rIns="0" bIns="0" rtlCol="0"/>
            <a:lstStyle/>
            <a:p>
              <a:endParaRPr dirty="0"/>
            </a:p>
          </p:txBody>
        </p:sp>
        <p:sp>
          <p:nvSpPr>
            <p:cNvPr id="84" name="object 84"/>
            <p:cNvSpPr/>
            <p:nvPr/>
          </p:nvSpPr>
          <p:spPr>
            <a:xfrm>
              <a:off x="7953248" y="1363472"/>
              <a:ext cx="236220" cy="20320"/>
            </a:xfrm>
            <a:custGeom>
              <a:avLst/>
              <a:gdLst/>
              <a:ahLst/>
              <a:cxnLst/>
              <a:rect l="l" t="t" r="r" b="b"/>
              <a:pathLst>
                <a:path w="236220" h="20319">
                  <a:moveTo>
                    <a:pt x="236220" y="19811"/>
                  </a:moveTo>
                  <a:lnTo>
                    <a:pt x="236220" y="0"/>
                  </a:lnTo>
                  <a:lnTo>
                    <a:pt x="0" y="0"/>
                  </a:lnTo>
                  <a:lnTo>
                    <a:pt x="0" y="19811"/>
                  </a:lnTo>
                  <a:lnTo>
                    <a:pt x="236220" y="19811"/>
                  </a:lnTo>
                  <a:close/>
                </a:path>
              </a:pathLst>
            </a:custGeom>
            <a:solidFill>
              <a:srgbClr val="000069"/>
            </a:solidFill>
          </p:spPr>
          <p:txBody>
            <a:bodyPr wrap="square" lIns="0" tIns="0" rIns="0" bIns="0" rtlCol="0"/>
            <a:lstStyle/>
            <a:p>
              <a:endParaRPr dirty="0"/>
            </a:p>
          </p:txBody>
        </p:sp>
        <p:sp>
          <p:nvSpPr>
            <p:cNvPr id="85" name="object 85"/>
            <p:cNvSpPr/>
            <p:nvPr/>
          </p:nvSpPr>
          <p:spPr>
            <a:xfrm>
              <a:off x="8189468" y="1363472"/>
              <a:ext cx="234950" cy="20320"/>
            </a:xfrm>
            <a:custGeom>
              <a:avLst/>
              <a:gdLst/>
              <a:ahLst/>
              <a:cxnLst/>
              <a:rect l="l" t="t" r="r" b="b"/>
              <a:pathLst>
                <a:path w="234950" h="20319">
                  <a:moveTo>
                    <a:pt x="234696" y="19812"/>
                  </a:moveTo>
                  <a:lnTo>
                    <a:pt x="234696" y="0"/>
                  </a:lnTo>
                  <a:lnTo>
                    <a:pt x="0" y="0"/>
                  </a:lnTo>
                  <a:lnTo>
                    <a:pt x="0" y="19812"/>
                  </a:lnTo>
                  <a:lnTo>
                    <a:pt x="234696" y="19812"/>
                  </a:lnTo>
                  <a:close/>
                </a:path>
              </a:pathLst>
            </a:custGeom>
            <a:solidFill>
              <a:srgbClr val="000068"/>
            </a:solidFill>
          </p:spPr>
          <p:txBody>
            <a:bodyPr wrap="square" lIns="0" tIns="0" rIns="0" bIns="0" rtlCol="0"/>
            <a:lstStyle/>
            <a:p>
              <a:endParaRPr dirty="0"/>
            </a:p>
          </p:txBody>
        </p:sp>
        <p:sp>
          <p:nvSpPr>
            <p:cNvPr id="86" name="object 86"/>
            <p:cNvSpPr/>
            <p:nvPr/>
          </p:nvSpPr>
          <p:spPr>
            <a:xfrm>
              <a:off x="8424163" y="1363472"/>
              <a:ext cx="234950" cy="20320"/>
            </a:xfrm>
            <a:custGeom>
              <a:avLst/>
              <a:gdLst/>
              <a:ahLst/>
              <a:cxnLst/>
              <a:rect l="l" t="t" r="r" b="b"/>
              <a:pathLst>
                <a:path w="234950" h="20319">
                  <a:moveTo>
                    <a:pt x="234696" y="19812"/>
                  </a:moveTo>
                  <a:lnTo>
                    <a:pt x="234696" y="0"/>
                  </a:lnTo>
                  <a:lnTo>
                    <a:pt x="0" y="0"/>
                  </a:lnTo>
                  <a:lnTo>
                    <a:pt x="0" y="19812"/>
                  </a:lnTo>
                  <a:lnTo>
                    <a:pt x="234696" y="19812"/>
                  </a:lnTo>
                  <a:close/>
                </a:path>
              </a:pathLst>
            </a:custGeom>
            <a:solidFill>
              <a:srgbClr val="000067"/>
            </a:solidFill>
          </p:spPr>
          <p:txBody>
            <a:bodyPr wrap="square" lIns="0" tIns="0" rIns="0" bIns="0" rtlCol="0"/>
            <a:lstStyle/>
            <a:p>
              <a:endParaRPr dirty="0"/>
            </a:p>
          </p:txBody>
        </p:sp>
        <p:sp>
          <p:nvSpPr>
            <p:cNvPr id="87" name="object 87"/>
            <p:cNvSpPr/>
            <p:nvPr/>
          </p:nvSpPr>
          <p:spPr>
            <a:xfrm>
              <a:off x="8658859" y="1363472"/>
              <a:ext cx="459740" cy="20320"/>
            </a:xfrm>
            <a:custGeom>
              <a:avLst/>
              <a:gdLst/>
              <a:ahLst/>
              <a:cxnLst/>
              <a:rect l="l" t="t" r="r" b="b"/>
              <a:pathLst>
                <a:path w="459740" h="20319">
                  <a:moveTo>
                    <a:pt x="459740" y="0"/>
                  </a:moveTo>
                  <a:lnTo>
                    <a:pt x="459740" y="19812"/>
                  </a:lnTo>
                  <a:lnTo>
                    <a:pt x="0" y="19812"/>
                  </a:lnTo>
                  <a:lnTo>
                    <a:pt x="0" y="0"/>
                  </a:lnTo>
                  <a:lnTo>
                    <a:pt x="459740" y="0"/>
                  </a:lnTo>
                  <a:close/>
                </a:path>
              </a:pathLst>
            </a:custGeom>
            <a:solidFill>
              <a:srgbClr val="000065"/>
            </a:solidFill>
          </p:spPr>
          <p:txBody>
            <a:bodyPr wrap="square" lIns="0" tIns="0" rIns="0" bIns="0" rtlCol="0"/>
            <a:lstStyle/>
            <a:p>
              <a:endParaRPr dirty="0"/>
            </a:p>
          </p:txBody>
        </p:sp>
      </p:grpSp>
      <p:grpSp>
        <p:nvGrpSpPr>
          <p:cNvPr id="88" name="object 88"/>
          <p:cNvGrpSpPr/>
          <p:nvPr/>
        </p:nvGrpSpPr>
        <p:grpSpPr>
          <a:xfrm>
            <a:off x="863600" y="1706372"/>
            <a:ext cx="18415" cy="401320"/>
            <a:chOff x="863600" y="1706372"/>
            <a:chExt cx="18415" cy="401320"/>
          </a:xfrm>
        </p:grpSpPr>
        <p:sp>
          <p:nvSpPr>
            <p:cNvPr id="89" name="object 89"/>
            <p:cNvSpPr/>
            <p:nvPr/>
          </p:nvSpPr>
          <p:spPr>
            <a:xfrm>
              <a:off x="863600" y="1706372"/>
              <a:ext cx="18415" cy="18415"/>
            </a:xfrm>
            <a:custGeom>
              <a:avLst/>
              <a:gdLst/>
              <a:ahLst/>
              <a:cxnLst/>
              <a:rect l="l" t="t" r="r" b="b"/>
              <a:pathLst>
                <a:path w="18415" h="18414">
                  <a:moveTo>
                    <a:pt x="18287" y="18287"/>
                  </a:moveTo>
                  <a:lnTo>
                    <a:pt x="18287" y="0"/>
                  </a:lnTo>
                  <a:lnTo>
                    <a:pt x="0" y="0"/>
                  </a:lnTo>
                  <a:lnTo>
                    <a:pt x="0" y="18287"/>
                  </a:lnTo>
                  <a:lnTo>
                    <a:pt x="18287" y="18287"/>
                  </a:lnTo>
                  <a:close/>
                </a:path>
              </a:pathLst>
            </a:custGeom>
            <a:solidFill>
              <a:srgbClr val="0065FE"/>
            </a:solidFill>
          </p:spPr>
          <p:txBody>
            <a:bodyPr wrap="square" lIns="0" tIns="0" rIns="0" bIns="0" rtlCol="0"/>
            <a:lstStyle/>
            <a:p>
              <a:endParaRPr dirty="0"/>
            </a:p>
          </p:txBody>
        </p:sp>
        <p:pic>
          <p:nvPicPr>
            <p:cNvPr id="90" name="object 90"/>
            <p:cNvPicPr/>
            <p:nvPr/>
          </p:nvPicPr>
          <p:blipFill>
            <a:blip r:embed="rId10" cstate="print"/>
            <a:stretch>
              <a:fillRect/>
            </a:stretch>
          </p:blipFill>
          <p:spPr>
            <a:xfrm>
              <a:off x="863600" y="1724660"/>
              <a:ext cx="18287" cy="382523"/>
            </a:xfrm>
            <a:prstGeom prst="rect">
              <a:avLst/>
            </a:prstGeom>
          </p:spPr>
        </p:pic>
      </p:grpSp>
      <p:grpSp>
        <p:nvGrpSpPr>
          <p:cNvPr id="91" name="object 91"/>
          <p:cNvGrpSpPr/>
          <p:nvPr/>
        </p:nvGrpSpPr>
        <p:grpSpPr>
          <a:xfrm>
            <a:off x="863600" y="639572"/>
            <a:ext cx="18415" cy="401320"/>
            <a:chOff x="863600" y="639572"/>
            <a:chExt cx="18415" cy="401320"/>
          </a:xfrm>
        </p:grpSpPr>
        <p:pic>
          <p:nvPicPr>
            <p:cNvPr id="92" name="object 92"/>
            <p:cNvPicPr/>
            <p:nvPr/>
          </p:nvPicPr>
          <p:blipFill>
            <a:blip r:embed="rId11" cstate="print"/>
            <a:stretch>
              <a:fillRect/>
            </a:stretch>
          </p:blipFill>
          <p:spPr>
            <a:xfrm>
              <a:off x="863600" y="639572"/>
              <a:ext cx="18288" cy="384048"/>
            </a:xfrm>
            <a:prstGeom prst="rect">
              <a:avLst/>
            </a:prstGeom>
          </p:spPr>
        </p:pic>
        <p:sp>
          <p:nvSpPr>
            <p:cNvPr id="93" name="object 93"/>
            <p:cNvSpPr/>
            <p:nvPr/>
          </p:nvSpPr>
          <p:spPr>
            <a:xfrm>
              <a:off x="863600" y="1023620"/>
              <a:ext cx="18415" cy="17145"/>
            </a:xfrm>
            <a:custGeom>
              <a:avLst/>
              <a:gdLst/>
              <a:ahLst/>
              <a:cxnLst/>
              <a:rect l="l" t="t" r="r" b="b"/>
              <a:pathLst>
                <a:path w="18415" h="17144">
                  <a:moveTo>
                    <a:pt x="18287" y="16763"/>
                  </a:moveTo>
                  <a:lnTo>
                    <a:pt x="18287" y="0"/>
                  </a:lnTo>
                  <a:lnTo>
                    <a:pt x="0" y="0"/>
                  </a:lnTo>
                  <a:lnTo>
                    <a:pt x="0" y="16763"/>
                  </a:lnTo>
                  <a:lnTo>
                    <a:pt x="18287" y="16763"/>
                  </a:lnTo>
                  <a:close/>
                </a:path>
              </a:pathLst>
            </a:custGeom>
            <a:solidFill>
              <a:srgbClr val="0065FE"/>
            </a:solidFill>
          </p:spPr>
          <p:txBody>
            <a:bodyPr wrap="square" lIns="0" tIns="0" rIns="0" bIns="0" rtlCol="0"/>
            <a:lstStyle/>
            <a:p>
              <a:endParaRPr dirty="0"/>
            </a:p>
          </p:txBody>
        </p:sp>
      </p:grpSp>
      <p:grpSp>
        <p:nvGrpSpPr>
          <p:cNvPr id="94" name="object 94"/>
          <p:cNvGrpSpPr/>
          <p:nvPr/>
        </p:nvGrpSpPr>
        <p:grpSpPr>
          <a:xfrm>
            <a:off x="538987" y="1363472"/>
            <a:ext cx="666115" cy="20320"/>
            <a:chOff x="538987" y="1363472"/>
            <a:chExt cx="666115" cy="20320"/>
          </a:xfrm>
        </p:grpSpPr>
        <p:pic>
          <p:nvPicPr>
            <p:cNvPr id="95" name="object 95"/>
            <p:cNvPicPr/>
            <p:nvPr/>
          </p:nvPicPr>
          <p:blipFill>
            <a:blip r:embed="rId12" cstate="print"/>
            <a:stretch>
              <a:fillRect/>
            </a:stretch>
          </p:blipFill>
          <p:spPr>
            <a:xfrm>
              <a:off x="538987" y="1363472"/>
              <a:ext cx="324612" cy="19812"/>
            </a:xfrm>
            <a:prstGeom prst="rect">
              <a:avLst/>
            </a:prstGeom>
          </p:spPr>
        </p:pic>
        <p:sp>
          <p:nvSpPr>
            <p:cNvPr id="96" name="object 96"/>
            <p:cNvSpPr/>
            <p:nvPr/>
          </p:nvSpPr>
          <p:spPr>
            <a:xfrm>
              <a:off x="863599" y="1363472"/>
              <a:ext cx="18415" cy="20320"/>
            </a:xfrm>
            <a:custGeom>
              <a:avLst/>
              <a:gdLst/>
              <a:ahLst/>
              <a:cxnLst/>
              <a:rect l="l" t="t" r="r" b="b"/>
              <a:pathLst>
                <a:path w="18415" h="20319">
                  <a:moveTo>
                    <a:pt x="18287" y="19812"/>
                  </a:moveTo>
                  <a:lnTo>
                    <a:pt x="18287" y="0"/>
                  </a:lnTo>
                  <a:lnTo>
                    <a:pt x="0" y="0"/>
                  </a:lnTo>
                  <a:lnTo>
                    <a:pt x="0" y="19812"/>
                  </a:lnTo>
                  <a:lnTo>
                    <a:pt x="18287" y="19812"/>
                  </a:lnTo>
                  <a:close/>
                </a:path>
              </a:pathLst>
            </a:custGeom>
            <a:solidFill>
              <a:srgbClr val="FEFECC"/>
            </a:solidFill>
          </p:spPr>
          <p:txBody>
            <a:bodyPr wrap="square" lIns="0" tIns="0" rIns="0" bIns="0" rtlCol="0"/>
            <a:lstStyle/>
            <a:p>
              <a:endParaRPr dirty="0"/>
            </a:p>
          </p:txBody>
        </p:sp>
        <p:pic>
          <p:nvPicPr>
            <p:cNvPr id="97" name="object 97"/>
            <p:cNvPicPr/>
            <p:nvPr/>
          </p:nvPicPr>
          <p:blipFill>
            <a:blip r:embed="rId13" cstate="print"/>
            <a:stretch>
              <a:fillRect/>
            </a:stretch>
          </p:blipFill>
          <p:spPr>
            <a:xfrm>
              <a:off x="881887" y="1363472"/>
              <a:ext cx="288035" cy="19812"/>
            </a:xfrm>
            <a:prstGeom prst="rect">
              <a:avLst/>
            </a:prstGeom>
          </p:spPr>
        </p:pic>
        <p:sp>
          <p:nvSpPr>
            <p:cNvPr id="98" name="object 98"/>
            <p:cNvSpPr/>
            <p:nvPr/>
          </p:nvSpPr>
          <p:spPr>
            <a:xfrm>
              <a:off x="1169923" y="1363472"/>
              <a:ext cx="9525" cy="20320"/>
            </a:xfrm>
            <a:custGeom>
              <a:avLst/>
              <a:gdLst/>
              <a:ahLst/>
              <a:cxnLst/>
              <a:rect l="l" t="t" r="r" b="b"/>
              <a:pathLst>
                <a:path w="9525" h="20319">
                  <a:moveTo>
                    <a:pt x="9143" y="19812"/>
                  </a:moveTo>
                  <a:lnTo>
                    <a:pt x="9143" y="0"/>
                  </a:lnTo>
                  <a:lnTo>
                    <a:pt x="0" y="0"/>
                  </a:lnTo>
                  <a:lnTo>
                    <a:pt x="0" y="19812"/>
                  </a:lnTo>
                  <a:lnTo>
                    <a:pt x="9143" y="19812"/>
                  </a:lnTo>
                  <a:close/>
                </a:path>
              </a:pathLst>
            </a:custGeom>
            <a:solidFill>
              <a:srgbClr val="2C6DFD"/>
            </a:solidFill>
          </p:spPr>
          <p:txBody>
            <a:bodyPr wrap="square" lIns="0" tIns="0" rIns="0" bIns="0" rtlCol="0"/>
            <a:lstStyle/>
            <a:p>
              <a:endParaRPr dirty="0"/>
            </a:p>
          </p:txBody>
        </p:sp>
        <p:sp>
          <p:nvSpPr>
            <p:cNvPr id="99" name="object 99"/>
            <p:cNvSpPr/>
            <p:nvPr/>
          </p:nvSpPr>
          <p:spPr>
            <a:xfrm>
              <a:off x="1179068" y="1363472"/>
              <a:ext cx="9525" cy="20320"/>
            </a:xfrm>
            <a:custGeom>
              <a:avLst/>
              <a:gdLst/>
              <a:ahLst/>
              <a:cxnLst/>
              <a:rect l="l" t="t" r="r" b="b"/>
              <a:pathLst>
                <a:path w="9525" h="20319">
                  <a:moveTo>
                    <a:pt x="9143" y="19812"/>
                  </a:moveTo>
                  <a:lnTo>
                    <a:pt x="9143" y="0"/>
                  </a:lnTo>
                  <a:lnTo>
                    <a:pt x="0" y="0"/>
                  </a:lnTo>
                  <a:lnTo>
                    <a:pt x="0" y="19812"/>
                  </a:lnTo>
                  <a:lnTo>
                    <a:pt x="9143" y="19812"/>
                  </a:lnTo>
                  <a:close/>
                </a:path>
              </a:pathLst>
            </a:custGeom>
            <a:solidFill>
              <a:srgbClr val="236BFE"/>
            </a:solidFill>
          </p:spPr>
          <p:txBody>
            <a:bodyPr wrap="square" lIns="0" tIns="0" rIns="0" bIns="0" rtlCol="0"/>
            <a:lstStyle/>
            <a:p>
              <a:endParaRPr dirty="0"/>
            </a:p>
          </p:txBody>
        </p:sp>
        <p:sp>
          <p:nvSpPr>
            <p:cNvPr id="100" name="object 100"/>
            <p:cNvSpPr/>
            <p:nvPr/>
          </p:nvSpPr>
          <p:spPr>
            <a:xfrm>
              <a:off x="1188211" y="1363472"/>
              <a:ext cx="9525" cy="20320"/>
            </a:xfrm>
            <a:custGeom>
              <a:avLst/>
              <a:gdLst/>
              <a:ahLst/>
              <a:cxnLst/>
              <a:rect l="l" t="t" r="r" b="b"/>
              <a:pathLst>
                <a:path w="9525" h="20319">
                  <a:moveTo>
                    <a:pt x="9143" y="19812"/>
                  </a:moveTo>
                  <a:lnTo>
                    <a:pt x="9143" y="0"/>
                  </a:lnTo>
                  <a:lnTo>
                    <a:pt x="0" y="0"/>
                  </a:lnTo>
                  <a:lnTo>
                    <a:pt x="0" y="19812"/>
                  </a:lnTo>
                  <a:lnTo>
                    <a:pt x="9143" y="19812"/>
                  </a:lnTo>
                  <a:close/>
                </a:path>
              </a:pathLst>
            </a:custGeom>
            <a:solidFill>
              <a:srgbClr val="1968FE"/>
            </a:solidFill>
          </p:spPr>
          <p:txBody>
            <a:bodyPr wrap="square" lIns="0" tIns="0" rIns="0" bIns="0" rtlCol="0"/>
            <a:lstStyle/>
            <a:p>
              <a:endParaRPr dirty="0"/>
            </a:p>
          </p:txBody>
        </p:sp>
        <p:sp>
          <p:nvSpPr>
            <p:cNvPr id="101" name="object 101"/>
            <p:cNvSpPr/>
            <p:nvPr/>
          </p:nvSpPr>
          <p:spPr>
            <a:xfrm>
              <a:off x="1197355" y="1363472"/>
              <a:ext cx="7620" cy="20320"/>
            </a:xfrm>
            <a:custGeom>
              <a:avLst/>
              <a:gdLst/>
              <a:ahLst/>
              <a:cxnLst/>
              <a:rect l="l" t="t" r="r" b="b"/>
              <a:pathLst>
                <a:path w="7619" h="20319">
                  <a:moveTo>
                    <a:pt x="7619" y="19812"/>
                  </a:moveTo>
                  <a:lnTo>
                    <a:pt x="7619" y="0"/>
                  </a:lnTo>
                  <a:lnTo>
                    <a:pt x="0" y="0"/>
                  </a:lnTo>
                  <a:lnTo>
                    <a:pt x="0" y="19812"/>
                  </a:lnTo>
                  <a:lnTo>
                    <a:pt x="7619" y="19812"/>
                  </a:lnTo>
                  <a:close/>
                </a:path>
              </a:pathLst>
            </a:custGeom>
            <a:solidFill>
              <a:srgbClr val="0D65FE"/>
            </a:solidFill>
          </p:spPr>
          <p:txBody>
            <a:bodyPr wrap="square" lIns="0" tIns="0" rIns="0" bIns="0" rtlCol="0"/>
            <a:lstStyle/>
            <a:p>
              <a:endParaRPr dirty="0"/>
            </a:p>
          </p:txBody>
        </p:sp>
      </p:grpSp>
      <p:sp>
        <p:nvSpPr>
          <p:cNvPr id="104" name="object 104"/>
          <p:cNvSpPr txBox="1"/>
          <p:nvPr/>
        </p:nvSpPr>
        <p:spPr>
          <a:xfrm>
            <a:off x="5785609" y="5902262"/>
            <a:ext cx="4792345" cy="872418"/>
          </a:xfrm>
          <a:prstGeom prst="rect">
            <a:avLst/>
          </a:prstGeom>
        </p:spPr>
        <p:txBody>
          <a:bodyPr vert="horz" wrap="square" lIns="0" tIns="12065" rIns="0" bIns="0" rtlCol="0">
            <a:spAutoFit/>
          </a:bodyPr>
          <a:lstStyle/>
          <a:p>
            <a:pPr marL="12700" marR="5080">
              <a:lnSpc>
                <a:spcPct val="119700"/>
              </a:lnSpc>
              <a:spcBef>
                <a:spcPts val="95"/>
              </a:spcBef>
            </a:pPr>
            <a:r>
              <a:rPr sz="2400" spc="-5" dirty="0">
                <a:solidFill>
                  <a:srgbClr val="FFFFFF"/>
                </a:solidFill>
                <a:latin typeface="Sitka Text" panose="02000505000000020004" pitchFamily="2" charset="0"/>
                <a:cs typeface="Tahoma"/>
              </a:rPr>
              <a:t>Date: </a:t>
            </a:r>
            <a:r>
              <a:rPr lang="en-IN" sz="2400" spc="-5" dirty="0">
                <a:solidFill>
                  <a:srgbClr val="FFFFFF"/>
                </a:solidFill>
                <a:latin typeface="Sitka Text" panose="02000505000000020004" pitchFamily="2" charset="0"/>
                <a:cs typeface="Tahoma"/>
              </a:rPr>
              <a:t>Tuesday</a:t>
            </a:r>
            <a:r>
              <a:rPr sz="2400" spc="-5" dirty="0">
                <a:solidFill>
                  <a:srgbClr val="FFFFFF"/>
                </a:solidFill>
                <a:latin typeface="Sitka Text" panose="02000505000000020004" pitchFamily="2" charset="0"/>
                <a:cs typeface="Tahoma"/>
              </a:rPr>
              <a:t> </a:t>
            </a:r>
            <a:r>
              <a:rPr lang="en-IN" sz="2400" spc="-5" dirty="0">
                <a:solidFill>
                  <a:srgbClr val="FFFFFF"/>
                </a:solidFill>
                <a:latin typeface="Sitka Text" panose="02000505000000020004" pitchFamily="2" charset="0"/>
                <a:cs typeface="Tahoma"/>
              </a:rPr>
              <a:t>16</a:t>
            </a:r>
            <a:r>
              <a:rPr sz="2400" dirty="0">
                <a:solidFill>
                  <a:srgbClr val="FFFFFF"/>
                </a:solidFill>
                <a:latin typeface="Sitka Text" panose="02000505000000020004" pitchFamily="2" charset="0"/>
                <a:cs typeface="Tahoma"/>
              </a:rPr>
              <a:t>, 20</a:t>
            </a:r>
            <a:r>
              <a:rPr lang="en-IN" sz="2400" dirty="0">
                <a:solidFill>
                  <a:srgbClr val="FFFFFF"/>
                </a:solidFill>
                <a:latin typeface="Sitka Text" panose="02000505000000020004" pitchFamily="2" charset="0"/>
                <a:cs typeface="Tahoma"/>
              </a:rPr>
              <a:t>21</a:t>
            </a:r>
            <a:r>
              <a:rPr sz="2400" dirty="0">
                <a:solidFill>
                  <a:srgbClr val="FFFFFF"/>
                </a:solidFill>
                <a:latin typeface="Sitka Text" panose="02000505000000020004" pitchFamily="2" charset="0"/>
                <a:cs typeface="Tahoma"/>
              </a:rPr>
              <a:t> </a:t>
            </a:r>
            <a:endParaRPr lang="en-IN" sz="2400" dirty="0">
              <a:solidFill>
                <a:srgbClr val="FFFFFF"/>
              </a:solidFill>
              <a:latin typeface="Sitka Text" panose="02000505000000020004" pitchFamily="2" charset="0"/>
              <a:cs typeface="Tahoma"/>
            </a:endParaRPr>
          </a:p>
          <a:p>
            <a:pPr marL="12700" marR="5080">
              <a:lnSpc>
                <a:spcPct val="119700"/>
              </a:lnSpc>
              <a:spcBef>
                <a:spcPts val="95"/>
              </a:spcBef>
            </a:pPr>
            <a:r>
              <a:rPr sz="2400" spc="-985" dirty="0">
                <a:solidFill>
                  <a:srgbClr val="FFFFFF"/>
                </a:solidFill>
                <a:latin typeface="Sitka Text" panose="02000505000000020004" pitchFamily="2" charset="0"/>
                <a:cs typeface="Tahoma"/>
              </a:rPr>
              <a:t> </a:t>
            </a:r>
            <a:r>
              <a:rPr sz="2400" dirty="0">
                <a:solidFill>
                  <a:srgbClr val="FFFFFF"/>
                </a:solidFill>
                <a:latin typeface="Sitka Text" panose="02000505000000020004" pitchFamily="2" charset="0"/>
                <a:cs typeface="Tahoma"/>
              </a:rPr>
              <a:t>By:</a:t>
            </a:r>
            <a:r>
              <a:rPr sz="2400" spc="5" dirty="0">
                <a:solidFill>
                  <a:srgbClr val="FFFFFF"/>
                </a:solidFill>
                <a:latin typeface="Sitka Text" panose="02000505000000020004" pitchFamily="2" charset="0"/>
                <a:cs typeface="Tahoma"/>
              </a:rPr>
              <a:t> </a:t>
            </a:r>
            <a:r>
              <a:rPr lang="en-IN" sz="2400" spc="-5" dirty="0">
                <a:solidFill>
                  <a:srgbClr val="FFFFFF"/>
                </a:solidFill>
                <a:latin typeface="Sitka Text" panose="02000505000000020004" pitchFamily="2" charset="0"/>
                <a:cs typeface="Tahoma"/>
              </a:rPr>
              <a:t>Himanshu Sharma</a:t>
            </a:r>
          </a:p>
        </p:txBody>
      </p:sp>
      <p:pic>
        <p:nvPicPr>
          <p:cNvPr id="108" name="Graphic 107">
            <a:extLst>
              <a:ext uri="{FF2B5EF4-FFF2-40B4-BE49-F238E27FC236}">
                <a16:creationId xmlns:a16="http://schemas.microsoft.com/office/drawing/2014/main" id="{626E0D64-B1E1-4FFD-818C-1633D8974A11}"/>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687818" y="63389"/>
            <a:ext cx="1238249" cy="768207"/>
          </a:xfrm>
          <a:prstGeom prst="rect">
            <a:avLst/>
          </a:prstGeom>
        </p:spPr>
      </p:pic>
      <mc:AlternateContent xmlns:mc="http://schemas.openxmlformats.org/markup-compatibility/2006" xmlns:p14="http://schemas.microsoft.com/office/powerpoint/2010/main">
        <mc:Choice Requires="p14">
          <p:contentPart p14:bwMode="auto" r:id="rId16">
            <p14:nvContentPartPr>
              <p14:cNvPr id="109" name="Ink 108">
                <a:extLst>
                  <a:ext uri="{FF2B5EF4-FFF2-40B4-BE49-F238E27FC236}">
                    <a16:creationId xmlns:a16="http://schemas.microsoft.com/office/drawing/2014/main" id="{B91BCA23-B5AD-4B1D-B1FD-A57647DE5CD1}"/>
                  </a:ext>
                </a:extLst>
              </p14:cNvPr>
              <p14:cNvContentPartPr/>
              <p14:nvPr/>
            </p14:nvContentPartPr>
            <p14:xfrm>
              <a:off x="2795511" y="1063468"/>
              <a:ext cx="360" cy="360"/>
            </p14:xfrm>
          </p:contentPart>
        </mc:Choice>
        <mc:Fallback xmlns="">
          <p:pic>
            <p:nvPicPr>
              <p:cNvPr id="109" name="Ink 108">
                <a:extLst>
                  <a:ext uri="{FF2B5EF4-FFF2-40B4-BE49-F238E27FC236}">
                    <a16:creationId xmlns:a16="http://schemas.microsoft.com/office/drawing/2014/main" id="{B91BCA23-B5AD-4B1D-B1FD-A57647DE5CD1}"/>
                  </a:ext>
                </a:extLst>
              </p:cNvPr>
              <p:cNvPicPr/>
              <p:nvPr/>
            </p:nvPicPr>
            <p:blipFill>
              <a:blip r:embed="rId19"/>
              <a:stretch>
                <a:fillRect/>
              </a:stretch>
            </p:blipFill>
            <p:spPr>
              <a:xfrm>
                <a:off x="2786871" y="1054828"/>
                <a:ext cx="18000" cy="18000"/>
              </a:xfrm>
              <a:prstGeom prst="rect">
                <a:avLst/>
              </a:prstGeom>
            </p:spPr>
          </p:pic>
        </mc:Fallback>
      </mc:AlternateContent>
      <p:grpSp>
        <p:nvGrpSpPr>
          <p:cNvPr id="113" name="Group 112">
            <a:extLst>
              <a:ext uri="{FF2B5EF4-FFF2-40B4-BE49-F238E27FC236}">
                <a16:creationId xmlns:a16="http://schemas.microsoft.com/office/drawing/2014/main" id="{1CAEC7BC-AFF6-4CD3-9D5A-E9342FE72EA5}"/>
              </a:ext>
            </a:extLst>
          </p:cNvPr>
          <p:cNvGrpSpPr/>
          <p:nvPr/>
        </p:nvGrpSpPr>
        <p:grpSpPr>
          <a:xfrm>
            <a:off x="5661831" y="6321268"/>
            <a:ext cx="360" cy="18000"/>
            <a:chOff x="5661831" y="6321268"/>
            <a:chExt cx="360" cy="18000"/>
          </a:xfrm>
        </p:grpSpPr>
        <mc:AlternateContent xmlns:mc="http://schemas.openxmlformats.org/markup-compatibility/2006" xmlns:p14="http://schemas.microsoft.com/office/powerpoint/2010/main">
          <mc:Choice Requires="p14">
            <p:contentPart p14:bwMode="auto" r:id="rId20">
              <p14:nvContentPartPr>
                <p14:cNvPr id="110" name="Ink 109">
                  <a:extLst>
                    <a:ext uri="{FF2B5EF4-FFF2-40B4-BE49-F238E27FC236}">
                      <a16:creationId xmlns:a16="http://schemas.microsoft.com/office/drawing/2014/main" id="{A2FA4BA7-509B-408F-B477-91AA661591B1}"/>
                    </a:ext>
                  </a:extLst>
                </p14:cNvPr>
                <p14:cNvContentPartPr/>
                <p14:nvPr/>
              </p14:nvContentPartPr>
              <p14:xfrm>
                <a:off x="5661831" y="6338908"/>
                <a:ext cx="360" cy="360"/>
              </p14:xfrm>
            </p:contentPart>
          </mc:Choice>
          <mc:Fallback xmlns="">
            <p:pic>
              <p:nvPicPr>
                <p:cNvPr id="110" name="Ink 109">
                  <a:extLst>
                    <a:ext uri="{FF2B5EF4-FFF2-40B4-BE49-F238E27FC236}">
                      <a16:creationId xmlns:a16="http://schemas.microsoft.com/office/drawing/2014/main" id="{A2FA4BA7-509B-408F-B477-91AA661591B1}"/>
                    </a:ext>
                  </a:extLst>
                </p:cNvPr>
                <p:cNvPicPr/>
                <p:nvPr/>
              </p:nvPicPr>
              <p:blipFill>
                <a:blip r:embed="rId19"/>
                <a:stretch>
                  <a:fillRect/>
                </a:stretch>
              </p:blipFill>
              <p:spPr>
                <a:xfrm>
                  <a:off x="5652831" y="633026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11" name="Ink 110">
                  <a:extLst>
                    <a:ext uri="{FF2B5EF4-FFF2-40B4-BE49-F238E27FC236}">
                      <a16:creationId xmlns:a16="http://schemas.microsoft.com/office/drawing/2014/main" id="{4E72E0DD-3161-48D9-8B64-DFC49459CBA2}"/>
                    </a:ext>
                  </a:extLst>
                </p14:cNvPr>
                <p14:cNvContentPartPr/>
                <p14:nvPr/>
              </p14:nvContentPartPr>
              <p14:xfrm>
                <a:off x="5661831" y="6321268"/>
                <a:ext cx="360" cy="360"/>
              </p14:xfrm>
            </p:contentPart>
          </mc:Choice>
          <mc:Fallback xmlns="">
            <p:pic>
              <p:nvPicPr>
                <p:cNvPr id="111" name="Ink 110">
                  <a:extLst>
                    <a:ext uri="{FF2B5EF4-FFF2-40B4-BE49-F238E27FC236}">
                      <a16:creationId xmlns:a16="http://schemas.microsoft.com/office/drawing/2014/main" id="{4E72E0DD-3161-48D9-8B64-DFC49459CBA2}"/>
                    </a:ext>
                  </a:extLst>
                </p:cNvPr>
                <p:cNvPicPr/>
                <p:nvPr/>
              </p:nvPicPr>
              <p:blipFill>
                <a:blip r:embed="rId19"/>
                <a:stretch>
                  <a:fillRect/>
                </a:stretch>
              </p:blipFill>
              <p:spPr>
                <a:xfrm>
                  <a:off x="5652831" y="631226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12" name="Ink 111">
                  <a:extLst>
                    <a:ext uri="{FF2B5EF4-FFF2-40B4-BE49-F238E27FC236}">
                      <a16:creationId xmlns:a16="http://schemas.microsoft.com/office/drawing/2014/main" id="{F81F103D-4989-492D-A9E9-8A335A6CDF79}"/>
                    </a:ext>
                  </a:extLst>
                </p14:cNvPr>
                <p14:cNvContentPartPr/>
                <p14:nvPr/>
              </p14:nvContentPartPr>
              <p14:xfrm>
                <a:off x="5661831" y="6321268"/>
                <a:ext cx="360" cy="360"/>
              </p14:xfrm>
            </p:contentPart>
          </mc:Choice>
          <mc:Fallback xmlns="">
            <p:pic>
              <p:nvPicPr>
                <p:cNvPr id="112" name="Ink 111">
                  <a:extLst>
                    <a:ext uri="{FF2B5EF4-FFF2-40B4-BE49-F238E27FC236}">
                      <a16:creationId xmlns:a16="http://schemas.microsoft.com/office/drawing/2014/main" id="{F81F103D-4989-492D-A9E9-8A335A6CDF79}"/>
                    </a:ext>
                  </a:extLst>
                </p:cNvPr>
                <p:cNvPicPr/>
                <p:nvPr/>
              </p:nvPicPr>
              <p:blipFill>
                <a:blip r:embed="rId19"/>
                <a:stretch>
                  <a:fillRect/>
                </a:stretch>
              </p:blipFill>
              <p:spPr>
                <a:xfrm>
                  <a:off x="5652831" y="6312268"/>
                  <a:ext cx="18000" cy="18000"/>
                </a:xfrm>
                <a:prstGeom prst="rect">
                  <a:avLst/>
                </a:prstGeom>
              </p:spPr>
            </p:pic>
          </mc:Fallback>
        </mc:AlternateContent>
      </p:grpSp>
      <p:grpSp>
        <p:nvGrpSpPr>
          <p:cNvPr id="114" name="Group 113">
            <a:extLst>
              <a:ext uri="{FF2B5EF4-FFF2-40B4-BE49-F238E27FC236}">
                <a16:creationId xmlns:a16="http://schemas.microsoft.com/office/drawing/2014/main" id="{882F4B3E-4A8F-4D33-A0F1-F9A17F5B189C}"/>
              </a:ext>
            </a:extLst>
          </p:cNvPr>
          <p:cNvGrpSpPr/>
          <p:nvPr/>
        </p:nvGrpSpPr>
        <p:grpSpPr>
          <a:xfrm>
            <a:off x="483106" y="1362268"/>
            <a:ext cx="7200" cy="6120"/>
            <a:chOff x="483106" y="1362268"/>
            <a:chExt cx="7200" cy="6120"/>
          </a:xfrm>
        </p:grpSpPr>
        <mc:AlternateContent xmlns:mc="http://schemas.openxmlformats.org/markup-compatibility/2006" xmlns:p14="http://schemas.microsoft.com/office/powerpoint/2010/main">
          <mc:Choice Requires="p14">
            <p:contentPart p14:bwMode="auto" r:id="rId23">
              <p14:nvContentPartPr>
                <p14:cNvPr id="4" name="Ink 3">
                  <a:extLst>
                    <a:ext uri="{FF2B5EF4-FFF2-40B4-BE49-F238E27FC236}">
                      <a16:creationId xmlns:a16="http://schemas.microsoft.com/office/drawing/2014/main" id="{01977F51-E7DE-43A3-8A4A-4F4507DCD68A}"/>
                    </a:ext>
                  </a:extLst>
                </p14:cNvPr>
                <p14:cNvContentPartPr/>
                <p14:nvPr/>
              </p14:nvContentPartPr>
              <p14:xfrm>
                <a:off x="483106" y="1362268"/>
                <a:ext cx="360" cy="360"/>
              </p14:xfrm>
            </p:contentPart>
          </mc:Choice>
          <mc:Fallback xmlns="">
            <p:pic>
              <p:nvPicPr>
                <p:cNvPr id="4" name="Ink 3">
                  <a:extLst>
                    <a:ext uri="{FF2B5EF4-FFF2-40B4-BE49-F238E27FC236}">
                      <a16:creationId xmlns:a16="http://schemas.microsoft.com/office/drawing/2014/main" id="{01977F51-E7DE-43A3-8A4A-4F4507DCD68A}"/>
                    </a:ext>
                  </a:extLst>
                </p:cNvPr>
                <p:cNvPicPr/>
                <p:nvPr/>
              </p:nvPicPr>
              <p:blipFill>
                <a:blip r:embed="rId28"/>
                <a:stretch>
                  <a:fillRect/>
                </a:stretch>
              </p:blipFill>
              <p:spPr>
                <a:xfrm>
                  <a:off x="474466" y="135362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6" name="Ink 5">
                  <a:extLst>
                    <a:ext uri="{FF2B5EF4-FFF2-40B4-BE49-F238E27FC236}">
                      <a16:creationId xmlns:a16="http://schemas.microsoft.com/office/drawing/2014/main" id="{34102F3E-7238-4EC4-85CB-0C5CAFF4C1B0}"/>
                    </a:ext>
                  </a:extLst>
                </p14:cNvPr>
                <p14:cNvContentPartPr/>
                <p14:nvPr/>
              </p14:nvContentPartPr>
              <p14:xfrm>
                <a:off x="483106" y="1362268"/>
                <a:ext cx="360" cy="360"/>
              </p14:xfrm>
            </p:contentPart>
          </mc:Choice>
          <mc:Fallback xmlns="">
            <p:pic>
              <p:nvPicPr>
                <p:cNvPr id="6" name="Ink 5">
                  <a:extLst>
                    <a:ext uri="{FF2B5EF4-FFF2-40B4-BE49-F238E27FC236}">
                      <a16:creationId xmlns:a16="http://schemas.microsoft.com/office/drawing/2014/main" id="{34102F3E-7238-4EC4-85CB-0C5CAFF4C1B0}"/>
                    </a:ext>
                  </a:extLst>
                </p:cNvPr>
                <p:cNvPicPr/>
                <p:nvPr/>
              </p:nvPicPr>
              <p:blipFill>
                <a:blip r:embed="rId28"/>
                <a:stretch>
                  <a:fillRect/>
                </a:stretch>
              </p:blipFill>
              <p:spPr>
                <a:xfrm>
                  <a:off x="474466" y="135362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7" name="Ink 6">
                  <a:extLst>
                    <a:ext uri="{FF2B5EF4-FFF2-40B4-BE49-F238E27FC236}">
                      <a16:creationId xmlns:a16="http://schemas.microsoft.com/office/drawing/2014/main" id="{C14F0702-3DD5-49DA-8CFA-EBFD51B4D5ED}"/>
                    </a:ext>
                  </a:extLst>
                </p14:cNvPr>
                <p14:cNvContentPartPr/>
                <p14:nvPr/>
              </p14:nvContentPartPr>
              <p14:xfrm>
                <a:off x="483106" y="1362268"/>
                <a:ext cx="360" cy="360"/>
              </p14:xfrm>
            </p:contentPart>
          </mc:Choice>
          <mc:Fallback xmlns="">
            <p:pic>
              <p:nvPicPr>
                <p:cNvPr id="7" name="Ink 6">
                  <a:extLst>
                    <a:ext uri="{FF2B5EF4-FFF2-40B4-BE49-F238E27FC236}">
                      <a16:creationId xmlns:a16="http://schemas.microsoft.com/office/drawing/2014/main" id="{C14F0702-3DD5-49DA-8CFA-EBFD51B4D5ED}"/>
                    </a:ext>
                  </a:extLst>
                </p:cNvPr>
                <p:cNvPicPr/>
                <p:nvPr/>
              </p:nvPicPr>
              <p:blipFill>
                <a:blip r:embed="rId28"/>
                <a:stretch>
                  <a:fillRect/>
                </a:stretch>
              </p:blipFill>
              <p:spPr>
                <a:xfrm>
                  <a:off x="474466" y="135362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05" name="Ink 104">
                  <a:extLst>
                    <a:ext uri="{FF2B5EF4-FFF2-40B4-BE49-F238E27FC236}">
                      <a16:creationId xmlns:a16="http://schemas.microsoft.com/office/drawing/2014/main" id="{FC4E8764-1CE6-4250-B01D-EA3CB95C0D1C}"/>
                    </a:ext>
                  </a:extLst>
                </p14:cNvPr>
                <p14:cNvContentPartPr/>
                <p14:nvPr/>
              </p14:nvContentPartPr>
              <p14:xfrm>
                <a:off x="483106" y="1362268"/>
                <a:ext cx="360" cy="360"/>
              </p14:xfrm>
            </p:contentPart>
          </mc:Choice>
          <mc:Fallback xmlns="">
            <p:pic>
              <p:nvPicPr>
                <p:cNvPr id="105" name="Ink 104">
                  <a:extLst>
                    <a:ext uri="{FF2B5EF4-FFF2-40B4-BE49-F238E27FC236}">
                      <a16:creationId xmlns:a16="http://schemas.microsoft.com/office/drawing/2014/main" id="{FC4E8764-1CE6-4250-B01D-EA3CB95C0D1C}"/>
                    </a:ext>
                  </a:extLst>
                </p:cNvPr>
                <p:cNvPicPr/>
                <p:nvPr/>
              </p:nvPicPr>
              <p:blipFill>
                <a:blip r:embed="rId28"/>
                <a:stretch>
                  <a:fillRect/>
                </a:stretch>
              </p:blipFill>
              <p:spPr>
                <a:xfrm>
                  <a:off x="474466" y="135362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06" name="Ink 105">
                  <a:extLst>
                    <a:ext uri="{FF2B5EF4-FFF2-40B4-BE49-F238E27FC236}">
                      <a16:creationId xmlns:a16="http://schemas.microsoft.com/office/drawing/2014/main" id="{93FF041A-E4F2-4474-B0B9-F3B6E804C929}"/>
                    </a:ext>
                  </a:extLst>
                </p14:cNvPr>
                <p14:cNvContentPartPr/>
                <p14:nvPr/>
              </p14:nvContentPartPr>
              <p14:xfrm>
                <a:off x="483106" y="1362268"/>
                <a:ext cx="360" cy="360"/>
              </p14:xfrm>
            </p:contentPart>
          </mc:Choice>
          <mc:Fallback xmlns="">
            <p:pic>
              <p:nvPicPr>
                <p:cNvPr id="106" name="Ink 105">
                  <a:extLst>
                    <a:ext uri="{FF2B5EF4-FFF2-40B4-BE49-F238E27FC236}">
                      <a16:creationId xmlns:a16="http://schemas.microsoft.com/office/drawing/2014/main" id="{93FF041A-E4F2-4474-B0B9-F3B6E804C929}"/>
                    </a:ext>
                  </a:extLst>
                </p:cNvPr>
                <p:cNvPicPr/>
                <p:nvPr/>
              </p:nvPicPr>
              <p:blipFill>
                <a:blip r:embed="rId28"/>
                <a:stretch>
                  <a:fillRect/>
                </a:stretch>
              </p:blipFill>
              <p:spPr>
                <a:xfrm>
                  <a:off x="474466" y="135362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7" name="Ink 106">
                  <a:extLst>
                    <a:ext uri="{FF2B5EF4-FFF2-40B4-BE49-F238E27FC236}">
                      <a16:creationId xmlns:a16="http://schemas.microsoft.com/office/drawing/2014/main" id="{0BB59B9E-0CAC-4E0F-8D78-284A46EA620C}"/>
                    </a:ext>
                  </a:extLst>
                </p14:cNvPr>
                <p14:cNvContentPartPr/>
                <p14:nvPr/>
              </p14:nvContentPartPr>
              <p14:xfrm>
                <a:off x="483106" y="1362268"/>
                <a:ext cx="7200" cy="6120"/>
              </p14:xfrm>
            </p:contentPart>
          </mc:Choice>
          <mc:Fallback xmlns="">
            <p:pic>
              <p:nvPicPr>
                <p:cNvPr id="107" name="Ink 106">
                  <a:extLst>
                    <a:ext uri="{FF2B5EF4-FFF2-40B4-BE49-F238E27FC236}">
                      <a16:creationId xmlns:a16="http://schemas.microsoft.com/office/drawing/2014/main" id="{0BB59B9E-0CAC-4E0F-8D78-284A46EA620C}"/>
                    </a:ext>
                  </a:extLst>
                </p:cNvPr>
                <p:cNvPicPr/>
                <p:nvPr/>
              </p:nvPicPr>
              <p:blipFill>
                <a:blip r:embed="rId34"/>
                <a:stretch>
                  <a:fillRect/>
                </a:stretch>
              </p:blipFill>
              <p:spPr>
                <a:xfrm>
                  <a:off x="474466" y="1353628"/>
                  <a:ext cx="24840" cy="23760"/>
                </a:xfrm>
                <a:prstGeom prst="rect">
                  <a:avLst/>
                </a:prstGeom>
              </p:spPr>
            </p:pic>
          </mc:Fallback>
        </mc:AlternateContent>
      </p:grpSp>
      <p:grpSp>
        <p:nvGrpSpPr>
          <p:cNvPr id="119" name="Group 118">
            <a:extLst>
              <a:ext uri="{FF2B5EF4-FFF2-40B4-BE49-F238E27FC236}">
                <a16:creationId xmlns:a16="http://schemas.microsoft.com/office/drawing/2014/main" id="{1F6AA1C7-5EF6-46B7-9985-E0FC26607698}"/>
              </a:ext>
            </a:extLst>
          </p:cNvPr>
          <p:cNvGrpSpPr/>
          <p:nvPr/>
        </p:nvGrpSpPr>
        <p:grpSpPr>
          <a:xfrm>
            <a:off x="852466" y="1362268"/>
            <a:ext cx="360" cy="360"/>
            <a:chOff x="852466" y="1362268"/>
            <a:chExt cx="360" cy="360"/>
          </a:xfrm>
        </p:grpSpPr>
        <mc:AlternateContent xmlns:mc="http://schemas.openxmlformats.org/markup-compatibility/2006" xmlns:p14="http://schemas.microsoft.com/office/powerpoint/2010/main">
          <mc:Choice Requires="p14">
            <p:contentPart p14:bwMode="auto" r:id="rId35">
              <p14:nvContentPartPr>
                <p14:cNvPr id="115" name="Ink 114">
                  <a:extLst>
                    <a:ext uri="{FF2B5EF4-FFF2-40B4-BE49-F238E27FC236}">
                      <a16:creationId xmlns:a16="http://schemas.microsoft.com/office/drawing/2014/main" id="{B5C12C88-3F7F-4B2B-918A-377A7EF6EB76}"/>
                    </a:ext>
                  </a:extLst>
                </p14:cNvPr>
                <p14:cNvContentPartPr/>
                <p14:nvPr/>
              </p14:nvContentPartPr>
              <p14:xfrm>
                <a:off x="852466" y="1362268"/>
                <a:ext cx="360" cy="360"/>
              </p14:xfrm>
            </p:contentPart>
          </mc:Choice>
          <mc:Fallback xmlns="">
            <p:pic>
              <p:nvPicPr>
                <p:cNvPr id="115" name="Ink 114">
                  <a:extLst>
                    <a:ext uri="{FF2B5EF4-FFF2-40B4-BE49-F238E27FC236}">
                      <a16:creationId xmlns:a16="http://schemas.microsoft.com/office/drawing/2014/main" id="{B5C12C88-3F7F-4B2B-918A-377A7EF6EB76}"/>
                    </a:ext>
                  </a:extLst>
                </p:cNvPr>
                <p:cNvPicPr/>
                <p:nvPr/>
              </p:nvPicPr>
              <p:blipFill>
                <a:blip r:embed="rId28"/>
                <a:stretch>
                  <a:fillRect/>
                </a:stretch>
              </p:blipFill>
              <p:spPr>
                <a:xfrm>
                  <a:off x="843466" y="135362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16" name="Ink 115">
                  <a:extLst>
                    <a:ext uri="{FF2B5EF4-FFF2-40B4-BE49-F238E27FC236}">
                      <a16:creationId xmlns:a16="http://schemas.microsoft.com/office/drawing/2014/main" id="{6E9CCEC1-2572-4684-B267-D3DFBA1B698B}"/>
                    </a:ext>
                  </a:extLst>
                </p14:cNvPr>
                <p14:cNvContentPartPr/>
                <p14:nvPr/>
              </p14:nvContentPartPr>
              <p14:xfrm>
                <a:off x="852466" y="1362268"/>
                <a:ext cx="360" cy="360"/>
              </p14:xfrm>
            </p:contentPart>
          </mc:Choice>
          <mc:Fallback xmlns="">
            <p:pic>
              <p:nvPicPr>
                <p:cNvPr id="116" name="Ink 115">
                  <a:extLst>
                    <a:ext uri="{FF2B5EF4-FFF2-40B4-BE49-F238E27FC236}">
                      <a16:creationId xmlns:a16="http://schemas.microsoft.com/office/drawing/2014/main" id="{6E9CCEC1-2572-4684-B267-D3DFBA1B698B}"/>
                    </a:ext>
                  </a:extLst>
                </p:cNvPr>
                <p:cNvPicPr/>
                <p:nvPr/>
              </p:nvPicPr>
              <p:blipFill>
                <a:blip r:embed="rId28"/>
                <a:stretch>
                  <a:fillRect/>
                </a:stretch>
              </p:blipFill>
              <p:spPr>
                <a:xfrm>
                  <a:off x="843466" y="135362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17" name="Ink 116">
                  <a:extLst>
                    <a:ext uri="{FF2B5EF4-FFF2-40B4-BE49-F238E27FC236}">
                      <a16:creationId xmlns:a16="http://schemas.microsoft.com/office/drawing/2014/main" id="{EA307E73-EF1D-404C-A3F5-CCAF2449FDB4}"/>
                    </a:ext>
                  </a:extLst>
                </p14:cNvPr>
                <p14:cNvContentPartPr/>
                <p14:nvPr/>
              </p14:nvContentPartPr>
              <p14:xfrm>
                <a:off x="852466" y="1362268"/>
                <a:ext cx="360" cy="360"/>
              </p14:xfrm>
            </p:contentPart>
          </mc:Choice>
          <mc:Fallback xmlns="">
            <p:pic>
              <p:nvPicPr>
                <p:cNvPr id="117" name="Ink 116">
                  <a:extLst>
                    <a:ext uri="{FF2B5EF4-FFF2-40B4-BE49-F238E27FC236}">
                      <a16:creationId xmlns:a16="http://schemas.microsoft.com/office/drawing/2014/main" id="{EA307E73-EF1D-404C-A3F5-CCAF2449FDB4}"/>
                    </a:ext>
                  </a:extLst>
                </p:cNvPr>
                <p:cNvPicPr/>
                <p:nvPr/>
              </p:nvPicPr>
              <p:blipFill>
                <a:blip r:embed="rId28"/>
                <a:stretch>
                  <a:fillRect/>
                </a:stretch>
              </p:blipFill>
              <p:spPr>
                <a:xfrm>
                  <a:off x="843466" y="135362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18" name="Ink 117">
                  <a:extLst>
                    <a:ext uri="{FF2B5EF4-FFF2-40B4-BE49-F238E27FC236}">
                      <a16:creationId xmlns:a16="http://schemas.microsoft.com/office/drawing/2014/main" id="{1D003125-D188-40B2-80A8-086C481E2B68}"/>
                    </a:ext>
                  </a:extLst>
                </p14:cNvPr>
                <p14:cNvContentPartPr/>
                <p14:nvPr/>
              </p14:nvContentPartPr>
              <p14:xfrm>
                <a:off x="852466" y="1362268"/>
                <a:ext cx="360" cy="360"/>
              </p14:xfrm>
            </p:contentPart>
          </mc:Choice>
          <mc:Fallback xmlns="">
            <p:pic>
              <p:nvPicPr>
                <p:cNvPr id="118" name="Ink 117">
                  <a:extLst>
                    <a:ext uri="{FF2B5EF4-FFF2-40B4-BE49-F238E27FC236}">
                      <a16:creationId xmlns:a16="http://schemas.microsoft.com/office/drawing/2014/main" id="{1D003125-D188-40B2-80A8-086C481E2B68}"/>
                    </a:ext>
                  </a:extLst>
                </p:cNvPr>
                <p:cNvPicPr/>
                <p:nvPr/>
              </p:nvPicPr>
              <p:blipFill>
                <a:blip r:embed="rId28"/>
                <a:stretch>
                  <a:fillRect/>
                </a:stretch>
              </p:blipFill>
              <p:spPr>
                <a:xfrm>
                  <a:off x="843466" y="1353628"/>
                  <a:ext cx="18000" cy="18000"/>
                </a:xfrm>
                <a:prstGeom prst="rect">
                  <a:avLst/>
                </a:prstGeom>
              </p:spPr>
            </p:pic>
          </mc:Fallback>
        </mc:AlternateContent>
      </p:grpSp>
      <p:grpSp>
        <p:nvGrpSpPr>
          <p:cNvPr id="123" name="Group 122">
            <a:extLst>
              <a:ext uri="{FF2B5EF4-FFF2-40B4-BE49-F238E27FC236}">
                <a16:creationId xmlns:a16="http://schemas.microsoft.com/office/drawing/2014/main" id="{C540CA04-48FB-4FDE-A748-07A3F9950B3A}"/>
              </a:ext>
            </a:extLst>
          </p:cNvPr>
          <p:cNvGrpSpPr/>
          <p:nvPr/>
        </p:nvGrpSpPr>
        <p:grpSpPr>
          <a:xfrm>
            <a:off x="852466" y="843868"/>
            <a:ext cx="360" cy="26640"/>
            <a:chOff x="852466" y="843868"/>
            <a:chExt cx="360" cy="26640"/>
          </a:xfrm>
        </p:grpSpPr>
        <mc:AlternateContent xmlns:mc="http://schemas.openxmlformats.org/markup-compatibility/2006" xmlns:p14="http://schemas.microsoft.com/office/powerpoint/2010/main">
          <mc:Choice Requires="p14">
            <p:contentPart p14:bwMode="auto" r:id="rId39">
              <p14:nvContentPartPr>
                <p14:cNvPr id="120" name="Ink 119">
                  <a:extLst>
                    <a:ext uri="{FF2B5EF4-FFF2-40B4-BE49-F238E27FC236}">
                      <a16:creationId xmlns:a16="http://schemas.microsoft.com/office/drawing/2014/main" id="{8DB6978B-9C0A-49B7-B490-B4F6FCC78FF4}"/>
                    </a:ext>
                  </a:extLst>
                </p14:cNvPr>
                <p14:cNvContentPartPr/>
                <p14:nvPr/>
              </p14:nvContentPartPr>
              <p14:xfrm>
                <a:off x="852466" y="870148"/>
                <a:ext cx="360" cy="360"/>
              </p14:xfrm>
            </p:contentPart>
          </mc:Choice>
          <mc:Fallback xmlns="">
            <p:pic>
              <p:nvPicPr>
                <p:cNvPr id="120" name="Ink 119">
                  <a:extLst>
                    <a:ext uri="{FF2B5EF4-FFF2-40B4-BE49-F238E27FC236}">
                      <a16:creationId xmlns:a16="http://schemas.microsoft.com/office/drawing/2014/main" id="{8DB6978B-9C0A-49B7-B490-B4F6FCC78FF4}"/>
                    </a:ext>
                  </a:extLst>
                </p:cNvPr>
                <p:cNvPicPr/>
                <p:nvPr/>
              </p:nvPicPr>
              <p:blipFill>
                <a:blip r:embed="rId28"/>
                <a:stretch>
                  <a:fillRect/>
                </a:stretch>
              </p:blipFill>
              <p:spPr>
                <a:xfrm>
                  <a:off x="843466" y="8611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21" name="Ink 120">
                  <a:extLst>
                    <a:ext uri="{FF2B5EF4-FFF2-40B4-BE49-F238E27FC236}">
                      <a16:creationId xmlns:a16="http://schemas.microsoft.com/office/drawing/2014/main" id="{7DE332DC-4B79-4946-9241-A14C24EBF779}"/>
                    </a:ext>
                  </a:extLst>
                </p14:cNvPr>
                <p14:cNvContentPartPr/>
                <p14:nvPr/>
              </p14:nvContentPartPr>
              <p14:xfrm>
                <a:off x="852466" y="854308"/>
                <a:ext cx="360" cy="15840"/>
              </p14:xfrm>
            </p:contentPart>
          </mc:Choice>
          <mc:Fallback xmlns="">
            <p:pic>
              <p:nvPicPr>
                <p:cNvPr id="121" name="Ink 120">
                  <a:extLst>
                    <a:ext uri="{FF2B5EF4-FFF2-40B4-BE49-F238E27FC236}">
                      <a16:creationId xmlns:a16="http://schemas.microsoft.com/office/drawing/2014/main" id="{7DE332DC-4B79-4946-9241-A14C24EBF779}"/>
                    </a:ext>
                  </a:extLst>
                </p:cNvPr>
                <p:cNvPicPr/>
                <p:nvPr/>
              </p:nvPicPr>
              <p:blipFill>
                <a:blip r:embed="rId41"/>
                <a:stretch>
                  <a:fillRect/>
                </a:stretch>
              </p:blipFill>
              <p:spPr>
                <a:xfrm>
                  <a:off x="843466" y="845668"/>
                  <a:ext cx="1800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22" name="Ink 121">
                  <a:extLst>
                    <a:ext uri="{FF2B5EF4-FFF2-40B4-BE49-F238E27FC236}">
                      <a16:creationId xmlns:a16="http://schemas.microsoft.com/office/drawing/2014/main" id="{D53C04BB-417F-4405-9B9F-8A22A9F2E24A}"/>
                    </a:ext>
                  </a:extLst>
                </p14:cNvPr>
                <p14:cNvContentPartPr/>
                <p14:nvPr/>
              </p14:nvContentPartPr>
              <p14:xfrm>
                <a:off x="852466" y="843868"/>
                <a:ext cx="360" cy="360"/>
              </p14:xfrm>
            </p:contentPart>
          </mc:Choice>
          <mc:Fallback xmlns="">
            <p:pic>
              <p:nvPicPr>
                <p:cNvPr id="122" name="Ink 121">
                  <a:extLst>
                    <a:ext uri="{FF2B5EF4-FFF2-40B4-BE49-F238E27FC236}">
                      <a16:creationId xmlns:a16="http://schemas.microsoft.com/office/drawing/2014/main" id="{D53C04BB-417F-4405-9B9F-8A22A9F2E24A}"/>
                    </a:ext>
                  </a:extLst>
                </p:cNvPr>
                <p:cNvPicPr/>
                <p:nvPr/>
              </p:nvPicPr>
              <p:blipFill>
                <a:blip r:embed="rId28"/>
                <a:stretch>
                  <a:fillRect/>
                </a:stretch>
              </p:blipFill>
              <p:spPr>
                <a:xfrm>
                  <a:off x="843466" y="835228"/>
                  <a:ext cx="18000" cy="18000"/>
                </a:xfrm>
                <a:prstGeom prst="rect">
                  <a:avLst/>
                </a:prstGeom>
              </p:spPr>
            </p:pic>
          </mc:Fallback>
        </mc:AlternateContent>
      </p:grpSp>
      <p:grpSp>
        <p:nvGrpSpPr>
          <p:cNvPr id="127" name="Group 126">
            <a:extLst>
              <a:ext uri="{FF2B5EF4-FFF2-40B4-BE49-F238E27FC236}">
                <a16:creationId xmlns:a16="http://schemas.microsoft.com/office/drawing/2014/main" id="{706313E8-2C29-47A3-AF2B-609F8847B393}"/>
              </a:ext>
            </a:extLst>
          </p:cNvPr>
          <p:cNvGrpSpPr/>
          <p:nvPr/>
        </p:nvGrpSpPr>
        <p:grpSpPr>
          <a:xfrm>
            <a:off x="1133626" y="1344988"/>
            <a:ext cx="35640" cy="9000"/>
            <a:chOff x="1133626" y="1344988"/>
            <a:chExt cx="35640" cy="9000"/>
          </a:xfrm>
        </p:grpSpPr>
        <mc:AlternateContent xmlns:mc="http://schemas.openxmlformats.org/markup-compatibility/2006" xmlns:p14="http://schemas.microsoft.com/office/powerpoint/2010/main">
          <mc:Choice Requires="p14">
            <p:contentPart p14:bwMode="auto" r:id="rId43">
              <p14:nvContentPartPr>
                <p14:cNvPr id="124" name="Ink 123">
                  <a:extLst>
                    <a:ext uri="{FF2B5EF4-FFF2-40B4-BE49-F238E27FC236}">
                      <a16:creationId xmlns:a16="http://schemas.microsoft.com/office/drawing/2014/main" id="{773CEE67-021A-4BA4-97E4-28712B0362EC}"/>
                    </a:ext>
                  </a:extLst>
                </p14:cNvPr>
                <p14:cNvContentPartPr/>
                <p14:nvPr/>
              </p14:nvContentPartPr>
              <p14:xfrm>
                <a:off x="1168906" y="1353628"/>
                <a:ext cx="360" cy="360"/>
              </p14:xfrm>
            </p:contentPart>
          </mc:Choice>
          <mc:Fallback xmlns="">
            <p:pic>
              <p:nvPicPr>
                <p:cNvPr id="124" name="Ink 123">
                  <a:extLst>
                    <a:ext uri="{FF2B5EF4-FFF2-40B4-BE49-F238E27FC236}">
                      <a16:creationId xmlns:a16="http://schemas.microsoft.com/office/drawing/2014/main" id="{773CEE67-021A-4BA4-97E4-28712B0362EC}"/>
                    </a:ext>
                  </a:extLst>
                </p:cNvPr>
                <p:cNvPicPr/>
                <p:nvPr/>
              </p:nvPicPr>
              <p:blipFill>
                <a:blip r:embed="rId28"/>
                <a:stretch>
                  <a:fillRect/>
                </a:stretch>
              </p:blipFill>
              <p:spPr>
                <a:xfrm>
                  <a:off x="1160266" y="134462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25" name="Ink 124">
                  <a:extLst>
                    <a:ext uri="{FF2B5EF4-FFF2-40B4-BE49-F238E27FC236}">
                      <a16:creationId xmlns:a16="http://schemas.microsoft.com/office/drawing/2014/main" id="{80823DBB-D120-4CB1-A8C4-4BD3FB13EB6E}"/>
                    </a:ext>
                  </a:extLst>
                </p14:cNvPr>
                <p14:cNvContentPartPr/>
                <p14:nvPr/>
              </p14:nvContentPartPr>
              <p14:xfrm>
                <a:off x="1153426" y="1353628"/>
                <a:ext cx="15840" cy="360"/>
              </p14:xfrm>
            </p:contentPart>
          </mc:Choice>
          <mc:Fallback xmlns="">
            <p:pic>
              <p:nvPicPr>
                <p:cNvPr id="125" name="Ink 124">
                  <a:extLst>
                    <a:ext uri="{FF2B5EF4-FFF2-40B4-BE49-F238E27FC236}">
                      <a16:creationId xmlns:a16="http://schemas.microsoft.com/office/drawing/2014/main" id="{80823DBB-D120-4CB1-A8C4-4BD3FB13EB6E}"/>
                    </a:ext>
                  </a:extLst>
                </p:cNvPr>
                <p:cNvPicPr/>
                <p:nvPr/>
              </p:nvPicPr>
              <p:blipFill>
                <a:blip r:embed="rId45"/>
                <a:stretch>
                  <a:fillRect/>
                </a:stretch>
              </p:blipFill>
              <p:spPr>
                <a:xfrm>
                  <a:off x="1144426" y="1344628"/>
                  <a:ext cx="33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26" name="Ink 125">
                  <a:extLst>
                    <a:ext uri="{FF2B5EF4-FFF2-40B4-BE49-F238E27FC236}">
                      <a16:creationId xmlns:a16="http://schemas.microsoft.com/office/drawing/2014/main" id="{ABC8FF5D-919F-46E2-B484-1BF59357AC07}"/>
                    </a:ext>
                  </a:extLst>
                </p14:cNvPr>
                <p14:cNvContentPartPr/>
                <p14:nvPr/>
              </p14:nvContentPartPr>
              <p14:xfrm>
                <a:off x="1133626" y="1344988"/>
                <a:ext cx="360" cy="9000"/>
              </p14:xfrm>
            </p:contentPart>
          </mc:Choice>
          <mc:Fallback xmlns="">
            <p:pic>
              <p:nvPicPr>
                <p:cNvPr id="126" name="Ink 125">
                  <a:extLst>
                    <a:ext uri="{FF2B5EF4-FFF2-40B4-BE49-F238E27FC236}">
                      <a16:creationId xmlns:a16="http://schemas.microsoft.com/office/drawing/2014/main" id="{ABC8FF5D-919F-46E2-B484-1BF59357AC07}"/>
                    </a:ext>
                  </a:extLst>
                </p:cNvPr>
                <p:cNvPicPr/>
                <p:nvPr/>
              </p:nvPicPr>
              <p:blipFill>
                <a:blip r:embed="rId47"/>
                <a:stretch>
                  <a:fillRect/>
                </a:stretch>
              </p:blipFill>
              <p:spPr>
                <a:xfrm>
                  <a:off x="1124986" y="1335988"/>
                  <a:ext cx="18000" cy="26640"/>
                </a:xfrm>
                <a:prstGeom prst="rect">
                  <a:avLst/>
                </a:prstGeom>
              </p:spPr>
            </p:pic>
          </mc:Fallback>
        </mc:AlternateContent>
      </p:grpSp>
      <p:grpSp>
        <p:nvGrpSpPr>
          <p:cNvPr id="137" name="Group 136">
            <a:extLst>
              <a:ext uri="{FF2B5EF4-FFF2-40B4-BE49-F238E27FC236}">
                <a16:creationId xmlns:a16="http://schemas.microsoft.com/office/drawing/2014/main" id="{186F1BD7-C5D8-42DD-AFB7-CC33F29F14AD}"/>
              </a:ext>
            </a:extLst>
          </p:cNvPr>
          <p:cNvGrpSpPr/>
          <p:nvPr/>
        </p:nvGrpSpPr>
        <p:grpSpPr>
          <a:xfrm>
            <a:off x="1599826" y="1335988"/>
            <a:ext cx="360" cy="360"/>
            <a:chOff x="1599826" y="1335988"/>
            <a:chExt cx="360" cy="360"/>
          </a:xfrm>
        </p:grpSpPr>
        <mc:AlternateContent xmlns:mc="http://schemas.openxmlformats.org/markup-compatibility/2006" xmlns:p14="http://schemas.microsoft.com/office/powerpoint/2010/main">
          <mc:Choice Requires="p14">
            <p:contentPart p14:bwMode="auto" r:id="rId48">
              <p14:nvContentPartPr>
                <p14:cNvPr id="128" name="Ink 127">
                  <a:extLst>
                    <a:ext uri="{FF2B5EF4-FFF2-40B4-BE49-F238E27FC236}">
                      <a16:creationId xmlns:a16="http://schemas.microsoft.com/office/drawing/2014/main" id="{AE98F10D-BBBD-468D-9843-E03B0DC2F992}"/>
                    </a:ext>
                  </a:extLst>
                </p14:cNvPr>
                <p14:cNvContentPartPr/>
                <p14:nvPr/>
              </p14:nvContentPartPr>
              <p14:xfrm>
                <a:off x="1599826" y="1335988"/>
                <a:ext cx="360" cy="360"/>
              </p14:xfrm>
            </p:contentPart>
          </mc:Choice>
          <mc:Fallback xmlns="">
            <p:pic>
              <p:nvPicPr>
                <p:cNvPr id="128" name="Ink 127">
                  <a:extLst>
                    <a:ext uri="{FF2B5EF4-FFF2-40B4-BE49-F238E27FC236}">
                      <a16:creationId xmlns:a16="http://schemas.microsoft.com/office/drawing/2014/main" id="{AE98F10D-BBBD-468D-9843-E03B0DC2F992}"/>
                    </a:ext>
                  </a:extLst>
                </p:cNvPr>
                <p:cNvPicPr/>
                <p:nvPr/>
              </p:nvPicPr>
              <p:blipFill>
                <a:blip r:embed="rId28"/>
                <a:stretch>
                  <a:fillRect/>
                </a:stretch>
              </p:blipFill>
              <p:spPr>
                <a:xfrm>
                  <a:off x="1590826" y="13273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29" name="Ink 128">
                  <a:extLst>
                    <a:ext uri="{FF2B5EF4-FFF2-40B4-BE49-F238E27FC236}">
                      <a16:creationId xmlns:a16="http://schemas.microsoft.com/office/drawing/2014/main" id="{5F0A7105-2976-4175-9C37-292F8E4E89C7}"/>
                    </a:ext>
                  </a:extLst>
                </p14:cNvPr>
                <p14:cNvContentPartPr/>
                <p14:nvPr/>
              </p14:nvContentPartPr>
              <p14:xfrm>
                <a:off x="1599826" y="1335988"/>
                <a:ext cx="360" cy="360"/>
              </p14:xfrm>
            </p:contentPart>
          </mc:Choice>
          <mc:Fallback xmlns="">
            <p:pic>
              <p:nvPicPr>
                <p:cNvPr id="129" name="Ink 128">
                  <a:extLst>
                    <a:ext uri="{FF2B5EF4-FFF2-40B4-BE49-F238E27FC236}">
                      <a16:creationId xmlns:a16="http://schemas.microsoft.com/office/drawing/2014/main" id="{5F0A7105-2976-4175-9C37-292F8E4E89C7}"/>
                    </a:ext>
                  </a:extLst>
                </p:cNvPr>
                <p:cNvPicPr/>
                <p:nvPr/>
              </p:nvPicPr>
              <p:blipFill>
                <a:blip r:embed="rId28"/>
                <a:stretch>
                  <a:fillRect/>
                </a:stretch>
              </p:blipFill>
              <p:spPr>
                <a:xfrm>
                  <a:off x="1590826" y="13273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30" name="Ink 129">
                  <a:extLst>
                    <a:ext uri="{FF2B5EF4-FFF2-40B4-BE49-F238E27FC236}">
                      <a16:creationId xmlns:a16="http://schemas.microsoft.com/office/drawing/2014/main" id="{C5BDD622-FE9B-491F-B04D-8D5C0DAAB12B}"/>
                    </a:ext>
                  </a:extLst>
                </p14:cNvPr>
                <p14:cNvContentPartPr/>
                <p14:nvPr/>
              </p14:nvContentPartPr>
              <p14:xfrm>
                <a:off x="1599826" y="1335988"/>
                <a:ext cx="360" cy="360"/>
              </p14:xfrm>
            </p:contentPart>
          </mc:Choice>
          <mc:Fallback xmlns="">
            <p:pic>
              <p:nvPicPr>
                <p:cNvPr id="130" name="Ink 129">
                  <a:extLst>
                    <a:ext uri="{FF2B5EF4-FFF2-40B4-BE49-F238E27FC236}">
                      <a16:creationId xmlns:a16="http://schemas.microsoft.com/office/drawing/2014/main" id="{C5BDD622-FE9B-491F-B04D-8D5C0DAAB12B}"/>
                    </a:ext>
                  </a:extLst>
                </p:cNvPr>
                <p:cNvPicPr/>
                <p:nvPr/>
              </p:nvPicPr>
              <p:blipFill>
                <a:blip r:embed="rId28"/>
                <a:stretch>
                  <a:fillRect/>
                </a:stretch>
              </p:blipFill>
              <p:spPr>
                <a:xfrm>
                  <a:off x="1590826" y="13273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31" name="Ink 130">
                  <a:extLst>
                    <a:ext uri="{FF2B5EF4-FFF2-40B4-BE49-F238E27FC236}">
                      <a16:creationId xmlns:a16="http://schemas.microsoft.com/office/drawing/2014/main" id="{077605C5-9DFB-4DC1-8820-A229BD50E07B}"/>
                    </a:ext>
                  </a:extLst>
                </p14:cNvPr>
                <p14:cNvContentPartPr/>
                <p14:nvPr/>
              </p14:nvContentPartPr>
              <p14:xfrm>
                <a:off x="1599826" y="1335988"/>
                <a:ext cx="360" cy="360"/>
              </p14:xfrm>
            </p:contentPart>
          </mc:Choice>
          <mc:Fallback xmlns="">
            <p:pic>
              <p:nvPicPr>
                <p:cNvPr id="131" name="Ink 130">
                  <a:extLst>
                    <a:ext uri="{FF2B5EF4-FFF2-40B4-BE49-F238E27FC236}">
                      <a16:creationId xmlns:a16="http://schemas.microsoft.com/office/drawing/2014/main" id="{077605C5-9DFB-4DC1-8820-A229BD50E07B}"/>
                    </a:ext>
                  </a:extLst>
                </p:cNvPr>
                <p:cNvPicPr/>
                <p:nvPr/>
              </p:nvPicPr>
              <p:blipFill>
                <a:blip r:embed="rId28"/>
                <a:stretch>
                  <a:fillRect/>
                </a:stretch>
              </p:blipFill>
              <p:spPr>
                <a:xfrm>
                  <a:off x="1590826" y="1327348"/>
                  <a:ext cx="18000" cy="18000"/>
                </a:xfrm>
                <a:prstGeom prst="rect">
                  <a:avLst/>
                </a:prstGeom>
              </p:spPr>
            </p:pic>
          </mc:Fallback>
        </mc:AlternateContent>
      </p:grpSp>
      <p:grpSp>
        <p:nvGrpSpPr>
          <p:cNvPr id="136" name="Group 135">
            <a:extLst>
              <a:ext uri="{FF2B5EF4-FFF2-40B4-BE49-F238E27FC236}">
                <a16:creationId xmlns:a16="http://schemas.microsoft.com/office/drawing/2014/main" id="{D629D9FC-692B-4694-9D96-64AE20D68325}"/>
              </a:ext>
            </a:extLst>
          </p:cNvPr>
          <p:cNvGrpSpPr/>
          <p:nvPr/>
        </p:nvGrpSpPr>
        <p:grpSpPr>
          <a:xfrm>
            <a:off x="2267986" y="1362268"/>
            <a:ext cx="360" cy="360"/>
            <a:chOff x="2267986" y="1362268"/>
            <a:chExt cx="360" cy="360"/>
          </a:xfrm>
        </p:grpSpPr>
        <mc:AlternateContent xmlns:mc="http://schemas.openxmlformats.org/markup-compatibility/2006" xmlns:p14="http://schemas.microsoft.com/office/powerpoint/2010/main">
          <mc:Choice Requires="p14">
            <p:contentPart p14:bwMode="auto" r:id="rId52">
              <p14:nvContentPartPr>
                <p14:cNvPr id="132" name="Ink 131">
                  <a:extLst>
                    <a:ext uri="{FF2B5EF4-FFF2-40B4-BE49-F238E27FC236}">
                      <a16:creationId xmlns:a16="http://schemas.microsoft.com/office/drawing/2014/main" id="{0E7836BD-BBDB-439E-81A6-EEBA446417C4}"/>
                    </a:ext>
                  </a:extLst>
                </p14:cNvPr>
                <p14:cNvContentPartPr/>
                <p14:nvPr/>
              </p14:nvContentPartPr>
              <p14:xfrm>
                <a:off x="2267986" y="1362268"/>
                <a:ext cx="360" cy="360"/>
              </p14:xfrm>
            </p:contentPart>
          </mc:Choice>
          <mc:Fallback xmlns="">
            <p:pic>
              <p:nvPicPr>
                <p:cNvPr id="132" name="Ink 131">
                  <a:extLst>
                    <a:ext uri="{FF2B5EF4-FFF2-40B4-BE49-F238E27FC236}">
                      <a16:creationId xmlns:a16="http://schemas.microsoft.com/office/drawing/2014/main" id="{0E7836BD-BBDB-439E-81A6-EEBA446417C4}"/>
                    </a:ext>
                  </a:extLst>
                </p:cNvPr>
                <p:cNvPicPr/>
                <p:nvPr/>
              </p:nvPicPr>
              <p:blipFill>
                <a:blip r:embed="rId28"/>
                <a:stretch>
                  <a:fillRect/>
                </a:stretch>
              </p:blipFill>
              <p:spPr>
                <a:xfrm>
                  <a:off x="2259346" y="135362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33" name="Ink 132">
                  <a:extLst>
                    <a:ext uri="{FF2B5EF4-FFF2-40B4-BE49-F238E27FC236}">
                      <a16:creationId xmlns:a16="http://schemas.microsoft.com/office/drawing/2014/main" id="{BA56FB4C-1E50-4401-B486-8D78A23E000E}"/>
                    </a:ext>
                  </a:extLst>
                </p14:cNvPr>
                <p14:cNvContentPartPr/>
                <p14:nvPr/>
              </p14:nvContentPartPr>
              <p14:xfrm>
                <a:off x="2267986" y="1362268"/>
                <a:ext cx="360" cy="360"/>
              </p14:xfrm>
            </p:contentPart>
          </mc:Choice>
          <mc:Fallback xmlns="">
            <p:pic>
              <p:nvPicPr>
                <p:cNvPr id="133" name="Ink 132">
                  <a:extLst>
                    <a:ext uri="{FF2B5EF4-FFF2-40B4-BE49-F238E27FC236}">
                      <a16:creationId xmlns:a16="http://schemas.microsoft.com/office/drawing/2014/main" id="{BA56FB4C-1E50-4401-B486-8D78A23E000E}"/>
                    </a:ext>
                  </a:extLst>
                </p:cNvPr>
                <p:cNvPicPr/>
                <p:nvPr/>
              </p:nvPicPr>
              <p:blipFill>
                <a:blip r:embed="rId28"/>
                <a:stretch>
                  <a:fillRect/>
                </a:stretch>
              </p:blipFill>
              <p:spPr>
                <a:xfrm>
                  <a:off x="2259346" y="135362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34" name="Ink 133">
                  <a:extLst>
                    <a:ext uri="{FF2B5EF4-FFF2-40B4-BE49-F238E27FC236}">
                      <a16:creationId xmlns:a16="http://schemas.microsoft.com/office/drawing/2014/main" id="{586DAD11-5C8E-4F7A-9310-1804ACE303E2}"/>
                    </a:ext>
                  </a:extLst>
                </p14:cNvPr>
                <p14:cNvContentPartPr/>
                <p14:nvPr/>
              </p14:nvContentPartPr>
              <p14:xfrm>
                <a:off x="2267986" y="1362268"/>
                <a:ext cx="360" cy="360"/>
              </p14:xfrm>
            </p:contentPart>
          </mc:Choice>
          <mc:Fallback xmlns="">
            <p:pic>
              <p:nvPicPr>
                <p:cNvPr id="134" name="Ink 133">
                  <a:extLst>
                    <a:ext uri="{FF2B5EF4-FFF2-40B4-BE49-F238E27FC236}">
                      <a16:creationId xmlns:a16="http://schemas.microsoft.com/office/drawing/2014/main" id="{586DAD11-5C8E-4F7A-9310-1804ACE303E2}"/>
                    </a:ext>
                  </a:extLst>
                </p:cNvPr>
                <p:cNvPicPr/>
                <p:nvPr/>
              </p:nvPicPr>
              <p:blipFill>
                <a:blip r:embed="rId28"/>
                <a:stretch>
                  <a:fillRect/>
                </a:stretch>
              </p:blipFill>
              <p:spPr>
                <a:xfrm>
                  <a:off x="2259346" y="135362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35" name="Ink 134">
                  <a:extLst>
                    <a:ext uri="{FF2B5EF4-FFF2-40B4-BE49-F238E27FC236}">
                      <a16:creationId xmlns:a16="http://schemas.microsoft.com/office/drawing/2014/main" id="{89DD2FEE-460F-4090-910C-ED842A126BEA}"/>
                    </a:ext>
                  </a:extLst>
                </p14:cNvPr>
                <p14:cNvContentPartPr/>
                <p14:nvPr/>
              </p14:nvContentPartPr>
              <p14:xfrm>
                <a:off x="2267986" y="1362268"/>
                <a:ext cx="360" cy="360"/>
              </p14:xfrm>
            </p:contentPart>
          </mc:Choice>
          <mc:Fallback xmlns="">
            <p:pic>
              <p:nvPicPr>
                <p:cNvPr id="135" name="Ink 134">
                  <a:extLst>
                    <a:ext uri="{FF2B5EF4-FFF2-40B4-BE49-F238E27FC236}">
                      <a16:creationId xmlns:a16="http://schemas.microsoft.com/office/drawing/2014/main" id="{89DD2FEE-460F-4090-910C-ED842A126BEA}"/>
                    </a:ext>
                  </a:extLst>
                </p:cNvPr>
                <p:cNvPicPr/>
                <p:nvPr/>
              </p:nvPicPr>
              <p:blipFill>
                <a:blip r:embed="rId28"/>
                <a:stretch>
                  <a:fillRect/>
                </a:stretch>
              </p:blipFill>
              <p:spPr>
                <a:xfrm>
                  <a:off x="2259346" y="1353628"/>
                  <a:ext cx="18000" cy="18000"/>
                </a:xfrm>
                <a:prstGeom prst="rect">
                  <a:avLst/>
                </a:prstGeom>
              </p:spPr>
            </p:pic>
          </mc:Fallback>
        </mc:AlternateContent>
      </p:grpSp>
      <p:sp>
        <p:nvSpPr>
          <p:cNvPr id="138" name="TextBox 137">
            <a:extLst>
              <a:ext uri="{FF2B5EF4-FFF2-40B4-BE49-F238E27FC236}">
                <a16:creationId xmlns:a16="http://schemas.microsoft.com/office/drawing/2014/main" id="{16A572A8-CD83-4FD2-9AFF-90DE807E9B94}"/>
              </a:ext>
            </a:extLst>
          </p:cNvPr>
          <p:cNvSpPr txBox="1"/>
          <p:nvPr/>
        </p:nvSpPr>
        <p:spPr>
          <a:xfrm>
            <a:off x="1098533" y="211277"/>
            <a:ext cx="6972825" cy="954107"/>
          </a:xfrm>
          <a:prstGeom prst="rect">
            <a:avLst/>
          </a:prstGeom>
          <a:noFill/>
        </p:spPr>
        <p:txBody>
          <a:bodyPr wrap="square" rtlCol="0">
            <a:spAutoFit/>
          </a:bodyPr>
          <a:lstStyle/>
          <a:p>
            <a:r>
              <a:rPr lang="en-IN" sz="2800" b="1" dirty="0">
                <a:solidFill>
                  <a:schemeClr val="bg1"/>
                </a:solidFill>
                <a:latin typeface="Britannic Bold" panose="020B0903060703020204" pitchFamily="34" charset="0"/>
              </a:rPr>
              <a:t>Software Project Management Plan on 		   “Durst SMARTSHOP”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65352" y="506983"/>
            <a:ext cx="4840224" cy="457200"/>
          </a:xfrm>
          <a:prstGeom prst="rect">
            <a:avLst/>
          </a:prstGeom>
        </p:spPr>
      </p:pic>
      <p:sp>
        <p:nvSpPr>
          <p:cNvPr id="3" name="object 3"/>
          <p:cNvSpPr txBox="1">
            <a:spLocks noGrp="1"/>
          </p:cNvSpPr>
          <p:nvPr>
            <p:ph type="title"/>
          </p:nvPr>
        </p:nvSpPr>
        <p:spPr>
          <a:xfrm>
            <a:off x="1132839" y="1312671"/>
            <a:ext cx="6248400" cy="513715"/>
          </a:xfrm>
          <a:prstGeom prst="rect">
            <a:avLst/>
          </a:prstGeom>
        </p:spPr>
        <p:txBody>
          <a:bodyPr vert="horz" wrap="square" lIns="0" tIns="13335" rIns="0" bIns="0" rtlCol="0">
            <a:spAutoFit/>
          </a:bodyPr>
          <a:lstStyle/>
          <a:p>
            <a:pPr marL="12700">
              <a:lnSpc>
                <a:spcPct val="100000"/>
              </a:lnSpc>
              <a:spcBef>
                <a:spcPts val="105"/>
              </a:spcBef>
            </a:pPr>
            <a:r>
              <a:rPr dirty="0"/>
              <a:t>1.1</a:t>
            </a:r>
            <a:r>
              <a:rPr spc="-10" dirty="0"/>
              <a:t> </a:t>
            </a:r>
            <a:r>
              <a:rPr spc="-5" dirty="0"/>
              <a:t>Project </a:t>
            </a:r>
            <a:r>
              <a:rPr dirty="0"/>
              <a:t>Overview</a:t>
            </a:r>
            <a:r>
              <a:rPr spc="-5" dirty="0"/>
              <a:t> </a:t>
            </a:r>
            <a:r>
              <a:rPr dirty="0"/>
              <a:t>(Page</a:t>
            </a:r>
            <a:r>
              <a:rPr spc="-5" dirty="0"/>
              <a:t> </a:t>
            </a:r>
            <a:r>
              <a:rPr dirty="0"/>
              <a:t>1</a:t>
            </a:r>
            <a:r>
              <a:rPr spc="-5" dirty="0"/>
              <a:t> of</a:t>
            </a:r>
            <a:r>
              <a:rPr spc="-10" dirty="0"/>
              <a:t> </a:t>
            </a:r>
            <a:r>
              <a:rPr spc="-5" dirty="0"/>
              <a:t>2)</a:t>
            </a:r>
          </a:p>
        </p:txBody>
      </p:sp>
      <p:sp>
        <p:nvSpPr>
          <p:cNvPr id="5" name="object 5"/>
          <p:cNvSpPr txBox="1">
            <a:spLocks noGrp="1"/>
          </p:cNvSpPr>
          <p:nvPr>
            <p:ph type="sldNum" sz="quarter" idx="7"/>
          </p:nvPr>
        </p:nvSpPr>
        <p:spPr>
          <a:prstGeom prst="rect">
            <a:avLst/>
          </a:prstGeom>
        </p:spPr>
        <p:txBody>
          <a:bodyPr vert="horz" wrap="square" lIns="0" tIns="12065" rIns="0" bIns="0" rtlCol="0">
            <a:spAutoFit/>
          </a:bodyPr>
          <a:lstStyle/>
          <a:p>
            <a:pPr marL="38100">
              <a:lnSpc>
                <a:spcPct val="100000"/>
              </a:lnSpc>
              <a:spcBef>
                <a:spcPts val="95"/>
              </a:spcBef>
            </a:pPr>
            <a:fld id="{81D60167-4931-47E6-BA6A-407CBD079E47}" type="slidenum">
              <a:rPr spc="-5" dirty="0"/>
              <a:t>10</a:t>
            </a:fld>
            <a:endParaRPr spc="-5" dirty="0"/>
          </a:p>
        </p:txBody>
      </p:sp>
      <p:sp>
        <p:nvSpPr>
          <p:cNvPr id="4" name="object 4"/>
          <p:cNvSpPr txBox="1"/>
          <p:nvPr/>
        </p:nvSpPr>
        <p:spPr>
          <a:xfrm>
            <a:off x="162211" y="2176733"/>
            <a:ext cx="8794177" cy="3525965"/>
          </a:xfrm>
          <a:prstGeom prst="rect">
            <a:avLst/>
          </a:prstGeom>
        </p:spPr>
        <p:txBody>
          <a:bodyPr vert="horz" wrap="square" lIns="0" tIns="12065" rIns="0" bIns="0" rtlCol="0">
            <a:spAutoFit/>
          </a:bodyPr>
          <a:lstStyle/>
          <a:p>
            <a:pPr marL="299085" marR="38100" indent="-287020">
              <a:lnSpc>
                <a:spcPct val="100000"/>
              </a:lnSpc>
              <a:spcBef>
                <a:spcPts val="95"/>
              </a:spcBef>
            </a:pPr>
            <a:r>
              <a:rPr sz="2000" b="1" spc="-5" dirty="0">
                <a:solidFill>
                  <a:schemeClr val="bg1"/>
                </a:solidFill>
                <a:latin typeface="Tahoma"/>
                <a:cs typeface="Tahoma"/>
              </a:rPr>
              <a:t>Objective</a:t>
            </a:r>
            <a:r>
              <a:rPr sz="2000" spc="-5" dirty="0">
                <a:solidFill>
                  <a:schemeClr val="bg1"/>
                </a:solidFill>
                <a:latin typeface="Tahoma"/>
                <a:cs typeface="Tahoma"/>
              </a:rPr>
              <a:t>:</a:t>
            </a:r>
            <a:r>
              <a:rPr sz="2000" spc="5" dirty="0">
                <a:solidFill>
                  <a:schemeClr val="bg1"/>
                </a:solidFill>
                <a:latin typeface="Tahoma"/>
                <a:cs typeface="Tahoma"/>
              </a:rPr>
              <a:t> </a:t>
            </a:r>
            <a:r>
              <a:rPr lang="en-IN" sz="2000" spc="5" dirty="0">
                <a:solidFill>
                  <a:schemeClr val="bg1"/>
                </a:solidFill>
                <a:latin typeface="Tahoma"/>
                <a:cs typeface="Tahoma"/>
              </a:rPr>
              <a:t>D</a:t>
            </a:r>
            <a:r>
              <a:rPr sz="2000" dirty="0" err="1">
                <a:solidFill>
                  <a:schemeClr val="bg1"/>
                </a:solidFill>
                <a:latin typeface="Tahoma"/>
                <a:cs typeface="Tahoma"/>
              </a:rPr>
              <a:t>evelop</a:t>
            </a:r>
            <a:r>
              <a:rPr sz="2000" dirty="0">
                <a:solidFill>
                  <a:schemeClr val="bg1"/>
                </a:solidFill>
                <a:latin typeface="Tahoma"/>
                <a:cs typeface="Tahoma"/>
              </a:rPr>
              <a:t> </a:t>
            </a:r>
            <a:r>
              <a:rPr sz="2000" spc="-5" dirty="0">
                <a:solidFill>
                  <a:schemeClr val="bg1"/>
                </a:solidFill>
                <a:latin typeface="Tahoma"/>
                <a:cs typeface="Tahoma"/>
              </a:rPr>
              <a:t>a</a:t>
            </a:r>
            <a:r>
              <a:rPr sz="2000" spc="-15" dirty="0">
                <a:solidFill>
                  <a:schemeClr val="bg1"/>
                </a:solidFill>
                <a:latin typeface="Tahoma"/>
                <a:cs typeface="Tahoma"/>
              </a:rPr>
              <a:t> </a:t>
            </a:r>
            <a:r>
              <a:rPr sz="2000" spc="-5" dirty="0">
                <a:solidFill>
                  <a:schemeClr val="bg1"/>
                </a:solidFill>
                <a:latin typeface="Tahoma"/>
                <a:cs typeface="Tahoma"/>
              </a:rPr>
              <a:t>software</a:t>
            </a:r>
            <a:r>
              <a:rPr sz="2000" dirty="0">
                <a:solidFill>
                  <a:schemeClr val="bg1"/>
                </a:solidFill>
                <a:latin typeface="Tahoma"/>
                <a:cs typeface="Tahoma"/>
              </a:rPr>
              <a:t> </a:t>
            </a:r>
            <a:r>
              <a:rPr sz="2000" spc="-5" dirty="0">
                <a:solidFill>
                  <a:schemeClr val="bg1"/>
                </a:solidFill>
                <a:latin typeface="Tahoma"/>
                <a:cs typeface="Tahoma"/>
              </a:rPr>
              <a:t>product</a:t>
            </a:r>
            <a:r>
              <a:rPr sz="2000" dirty="0">
                <a:solidFill>
                  <a:schemeClr val="bg1"/>
                </a:solidFill>
                <a:latin typeface="Tahoma"/>
                <a:cs typeface="Tahoma"/>
              </a:rPr>
              <a:t> </a:t>
            </a:r>
            <a:r>
              <a:rPr sz="2000" spc="-5" dirty="0">
                <a:solidFill>
                  <a:schemeClr val="bg1"/>
                </a:solidFill>
                <a:latin typeface="Tahoma"/>
                <a:cs typeface="Tahoma"/>
              </a:rPr>
              <a:t>that </a:t>
            </a:r>
            <a:r>
              <a:rPr sz="2000" dirty="0">
                <a:solidFill>
                  <a:schemeClr val="bg1"/>
                </a:solidFill>
                <a:latin typeface="Tahoma"/>
                <a:cs typeface="Tahoma"/>
              </a:rPr>
              <a:t> </a:t>
            </a:r>
            <a:r>
              <a:rPr sz="2000" spc="-5" dirty="0">
                <a:solidFill>
                  <a:schemeClr val="bg1"/>
                </a:solidFill>
                <a:latin typeface="Tahoma"/>
                <a:cs typeface="Tahoma"/>
              </a:rPr>
              <a:t>will</a:t>
            </a:r>
            <a:r>
              <a:rPr sz="2000" dirty="0">
                <a:solidFill>
                  <a:schemeClr val="bg1"/>
                </a:solidFill>
                <a:latin typeface="Tahoma"/>
                <a:cs typeface="Tahoma"/>
              </a:rPr>
              <a:t> </a:t>
            </a:r>
            <a:r>
              <a:rPr sz="2000" spc="-5" dirty="0">
                <a:solidFill>
                  <a:schemeClr val="bg1"/>
                </a:solidFill>
                <a:latin typeface="Tahoma"/>
                <a:cs typeface="Tahoma"/>
              </a:rPr>
              <a:t>assist</a:t>
            </a:r>
            <a:r>
              <a:rPr sz="2000" dirty="0">
                <a:solidFill>
                  <a:schemeClr val="bg1"/>
                </a:solidFill>
                <a:latin typeface="Tahoma"/>
                <a:cs typeface="Tahoma"/>
              </a:rPr>
              <a:t> </a:t>
            </a:r>
            <a:r>
              <a:rPr lang="en-IN" sz="2000" dirty="0">
                <a:solidFill>
                  <a:schemeClr val="bg1"/>
                </a:solidFill>
                <a:latin typeface="Tahoma"/>
                <a:cs typeface="Tahoma"/>
              </a:rPr>
              <a:t>the customer/client to check the quality of the printed fabric/material</a:t>
            </a:r>
            <a:r>
              <a:rPr sz="2000" dirty="0">
                <a:solidFill>
                  <a:schemeClr val="bg1"/>
                </a:solidFill>
                <a:latin typeface="Tahoma"/>
                <a:cs typeface="Tahoma"/>
              </a:rPr>
              <a:t> </a:t>
            </a:r>
            <a:r>
              <a:rPr sz="2000" spc="-5" dirty="0">
                <a:solidFill>
                  <a:schemeClr val="bg1"/>
                </a:solidFill>
                <a:latin typeface="Tahoma"/>
                <a:cs typeface="Tahoma"/>
              </a:rPr>
              <a:t>purchased</a:t>
            </a:r>
            <a:r>
              <a:rPr lang="en-IN" sz="2000" spc="-5" dirty="0">
                <a:solidFill>
                  <a:schemeClr val="bg1"/>
                </a:solidFill>
                <a:latin typeface="Tahoma"/>
                <a:cs typeface="Tahoma"/>
              </a:rPr>
              <a:t> and</a:t>
            </a:r>
            <a:r>
              <a:rPr sz="2000" dirty="0">
                <a:solidFill>
                  <a:schemeClr val="bg1"/>
                </a:solidFill>
                <a:latin typeface="Tahoma"/>
                <a:cs typeface="Tahoma"/>
              </a:rPr>
              <a:t> </a:t>
            </a:r>
            <a:r>
              <a:rPr sz="2000" spc="-5" dirty="0">
                <a:solidFill>
                  <a:schemeClr val="bg1"/>
                </a:solidFill>
                <a:latin typeface="Tahoma"/>
                <a:cs typeface="Tahoma"/>
              </a:rPr>
              <a:t>displayed</a:t>
            </a:r>
            <a:r>
              <a:rPr lang="en-IN" sz="2000" spc="-5" dirty="0">
                <a:solidFill>
                  <a:schemeClr val="bg1"/>
                </a:solidFill>
                <a:latin typeface="Tahoma"/>
                <a:cs typeface="Tahoma"/>
              </a:rPr>
              <a:t>.</a:t>
            </a:r>
          </a:p>
          <a:p>
            <a:pPr marL="299085" marR="38100" indent="-287020">
              <a:lnSpc>
                <a:spcPct val="100000"/>
              </a:lnSpc>
              <a:spcBef>
                <a:spcPts val="95"/>
              </a:spcBef>
            </a:pPr>
            <a:endParaRPr lang="en-IN" sz="2000" spc="-5" dirty="0">
              <a:solidFill>
                <a:schemeClr val="bg1"/>
              </a:solidFill>
              <a:latin typeface="Tahoma"/>
              <a:cs typeface="Tahoma"/>
            </a:endParaRPr>
          </a:p>
          <a:p>
            <a:pPr marL="354965" marR="38100" indent="-342900">
              <a:lnSpc>
                <a:spcPct val="100000"/>
              </a:lnSpc>
              <a:spcBef>
                <a:spcPts val="95"/>
              </a:spcBef>
              <a:buFont typeface="Wingdings" panose="05000000000000000000" pitchFamily="2" charset="2"/>
              <a:buChar char="q"/>
            </a:pPr>
            <a:r>
              <a:rPr lang="en-US" sz="2000" b="0" i="0" dirty="0">
                <a:solidFill>
                  <a:schemeClr val="bg1"/>
                </a:solidFill>
                <a:effectLst/>
                <a:latin typeface="Dinot"/>
              </a:rPr>
              <a:t>Durst Software &amp; Solutions provides smart and simple software solutions to streamline the process from pixel to output and to maximize the print buying experience. The solutions especially tailored for digital printing with accompanying consulting and training services help our customers to improve printing and simplifying business.</a:t>
            </a:r>
            <a:endParaRPr lang="en-IN" sz="2000" spc="-5" dirty="0">
              <a:solidFill>
                <a:schemeClr val="bg1"/>
              </a:solidFill>
              <a:latin typeface="Tahoma"/>
              <a:cs typeface="Tahoma"/>
            </a:endParaRPr>
          </a:p>
          <a:p>
            <a:pPr marL="299085" marR="38100" indent="-287020">
              <a:lnSpc>
                <a:spcPct val="100000"/>
              </a:lnSpc>
              <a:spcBef>
                <a:spcPts val="95"/>
              </a:spcBef>
            </a:pPr>
            <a:endParaRPr sz="2000" dirty="0">
              <a:solidFill>
                <a:schemeClr val="bg1"/>
              </a:solidFill>
              <a:latin typeface="Tahoma"/>
              <a:cs typeface="Tahoma"/>
            </a:endParaRPr>
          </a:p>
          <a:p>
            <a:pPr marL="299085" marR="5080" indent="-287020">
              <a:lnSpc>
                <a:spcPct val="100200"/>
              </a:lnSpc>
              <a:spcBef>
                <a:spcPts val="665"/>
              </a:spcBef>
              <a:buFont typeface="Wingdings" panose="05000000000000000000" pitchFamily="2" charset="2"/>
              <a:buChar char="q"/>
            </a:pPr>
            <a:r>
              <a:rPr spc="-5" dirty="0">
                <a:solidFill>
                  <a:schemeClr val="bg1"/>
                </a:solidFill>
                <a:latin typeface="Tahoma"/>
                <a:cs typeface="Tahoma"/>
              </a:rPr>
              <a:t>Product</a:t>
            </a:r>
            <a:r>
              <a:rPr dirty="0">
                <a:solidFill>
                  <a:schemeClr val="bg1"/>
                </a:solidFill>
                <a:latin typeface="Tahoma"/>
                <a:cs typeface="Tahoma"/>
              </a:rPr>
              <a:t> </a:t>
            </a:r>
            <a:r>
              <a:rPr spc="-5" dirty="0">
                <a:solidFill>
                  <a:schemeClr val="bg1"/>
                </a:solidFill>
                <a:latin typeface="Tahoma"/>
                <a:cs typeface="Tahoma"/>
              </a:rPr>
              <a:t>will</a:t>
            </a:r>
            <a:r>
              <a:rPr dirty="0">
                <a:solidFill>
                  <a:schemeClr val="bg1"/>
                </a:solidFill>
                <a:latin typeface="Tahoma"/>
                <a:cs typeface="Tahoma"/>
              </a:rPr>
              <a:t> </a:t>
            </a:r>
            <a:r>
              <a:rPr spc="-5" dirty="0">
                <a:solidFill>
                  <a:schemeClr val="bg1"/>
                </a:solidFill>
                <a:latin typeface="Tahoma"/>
                <a:cs typeface="Tahoma"/>
              </a:rPr>
              <a:t>perform</a:t>
            </a:r>
            <a:r>
              <a:rPr dirty="0">
                <a:solidFill>
                  <a:schemeClr val="bg1"/>
                </a:solidFill>
                <a:latin typeface="Tahoma"/>
                <a:cs typeface="Tahoma"/>
              </a:rPr>
              <a:t> </a:t>
            </a:r>
            <a:r>
              <a:rPr spc="-5" dirty="0">
                <a:solidFill>
                  <a:schemeClr val="bg1"/>
                </a:solidFill>
                <a:latin typeface="Tahoma"/>
                <a:cs typeface="Tahoma"/>
              </a:rPr>
              <a:t>record</a:t>
            </a:r>
            <a:r>
              <a:rPr dirty="0">
                <a:solidFill>
                  <a:schemeClr val="bg1"/>
                </a:solidFill>
                <a:latin typeface="Tahoma"/>
                <a:cs typeface="Tahoma"/>
              </a:rPr>
              <a:t> </a:t>
            </a:r>
            <a:r>
              <a:rPr spc="-5" dirty="0">
                <a:solidFill>
                  <a:schemeClr val="bg1"/>
                </a:solidFill>
                <a:latin typeface="Tahoma"/>
                <a:cs typeface="Tahoma"/>
              </a:rPr>
              <a:t>keeping</a:t>
            </a:r>
            <a:r>
              <a:rPr dirty="0">
                <a:solidFill>
                  <a:schemeClr val="bg1"/>
                </a:solidFill>
                <a:latin typeface="Tahoma"/>
                <a:cs typeface="Tahoma"/>
              </a:rPr>
              <a:t> </a:t>
            </a:r>
            <a:r>
              <a:rPr lang="en-IN" dirty="0">
                <a:solidFill>
                  <a:schemeClr val="bg1"/>
                </a:solidFill>
                <a:latin typeface="Tahoma"/>
                <a:cs typeface="Tahoma"/>
              </a:rPr>
              <a:t>how much percent or the category of the defective as well as the </a:t>
            </a:r>
            <a:r>
              <a:rPr spc="-5" dirty="0">
                <a:solidFill>
                  <a:schemeClr val="bg1"/>
                </a:solidFill>
                <a:latin typeface="Tahoma"/>
                <a:cs typeface="Tahoma"/>
              </a:rPr>
              <a:t>reports</a:t>
            </a:r>
            <a:r>
              <a:rPr spc="5" dirty="0">
                <a:solidFill>
                  <a:schemeClr val="bg1"/>
                </a:solidFill>
                <a:latin typeface="Tahoma"/>
                <a:cs typeface="Tahoma"/>
              </a:rPr>
              <a:t> </a:t>
            </a:r>
            <a:r>
              <a:rPr spc="-5" dirty="0">
                <a:solidFill>
                  <a:schemeClr val="bg1"/>
                </a:solidFill>
                <a:latin typeface="Tahoma"/>
                <a:cs typeface="Tahoma"/>
              </a:rPr>
              <a:t>listing</a:t>
            </a:r>
            <a:r>
              <a:rPr dirty="0">
                <a:solidFill>
                  <a:schemeClr val="bg1"/>
                </a:solidFill>
                <a:latin typeface="Tahoma"/>
                <a:cs typeface="Tahoma"/>
              </a:rPr>
              <a:t> </a:t>
            </a:r>
            <a:r>
              <a:rPr lang="en-IN" spc="-5" dirty="0">
                <a:solidFill>
                  <a:schemeClr val="bg1"/>
                </a:solidFill>
                <a:latin typeface="Tahoma"/>
                <a:cs typeface="Tahoma"/>
              </a:rPr>
              <a:t>fabrics</a:t>
            </a:r>
            <a:r>
              <a:rPr spc="-5" dirty="0">
                <a:solidFill>
                  <a:schemeClr val="bg1"/>
                </a:solidFill>
                <a:latin typeface="Tahoma"/>
                <a:cs typeface="Tahoma"/>
              </a:rPr>
              <a:t> </a:t>
            </a:r>
            <a:r>
              <a:rPr spc="-860" dirty="0">
                <a:solidFill>
                  <a:schemeClr val="bg1"/>
                </a:solidFill>
                <a:latin typeface="Tahoma"/>
                <a:cs typeface="Tahoma"/>
              </a:rPr>
              <a:t> </a:t>
            </a:r>
            <a:r>
              <a:rPr spc="-5" dirty="0">
                <a:solidFill>
                  <a:schemeClr val="bg1"/>
                </a:solidFill>
                <a:latin typeface="Tahoma"/>
                <a:cs typeface="Tahoma"/>
              </a:rPr>
              <a:t>bought &amp;</a:t>
            </a:r>
            <a:r>
              <a:rPr spc="5" dirty="0">
                <a:solidFill>
                  <a:schemeClr val="bg1"/>
                </a:solidFill>
                <a:latin typeface="Tahoma"/>
                <a:cs typeface="Tahoma"/>
              </a:rPr>
              <a:t> </a:t>
            </a:r>
            <a:r>
              <a:rPr spc="-5" dirty="0">
                <a:solidFill>
                  <a:schemeClr val="bg1"/>
                </a:solidFill>
                <a:latin typeface="Tahoma"/>
                <a:cs typeface="Tahoma"/>
              </a:rPr>
              <a:t>sold.</a:t>
            </a:r>
            <a:endParaRPr dirty="0">
              <a:solidFill>
                <a:schemeClr val="bg1"/>
              </a:solidFill>
              <a:latin typeface="Tahoma"/>
              <a:cs typeface="Tahoma"/>
            </a:endParaRPr>
          </a:p>
        </p:txBody>
      </p:sp>
      <p:pic>
        <p:nvPicPr>
          <p:cNvPr id="6" name="Graphic 5">
            <a:extLst>
              <a:ext uri="{FF2B5EF4-FFF2-40B4-BE49-F238E27FC236}">
                <a16:creationId xmlns:a16="http://schemas.microsoft.com/office/drawing/2014/main" id="{FE4725D3-88EB-4FFD-AFCE-1CF477F6FEA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87818" y="63389"/>
            <a:ext cx="1238249" cy="768207"/>
          </a:xfrm>
          <a:prstGeom prst="rect">
            <a:avLst/>
          </a:prstGeom>
        </p:spPr>
      </p:pic>
      <p:cxnSp>
        <p:nvCxnSpPr>
          <p:cNvPr id="7" name="Straight Connector 6">
            <a:extLst>
              <a:ext uri="{FF2B5EF4-FFF2-40B4-BE49-F238E27FC236}">
                <a16:creationId xmlns:a16="http://schemas.microsoft.com/office/drawing/2014/main" id="{5D3D7DD3-E373-413F-8845-5F416155D6FD}"/>
              </a:ext>
            </a:extLst>
          </p:cNvPr>
          <p:cNvCxnSpPr/>
          <p:nvPr/>
        </p:nvCxnSpPr>
        <p:spPr>
          <a:xfrm flipV="1">
            <a:off x="0" y="1054100"/>
            <a:ext cx="9118600" cy="76200"/>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8" name="Straight Connector 7">
            <a:extLst>
              <a:ext uri="{FF2B5EF4-FFF2-40B4-BE49-F238E27FC236}">
                <a16:creationId xmlns:a16="http://schemas.microsoft.com/office/drawing/2014/main" id="{C6ACFEE3-085D-4E84-9F10-F0CF7D9FD91F}"/>
              </a:ext>
            </a:extLst>
          </p:cNvPr>
          <p:cNvCxnSpPr>
            <a:cxnSpLocks/>
          </p:cNvCxnSpPr>
          <p:nvPr/>
        </p:nvCxnSpPr>
        <p:spPr>
          <a:xfrm>
            <a:off x="901700" y="0"/>
            <a:ext cx="0" cy="166370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65352" y="506983"/>
            <a:ext cx="4840224" cy="457200"/>
          </a:xfrm>
          <a:prstGeom prst="rect">
            <a:avLst/>
          </a:prstGeom>
        </p:spPr>
      </p:pic>
      <p:sp>
        <p:nvSpPr>
          <p:cNvPr id="3" name="object 3"/>
          <p:cNvSpPr txBox="1">
            <a:spLocks noGrp="1"/>
          </p:cNvSpPr>
          <p:nvPr>
            <p:ph type="title"/>
          </p:nvPr>
        </p:nvSpPr>
        <p:spPr>
          <a:prstGeom prst="rect">
            <a:avLst/>
          </a:prstGeom>
        </p:spPr>
        <p:txBody>
          <a:bodyPr vert="horz" wrap="square" lIns="0" tIns="113664" rIns="0" bIns="0" rtlCol="0">
            <a:spAutoFit/>
          </a:bodyPr>
          <a:lstStyle/>
          <a:p>
            <a:pPr marL="146050">
              <a:lnSpc>
                <a:spcPct val="100000"/>
              </a:lnSpc>
              <a:spcBef>
                <a:spcPts val="894"/>
              </a:spcBef>
            </a:pPr>
            <a:r>
              <a:rPr dirty="0"/>
              <a:t>1.1</a:t>
            </a:r>
            <a:r>
              <a:rPr spc="-10" dirty="0"/>
              <a:t> </a:t>
            </a:r>
            <a:r>
              <a:rPr spc="-5" dirty="0"/>
              <a:t>Project </a:t>
            </a:r>
            <a:r>
              <a:rPr dirty="0"/>
              <a:t>Overview</a:t>
            </a:r>
            <a:r>
              <a:rPr spc="-5" dirty="0"/>
              <a:t> </a:t>
            </a:r>
            <a:r>
              <a:rPr dirty="0"/>
              <a:t>(Page</a:t>
            </a:r>
            <a:r>
              <a:rPr spc="-5" dirty="0"/>
              <a:t> </a:t>
            </a:r>
            <a:r>
              <a:rPr dirty="0"/>
              <a:t>2</a:t>
            </a:r>
            <a:r>
              <a:rPr spc="-5" dirty="0"/>
              <a:t> of 2)</a:t>
            </a:r>
          </a:p>
          <a:p>
            <a:pPr marL="717550">
              <a:lnSpc>
                <a:spcPct val="100000"/>
              </a:lnSpc>
              <a:spcBef>
                <a:spcPts val="690"/>
              </a:spcBef>
            </a:pPr>
            <a:r>
              <a:rPr sz="2800" spc="-5" dirty="0"/>
              <a:t>Time,</a:t>
            </a:r>
            <a:r>
              <a:rPr sz="2800" dirty="0"/>
              <a:t> </a:t>
            </a:r>
            <a:r>
              <a:rPr sz="2800" spc="-5" dirty="0"/>
              <a:t>budget</a:t>
            </a:r>
            <a:r>
              <a:rPr sz="2800" dirty="0"/>
              <a:t> </a:t>
            </a:r>
            <a:r>
              <a:rPr sz="2800" spc="-5" dirty="0"/>
              <a:t>&amp;</a:t>
            </a:r>
            <a:r>
              <a:rPr sz="2800" spc="5" dirty="0"/>
              <a:t> </a:t>
            </a:r>
            <a:r>
              <a:rPr lang="en-IN" sz="2800" spc="-5" dirty="0"/>
              <a:t>company</a:t>
            </a:r>
            <a:r>
              <a:rPr sz="2800" dirty="0"/>
              <a:t> </a:t>
            </a:r>
            <a:r>
              <a:rPr sz="2800" spc="-5" dirty="0"/>
              <a:t>requirements:</a:t>
            </a:r>
            <a:endParaRPr sz="2800" dirty="0"/>
          </a:p>
        </p:txBody>
      </p:sp>
      <p:graphicFrame>
        <p:nvGraphicFramePr>
          <p:cNvPr id="4" name="object 4"/>
          <p:cNvGraphicFramePr>
            <a:graphicFrameLocks noGrp="1"/>
          </p:cNvGraphicFramePr>
          <p:nvPr>
            <p:extLst>
              <p:ext uri="{D42A27DB-BD31-4B8C-83A1-F6EECF244321}">
                <p14:modId xmlns:p14="http://schemas.microsoft.com/office/powerpoint/2010/main" val="915351414"/>
              </p:ext>
            </p:extLst>
          </p:nvPr>
        </p:nvGraphicFramePr>
        <p:xfrm>
          <a:off x="1463992" y="2704021"/>
          <a:ext cx="6190614" cy="3170003"/>
        </p:xfrm>
        <a:graphic>
          <a:graphicData uri="http://schemas.openxmlformats.org/drawingml/2006/table">
            <a:tbl>
              <a:tblPr firstRow="1" bandRow="1">
                <a:tableStyleId>{2D5ABB26-0587-4C30-8999-92F81FD0307C}</a:tableStyleId>
              </a:tblPr>
              <a:tblGrid>
                <a:gridCol w="1792605">
                  <a:extLst>
                    <a:ext uri="{9D8B030D-6E8A-4147-A177-3AD203B41FA5}">
                      <a16:colId xmlns:a16="http://schemas.microsoft.com/office/drawing/2014/main" val="20000"/>
                    </a:ext>
                  </a:extLst>
                </a:gridCol>
                <a:gridCol w="1212850">
                  <a:extLst>
                    <a:ext uri="{9D8B030D-6E8A-4147-A177-3AD203B41FA5}">
                      <a16:colId xmlns:a16="http://schemas.microsoft.com/office/drawing/2014/main" val="20001"/>
                    </a:ext>
                  </a:extLst>
                </a:gridCol>
                <a:gridCol w="1612899">
                  <a:extLst>
                    <a:ext uri="{9D8B030D-6E8A-4147-A177-3AD203B41FA5}">
                      <a16:colId xmlns:a16="http://schemas.microsoft.com/office/drawing/2014/main" val="20002"/>
                    </a:ext>
                  </a:extLst>
                </a:gridCol>
                <a:gridCol w="1572260">
                  <a:extLst>
                    <a:ext uri="{9D8B030D-6E8A-4147-A177-3AD203B41FA5}">
                      <a16:colId xmlns:a16="http://schemas.microsoft.com/office/drawing/2014/main" val="20003"/>
                    </a:ext>
                  </a:extLst>
                </a:gridCol>
              </a:tblGrid>
              <a:tr h="382190">
                <a:tc>
                  <a:txBody>
                    <a:bodyPr/>
                    <a:lstStyle/>
                    <a:p>
                      <a:pPr marL="31750">
                        <a:lnSpc>
                          <a:spcPct val="100000"/>
                        </a:lnSpc>
                        <a:spcBef>
                          <a:spcPts val="5"/>
                        </a:spcBef>
                      </a:pPr>
                      <a:r>
                        <a:rPr sz="2000" spc="-5" dirty="0">
                          <a:solidFill>
                            <a:srgbClr val="FFFFFF"/>
                          </a:solidFill>
                          <a:latin typeface="Tahoma"/>
                          <a:cs typeface="Tahoma"/>
                        </a:rPr>
                        <a:t>Phase</a:t>
                      </a:r>
                      <a:endParaRPr sz="2000" dirty="0">
                        <a:latin typeface="Tahoma"/>
                        <a:cs typeface="Tahoma"/>
                      </a:endParaRPr>
                    </a:p>
                  </a:txBody>
                  <a:tcPr marL="0" marR="0" marT="635" marB="0">
                    <a:gradFill>
                      <a:gsLst>
                        <a:gs pos="85000">
                          <a:schemeClr val="accent1">
                            <a:lumMod val="5000"/>
                            <a:lumOff val="95000"/>
                            <a:alpha val="0"/>
                          </a:schemeClr>
                        </a:gs>
                        <a:gs pos="100000">
                          <a:schemeClr val="accent1">
                            <a:lumMod val="45000"/>
                            <a:lumOff val="55000"/>
                          </a:schemeClr>
                        </a:gs>
                      </a:gsLst>
                      <a:path path="rect">
                        <a:fillToRect l="100000" t="100000"/>
                      </a:path>
                    </a:gradFill>
                  </a:tcPr>
                </a:tc>
                <a:tc>
                  <a:txBody>
                    <a:bodyPr/>
                    <a:lstStyle/>
                    <a:p>
                      <a:pPr marR="138430" algn="ctr">
                        <a:lnSpc>
                          <a:spcPct val="100000"/>
                        </a:lnSpc>
                        <a:spcBef>
                          <a:spcPts val="5"/>
                        </a:spcBef>
                      </a:pPr>
                      <a:r>
                        <a:rPr sz="2000" spc="-5" dirty="0">
                          <a:solidFill>
                            <a:srgbClr val="FFFFFF"/>
                          </a:solidFill>
                          <a:latin typeface="Tahoma"/>
                          <a:cs typeface="Tahoma"/>
                        </a:rPr>
                        <a:t>Weeks</a:t>
                      </a:r>
                      <a:endParaRPr sz="2000" dirty="0">
                        <a:latin typeface="Tahoma"/>
                        <a:cs typeface="Tahoma"/>
                      </a:endParaRPr>
                    </a:p>
                  </a:txBody>
                  <a:tcPr marL="0" marR="0" marT="635" marB="0">
                    <a:gradFill>
                      <a:gsLst>
                        <a:gs pos="85000">
                          <a:schemeClr val="accent1">
                            <a:lumMod val="5000"/>
                            <a:lumOff val="95000"/>
                            <a:alpha val="0"/>
                          </a:schemeClr>
                        </a:gs>
                        <a:gs pos="100000">
                          <a:schemeClr val="accent1">
                            <a:lumMod val="45000"/>
                            <a:lumOff val="55000"/>
                          </a:schemeClr>
                        </a:gs>
                      </a:gsLst>
                      <a:path path="rect">
                        <a:fillToRect l="100000" t="100000"/>
                      </a:path>
                    </a:gradFill>
                  </a:tcPr>
                </a:tc>
                <a:tc>
                  <a:txBody>
                    <a:bodyPr/>
                    <a:lstStyle/>
                    <a:p>
                      <a:pPr marR="87630" algn="ctr">
                        <a:lnSpc>
                          <a:spcPct val="100000"/>
                        </a:lnSpc>
                        <a:spcBef>
                          <a:spcPts val="5"/>
                        </a:spcBef>
                      </a:pPr>
                      <a:r>
                        <a:rPr sz="2000" dirty="0">
                          <a:solidFill>
                            <a:srgbClr val="FFFFFF"/>
                          </a:solidFill>
                          <a:latin typeface="Tahoma"/>
                          <a:cs typeface="Tahoma"/>
                        </a:rPr>
                        <a:t>#</a:t>
                      </a:r>
                      <a:r>
                        <a:rPr sz="2000" spc="-50" dirty="0">
                          <a:solidFill>
                            <a:srgbClr val="FFFFFF"/>
                          </a:solidFill>
                          <a:latin typeface="Tahoma"/>
                          <a:cs typeface="Tahoma"/>
                        </a:rPr>
                        <a:t> </a:t>
                      </a:r>
                      <a:r>
                        <a:rPr sz="2000" spc="-5" dirty="0">
                          <a:solidFill>
                            <a:srgbClr val="FFFFFF"/>
                          </a:solidFill>
                          <a:latin typeface="Tahoma"/>
                          <a:cs typeface="Tahoma"/>
                        </a:rPr>
                        <a:t>Team</a:t>
                      </a:r>
                      <a:endParaRPr sz="2000" dirty="0">
                        <a:latin typeface="Tahoma"/>
                        <a:cs typeface="Tahoma"/>
                      </a:endParaRPr>
                    </a:p>
                  </a:txBody>
                  <a:tcPr marL="0" marR="0" marT="635" marB="0">
                    <a:gradFill>
                      <a:gsLst>
                        <a:gs pos="85000">
                          <a:schemeClr val="accent1">
                            <a:lumMod val="5000"/>
                            <a:lumOff val="95000"/>
                            <a:alpha val="0"/>
                          </a:schemeClr>
                        </a:gs>
                        <a:gs pos="100000">
                          <a:schemeClr val="accent1">
                            <a:lumMod val="45000"/>
                            <a:lumOff val="55000"/>
                          </a:schemeClr>
                        </a:gs>
                      </a:gsLst>
                      <a:path path="rect">
                        <a:fillToRect l="100000" t="100000"/>
                      </a:path>
                    </a:gradFill>
                  </a:tcPr>
                </a:tc>
                <a:tc>
                  <a:txBody>
                    <a:bodyPr/>
                    <a:lstStyle/>
                    <a:p>
                      <a:pPr marL="407670">
                        <a:lnSpc>
                          <a:spcPct val="100000"/>
                        </a:lnSpc>
                        <a:spcBef>
                          <a:spcPts val="5"/>
                        </a:spcBef>
                      </a:pPr>
                      <a:r>
                        <a:rPr sz="2000" spc="-10" dirty="0">
                          <a:solidFill>
                            <a:srgbClr val="FFFFFF"/>
                          </a:solidFill>
                          <a:latin typeface="Tahoma"/>
                          <a:cs typeface="Tahoma"/>
                        </a:rPr>
                        <a:t>Budget</a:t>
                      </a:r>
                      <a:endParaRPr sz="2000" dirty="0">
                        <a:latin typeface="Tahoma"/>
                        <a:cs typeface="Tahoma"/>
                      </a:endParaRPr>
                    </a:p>
                  </a:txBody>
                  <a:tcPr marL="0" marR="0" marT="635" marB="0">
                    <a:gradFill>
                      <a:gsLst>
                        <a:gs pos="85000">
                          <a:schemeClr val="accent1">
                            <a:lumMod val="5000"/>
                            <a:lumOff val="95000"/>
                            <a:alpha val="0"/>
                          </a:schemeClr>
                        </a:gs>
                        <a:gs pos="100000">
                          <a:schemeClr val="accent1">
                            <a:lumMod val="45000"/>
                            <a:lumOff val="55000"/>
                          </a:schemeClr>
                        </a:gs>
                      </a:gsLst>
                      <a:path path="rect">
                        <a:fillToRect l="100000" t="100000"/>
                      </a:path>
                    </a:gradFill>
                  </a:tcPr>
                </a:tc>
                <a:extLst>
                  <a:ext uri="{0D108BD9-81ED-4DB2-BD59-A6C34878D82A}">
                    <a16:rowId xmlns:a16="http://schemas.microsoft.com/office/drawing/2014/main" val="10000"/>
                  </a:ext>
                </a:extLst>
              </a:tr>
              <a:tr h="417929">
                <a:tc>
                  <a:txBody>
                    <a:bodyPr/>
                    <a:lstStyle/>
                    <a:p>
                      <a:pPr marL="31750">
                        <a:lnSpc>
                          <a:spcPct val="100000"/>
                        </a:lnSpc>
                        <a:spcBef>
                          <a:spcPts val="590"/>
                        </a:spcBef>
                      </a:pPr>
                      <a:r>
                        <a:rPr sz="1800" dirty="0">
                          <a:solidFill>
                            <a:srgbClr val="FFFFFF"/>
                          </a:solidFill>
                          <a:latin typeface="Tahoma"/>
                          <a:cs typeface="Tahoma"/>
                        </a:rPr>
                        <a:t>Requirements</a:t>
                      </a:r>
                      <a:endParaRPr sz="1800" dirty="0">
                        <a:latin typeface="Tahoma"/>
                        <a:cs typeface="Tahoma"/>
                      </a:endParaRPr>
                    </a:p>
                  </a:txBody>
                  <a:tcPr marL="0" marR="0" marT="74930" marB="0">
                    <a:gradFill>
                      <a:gsLst>
                        <a:gs pos="85000">
                          <a:schemeClr val="accent1">
                            <a:lumMod val="5000"/>
                            <a:lumOff val="95000"/>
                            <a:alpha val="0"/>
                          </a:schemeClr>
                        </a:gs>
                        <a:gs pos="100000">
                          <a:schemeClr val="accent1">
                            <a:lumMod val="45000"/>
                            <a:lumOff val="55000"/>
                          </a:schemeClr>
                        </a:gs>
                      </a:gsLst>
                      <a:path path="rect">
                        <a:fillToRect l="100000" t="100000"/>
                      </a:path>
                    </a:gradFill>
                  </a:tcPr>
                </a:tc>
                <a:tc>
                  <a:txBody>
                    <a:bodyPr/>
                    <a:lstStyle/>
                    <a:p>
                      <a:pPr marR="139065" algn="ctr">
                        <a:lnSpc>
                          <a:spcPct val="100000"/>
                        </a:lnSpc>
                        <a:spcBef>
                          <a:spcPts val="590"/>
                        </a:spcBef>
                      </a:pPr>
                      <a:r>
                        <a:rPr lang="en-IN" sz="1800" dirty="0">
                          <a:solidFill>
                            <a:srgbClr val="FFFFFF"/>
                          </a:solidFill>
                          <a:latin typeface="Tahoma"/>
                          <a:cs typeface="Tahoma"/>
                        </a:rPr>
                        <a:t>2</a:t>
                      </a:r>
                      <a:endParaRPr sz="1800" dirty="0">
                        <a:latin typeface="Tahoma"/>
                        <a:cs typeface="Tahoma"/>
                      </a:endParaRPr>
                    </a:p>
                  </a:txBody>
                  <a:tcPr marL="0" marR="0" marT="74930" marB="0">
                    <a:gradFill>
                      <a:gsLst>
                        <a:gs pos="85000">
                          <a:schemeClr val="accent1">
                            <a:lumMod val="5000"/>
                            <a:lumOff val="95000"/>
                            <a:alpha val="0"/>
                          </a:schemeClr>
                        </a:gs>
                        <a:gs pos="100000">
                          <a:schemeClr val="accent1">
                            <a:lumMod val="45000"/>
                            <a:lumOff val="55000"/>
                          </a:schemeClr>
                        </a:gs>
                      </a:gsLst>
                      <a:path path="rect">
                        <a:fillToRect l="100000" t="100000"/>
                      </a:path>
                    </a:gradFill>
                  </a:tcPr>
                </a:tc>
                <a:tc>
                  <a:txBody>
                    <a:bodyPr/>
                    <a:lstStyle/>
                    <a:p>
                      <a:pPr marR="90170" algn="ctr">
                        <a:lnSpc>
                          <a:spcPct val="100000"/>
                        </a:lnSpc>
                        <a:spcBef>
                          <a:spcPts val="590"/>
                        </a:spcBef>
                      </a:pPr>
                      <a:r>
                        <a:rPr lang="en-IN" sz="1800" dirty="0">
                          <a:solidFill>
                            <a:srgbClr val="FFFFFF"/>
                          </a:solidFill>
                          <a:latin typeface="Tahoma"/>
                          <a:cs typeface="Tahoma"/>
                        </a:rPr>
                        <a:t>1</a:t>
                      </a:r>
                      <a:endParaRPr sz="1800" dirty="0">
                        <a:latin typeface="Tahoma"/>
                        <a:cs typeface="Tahoma"/>
                      </a:endParaRPr>
                    </a:p>
                  </a:txBody>
                  <a:tcPr marL="0" marR="0" marT="74930" marB="0">
                    <a:gradFill>
                      <a:gsLst>
                        <a:gs pos="85000">
                          <a:schemeClr val="accent1">
                            <a:lumMod val="5000"/>
                            <a:lumOff val="95000"/>
                            <a:alpha val="0"/>
                          </a:schemeClr>
                        </a:gs>
                        <a:gs pos="100000">
                          <a:schemeClr val="accent1">
                            <a:lumMod val="45000"/>
                            <a:lumOff val="55000"/>
                          </a:schemeClr>
                        </a:gs>
                      </a:gsLst>
                      <a:path path="rect">
                        <a:fillToRect l="100000" t="100000"/>
                      </a:path>
                    </a:gradFill>
                  </a:tcPr>
                </a:tc>
                <a:tc>
                  <a:txBody>
                    <a:bodyPr/>
                    <a:lstStyle/>
                    <a:p>
                      <a:pPr marR="25400" algn="r">
                        <a:lnSpc>
                          <a:spcPct val="100000"/>
                        </a:lnSpc>
                        <a:spcBef>
                          <a:spcPts val="590"/>
                        </a:spcBef>
                      </a:pPr>
                      <a:r>
                        <a:rPr sz="1800" dirty="0">
                          <a:solidFill>
                            <a:srgbClr val="FFFFFF"/>
                          </a:solidFill>
                          <a:latin typeface="Tahoma"/>
                          <a:cs typeface="Tahoma"/>
                        </a:rPr>
                        <a:t>$</a:t>
                      </a:r>
                      <a:r>
                        <a:rPr sz="1800" spc="-30" dirty="0">
                          <a:solidFill>
                            <a:srgbClr val="FFFFFF"/>
                          </a:solidFill>
                          <a:latin typeface="Tahoma"/>
                          <a:cs typeface="Tahoma"/>
                        </a:rPr>
                        <a:t> </a:t>
                      </a:r>
                      <a:r>
                        <a:rPr lang="en-IN" sz="1800" spc="-30" dirty="0">
                          <a:solidFill>
                            <a:srgbClr val="FFFFFF"/>
                          </a:solidFill>
                          <a:latin typeface="Tahoma"/>
                          <a:cs typeface="Tahoma"/>
                        </a:rPr>
                        <a:t>2</a:t>
                      </a:r>
                      <a:r>
                        <a:rPr sz="1800" spc="-30" dirty="0">
                          <a:solidFill>
                            <a:srgbClr val="FFFFFF"/>
                          </a:solidFill>
                          <a:latin typeface="Tahoma"/>
                          <a:cs typeface="Tahoma"/>
                        </a:rPr>
                        <a:t> </a:t>
                      </a:r>
                      <a:r>
                        <a:rPr lang="en-IN" sz="1800" dirty="0">
                          <a:solidFill>
                            <a:srgbClr val="FFFFFF"/>
                          </a:solidFill>
                          <a:latin typeface="Tahoma"/>
                          <a:cs typeface="Tahoma"/>
                        </a:rPr>
                        <a:t>230</a:t>
                      </a:r>
                      <a:endParaRPr sz="1800" dirty="0">
                        <a:latin typeface="Tahoma"/>
                        <a:cs typeface="Tahoma"/>
                      </a:endParaRPr>
                    </a:p>
                  </a:txBody>
                  <a:tcPr marL="0" marR="0" marT="74930" marB="0">
                    <a:gradFill>
                      <a:gsLst>
                        <a:gs pos="85000">
                          <a:schemeClr val="accent1">
                            <a:lumMod val="5000"/>
                            <a:lumOff val="95000"/>
                            <a:alpha val="0"/>
                          </a:schemeClr>
                        </a:gs>
                        <a:gs pos="100000">
                          <a:schemeClr val="accent1">
                            <a:lumMod val="45000"/>
                            <a:lumOff val="55000"/>
                          </a:schemeClr>
                        </a:gs>
                      </a:gsLst>
                      <a:path path="rect">
                        <a:fillToRect l="100000" t="100000"/>
                      </a:path>
                    </a:gradFill>
                  </a:tcPr>
                </a:tc>
                <a:extLst>
                  <a:ext uri="{0D108BD9-81ED-4DB2-BD59-A6C34878D82A}">
                    <a16:rowId xmlns:a16="http://schemas.microsoft.com/office/drawing/2014/main" val="10001"/>
                  </a:ext>
                </a:extLst>
              </a:tr>
              <a:tr h="395477">
                <a:tc>
                  <a:txBody>
                    <a:bodyPr/>
                    <a:lstStyle/>
                    <a:p>
                      <a:pPr marL="31750">
                        <a:lnSpc>
                          <a:spcPct val="100000"/>
                        </a:lnSpc>
                        <a:spcBef>
                          <a:spcPts val="525"/>
                        </a:spcBef>
                      </a:pPr>
                      <a:r>
                        <a:rPr sz="1800" dirty="0">
                          <a:solidFill>
                            <a:srgbClr val="FFFFFF"/>
                          </a:solidFill>
                          <a:latin typeface="Tahoma"/>
                          <a:cs typeface="Tahoma"/>
                        </a:rPr>
                        <a:t>Analysis</a:t>
                      </a:r>
                      <a:endParaRPr sz="1800" dirty="0">
                        <a:latin typeface="Tahoma"/>
                        <a:cs typeface="Tahoma"/>
                      </a:endParaRPr>
                    </a:p>
                  </a:txBody>
                  <a:tcPr marL="0" marR="0" marT="66675" marB="0">
                    <a:gradFill>
                      <a:gsLst>
                        <a:gs pos="85000">
                          <a:schemeClr val="accent1">
                            <a:lumMod val="5000"/>
                            <a:lumOff val="95000"/>
                            <a:alpha val="0"/>
                          </a:schemeClr>
                        </a:gs>
                        <a:gs pos="100000">
                          <a:schemeClr val="accent1">
                            <a:lumMod val="45000"/>
                            <a:lumOff val="55000"/>
                          </a:schemeClr>
                        </a:gs>
                      </a:gsLst>
                      <a:path path="rect">
                        <a:fillToRect l="100000" t="100000"/>
                      </a:path>
                    </a:gradFill>
                  </a:tcPr>
                </a:tc>
                <a:tc>
                  <a:txBody>
                    <a:bodyPr/>
                    <a:lstStyle/>
                    <a:p>
                      <a:pPr marR="139065" algn="ctr">
                        <a:lnSpc>
                          <a:spcPct val="100000"/>
                        </a:lnSpc>
                        <a:spcBef>
                          <a:spcPts val="525"/>
                        </a:spcBef>
                      </a:pPr>
                      <a:r>
                        <a:rPr sz="1800" dirty="0">
                          <a:solidFill>
                            <a:srgbClr val="FFFFFF"/>
                          </a:solidFill>
                          <a:latin typeface="Tahoma"/>
                          <a:cs typeface="Tahoma"/>
                        </a:rPr>
                        <a:t>1</a:t>
                      </a:r>
                      <a:endParaRPr sz="1800" dirty="0">
                        <a:latin typeface="Tahoma"/>
                        <a:cs typeface="Tahoma"/>
                      </a:endParaRPr>
                    </a:p>
                  </a:txBody>
                  <a:tcPr marL="0" marR="0" marT="66675" marB="0">
                    <a:gradFill>
                      <a:gsLst>
                        <a:gs pos="85000">
                          <a:schemeClr val="accent1">
                            <a:lumMod val="5000"/>
                            <a:lumOff val="95000"/>
                            <a:alpha val="0"/>
                          </a:schemeClr>
                        </a:gs>
                        <a:gs pos="100000">
                          <a:schemeClr val="accent1">
                            <a:lumMod val="45000"/>
                            <a:lumOff val="55000"/>
                          </a:schemeClr>
                        </a:gs>
                      </a:gsLst>
                      <a:path path="rect">
                        <a:fillToRect l="100000" t="100000"/>
                      </a:path>
                    </a:gradFill>
                  </a:tcPr>
                </a:tc>
                <a:tc>
                  <a:txBody>
                    <a:bodyPr/>
                    <a:lstStyle/>
                    <a:p>
                      <a:pPr marR="90170" algn="ctr">
                        <a:lnSpc>
                          <a:spcPct val="100000"/>
                        </a:lnSpc>
                        <a:spcBef>
                          <a:spcPts val="525"/>
                        </a:spcBef>
                      </a:pPr>
                      <a:r>
                        <a:rPr sz="1800" dirty="0">
                          <a:solidFill>
                            <a:srgbClr val="FFFFFF"/>
                          </a:solidFill>
                          <a:latin typeface="Tahoma"/>
                          <a:cs typeface="Tahoma"/>
                        </a:rPr>
                        <a:t>2</a:t>
                      </a:r>
                      <a:endParaRPr sz="1800" dirty="0">
                        <a:latin typeface="Tahoma"/>
                        <a:cs typeface="Tahoma"/>
                      </a:endParaRPr>
                    </a:p>
                  </a:txBody>
                  <a:tcPr marL="0" marR="0" marT="66675" marB="0">
                    <a:gradFill>
                      <a:gsLst>
                        <a:gs pos="85000">
                          <a:schemeClr val="accent1">
                            <a:lumMod val="5000"/>
                            <a:lumOff val="95000"/>
                            <a:alpha val="0"/>
                          </a:schemeClr>
                        </a:gs>
                        <a:gs pos="100000">
                          <a:schemeClr val="accent1">
                            <a:lumMod val="45000"/>
                            <a:lumOff val="55000"/>
                          </a:schemeClr>
                        </a:gs>
                      </a:gsLst>
                      <a:path path="rect">
                        <a:fillToRect l="100000" t="100000"/>
                      </a:path>
                    </a:gradFill>
                  </a:tcPr>
                </a:tc>
                <a:tc>
                  <a:txBody>
                    <a:bodyPr/>
                    <a:lstStyle/>
                    <a:p>
                      <a:pPr marR="25400" algn="r">
                        <a:lnSpc>
                          <a:spcPct val="100000"/>
                        </a:lnSpc>
                        <a:spcBef>
                          <a:spcPts val="525"/>
                        </a:spcBef>
                      </a:pPr>
                      <a:r>
                        <a:rPr sz="1800" dirty="0">
                          <a:solidFill>
                            <a:srgbClr val="FFFFFF"/>
                          </a:solidFill>
                          <a:latin typeface="Tahoma"/>
                          <a:cs typeface="Tahoma"/>
                        </a:rPr>
                        <a:t>$</a:t>
                      </a:r>
                      <a:r>
                        <a:rPr sz="1800" spc="-30" dirty="0">
                          <a:solidFill>
                            <a:srgbClr val="FFFFFF"/>
                          </a:solidFill>
                          <a:latin typeface="Tahoma"/>
                          <a:cs typeface="Tahoma"/>
                        </a:rPr>
                        <a:t> </a:t>
                      </a:r>
                      <a:r>
                        <a:rPr lang="en-IN" sz="1800" spc="-30" dirty="0">
                          <a:solidFill>
                            <a:srgbClr val="FFFFFF"/>
                          </a:solidFill>
                          <a:latin typeface="Tahoma"/>
                          <a:cs typeface="Tahoma"/>
                        </a:rPr>
                        <a:t>1</a:t>
                      </a:r>
                      <a:r>
                        <a:rPr sz="1800" spc="-30" dirty="0">
                          <a:solidFill>
                            <a:srgbClr val="FFFFFF"/>
                          </a:solidFill>
                          <a:latin typeface="Tahoma"/>
                          <a:cs typeface="Tahoma"/>
                        </a:rPr>
                        <a:t> </a:t>
                      </a:r>
                      <a:r>
                        <a:rPr sz="1800" dirty="0">
                          <a:solidFill>
                            <a:srgbClr val="FFFFFF"/>
                          </a:solidFill>
                          <a:latin typeface="Tahoma"/>
                          <a:cs typeface="Tahoma"/>
                        </a:rPr>
                        <a:t>6</a:t>
                      </a:r>
                      <a:r>
                        <a:rPr lang="en-IN" sz="1800" dirty="0">
                          <a:solidFill>
                            <a:srgbClr val="FFFFFF"/>
                          </a:solidFill>
                          <a:latin typeface="Tahoma"/>
                          <a:cs typeface="Tahoma"/>
                        </a:rPr>
                        <a:t>4</a:t>
                      </a:r>
                      <a:r>
                        <a:rPr sz="1800" dirty="0">
                          <a:solidFill>
                            <a:srgbClr val="FFFFFF"/>
                          </a:solidFill>
                          <a:latin typeface="Tahoma"/>
                          <a:cs typeface="Tahoma"/>
                        </a:rPr>
                        <a:t>0</a:t>
                      </a:r>
                      <a:endParaRPr sz="1800" dirty="0">
                        <a:latin typeface="Tahoma"/>
                        <a:cs typeface="Tahoma"/>
                      </a:endParaRPr>
                    </a:p>
                  </a:txBody>
                  <a:tcPr marL="0" marR="0" marT="66675" marB="0">
                    <a:gradFill>
                      <a:gsLst>
                        <a:gs pos="85000">
                          <a:schemeClr val="accent1">
                            <a:lumMod val="5000"/>
                            <a:lumOff val="95000"/>
                            <a:alpha val="0"/>
                          </a:schemeClr>
                        </a:gs>
                        <a:gs pos="100000">
                          <a:schemeClr val="accent1">
                            <a:lumMod val="45000"/>
                            <a:lumOff val="55000"/>
                          </a:schemeClr>
                        </a:gs>
                      </a:gsLst>
                      <a:path path="rect">
                        <a:fillToRect l="100000" t="100000"/>
                      </a:path>
                    </a:gradFill>
                  </a:tcPr>
                </a:tc>
                <a:extLst>
                  <a:ext uri="{0D108BD9-81ED-4DB2-BD59-A6C34878D82A}">
                    <a16:rowId xmlns:a16="http://schemas.microsoft.com/office/drawing/2014/main" val="10002"/>
                  </a:ext>
                </a:extLst>
              </a:tr>
              <a:tr h="381007">
                <a:tc>
                  <a:txBody>
                    <a:bodyPr/>
                    <a:lstStyle/>
                    <a:p>
                      <a:pPr marL="31750">
                        <a:lnSpc>
                          <a:spcPct val="100000"/>
                        </a:lnSpc>
                        <a:spcBef>
                          <a:spcPts val="414"/>
                        </a:spcBef>
                      </a:pPr>
                      <a:r>
                        <a:rPr sz="1800" spc="-5" dirty="0">
                          <a:solidFill>
                            <a:srgbClr val="FFFFFF"/>
                          </a:solidFill>
                          <a:latin typeface="Tahoma"/>
                          <a:cs typeface="Tahoma"/>
                        </a:rPr>
                        <a:t>Planning</a:t>
                      </a:r>
                      <a:endParaRPr sz="1800" dirty="0">
                        <a:latin typeface="Tahoma"/>
                        <a:cs typeface="Tahoma"/>
                      </a:endParaRPr>
                    </a:p>
                  </a:txBody>
                  <a:tcPr marL="0" marR="0" marT="52704" marB="0">
                    <a:gradFill>
                      <a:gsLst>
                        <a:gs pos="85000">
                          <a:schemeClr val="accent1">
                            <a:lumMod val="5000"/>
                            <a:lumOff val="95000"/>
                            <a:alpha val="0"/>
                          </a:schemeClr>
                        </a:gs>
                        <a:gs pos="100000">
                          <a:schemeClr val="accent1">
                            <a:lumMod val="45000"/>
                            <a:lumOff val="55000"/>
                          </a:schemeClr>
                        </a:gs>
                      </a:gsLst>
                      <a:path path="rect">
                        <a:fillToRect l="100000" t="100000"/>
                      </a:path>
                    </a:gradFill>
                  </a:tcPr>
                </a:tc>
                <a:tc>
                  <a:txBody>
                    <a:bodyPr/>
                    <a:lstStyle/>
                    <a:p>
                      <a:pPr marR="139065" algn="ctr">
                        <a:lnSpc>
                          <a:spcPct val="100000"/>
                        </a:lnSpc>
                        <a:spcBef>
                          <a:spcPts val="414"/>
                        </a:spcBef>
                      </a:pPr>
                      <a:r>
                        <a:rPr lang="en-IN" sz="1800" dirty="0">
                          <a:solidFill>
                            <a:srgbClr val="FFFFFF"/>
                          </a:solidFill>
                          <a:latin typeface="Tahoma"/>
                          <a:cs typeface="Tahoma"/>
                        </a:rPr>
                        <a:t>2</a:t>
                      </a:r>
                      <a:endParaRPr sz="1800" dirty="0">
                        <a:latin typeface="Tahoma"/>
                        <a:cs typeface="Tahoma"/>
                      </a:endParaRPr>
                    </a:p>
                  </a:txBody>
                  <a:tcPr marL="0" marR="0" marT="52704" marB="0">
                    <a:gradFill>
                      <a:gsLst>
                        <a:gs pos="85000">
                          <a:schemeClr val="accent1">
                            <a:lumMod val="5000"/>
                            <a:lumOff val="95000"/>
                            <a:alpha val="0"/>
                          </a:schemeClr>
                        </a:gs>
                        <a:gs pos="100000">
                          <a:schemeClr val="accent1">
                            <a:lumMod val="45000"/>
                            <a:lumOff val="55000"/>
                          </a:schemeClr>
                        </a:gs>
                      </a:gsLst>
                      <a:path path="rect">
                        <a:fillToRect l="100000" t="100000"/>
                      </a:path>
                    </a:gradFill>
                  </a:tcPr>
                </a:tc>
                <a:tc>
                  <a:txBody>
                    <a:bodyPr/>
                    <a:lstStyle/>
                    <a:p>
                      <a:pPr marR="90170" algn="ctr">
                        <a:lnSpc>
                          <a:spcPct val="100000"/>
                        </a:lnSpc>
                        <a:spcBef>
                          <a:spcPts val="414"/>
                        </a:spcBef>
                      </a:pPr>
                      <a:r>
                        <a:rPr lang="en-IN" sz="1800" dirty="0">
                          <a:solidFill>
                            <a:srgbClr val="FFFFFF"/>
                          </a:solidFill>
                          <a:latin typeface="Tahoma"/>
                          <a:cs typeface="Tahoma"/>
                        </a:rPr>
                        <a:t>3</a:t>
                      </a:r>
                      <a:endParaRPr sz="1800" dirty="0">
                        <a:latin typeface="Tahoma"/>
                        <a:cs typeface="Tahoma"/>
                      </a:endParaRPr>
                    </a:p>
                  </a:txBody>
                  <a:tcPr marL="0" marR="0" marT="52704" marB="0">
                    <a:gradFill>
                      <a:gsLst>
                        <a:gs pos="85000">
                          <a:schemeClr val="accent1">
                            <a:lumMod val="5000"/>
                            <a:lumOff val="95000"/>
                            <a:alpha val="0"/>
                          </a:schemeClr>
                        </a:gs>
                        <a:gs pos="100000">
                          <a:schemeClr val="accent1">
                            <a:lumMod val="45000"/>
                            <a:lumOff val="55000"/>
                          </a:schemeClr>
                        </a:gs>
                      </a:gsLst>
                      <a:path path="rect">
                        <a:fillToRect l="100000" t="100000"/>
                      </a:path>
                    </a:gradFill>
                  </a:tcPr>
                </a:tc>
                <a:tc>
                  <a:txBody>
                    <a:bodyPr/>
                    <a:lstStyle/>
                    <a:p>
                      <a:pPr marR="25400" algn="r">
                        <a:lnSpc>
                          <a:spcPct val="100000"/>
                        </a:lnSpc>
                        <a:spcBef>
                          <a:spcPts val="414"/>
                        </a:spcBef>
                      </a:pPr>
                      <a:r>
                        <a:rPr sz="1800" dirty="0">
                          <a:solidFill>
                            <a:srgbClr val="FFFFFF"/>
                          </a:solidFill>
                          <a:latin typeface="Tahoma"/>
                          <a:cs typeface="Tahoma"/>
                        </a:rPr>
                        <a:t>$</a:t>
                      </a:r>
                      <a:r>
                        <a:rPr sz="1800" spc="-30" dirty="0">
                          <a:solidFill>
                            <a:srgbClr val="FFFFFF"/>
                          </a:solidFill>
                          <a:latin typeface="Tahoma"/>
                          <a:cs typeface="Tahoma"/>
                        </a:rPr>
                        <a:t> </a:t>
                      </a:r>
                      <a:r>
                        <a:rPr lang="en-IN" sz="1800" spc="-30" dirty="0">
                          <a:solidFill>
                            <a:srgbClr val="FFFFFF"/>
                          </a:solidFill>
                          <a:latin typeface="Tahoma"/>
                          <a:cs typeface="Tahoma"/>
                        </a:rPr>
                        <a:t>3</a:t>
                      </a:r>
                      <a:r>
                        <a:rPr sz="1800" spc="-30" dirty="0">
                          <a:solidFill>
                            <a:srgbClr val="FFFFFF"/>
                          </a:solidFill>
                          <a:latin typeface="Tahoma"/>
                          <a:cs typeface="Tahoma"/>
                        </a:rPr>
                        <a:t> </a:t>
                      </a:r>
                      <a:r>
                        <a:rPr lang="en-IN" sz="1800" spc="-30" dirty="0">
                          <a:solidFill>
                            <a:srgbClr val="FFFFFF"/>
                          </a:solidFill>
                          <a:latin typeface="Tahoma"/>
                          <a:cs typeface="Tahoma"/>
                        </a:rPr>
                        <a:t>45</a:t>
                      </a:r>
                      <a:r>
                        <a:rPr sz="1800" dirty="0">
                          <a:solidFill>
                            <a:srgbClr val="FFFFFF"/>
                          </a:solidFill>
                          <a:latin typeface="Tahoma"/>
                          <a:cs typeface="Tahoma"/>
                        </a:rPr>
                        <a:t>0</a:t>
                      </a:r>
                      <a:endParaRPr sz="1800" dirty="0">
                        <a:latin typeface="Tahoma"/>
                        <a:cs typeface="Tahoma"/>
                      </a:endParaRPr>
                    </a:p>
                  </a:txBody>
                  <a:tcPr marL="0" marR="0" marT="52704" marB="0">
                    <a:gradFill>
                      <a:gsLst>
                        <a:gs pos="85000">
                          <a:schemeClr val="accent1">
                            <a:lumMod val="5000"/>
                            <a:lumOff val="95000"/>
                            <a:alpha val="0"/>
                          </a:schemeClr>
                        </a:gs>
                        <a:gs pos="100000">
                          <a:schemeClr val="accent1">
                            <a:lumMod val="45000"/>
                            <a:lumOff val="55000"/>
                          </a:schemeClr>
                        </a:gs>
                      </a:gsLst>
                      <a:path path="rect">
                        <a:fillToRect l="100000" t="100000"/>
                      </a:path>
                    </a:gradFill>
                  </a:tcPr>
                </a:tc>
                <a:extLst>
                  <a:ext uri="{0D108BD9-81ED-4DB2-BD59-A6C34878D82A}">
                    <a16:rowId xmlns:a16="http://schemas.microsoft.com/office/drawing/2014/main" val="10003"/>
                  </a:ext>
                </a:extLst>
              </a:tr>
              <a:tr h="381007">
                <a:tc>
                  <a:txBody>
                    <a:bodyPr/>
                    <a:lstStyle/>
                    <a:p>
                      <a:pPr marL="31750">
                        <a:lnSpc>
                          <a:spcPct val="100000"/>
                        </a:lnSpc>
                        <a:spcBef>
                          <a:spcPts val="414"/>
                        </a:spcBef>
                      </a:pPr>
                      <a:r>
                        <a:rPr sz="1800" dirty="0">
                          <a:solidFill>
                            <a:srgbClr val="FFFFFF"/>
                          </a:solidFill>
                          <a:latin typeface="Tahoma"/>
                          <a:cs typeface="Tahoma"/>
                        </a:rPr>
                        <a:t>Design</a:t>
                      </a:r>
                      <a:endParaRPr sz="1800" dirty="0">
                        <a:latin typeface="Tahoma"/>
                        <a:cs typeface="Tahoma"/>
                      </a:endParaRPr>
                    </a:p>
                  </a:txBody>
                  <a:tcPr marL="0" marR="0" marT="52704" marB="0">
                    <a:gradFill>
                      <a:gsLst>
                        <a:gs pos="85000">
                          <a:schemeClr val="accent1">
                            <a:lumMod val="5000"/>
                            <a:lumOff val="95000"/>
                            <a:alpha val="0"/>
                          </a:schemeClr>
                        </a:gs>
                        <a:gs pos="100000">
                          <a:schemeClr val="accent1">
                            <a:lumMod val="45000"/>
                            <a:lumOff val="55000"/>
                          </a:schemeClr>
                        </a:gs>
                      </a:gsLst>
                      <a:path path="rect">
                        <a:fillToRect l="100000" t="100000"/>
                      </a:path>
                    </a:gradFill>
                  </a:tcPr>
                </a:tc>
                <a:tc>
                  <a:txBody>
                    <a:bodyPr/>
                    <a:lstStyle/>
                    <a:p>
                      <a:pPr marR="139065" algn="ctr">
                        <a:lnSpc>
                          <a:spcPct val="100000"/>
                        </a:lnSpc>
                        <a:spcBef>
                          <a:spcPts val="414"/>
                        </a:spcBef>
                      </a:pPr>
                      <a:r>
                        <a:rPr sz="1800" dirty="0">
                          <a:solidFill>
                            <a:srgbClr val="FFFFFF"/>
                          </a:solidFill>
                          <a:latin typeface="Tahoma"/>
                          <a:cs typeface="Tahoma"/>
                        </a:rPr>
                        <a:t>2</a:t>
                      </a:r>
                      <a:endParaRPr sz="1800" dirty="0">
                        <a:latin typeface="Tahoma"/>
                        <a:cs typeface="Tahoma"/>
                      </a:endParaRPr>
                    </a:p>
                  </a:txBody>
                  <a:tcPr marL="0" marR="0" marT="52704" marB="0">
                    <a:gradFill>
                      <a:gsLst>
                        <a:gs pos="85000">
                          <a:schemeClr val="accent1">
                            <a:lumMod val="5000"/>
                            <a:lumOff val="95000"/>
                            <a:alpha val="0"/>
                          </a:schemeClr>
                        </a:gs>
                        <a:gs pos="100000">
                          <a:schemeClr val="accent1">
                            <a:lumMod val="45000"/>
                            <a:lumOff val="55000"/>
                          </a:schemeClr>
                        </a:gs>
                      </a:gsLst>
                      <a:path path="rect">
                        <a:fillToRect l="100000" t="100000"/>
                      </a:path>
                    </a:gradFill>
                  </a:tcPr>
                </a:tc>
                <a:tc>
                  <a:txBody>
                    <a:bodyPr/>
                    <a:lstStyle/>
                    <a:p>
                      <a:pPr marR="90170" algn="ctr">
                        <a:lnSpc>
                          <a:spcPct val="100000"/>
                        </a:lnSpc>
                        <a:spcBef>
                          <a:spcPts val="414"/>
                        </a:spcBef>
                      </a:pPr>
                      <a:r>
                        <a:rPr lang="en-IN" sz="1800" dirty="0">
                          <a:solidFill>
                            <a:srgbClr val="FFFFFF"/>
                          </a:solidFill>
                          <a:latin typeface="Tahoma"/>
                          <a:cs typeface="Tahoma"/>
                        </a:rPr>
                        <a:t>3</a:t>
                      </a:r>
                      <a:endParaRPr sz="1800" dirty="0">
                        <a:latin typeface="Tahoma"/>
                        <a:cs typeface="Tahoma"/>
                      </a:endParaRPr>
                    </a:p>
                  </a:txBody>
                  <a:tcPr marL="0" marR="0" marT="52704" marB="0">
                    <a:gradFill>
                      <a:gsLst>
                        <a:gs pos="85000">
                          <a:schemeClr val="accent1">
                            <a:lumMod val="5000"/>
                            <a:lumOff val="95000"/>
                            <a:alpha val="0"/>
                          </a:schemeClr>
                        </a:gs>
                        <a:gs pos="100000">
                          <a:schemeClr val="accent1">
                            <a:lumMod val="45000"/>
                            <a:lumOff val="55000"/>
                          </a:schemeClr>
                        </a:gs>
                      </a:gsLst>
                      <a:path path="rect">
                        <a:fillToRect l="100000" t="100000"/>
                      </a:path>
                    </a:gradFill>
                  </a:tcPr>
                </a:tc>
                <a:tc>
                  <a:txBody>
                    <a:bodyPr/>
                    <a:lstStyle/>
                    <a:p>
                      <a:pPr marR="25400" algn="r">
                        <a:lnSpc>
                          <a:spcPct val="100000"/>
                        </a:lnSpc>
                        <a:spcBef>
                          <a:spcPts val="414"/>
                        </a:spcBef>
                      </a:pPr>
                      <a:r>
                        <a:rPr sz="1800" dirty="0">
                          <a:solidFill>
                            <a:srgbClr val="FFFFFF"/>
                          </a:solidFill>
                          <a:latin typeface="Tahoma"/>
                          <a:cs typeface="Tahoma"/>
                        </a:rPr>
                        <a:t>$</a:t>
                      </a:r>
                      <a:r>
                        <a:rPr sz="1800" spc="-30" dirty="0">
                          <a:solidFill>
                            <a:srgbClr val="FFFFFF"/>
                          </a:solidFill>
                          <a:latin typeface="Tahoma"/>
                          <a:cs typeface="Tahoma"/>
                        </a:rPr>
                        <a:t> </a:t>
                      </a:r>
                      <a:r>
                        <a:rPr lang="en-IN" sz="1800" spc="-30" dirty="0">
                          <a:solidFill>
                            <a:srgbClr val="FFFFFF"/>
                          </a:solidFill>
                          <a:latin typeface="Tahoma"/>
                          <a:cs typeface="Tahoma"/>
                        </a:rPr>
                        <a:t>4</a:t>
                      </a:r>
                      <a:r>
                        <a:rPr sz="1800" spc="-30" dirty="0">
                          <a:solidFill>
                            <a:srgbClr val="FFFFFF"/>
                          </a:solidFill>
                          <a:latin typeface="Tahoma"/>
                          <a:cs typeface="Tahoma"/>
                        </a:rPr>
                        <a:t> </a:t>
                      </a:r>
                      <a:r>
                        <a:rPr lang="en-IN" sz="1800" spc="-30" dirty="0">
                          <a:solidFill>
                            <a:srgbClr val="FFFFFF"/>
                          </a:solidFill>
                          <a:latin typeface="Tahoma"/>
                          <a:cs typeface="Tahoma"/>
                        </a:rPr>
                        <a:t>64</a:t>
                      </a:r>
                      <a:r>
                        <a:rPr sz="1800" dirty="0">
                          <a:solidFill>
                            <a:srgbClr val="FFFFFF"/>
                          </a:solidFill>
                          <a:latin typeface="Tahoma"/>
                          <a:cs typeface="Tahoma"/>
                        </a:rPr>
                        <a:t>0</a:t>
                      </a:r>
                      <a:endParaRPr sz="1800" dirty="0">
                        <a:latin typeface="Tahoma"/>
                        <a:cs typeface="Tahoma"/>
                      </a:endParaRPr>
                    </a:p>
                  </a:txBody>
                  <a:tcPr marL="0" marR="0" marT="52704" marB="0">
                    <a:gradFill>
                      <a:gsLst>
                        <a:gs pos="85000">
                          <a:schemeClr val="accent1">
                            <a:lumMod val="5000"/>
                            <a:lumOff val="95000"/>
                            <a:alpha val="0"/>
                          </a:schemeClr>
                        </a:gs>
                        <a:gs pos="100000">
                          <a:schemeClr val="accent1">
                            <a:lumMod val="45000"/>
                            <a:lumOff val="55000"/>
                          </a:schemeClr>
                        </a:gs>
                      </a:gsLst>
                      <a:path path="rect">
                        <a:fillToRect l="100000" t="100000"/>
                      </a:path>
                    </a:gradFill>
                  </a:tcPr>
                </a:tc>
                <a:extLst>
                  <a:ext uri="{0D108BD9-81ED-4DB2-BD59-A6C34878D82A}">
                    <a16:rowId xmlns:a16="http://schemas.microsoft.com/office/drawing/2014/main" val="10004"/>
                  </a:ext>
                </a:extLst>
              </a:tr>
              <a:tr h="381007">
                <a:tc>
                  <a:txBody>
                    <a:bodyPr/>
                    <a:lstStyle/>
                    <a:p>
                      <a:pPr marL="31750">
                        <a:lnSpc>
                          <a:spcPct val="100000"/>
                        </a:lnSpc>
                        <a:spcBef>
                          <a:spcPts val="414"/>
                        </a:spcBef>
                      </a:pPr>
                      <a:r>
                        <a:rPr sz="1800" dirty="0">
                          <a:solidFill>
                            <a:srgbClr val="FFFFFF"/>
                          </a:solidFill>
                          <a:latin typeface="Tahoma"/>
                          <a:cs typeface="Tahoma"/>
                        </a:rPr>
                        <a:t>Implementation</a:t>
                      </a:r>
                      <a:endParaRPr sz="1800" dirty="0">
                        <a:latin typeface="Tahoma"/>
                        <a:cs typeface="Tahoma"/>
                      </a:endParaRPr>
                    </a:p>
                  </a:txBody>
                  <a:tcPr marL="0" marR="0" marT="52704" marB="0">
                    <a:gradFill>
                      <a:gsLst>
                        <a:gs pos="85000">
                          <a:schemeClr val="accent1">
                            <a:lumMod val="5000"/>
                            <a:lumOff val="95000"/>
                            <a:alpha val="0"/>
                          </a:schemeClr>
                        </a:gs>
                        <a:gs pos="100000">
                          <a:schemeClr val="accent1">
                            <a:lumMod val="45000"/>
                            <a:lumOff val="55000"/>
                          </a:schemeClr>
                        </a:gs>
                      </a:gsLst>
                      <a:path path="rect">
                        <a:fillToRect l="100000" t="100000"/>
                      </a:path>
                    </a:gradFill>
                  </a:tcPr>
                </a:tc>
                <a:tc>
                  <a:txBody>
                    <a:bodyPr/>
                    <a:lstStyle/>
                    <a:p>
                      <a:pPr marR="139065" algn="ctr">
                        <a:lnSpc>
                          <a:spcPct val="100000"/>
                        </a:lnSpc>
                        <a:spcBef>
                          <a:spcPts val="414"/>
                        </a:spcBef>
                      </a:pPr>
                      <a:r>
                        <a:rPr sz="1800" dirty="0">
                          <a:solidFill>
                            <a:srgbClr val="FFFFFF"/>
                          </a:solidFill>
                          <a:latin typeface="Tahoma"/>
                          <a:cs typeface="Tahoma"/>
                        </a:rPr>
                        <a:t>3</a:t>
                      </a:r>
                      <a:endParaRPr sz="1800" dirty="0">
                        <a:latin typeface="Tahoma"/>
                        <a:cs typeface="Tahoma"/>
                      </a:endParaRPr>
                    </a:p>
                  </a:txBody>
                  <a:tcPr marL="0" marR="0" marT="52704" marB="0">
                    <a:gradFill>
                      <a:gsLst>
                        <a:gs pos="85000">
                          <a:schemeClr val="accent1">
                            <a:lumMod val="5000"/>
                            <a:lumOff val="95000"/>
                            <a:alpha val="0"/>
                          </a:schemeClr>
                        </a:gs>
                        <a:gs pos="100000">
                          <a:schemeClr val="accent1">
                            <a:lumMod val="45000"/>
                            <a:lumOff val="55000"/>
                          </a:schemeClr>
                        </a:gs>
                      </a:gsLst>
                      <a:path path="rect">
                        <a:fillToRect l="100000" t="100000"/>
                      </a:path>
                    </a:gradFill>
                  </a:tcPr>
                </a:tc>
                <a:tc>
                  <a:txBody>
                    <a:bodyPr/>
                    <a:lstStyle/>
                    <a:p>
                      <a:pPr marR="90170" algn="ctr">
                        <a:lnSpc>
                          <a:spcPct val="100000"/>
                        </a:lnSpc>
                        <a:spcBef>
                          <a:spcPts val="414"/>
                        </a:spcBef>
                      </a:pPr>
                      <a:r>
                        <a:rPr lang="en-IN" sz="1800" dirty="0">
                          <a:solidFill>
                            <a:srgbClr val="FFFFFF"/>
                          </a:solidFill>
                          <a:latin typeface="Tahoma"/>
                          <a:cs typeface="Tahoma"/>
                        </a:rPr>
                        <a:t>4</a:t>
                      </a:r>
                      <a:endParaRPr sz="1800" dirty="0">
                        <a:latin typeface="Tahoma"/>
                        <a:cs typeface="Tahoma"/>
                      </a:endParaRPr>
                    </a:p>
                  </a:txBody>
                  <a:tcPr marL="0" marR="0" marT="52704" marB="0">
                    <a:gradFill>
                      <a:gsLst>
                        <a:gs pos="85000">
                          <a:schemeClr val="accent1">
                            <a:lumMod val="5000"/>
                            <a:lumOff val="95000"/>
                            <a:alpha val="0"/>
                          </a:schemeClr>
                        </a:gs>
                        <a:gs pos="100000">
                          <a:schemeClr val="accent1">
                            <a:lumMod val="45000"/>
                            <a:lumOff val="55000"/>
                          </a:schemeClr>
                        </a:gs>
                      </a:gsLst>
                      <a:path path="rect">
                        <a:fillToRect l="100000" t="100000"/>
                      </a:path>
                    </a:gradFill>
                  </a:tcPr>
                </a:tc>
                <a:tc>
                  <a:txBody>
                    <a:bodyPr/>
                    <a:lstStyle/>
                    <a:p>
                      <a:pPr marR="25400" algn="r">
                        <a:lnSpc>
                          <a:spcPct val="100000"/>
                        </a:lnSpc>
                        <a:spcBef>
                          <a:spcPts val="414"/>
                        </a:spcBef>
                      </a:pPr>
                      <a:r>
                        <a:rPr sz="1800" dirty="0">
                          <a:solidFill>
                            <a:srgbClr val="FFFFFF"/>
                          </a:solidFill>
                          <a:latin typeface="Tahoma"/>
                          <a:cs typeface="Tahoma"/>
                        </a:rPr>
                        <a:t>$</a:t>
                      </a:r>
                      <a:r>
                        <a:rPr sz="1800" spc="-30" dirty="0">
                          <a:solidFill>
                            <a:srgbClr val="FFFFFF"/>
                          </a:solidFill>
                          <a:latin typeface="Tahoma"/>
                          <a:cs typeface="Tahoma"/>
                        </a:rPr>
                        <a:t> </a:t>
                      </a:r>
                      <a:r>
                        <a:rPr lang="en-IN" sz="1800" spc="-30" dirty="0">
                          <a:solidFill>
                            <a:srgbClr val="FFFFFF"/>
                          </a:solidFill>
                          <a:latin typeface="Tahoma"/>
                          <a:cs typeface="Tahoma"/>
                        </a:rPr>
                        <a:t>8</a:t>
                      </a:r>
                      <a:r>
                        <a:rPr sz="1800" spc="-30" dirty="0">
                          <a:solidFill>
                            <a:srgbClr val="FFFFFF"/>
                          </a:solidFill>
                          <a:latin typeface="Tahoma"/>
                          <a:cs typeface="Tahoma"/>
                        </a:rPr>
                        <a:t> </a:t>
                      </a:r>
                      <a:r>
                        <a:rPr lang="en-IN" sz="1800" spc="-30" dirty="0">
                          <a:solidFill>
                            <a:srgbClr val="FFFFFF"/>
                          </a:solidFill>
                          <a:latin typeface="Tahoma"/>
                          <a:cs typeface="Tahoma"/>
                        </a:rPr>
                        <a:t>53</a:t>
                      </a:r>
                      <a:r>
                        <a:rPr sz="1800" dirty="0">
                          <a:solidFill>
                            <a:srgbClr val="FFFFFF"/>
                          </a:solidFill>
                          <a:latin typeface="Tahoma"/>
                          <a:cs typeface="Tahoma"/>
                        </a:rPr>
                        <a:t>5</a:t>
                      </a:r>
                      <a:endParaRPr sz="1800" dirty="0">
                        <a:latin typeface="Tahoma"/>
                        <a:cs typeface="Tahoma"/>
                      </a:endParaRPr>
                    </a:p>
                  </a:txBody>
                  <a:tcPr marL="0" marR="0" marT="52704" marB="0">
                    <a:gradFill>
                      <a:gsLst>
                        <a:gs pos="85000">
                          <a:schemeClr val="accent1">
                            <a:lumMod val="5000"/>
                            <a:lumOff val="95000"/>
                            <a:alpha val="0"/>
                          </a:schemeClr>
                        </a:gs>
                        <a:gs pos="100000">
                          <a:schemeClr val="accent1">
                            <a:lumMod val="45000"/>
                            <a:lumOff val="55000"/>
                          </a:schemeClr>
                        </a:gs>
                      </a:gsLst>
                      <a:path path="rect">
                        <a:fillToRect l="100000" t="100000"/>
                      </a:path>
                    </a:gradFill>
                  </a:tcPr>
                </a:tc>
                <a:extLst>
                  <a:ext uri="{0D108BD9-81ED-4DB2-BD59-A6C34878D82A}">
                    <a16:rowId xmlns:a16="http://schemas.microsoft.com/office/drawing/2014/main" val="10005"/>
                  </a:ext>
                </a:extLst>
              </a:tr>
              <a:tr h="441963">
                <a:tc>
                  <a:txBody>
                    <a:bodyPr/>
                    <a:lstStyle/>
                    <a:p>
                      <a:pPr marL="31750">
                        <a:lnSpc>
                          <a:spcPct val="100000"/>
                        </a:lnSpc>
                        <a:spcBef>
                          <a:spcPts val="414"/>
                        </a:spcBef>
                      </a:pPr>
                      <a:r>
                        <a:rPr sz="1800" dirty="0">
                          <a:solidFill>
                            <a:srgbClr val="FFFFFF"/>
                          </a:solidFill>
                          <a:latin typeface="Tahoma"/>
                          <a:cs typeface="Tahoma"/>
                        </a:rPr>
                        <a:t>Integration</a:t>
                      </a:r>
                      <a:endParaRPr sz="1800" dirty="0">
                        <a:latin typeface="Tahoma"/>
                        <a:cs typeface="Tahoma"/>
                      </a:endParaRPr>
                    </a:p>
                  </a:txBody>
                  <a:tcPr marL="0" marR="0" marT="52704" marB="0">
                    <a:gradFill>
                      <a:gsLst>
                        <a:gs pos="85000">
                          <a:schemeClr val="accent1">
                            <a:lumMod val="5000"/>
                            <a:lumOff val="95000"/>
                            <a:alpha val="0"/>
                          </a:schemeClr>
                        </a:gs>
                        <a:gs pos="100000">
                          <a:schemeClr val="accent1">
                            <a:lumMod val="45000"/>
                            <a:lumOff val="55000"/>
                          </a:schemeClr>
                        </a:gs>
                      </a:gsLst>
                      <a:path path="rect">
                        <a:fillToRect l="100000" t="100000"/>
                      </a:path>
                    </a:gradFill>
                  </a:tcPr>
                </a:tc>
                <a:tc>
                  <a:txBody>
                    <a:bodyPr/>
                    <a:lstStyle/>
                    <a:p>
                      <a:pPr marR="139065" algn="ctr">
                        <a:lnSpc>
                          <a:spcPct val="100000"/>
                        </a:lnSpc>
                        <a:spcBef>
                          <a:spcPts val="414"/>
                        </a:spcBef>
                      </a:pPr>
                      <a:r>
                        <a:rPr lang="en-IN" sz="1800" dirty="0">
                          <a:solidFill>
                            <a:srgbClr val="FFFFFF"/>
                          </a:solidFill>
                          <a:latin typeface="Tahoma"/>
                          <a:cs typeface="Tahoma"/>
                        </a:rPr>
                        <a:t>3</a:t>
                      </a:r>
                      <a:endParaRPr sz="1800" dirty="0">
                        <a:latin typeface="Tahoma"/>
                        <a:cs typeface="Tahoma"/>
                      </a:endParaRPr>
                    </a:p>
                  </a:txBody>
                  <a:tcPr marL="0" marR="0" marT="52704" marB="0">
                    <a:gradFill>
                      <a:gsLst>
                        <a:gs pos="85000">
                          <a:schemeClr val="accent1">
                            <a:lumMod val="5000"/>
                            <a:lumOff val="95000"/>
                            <a:alpha val="0"/>
                          </a:schemeClr>
                        </a:gs>
                        <a:gs pos="100000">
                          <a:schemeClr val="accent1">
                            <a:lumMod val="45000"/>
                            <a:lumOff val="55000"/>
                          </a:schemeClr>
                        </a:gs>
                      </a:gsLst>
                      <a:path path="rect">
                        <a:fillToRect l="100000" t="100000"/>
                      </a:path>
                    </a:gradFill>
                  </a:tcPr>
                </a:tc>
                <a:tc>
                  <a:txBody>
                    <a:bodyPr/>
                    <a:lstStyle/>
                    <a:p>
                      <a:pPr marR="90170" algn="ctr">
                        <a:lnSpc>
                          <a:spcPct val="100000"/>
                        </a:lnSpc>
                        <a:spcBef>
                          <a:spcPts val="414"/>
                        </a:spcBef>
                      </a:pPr>
                      <a:r>
                        <a:rPr sz="1800" dirty="0">
                          <a:solidFill>
                            <a:srgbClr val="FFFFFF"/>
                          </a:solidFill>
                          <a:latin typeface="Tahoma"/>
                          <a:cs typeface="Tahoma"/>
                        </a:rPr>
                        <a:t>3</a:t>
                      </a:r>
                      <a:endParaRPr sz="1800" dirty="0">
                        <a:latin typeface="Tahoma"/>
                        <a:cs typeface="Tahoma"/>
                      </a:endParaRPr>
                    </a:p>
                  </a:txBody>
                  <a:tcPr marL="0" marR="0" marT="52704" marB="0">
                    <a:gradFill>
                      <a:gsLst>
                        <a:gs pos="85000">
                          <a:schemeClr val="accent1">
                            <a:lumMod val="5000"/>
                            <a:lumOff val="95000"/>
                            <a:alpha val="0"/>
                          </a:schemeClr>
                        </a:gs>
                        <a:gs pos="100000">
                          <a:schemeClr val="accent1">
                            <a:lumMod val="45000"/>
                            <a:lumOff val="55000"/>
                          </a:schemeClr>
                        </a:gs>
                      </a:gsLst>
                      <a:path path="rect">
                        <a:fillToRect l="100000" t="100000"/>
                      </a:path>
                    </a:gradFill>
                  </a:tcPr>
                </a:tc>
                <a:tc>
                  <a:txBody>
                    <a:bodyPr/>
                    <a:lstStyle/>
                    <a:p>
                      <a:pPr marR="25400" algn="r">
                        <a:lnSpc>
                          <a:spcPct val="100000"/>
                        </a:lnSpc>
                        <a:spcBef>
                          <a:spcPts val="414"/>
                        </a:spcBef>
                      </a:pPr>
                      <a:r>
                        <a:rPr sz="1800" dirty="0">
                          <a:solidFill>
                            <a:srgbClr val="FFFFFF"/>
                          </a:solidFill>
                          <a:latin typeface="Tahoma"/>
                          <a:cs typeface="Tahoma"/>
                        </a:rPr>
                        <a:t>$</a:t>
                      </a:r>
                      <a:r>
                        <a:rPr sz="1800" spc="-30" dirty="0">
                          <a:solidFill>
                            <a:srgbClr val="FFFFFF"/>
                          </a:solidFill>
                          <a:latin typeface="Tahoma"/>
                          <a:cs typeface="Tahoma"/>
                        </a:rPr>
                        <a:t> </a:t>
                      </a:r>
                      <a:r>
                        <a:rPr lang="en-IN" sz="1800" spc="-30" dirty="0">
                          <a:solidFill>
                            <a:srgbClr val="FFFFFF"/>
                          </a:solidFill>
                          <a:latin typeface="Tahoma"/>
                          <a:cs typeface="Tahoma"/>
                        </a:rPr>
                        <a:t>7</a:t>
                      </a:r>
                      <a:r>
                        <a:rPr sz="1800" spc="-30" dirty="0">
                          <a:solidFill>
                            <a:srgbClr val="FFFFFF"/>
                          </a:solidFill>
                          <a:latin typeface="Tahoma"/>
                          <a:cs typeface="Tahoma"/>
                        </a:rPr>
                        <a:t> </a:t>
                      </a:r>
                      <a:r>
                        <a:rPr lang="en-IN" sz="1800" spc="-30" dirty="0">
                          <a:solidFill>
                            <a:srgbClr val="FFFFFF"/>
                          </a:solidFill>
                          <a:latin typeface="Tahoma"/>
                          <a:cs typeface="Tahoma"/>
                        </a:rPr>
                        <a:t>245</a:t>
                      </a:r>
                      <a:endParaRPr sz="1800" dirty="0">
                        <a:latin typeface="Tahoma"/>
                        <a:cs typeface="Tahoma"/>
                      </a:endParaRPr>
                    </a:p>
                  </a:txBody>
                  <a:tcPr marL="0" marR="0" marT="52704" marB="0">
                    <a:gradFill>
                      <a:gsLst>
                        <a:gs pos="85000">
                          <a:schemeClr val="accent1">
                            <a:lumMod val="5000"/>
                            <a:lumOff val="95000"/>
                            <a:alpha val="0"/>
                          </a:schemeClr>
                        </a:gs>
                        <a:gs pos="100000">
                          <a:schemeClr val="accent1">
                            <a:lumMod val="45000"/>
                            <a:lumOff val="55000"/>
                          </a:schemeClr>
                        </a:gs>
                      </a:gsLst>
                      <a:path path="rect">
                        <a:fillToRect l="100000" t="100000"/>
                      </a:path>
                    </a:gradFill>
                  </a:tcPr>
                </a:tc>
                <a:extLst>
                  <a:ext uri="{0D108BD9-81ED-4DB2-BD59-A6C34878D82A}">
                    <a16:rowId xmlns:a16="http://schemas.microsoft.com/office/drawing/2014/main" val="10006"/>
                  </a:ext>
                </a:extLst>
              </a:tr>
              <a:tr h="389423">
                <a:tc>
                  <a:txBody>
                    <a:bodyPr/>
                    <a:lstStyle/>
                    <a:p>
                      <a:pPr marL="31750">
                        <a:lnSpc>
                          <a:spcPts val="2070"/>
                        </a:lnSpc>
                        <a:spcBef>
                          <a:spcPts val="895"/>
                        </a:spcBef>
                      </a:pPr>
                      <a:r>
                        <a:rPr sz="1800" b="1" spc="-5" dirty="0">
                          <a:solidFill>
                            <a:srgbClr val="FFFFFF"/>
                          </a:solidFill>
                          <a:latin typeface="Tahoma"/>
                          <a:cs typeface="Tahoma"/>
                        </a:rPr>
                        <a:t>TOTAL</a:t>
                      </a:r>
                      <a:endParaRPr sz="1800" dirty="0">
                        <a:latin typeface="Tahoma"/>
                        <a:cs typeface="Tahoma"/>
                      </a:endParaRPr>
                    </a:p>
                  </a:txBody>
                  <a:tcPr marL="0" marR="0" marT="113665" marB="0">
                    <a:gradFill>
                      <a:gsLst>
                        <a:gs pos="85000">
                          <a:schemeClr val="accent1">
                            <a:lumMod val="5000"/>
                            <a:lumOff val="95000"/>
                            <a:alpha val="0"/>
                          </a:schemeClr>
                        </a:gs>
                        <a:gs pos="100000">
                          <a:schemeClr val="accent1">
                            <a:lumMod val="45000"/>
                            <a:lumOff val="55000"/>
                          </a:schemeClr>
                        </a:gs>
                      </a:gsLst>
                      <a:path path="rect">
                        <a:fillToRect l="100000" t="100000"/>
                      </a:path>
                    </a:gradFill>
                  </a:tcPr>
                </a:tc>
                <a:tc>
                  <a:txBody>
                    <a:bodyPr/>
                    <a:lstStyle/>
                    <a:p>
                      <a:pPr marR="135890" algn="ctr">
                        <a:lnSpc>
                          <a:spcPts val="2070"/>
                        </a:lnSpc>
                        <a:spcBef>
                          <a:spcPts val="895"/>
                        </a:spcBef>
                      </a:pPr>
                      <a:r>
                        <a:rPr sz="1800" b="1" spc="5" dirty="0">
                          <a:solidFill>
                            <a:srgbClr val="FFFFFF"/>
                          </a:solidFill>
                          <a:latin typeface="Tahoma"/>
                          <a:cs typeface="Tahoma"/>
                        </a:rPr>
                        <a:t>1</a:t>
                      </a:r>
                      <a:r>
                        <a:rPr lang="en-IN" sz="1800" b="1" spc="5" dirty="0">
                          <a:solidFill>
                            <a:srgbClr val="FFFFFF"/>
                          </a:solidFill>
                          <a:latin typeface="Tahoma"/>
                          <a:cs typeface="Tahoma"/>
                        </a:rPr>
                        <a:t>2</a:t>
                      </a:r>
                      <a:endParaRPr sz="1800" dirty="0">
                        <a:latin typeface="Tahoma"/>
                        <a:cs typeface="Tahoma"/>
                      </a:endParaRPr>
                    </a:p>
                  </a:txBody>
                  <a:tcPr marL="0" marR="0" marT="113665" marB="0">
                    <a:gradFill>
                      <a:gsLst>
                        <a:gs pos="85000">
                          <a:schemeClr val="accent1">
                            <a:lumMod val="5000"/>
                            <a:lumOff val="95000"/>
                            <a:alpha val="0"/>
                          </a:schemeClr>
                        </a:gs>
                        <a:gs pos="100000">
                          <a:schemeClr val="accent1">
                            <a:lumMod val="45000"/>
                            <a:lumOff val="55000"/>
                          </a:schemeClr>
                        </a:gs>
                      </a:gsLst>
                      <a:path path="rect">
                        <a:fillToRect l="100000" t="100000"/>
                      </a:path>
                    </a:gradFill>
                  </a:tcPr>
                </a:tc>
                <a:tc>
                  <a:txBody>
                    <a:bodyPr/>
                    <a:lstStyle/>
                    <a:p>
                      <a:pPr marR="91440" algn="ctr">
                        <a:lnSpc>
                          <a:spcPts val="2070"/>
                        </a:lnSpc>
                        <a:spcBef>
                          <a:spcPts val="895"/>
                        </a:spcBef>
                      </a:pPr>
                      <a:r>
                        <a:rPr sz="1800" b="1" spc="-5" dirty="0">
                          <a:solidFill>
                            <a:srgbClr val="FFFFFF"/>
                          </a:solidFill>
                          <a:latin typeface="Tahoma"/>
                          <a:cs typeface="Tahoma"/>
                        </a:rPr>
                        <a:t>n/a</a:t>
                      </a:r>
                      <a:endParaRPr sz="1800" dirty="0">
                        <a:latin typeface="Tahoma"/>
                        <a:cs typeface="Tahoma"/>
                      </a:endParaRPr>
                    </a:p>
                  </a:txBody>
                  <a:tcPr marL="0" marR="0" marT="113665" marB="0">
                    <a:gradFill>
                      <a:gsLst>
                        <a:gs pos="85000">
                          <a:schemeClr val="accent1">
                            <a:lumMod val="5000"/>
                            <a:lumOff val="95000"/>
                            <a:alpha val="0"/>
                          </a:schemeClr>
                        </a:gs>
                        <a:gs pos="100000">
                          <a:schemeClr val="accent1">
                            <a:lumMod val="45000"/>
                            <a:lumOff val="55000"/>
                          </a:schemeClr>
                        </a:gs>
                      </a:gsLst>
                      <a:path path="rect">
                        <a:fillToRect l="100000" t="100000"/>
                      </a:path>
                    </a:gradFill>
                  </a:tcPr>
                </a:tc>
                <a:tc>
                  <a:txBody>
                    <a:bodyPr/>
                    <a:lstStyle/>
                    <a:p>
                      <a:pPr marR="24130" algn="r">
                        <a:lnSpc>
                          <a:spcPts val="2070"/>
                        </a:lnSpc>
                        <a:spcBef>
                          <a:spcPts val="895"/>
                        </a:spcBef>
                      </a:pPr>
                      <a:r>
                        <a:rPr sz="1800" b="1" dirty="0">
                          <a:solidFill>
                            <a:srgbClr val="FFFFFF"/>
                          </a:solidFill>
                          <a:latin typeface="Tahoma"/>
                          <a:cs typeface="Tahoma"/>
                        </a:rPr>
                        <a:t>$</a:t>
                      </a:r>
                      <a:r>
                        <a:rPr sz="1800" b="1" spc="-30" dirty="0">
                          <a:solidFill>
                            <a:srgbClr val="FFFFFF"/>
                          </a:solidFill>
                          <a:latin typeface="Tahoma"/>
                          <a:cs typeface="Tahoma"/>
                        </a:rPr>
                        <a:t> </a:t>
                      </a:r>
                      <a:r>
                        <a:rPr sz="1800" b="1" spc="-5" dirty="0">
                          <a:solidFill>
                            <a:srgbClr val="FFFFFF"/>
                          </a:solidFill>
                          <a:latin typeface="Tahoma"/>
                          <a:cs typeface="Tahoma"/>
                        </a:rPr>
                        <a:t>2</a:t>
                      </a:r>
                      <a:r>
                        <a:rPr lang="en-IN" sz="1800" b="1" spc="-5" dirty="0">
                          <a:solidFill>
                            <a:srgbClr val="FFFFFF"/>
                          </a:solidFill>
                          <a:latin typeface="Tahoma"/>
                          <a:cs typeface="Tahoma"/>
                        </a:rPr>
                        <a:t>7</a:t>
                      </a:r>
                      <a:r>
                        <a:rPr sz="1800" b="1" spc="-25" dirty="0">
                          <a:solidFill>
                            <a:srgbClr val="FFFFFF"/>
                          </a:solidFill>
                          <a:latin typeface="Tahoma"/>
                          <a:cs typeface="Tahoma"/>
                        </a:rPr>
                        <a:t> </a:t>
                      </a:r>
                      <a:r>
                        <a:rPr lang="en-IN" sz="1800" b="1" spc="5" dirty="0">
                          <a:solidFill>
                            <a:srgbClr val="FFFFFF"/>
                          </a:solidFill>
                          <a:latin typeface="Tahoma"/>
                          <a:cs typeface="Tahoma"/>
                        </a:rPr>
                        <a:t>740</a:t>
                      </a:r>
                      <a:endParaRPr sz="1800" dirty="0">
                        <a:latin typeface="Tahoma"/>
                        <a:cs typeface="Tahoma"/>
                      </a:endParaRPr>
                    </a:p>
                  </a:txBody>
                  <a:tcPr marL="0" marR="0" marT="113665" marB="0">
                    <a:gradFill>
                      <a:gsLst>
                        <a:gs pos="85000">
                          <a:schemeClr val="accent1">
                            <a:lumMod val="5000"/>
                            <a:lumOff val="95000"/>
                            <a:alpha val="0"/>
                          </a:schemeClr>
                        </a:gs>
                        <a:gs pos="100000">
                          <a:schemeClr val="accent1">
                            <a:lumMod val="45000"/>
                            <a:lumOff val="55000"/>
                          </a:schemeClr>
                        </a:gs>
                      </a:gsLst>
                      <a:path path="rect">
                        <a:fillToRect l="100000" t="100000"/>
                      </a:path>
                    </a:gradFill>
                  </a:tcPr>
                </a:tc>
                <a:extLst>
                  <a:ext uri="{0D108BD9-81ED-4DB2-BD59-A6C34878D82A}">
                    <a16:rowId xmlns:a16="http://schemas.microsoft.com/office/drawing/2014/main" val="10007"/>
                  </a:ext>
                </a:extLst>
              </a:tr>
            </a:tbl>
          </a:graphicData>
        </a:graphic>
      </p:graphicFrame>
      <p:grpSp>
        <p:nvGrpSpPr>
          <p:cNvPr id="5" name="object 5"/>
          <p:cNvGrpSpPr/>
          <p:nvPr/>
        </p:nvGrpSpPr>
        <p:grpSpPr>
          <a:xfrm>
            <a:off x="1390142" y="2645390"/>
            <a:ext cx="6338570" cy="3411220"/>
            <a:chOff x="1725422" y="2487422"/>
            <a:chExt cx="6338570" cy="3411220"/>
          </a:xfrm>
        </p:grpSpPr>
        <p:sp>
          <p:nvSpPr>
            <p:cNvPr id="6" name="object 6"/>
            <p:cNvSpPr/>
            <p:nvPr/>
          </p:nvSpPr>
          <p:spPr>
            <a:xfrm>
              <a:off x="1739900" y="2501900"/>
              <a:ext cx="6309360" cy="0"/>
            </a:xfrm>
            <a:custGeom>
              <a:avLst/>
              <a:gdLst/>
              <a:ahLst/>
              <a:cxnLst/>
              <a:rect l="l" t="t" r="r" b="b"/>
              <a:pathLst>
                <a:path w="6309359">
                  <a:moveTo>
                    <a:pt x="0" y="0"/>
                  </a:moveTo>
                  <a:lnTo>
                    <a:pt x="6309359" y="0"/>
                  </a:lnTo>
                </a:path>
              </a:pathLst>
            </a:custGeom>
            <a:ln w="28956">
              <a:solidFill>
                <a:srgbClr val="FFFFFF"/>
              </a:solidFill>
            </a:ln>
          </p:spPr>
          <p:txBody>
            <a:bodyPr wrap="square" lIns="0" tIns="0" rIns="0" bIns="0" rtlCol="0"/>
            <a:lstStyle/>
            <a:p>
              <a:endParaRPr dirty="0"/>
            </a:p>
          </p:txBody>
        </p:sp>
        <p:sp>
          <p:nvSpPr>
            <p:cNvPr id="7" name="object 7"/>
            <p:cNvSpPr/>
            <p:nvPr/>
          </p:nvSpPr>
          <p:spPr>
            <a:xfrm>
              <a:off x="1739900" y="3369055"/>
              <a:ext cx="6309360" cy="1524000"/>
            </a:xfrm>
            <a:custGeom>
              <a:avLst/>
              <a:gdLst/>
              <a:ahLst/>
              <a:cxnLst/>
              <a:rect l="l" t="t" r="r" b="b"/>
              <a:pathLst>
                <a:path w="6309359" h="1524000">
                  <a:moveTo>
                    <a:pt x="0" y="0"/>
                  </a:moveTo>
                  <a:lnTo>
                    <a:pt x="6309359" y="0"/>
                  </a:lnTo>
                </a:path>
                <a:path w="6309359" h="1524000">
                  <a:moveTo>
                    <a:pt x="0" y="381000"/>
                  </a:moveTo>
                  <a:lnTo>
                    <a:pt x="6309359" y="381000"/>
                  </a:lnTo>
                </a:path>
                <a:path w="6309359" h="1524000">
                  <a:moveTo>
                    <a:pt x="0" y="762000"/>
                  </a:moveTo>
                  <a:lnTo>
                    <a:pt x="6309359" y="762000"/>
                  </a:lnTo>
                </a:path>
                <a:path w="6309359" h="1524000">
                  <a:moveTo>
                    <a:pt x="0" y="1143000"/>
                  </a:moveTo>
                  <a:lnTo>
                    <a:pt x="6309359" y="1143000"/>
                  </a:lnTo>
                </a:path>
                <a:path w="6309359" h="1524000">
                  <a:moveTo>
                    <a:pt x="0" y="1524000"/>
                  </a:moveTo>
                  <a:lnTo>
                    <a:pt x="6309359" y="1524000"/>
                  </a:lnTo>
                </a:path>
              </a:pathLst>
            </a:custGeom>
            <a:ln w="12192">
              <a:solidFill>
                <a:srgbClr val="FFFFFF"/>
              </a:solidFill>
            </a:ln>
          </p:spPr>
          <p:txBody>
            <a:bodyPr wrap="square" lIns="0" tIns="0" rIns="0" bIns="0" rtlCol="0"/>
            <a:lstStyle/>
            <a:p>
              <a:endParaRPr dirty="0"/>
            </a:p>
          </p:txBody>
        </p:sp>
        <p:sp>
          <p:nvSpPr>
            <p:cNvPr id="8" name="object 8"/>
            <p:cNvSpPr/>
            <p:nvPr/>
          </p:nvSpPr>
          <p:spPr>
            <a:xfrm>
              <a:off x="1739900" y="2501900"/>
              <a:ext cx="6309360" cy="3382010"/>
            </a:xfrm>
            <a:custGeom>
              <a:avLst/>
              <a:gdLst/>
              <a:ahLst/>
              <a:cxnLst/>
              <a:rect l="l" t="t" r="r" b="b"/>
              <a:pathLst>
                <a:path w="6309359" h="3382010">
                  <a:moveTo>
                    <a:pt x="0" y="3381755"/>
                  </a:moveTo>
                  <a:lnTo>
                    <a:pt x="6309359" y="3381755"/>
                  </a:lnTo>
                </a:path>
                <a:path w="6309359" h="3382010">
                  <a:moveTo>
                    <a:pt x="0" y="0"/>
                  </a:moveTo>
                  <a:lnTo>
                    <a:pt x="0" y="3381755"/>
                  </a:lnTo>
                </a:path>
              </a:pathLst>
            </a:custGeom>
            <a:ln w="28956">
              <a:solidFill>
                <a:srgbClr val="FFFFFF"/>
              </a:solidFill>
            </a:ln>
          </p:spPr>
          <p:txBody>
            <a:bodyPr wrap="square" lIns="0" tIns="0" rIns="0" bIns="0" rtlCol="0"/>
            <a:lstStyle/>
            <a:p>
              <a:endParaRPr dirty="0"/>
            </a:p>
          </p:txBody>
        </p:sp>
        <p:sp>
          <p:nvSpPr>
            <p:cNvPr id="9" name="object 9"/>
            <p:cNvSpPr/>
            <p:nvPr/>
          </p:nvSpPr>
          <p:spPr>
            <a:xfrm>
              <a:off x="3518407" y="2501900"/>
              <a:ext cx="2872740" cy="3382010"/>
            </a:xfrm>
            <a:custGeom>
              <a:avLst/>
              <a:gdLst/>
              <a:ahLst/>
              <a:cxnLst/>
              <a:rect l="l" t="t" r="r" b="b"/>
              <a:pathLst>
                <a:path w="2872740" h="3382010">
                  <a:moveTo>
                    <a:pt x="0" y="0"/>
                  </a:moveTo>
                  <a:lnTo>
                    <a:pt x="0" y="3381755"/>
                  </a:lnTo>
                </a:path>
                <a:path w="2872740" h="3382010">
                  <a:moveTo>
                    <a:pt x="1216152" y="0"/>
                  </a:moveTo>
                  <a:lnTo>
                    <a:pt x="1216152" y="3381755"/>
                  </a:lnTo>
                </a:path>
                <a:path w="2872740" h="3382010">
                  <a:moveTo>
                    <a:pt x="2872740" y="0"/>
                  </a:moveTo>
                  <a:lnTo>
                    <a:pt x="2872740" y="3381755"/>
                  </a:lnTo>
                </a:path>
              </a:pathLst>
            </a:custGeom>
            <a:ln w="12192">
              <a:solidFill>
                <a:srgbClr val="FFFFFF"/>
              </a:solidFill>
            </a:ln>
          </p:spPr>
          <p:txBody>
            <a:bodyPr wrap="square" lIns="0" tIns="0" rIns="0" bIns="0" rtlCol="0"/>
            <a:lstStyle/>
            <a:p>
              <a:endParaRPr dirty="0"/>
            </a:p>
          </p:txBody>
        </p:sp>
        <p:sp>
          <p:nvSpPr>
            <p:cNvPr id="10" name="object 10"/>
            <p:cNvSpPr/>
            <p:nvPr/>
          </p:nvSpPr>
          <p:spPr>
            <a:xfrm>
              <a:off x="1739900" y="2501900"/>
              <a:ext cx="6309360" cy="3382010"/>
            </a:xfrm>
            <a:custGeom>
              <a:avLst/>
              <a:gdLst/>
              <a:ahLst/>
              <a:cxnLst/>
              <a:rect l="l" t="t" r="r" b="b"/>
              <a:pathLst>
                <a:path w="6309359" h="3382010">
                  <a:moveTo>
                    <a:pt x="6309359" y="0"/>
                  </a:moveTo>
                  <a:lnTo>
                    <a:pt x="6309359" y="3381755"/>
                  </a:lnTo>
                </a:path>
                <a:path w="6309359" h="3382010">
                  <a:moveTo>
                    <a:pt x="0" y="2772155"/>
                  </a:moveTo>
                  <a:lnTo>
                    <a:pt x="6309359" y="2772155"/>
                  </a:lnTo>
                </a:path>
                <a:path w="6309359" h="3382010">
                  <a:moveTo>
                    <a:pt x="0" y="457200"/>
                  </a:moveTo>
                  <a:lnTo>
                    <a:pt x="6309359" y="457199"/>
                  </a:lnTo>
                </a:path>
              </a:pathLst>
            </a:custGeom>
            <a:ln w="28956">
              <a:solidFill>
                <a:srgbClr val="FFFFFF"/>
              </a:solidFill>
            </a:ln>
          </p:spPr>
          <p:txBody>
            <a:bodyPr wrap="square" lIns="0" tIns="0" rIns="0" bIns="0" rtlCol="0"/>
            <a:lstStyle/>
            <a:p>
              <a:endParaRPr dirty="0"/>
            </a:p>
          </p:txBody>
        </p:sp>
      </p:grpSp>
      <p:sp>
        <p:nvSpPr>
          <p:cNvPr id="11" name="object 11"/>
          <p:cNvSpPr txBox="1">
            <a:spLocks noGrp="1"/>
          </p:cNvSpPr>
          <p:nvPr>
            <p:ph type="sldNum" sz="quarter" idx="7"/>
          </p:nvPr>
        </p:nvSpPr>
        <p:spPr>
          <a:prstGeom prst="rect">
            <a:avLst/>
          </a:prstGeom>
        </p:spPr>
        <p:txBody>
          <a:bodyPr vert="horz" wrap="square" lIns="0" tIns="12065" rIns="0" bIns="0" rtlCol="0">
            <a:spAutoFit/>
          </a:bodyPr>
          <a:lstStyle/>
          <a:p>
            <a:pPr marL="38100">
              <a:lnSpc>
                <a:spcPct val="100000"/>
              </a:lnSpc>
              <a:spcBef>
                <a:spcPts val="95"/>
              </a:spcBef>
            </a:pPr>
            <a:fld id="{81D60167-4931-47E6-BA6A-407CBD079E47}" type="slidenum">
              <a:rPr spc="-5" dirty="0"/>
              <a:t>11</a:t>
            </a:fld>
            <a:endParaRPr spc="-5" dirty="0"/>
          </a:p>
        </p:txBody>
      </p:sp>
      <p:pic>
        <p:nvPicPr>
          <p:cNvPr id="12" name="Graphic 11">
            <a:extLst>
              <a:ext uri="{FF2B5EF4-FFF2-40B4-BE49-F238E27FC236}">
                <a16:creationId xmlns:a16="http://schemas.microsoft.com/office/drawing/2014/main" id="{E6DAB25C-F5A5-4F83-ABF7-96297A6D9E9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87818" y="63389"/>
            <a:ext cx="1238249" cy="768207"/>
          </a:xfrm>
          <a:prstGeom prst="rect">
            <a:avLst/>
          </a:prstGeom>
        </p:spPr>
      </p:pic>
      <p:cxnSp>
        <p:nvCxnSpPr>
          <p:cNvPr id="13" name="Straight Connector 12">
            <a:extLst>
              <a:ext uri="{FF2B5EF4-FFF2-40B4-BE49-F238E27FC236}">
                <a16:creationId xmlns:a16="http://schemas.microsoft.com/office/drawing/2014/main" id="{234C92E9-D231-4D83-B322-507C067CBD0B}"/>
              </a:ext>
            </a:extLst>
          </p:cNvPr>
          <p:cNvCxnSpPr/>
          <p:nvPr/>
        </p:nvCxnSpPr>
        <p:spPr>
          <a:xfrm flipV="1">
            <a:off x="0" y="1054100"/>
            <a:ext cx="9118600" cy="76200"/>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14" name="Straight Connector 13">
            <a:extLst>
              <a:ext uri="{FF2B5EF4-FFF2-40B4-BE49-F238E27FC236}">
                <a16:creationId xmlns:a16="http://schemas.microsoft.com/office/drawing/2014/main" id="{9FFFF512-C8D9-4822-9BB6-36CA0E907F67}"/>
              </a:ext>
            </a:extLst>
          </p:cNvPr>
          <p:cNvCxnSpPr>
            <a:cxnSpLocks/>
          </p:cNvCxnSpPr>
          <p:nvPr/>
        </p:nvCxnSpPr>
        <p:spPr>
          <a:xfrm>
            <a:off x="901700" y="0"/>
            <a:ext cx="0" cy="166370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65352" y="506983"/>
            <a:ext cx="4840224" cy="457200"/>
          </a:xfrm>
          <a:prstGeom prst="rect">
            <a:avLst/>
          </a:prstGeom>
        </p:spPr>
      </p:pic>
      <p:sp>
        <p:nvSpPr>
          <p:cNvPr id="3" name="object 3"/>
          <p:cNvSpPr txBox="1">
            <a:spLocks noGrp="1"/>
          </p:cNvSpPr>
          <p:nvPr>
            <p:ph type="title"/>
          </p:nvPr>
        </p:nvSpPr>
        <p:spPr>
          <a:xfrm>
            <a:off x="1054100" y="1540799"/>
            <a:ext cx="4258310" cy="513715"/>
          </a:xfrm>
          <a:prstGeom prst="rect">
            <a:avLst/>
          </a:prstGeom>
        </p:spPr>
        <p:txBody>
          <a:bodyPr vert="horz" wrap="square" lIns="0" tIns="13335" rIns="0" bIns="0" rtlCol="0">
            <a:spAutoFit/>
          </a:bodyPr>
          <a:lstStyle/>
          <a:p>
            <a:pPr marL="12700">
              <a:lnSpc>
                <a:spcPct val="100000"/>
              </a:lnSpc>
              <a:spcBef>
                <a:spcPts val="105"/>
              </a:spcBef>
            </a:pPr>
            <a:r>
              <a:rPr dirty="0"/>
              <a:t>1.2</a:t>
            </a:r>
            <a:r>
              <a:rPr spc="-40" dirty="0"/>
              <a:t> </a:t>
            </a:r>
            <a:r>
              <a:rPr spc="-5" dirty="0"/>
              <a:t>Project</a:t>
            </a:r>
            <a:r>
              <a:rPr spc="-40" dirty="0"/>
              <a:t> </a:t>
            </a:r>
            <a:r>
              <a:rPr dirty="0"/>
              <a:t>Deliverables</a:t>
            </a:r>
          </a:p>
        </p:txBody>
      </p:sp>
      <p:sp>
        <p:nvSpPr>
          <p:cNvPr id="5" name="object 5"/>
          <p:cNvSpPr txBox="1">
            <a:spLocks noGrp="1"/>
          </p:cNvSpPr>
          <p:nvPr>
            <p:ph type="sldNum" sz="quarter" idx="7"/>
          </p:nvPr>
        </p:nvSpPr>
        <p:spPr>
          <a:prstGeom prst="rect">
            <a:avLst/>
          </a:prstGeom>
        </p:spPr>
        <p:txBody>
          <a:bodyPr vert="horz" wrap="square" lIns="0" tIns="12065" rIns="0" bIns="0" rtlCol="0">
            <a:spAutoFit/>
          </a:bodyPr>
          <a:lstStyle/>
          <a:p>
            <a:pPr marL="38100">
              <a:lnSpc>
                <a:spcPct val="100000"/>
              </a:lnSpc>
              <a:spcBef>
                <a:spcPts val="95"/>
              </a:spcBef>
            </a:pPr>
            <a:fld id="{81D60167-4931-47E6-BA6A-407CBD079E47}" type="slidenum">
              <a:rPr spc="-5" dirty="0"/>
              <a:t>12</a:t>
            </a:fld>
            <a:endParaRPr spc="-5" dirty="0"/>
          </a:p>
        </p:txBody>
      </p:sp>
      <p:sp>
        <p:nvSpPr>
          <p:cNvPr id="4" name="object 4"/>
          <p:cNvSpPr txBox="1">
            <a:spLocks noGrp="1"/>
          </p:cNvSpPr>
          <p:nvPr>
            <p:ph type="body" idx="1"/>
          </p:nvPr>
        </p:nvSpPr>
        <p:spPr>
          <a:xfrm>
            <a:off x="113500" y="2730500"/>
            <a:ext cx="8986538" cy="2700098"/>
          </a:xfrm>
          <a:prstGeom prst="rect">
            <a:avLst/>
          </a:prstGeom>
        </p:spPr>
        <p:txBody>
          <a:bodyPr vert="horz" wrap="square" lIns="0" tIns="12065" rIns="0" bIns="0" rtlCol="0">
            <a:spAutoFit/>
          </a:bodyPr>
          <a:lstStyle/>
          <a:p>
            <a:pPr marL="1937385" marR="5080" indent="-287020">
              <a:lnSpc>
                <a:spcPct val="100000"/>
              </a:lnSpc>
              <a:spcBef>
                <a:spcPts val="95"/>
              </a:spcBef>
            </a:pPr>
            <a:r>
              <a:rPr sz="2400" dirty="0"/>
              <a:t>Complete</a:t>
            </a:r>
            <a:r>
              <a:rPr sz="2400" spc="-5" dirty="0"/>
              <a:t> source</a:t>
            </a:r>
            <a:r>
              <a:rPr sz="2400" dirty="0"/>
              <a:t> </a:t>
            </a:r>
            <a:r>
              <a:rPr sz="2400" spc="-5" dirty="0"/>
              <a:t>code</a:t>
            </a:r>
            <a:r>
              <a:rPr sz="2400" dirty="0"/>
              <a:t> </a:t>
            </a:r>
            <a:r>
              <a:rPr sz="2400" spc="-5" dirty="0"/>
              <a:t>&amp;</a:t>
            </a:r>
            <a:r>
              <a:rPr sz="2400" spc="5" dirty="0"/>
              <a:t> </a:t>
            </a:r>
            <a:r>
              <a:rPr sz="2400" dirty="0"/>
              <a:t>user </a:t>
            </a:r>
            <a:r>
              <a:rPr sz="2400" spc="-5" dirty="0"/>
              <a:t>and</a:t>
            </a:r>
            <a:r>
              <a:rPr sz="2400" dirty="0"/>
              <a:t> </a:t>
            </a:r>
            <a:r>
              <a:rPr sz="2400" spc="-5" dirty="0"/>
              <a:t>operations </a:t>
            </a:r>
            <a:r>
              <a:rPr sz="2400" dirty="0"/>
              <a:t> </a:t>
            </a:r>
            <a:r>
              <a:rPr sz="2400" spc="-5" dirty="0"/>
              <a:t>manuals</a:t>
            </a:r>
            <a:r>
              <a:rPr sz="2400" dirty="0"/>
              <a:t> </a:t>
            </a:r>
            <a:r>
              <a:rPr sz="2400" spc="-5" dirty="0"/>
              <a:t>will</a:t>
            </a:r>
            <a:r>
              <a:rPr sz="2400" dirty="0"/>
              <a:t> </a:t>
            </a:r>
            <a:r>
              <a:rPr sz="2400" spc="-5" dirty="0"/>
              <a:t>be</a:t>
            </a:r>
            <a:r>
              <a:rPr sz="2400" spc="5" dirty="0"/>
              <a:t> </a:t>
            </a:r>
            <a:r>
              <a:rPr sz="2400" spc="-5" dirty="0"/>
              <a:t>delivered</a:t>
            </a:r>
            <a:r>
              <a:rPr sz="2400" dirty="0"/>
              <a:t> </a:t>
            </a:r>
            <a:r>
              <a:rPr sz="2400" spc="-5" dirty="0"/>
              <a:t>1</a:t>
            </a:r>
            <a:r>
              <a:rPr lang="en-IN" sz="2400" spc="-5" dirty="0"/>
              <a:t>2</a:t>
            </a:r>
            <a:r>
              <a:rPr sz="2400" spc="5" dirty="0"/>
              <a:t> </a:t>
            </a:r>
            <a:r>
              <a:rPr sz="2400" spc="-5" dirty="0"/>
              <a:t>weeks</a:t>
            </a:r>
            <a:r>
              <a:rPr sz="2400" dirty="0"/>
              <a:t> </a:t>
            </a:r>
            <a:r>
              <a:rPr sz="2400" spc="-5" dirty="0"/>
              <a:t>after</a:t>
            </a:r>
            <a:r>
              <a:rPr sz="2400" dirty="0"/>
              <a:t> </a:t>
            </a:r>
            <a:r>
              <a:rPr sz="2400" spc="-5" dirty="0"/>
              <a:t>the </a:t>
            </a:r>
            <a:r>
              <a:rPr sz="2400" spc="-860" dirty="0"/>
              <a:t> </a:t>
            </a:r>
            <a:r>
              <a:rPr sz="2400" spc="-5" dirty="0"/>
              <a:t>project</a:t>
            </a:r>
            <a:r>
              <a:rPr sz="2400" dirty="0"/>
              <a:t> </a:t>
            </a:r>
            <a:r>
              <a:rPr sz="2400" spc="-5" dirty="0"/>
              <a:t>commences.</a:t>
            </a:r>
            <a:endParaRPr lang="en-IN" sz="2400" spc="-5" dirty="0"/>
          </a:p>
          <a:p>
            <a:pPr marL="1937385" marR="5080" indent="-287020">
              <a:lnSpc>
                <a:spcPct val="100000"/>
              </a:lnSpc>
              <a:spcBef>
                <a:spcPts val="95"/>
              </a:spcBef>
            </a:pPr>
            <a:endParaRPr sz="2400" spc="-5" dirty="0"/>
          </a:p>
          <a:p>
            <a:pPr marL="1937385" marR="546100" indent="-287020">
              <a:lnSpc>
                <a:spcPct val="100200"/>
              </a:lnSpc>
              <a:spcBef>
                <a:spcPts val="665"/>
              </a:spcBef>
            </a:pPr>
            <a:r>
              <a:rPr sz="2400" dirty="0"/>
              <a:t>Client</a:t>
            </a:r>
            <a:r>
              <a:rPr sz="2400" spc="-5" dirty="0"/>
              <a:t> </a:t>
            </a:r>
            <a:r>
              <a:rPr sz="2400" spc="-10" dirty="0"/>
              <a:t>will</a:t>
            </a:r>
            <a:r>
              <a:rPr sz="2400" dirty="0"/>
              <a:t> </a:t>
            </a:r>
            <a:r>
              <a:rPr sz="2400" spc="-5" dirty="0"/>
              <a:t>be</a:t>
            </a:r>
            <a:r>
              <a:rPr sz="2400" dirty="0"/>
              <a:t> </a:t>
            </a:r>
            <a:r>
              <a:rPr sz="2400" spc="-5" dirty="0"/>
              <a:t>responsible</a:t>
            </a:r>
            <a:r>
              <a:rPr sz="2400" spc="-10" dirty="0"/>
              <a:t> </a:t>
            </a:r>
            <a:r>
              <a:rPr sz="2400" spc="-5" dirty="0"/>
              <a:t>for</a:t>
            </a:r>
            <a:r>
              <a:rPr sz="2400" dirty="0"/>
              <a:t> </a:t>
            </a:r>
            <a:r>
              <a:rPr sz="2400" spc="-5" dirty="0"/>
              <a:t>acquiring</a:t>
            </a:r>
            <a:r>
              <a:rPr sz="2400" spc="10" dirty="0"/>
              <a:t> </a:t>
            </a:r>
            <a:r>
              <a:rPr sz="2400" dirty="0"/>
              <a:t>the </a:t>
            </a:r>
            <a:r>
              <a:rPr sz="2400" spc="5" dirty="0"/>
              <a:t> </a:t>
            </a:r>
            <a:r>
              <a:rPr sz="2400" spc="-5" dirty="0"/>
              <a:t>recommended </a:t>
            </a:r>
            <a:r>
              <a:rPr sz="2400" dirty="0"/>
              <a:t>hardware</a:t>
            </a:r>
            <a:r>
              <a:rPr sz="2400" spc="-5" dirty="0"/>
              <a:t> and</a:t>
            </a:r>
            <a:r>
              <a:rPr sz="2400" dirty="0"/>
              <a:t> </a:t>
            </a:r>
            <a:r>
              <a:rPr sz="2400" spc="-5" dirty="0"/>
              <a:t>software by </a:t>
            </a:r>
            <a:r>
              <a:rPr sz="2400" spc="-860" dirty="0"/>
              <a:t> </a:t>
            </a:r>
            <a:r>
              <a:rPr sz="2400" spc="-10" dirty="0"/>
              <a:t>the</a:t>
            </a:r>
            <a:r>
              <a:rPr sz="2400" dirty="0"/>
              <a:t> </a:t>
            </a:r>
            <a:r>
              <a:rPr sz="2400" spc="-10" dirty="0"/>
              <a:t>time</a:t>
            </a:r>
            <a:r>
              <a:rPr sz="2400" dirty="0"/>
              <a:t> </a:t>
            </a:r>
            <a:r>
              <a:rPr sz="2400" spc="-10" dirty="0"/>
              <a:t>the</a:t>
            </a:r>
            <a:r>
              <a:rPr sz="2400" dirty="0"/>
              <a:t> </a:t>
            </a:r>
            <a:r>
              <a:rPr sz="2400" spc="-5" dirty="0"/>
              <a:t>product</a:t>
            </a:r>
            <a:r>
              <a:rPr sz="2400" dirty="0"/>
              <a:t> is </a:t>
            </a:r>
            <a:r>
              <a:rPr sz="2400" spc="-5" dirty="0"/>
              <a:t>delivered.</a:t>
            </a:r>
          </a:p>
        </p:txBody>
      </p:sp>
      <p:pic>
        <p:nvPicPr>
          <p:cNvPr id="6" name="Graphic 5">
            <a:extLst>
              <a:ext uri="{FF2B5EF4-FFF2-40B4-BE49-F238E27FC236}">
                <a16:creationId xmlns:a16="http://schemas.microsoft.com/office/drawing/2014/main" id="{5442EF5B-E413-4B64-B209-888639865110}"/>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87818" y="63389"/>
            <a:ext cx="1238249" cy="768207"/>
          </a:xfrm>
          <a:prstGeom prst="rect">
            <a:avLst/>
          </a:prstGeom>
        </p:spPr>
      </p:pic>
      <p:cxnSp>
        <p:nvCxnSpPr>
          <p:cNvPr id="7" name="Straight Connector 6">
            <a:extLst>
              <a:ext uri="{FF2B5EF4-FFF2-40B4-BE49-F238E27FC236}">
                <a16:creationId xmlns:a16="http://schemas.microsoft.com/office/drawing/2014/main" id="{55E2A510-76D7-47DD-9EBC-AC040FA52608}"/>
              </a:ext>
            </a:extLst>
          </p:cNvPr>
          <p:cNvCxnSpPr/>
          <p:nvPr/>
        </p:nvCxnSpPr>
        <p:spPr>
          <a:xfrm flipV="1">
            <a:off x="0" y="1054100"/>
            <a:ext cx="9118600" cy="76200"/>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8" name="Straight Connector 7">
            <a:extLst>
              <a:ext uri="{FF2B5EF4-FFF2-40B4-BE49-F238E27FC236}">
                <a16:creationId xmlns:a16="http://schemas.microsoft.com/office/drawing/2014/main" id="{33B2BDF9-A542-477C-8ADA-242BC83E9FD2}"/>
              </a:ext>
            </a:extLst>
          </p:cNvPr>
          <p:cNvCxnSpPr>
            <a:cxnSpLocks/>
          </p:cNvCxnSpPr>
          <p:nvPr/>
        </p:nvCxnSpPr>
        <p:spPr>
          <a:xfrm>
            <a:off x="901700" y="0"/>
            <a:ext cx="0" cy="166370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65352" y="506983"/>
            <a:ext cx="4840224" cy="457200"/>
          </a:xfrm>
          <a:prstGeom prst="rect">
            <a:avLst/>
          </a:prstGeom>
        </p:spPr>
      </p:pic>
      <p:sp>
        <p:nvSpPr>
          <p:cNvPr id="3" name="object 3"/>
          <p:cNvSpPr txBox="1">
            <a:spLocks noGrp="1"/>
          </p:cNvSpPr>
          <p:nvPr>
            <p:ph type="title"/>
          </p:nvPr>
        </p:nvSpPr>
        <p:spPr>
          <a:xfrm>
            <a:off x="1165352" y="2054074"/>
            <a:ext cx="7818120" cy="3405418"/>
          </a:xfrm>
          <a:prstGeom prst="rect">
            <a:avLst/>
          </a:prstGeom>
        </p:spPr>
        <p:txBody>
          <a:bodyPr vert="horz" wrap="square" lIns="0" tIns="113664" rIns="0" bIns="0" rtlCol="0">
            <a:spAutoFit/>
          </a:bodyPr>
          <a:lstStyle/>
          <a:p>
            <a:pPr marL="12700">
              <a:lnSpc>
                <a:spcPct val="100000"/>
              </a:lnSpc>
              <a:spcBef>
                <a:spcPts val="894"/>
              </a:spcBef>
            </a:pPr>
            <a:r>
              <a:rPr dirty="0"/>
              <a:t>1.3</a:t>
            </a:r>
            <a:r>
              <a:rPr spc="-20" dirty="0"/>
              <a:t> </a:t>
            </a:r>
            <a:r>
              <a:rPr dirty="0"/>
              <a:t>Evolution</a:t>
            </a:r>
            <a:r>
              <a:rPr spc="-15" dirty="0"/>
              <a:t> </a:t>
            </a:r>
            <a:r>
              <a:rPr dirty="0"/>
              <a:t>of</a:t>
            </a:r>
            <a:r>
              <a:rPr spc="-15" dirty="0"/>
              <a:t> </a:t>
            </a:r>
            <a:r>
              <a:rPr spc="-5" dirty="0"/>
              <a:t>the</a:t>
            </a:r>
            <a:r>
              <a:rPr spc="-15" dirty="0"/>
              <a:t> </a:t>
            </a:r>
            <a:r>
              <a:rPr dirty="0"/>
              <a:t>SPMP</a:t>
            </a:r>
            <a:br>
              <a:rPr lang="en-IN" dirty="0"/>
            </a:br>
            <a:endParaRPr dirty="0"/>
          </a:p>
          <a:p>
            <a:pPr marL="926465" marR="5080" indent="-342900">
              <a:lnSpc>
                <a:spcPct val="100000"/>
              </a:lnSpc>
              <a:spcBef>
                <a:spcPts val="690"/>
              </a:spcBef>
              <a:buFont typeface="Wingdings" panose="05000000000000000000" pitchFamily="2" charset="2"/>
              <a:buChar char="q"/>
              <a:tabLst>
                <a:tab pos="4644390" algn="l"/>
              </a:tabLst>
            </a:pPr>
            <a:r>
              <a:rPr sz="2400" dirty="0"/>
              <a:t>All </a:t>
            </a:r>
            <a:r>
              <a:rPr sz="2400" spc="-5" dirty="0"/>
              <a:t>changes</a:t>
            </a:r>
            <a:r>
              <a:rPr sz="2400" dirty="0"/>
              <a:t> </a:t>
            </a:r>
            <a:r>
              <a:rPr sz="2400" spc="-5" dirty="0"/>
              <a:t>must</a:t>
            </a:r>
            <a:r>
              <a:rPr sz="2400" dirty="0"/>
              <a:t> </a:t>
            </a:r>
            <a:r>
              <a:rPr sz="2400" spc="-5" dirty="0"/>
              <a:t>be</a:t>
            </a:r>
            <a:r>
              <a:rPr sz="2400" dirty="0"/>
              <a:t> </a:t>
            </a:r>
            <a:r>
              <a:rPr sz="2400" spc="-5" dirty="0"/>
              <a:t>agreed</a:t>
            </a:r>
            <a:r>
              <a:rPr sz="2400" dirty="0"/>
              <a:t>  </a:t>
            </a:r>
            <a:r>
              <a:rPr sz="2400" spc="-5" dirty="0"/>
              <a:t>by</a:t>
            </a:r>
            <a:r>
              <a:rPr sz="2400" dirty="0"/>
              <a:t> </a:t>
            </a:r>
            <a:r>
              <a:rPr lang="en-IN" sz="2400" spc="-5" dirty="0"/>
              <a:t>Durst team</a:t>
            </a:r>
            <a:r>
              <a:rPr sz="2400" dirty="0"/>
              <a:t> </a:t>
            </a:r>
            <a:r>
              <a:rPr sz="2400" spc="-5" dirty="0"/>
              <a:t>before </a:t>
            </a:r>
            <a:r>
              <a:rPr sz="2400" dirty="0"/>
              <a:t> </a:t>
            </a:r>
            <a:r>
              <a:rPr sz="2400" spc="-5" dirty="0"/>
              <a:t>they</a:t>
            </a:r>
            <a:r>
              <a:rPr sz="2400" spc="10" dirty="0"/>
              <a:t> </a:t>
            </a:r>
            <a:r>
              <a:rPr sz="2400" spc="-5" dirty="0"/>
              <a:t>are</a:t>
            </a:r>
            <a:r>
              <a:rPr sz="2400" spc="15" dirty="0"/>
              <a:t> </a:t>
            </a:r>
            <a:r>
              <a:rPr sz="2400" dirty="0"/>
              <a:t>implemented. </a:t>
            </a:r>
            <a:br>
              <a:rPr lang="en-IN" sz="2400" dirty="0"/>
            </a:br>
            <a:br>
              <a:rPr lang="en-IN" sz="2400" dirty="0"/>
            </a:br>
            <a:br>
              <a:rPr lang="en-IN" sz="2400" dirty="0"/>
            </a:br>
            <a:r>
              <a:rPr lang="en-IN" sz="2400" dirty="0"/>
              <a:t>-&gt; </a:t>
            </a:r>
            <a:r>
              <a:rPr sz="2400" dirty="0"/>
              <a:t>All </a:t>
            </a:r>
            <a:r>
              <a:rPr sz="2400" spc="-5" dirty="0"/>
              <a:t>changes must be </a:t>
            </a:r>
            <a:r>
              <a:rPr sz="2400" spc="-860" dirty="0"/>
              <a:t> </a:t>
            </a:r>
            <a:r>
              <a:rPr sz="2400" spc="-5" dirty="0"/>
              <a:t>documented </a:t>
            </a:r>
            <a:r>
              <a:rPr sz="2400" dirty="0"/>
              <a:t>in </a:t>
            </a:r>
            <a:r>
              <a:rPr sz="2400" spc="-5" dirty="0"/>
              <a:t>order</a:t>
            </a:r>
            <a:r>
              <a:rPr sz="2400" dirty="0"/>
              <a:t> </a:t>
            </a:r>
            <a:r>
              <a:rPr sz="2400" spc="-5" dirty="0"/>
              <a:t>to keep</a:t>
            </a:r>
            <a:r>
              <a:rPr sz="2400" dirty="0"/>
              <a:t> </a:t>
            </a:r>
            <a:r>
              <a:rPr sz="2400" spc="-5" dirty="0"/>
              <a:t>the</a:t>
            </a:r>
            <a:r>
              <a:rPr sz="2400" dirty="0"/>
              <a:t> </a:t>
            </a:r>
            <a:r>
              <a:rPr sz="2400" spc="-5" dirty="0"/>
              <a:t>SPMP </a:t>
            </a:r>
            <a:r>
              <a:rPr sz="2400" dirty="0"/>
              <a:t> </a:t>
            </a:r>
            <a:r>
              <a:rPr sz="2400" spc="-5" dirty="0"/>
              <a:t>correct and</a:t>
            </a:r>
            <a:r>
              <a:rPr sz="2400" dirty="0"/>
              <a:t> up </a:t>
            </a:r>
            <a:r>
              <a:rPr sz="2400" spc="-5" dirty="0"/>
              <a:t>to date.</a:t>
            </a:r>
            <a:endParaRPr sz="2400" dirty="0"/>
          </a:p>
        </p:txBody>
      </p:sp>
      <p:sp>
        <p:nvSpPr>
          <p:cNvPr id="4" name="object 4"/>
          <p:cNvSpPr txBox="1">
            <a:spLocks noGrp="1"/>
          </p:cNvSpPr>
          <p:nvPr>
            <p:ph type="sldNum" sz="quarter" idx="7"/>
          </p:nvPr>
        </p:nvSpPr>
        <p:spPr>
          <a:prstGeom prst="rect">
            <a:avLst/>
          </a:prstGeom>
        </p:spPr>
        <p:txBody>
          <a:bodyPr vert="horz" wrap="square" lIns="0" tIns="12065" rIns="0" bIns="0" rtlCol="0">
            <a:spAutoFit/>
          </a:bodyPr>
          <a:lstStyle/>
          <a:p>
            <a:pPr marL="38100">
              <a:lnSpc>
                <a:spcPct val="100000"/>
              </a:lnSpc>
              <a:spcBef>
                <a:spcPts val="95"/>
              </a:spcBef>
            </a:pPr>
            <a:fld id="{81D60167-4931-47E6-BA6A-407CBD079E47}" type="slidenum">
              <a:rPr spc="-5" dirty="0"/>
              <a:t>13</a:t>
            </a:fld>
            <a:endParaRPr spc="-5" dirty="0"/>
          </a:p>
        </p:txBody>
      </p:sp>
      <p:pic>
        <p:nvPicPr>
          <p:cNvPr id="5" name="Graphic 4">
            <a:extLst>
              <a:ext uri="{FF2B5EF4-FFF2-40B4-BE49-F238E27FC236}">
                <a16:creationId xmlns:a16="http://schemas.microsoft.com/office/drawing/2014/main" id="{AB29CC3A-E3B2-479A-B4EA-228B537BDF4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87818" y="63389"/>
            <a:ext cx="1238249" cy="768207"/>
          </a:xfrm>
          <a:prstGeom prst="rect">
            <a:avLst/>
          </a:prstGeom>
        </p:spPr>
      </p:pic>
      <p:cxnSp>
        <p:nvCxnSpPr>
          <p:cNvPr id="6" name="Straight Connector 5">
            <a:extLst>
              <a:ext uri="{FF2B5EF4-FFF2-40B4-BE49-F238E27FC236}">
                <a16:creationId xmlns:a16="http://schemas.microsoft.com/office/drawing/2014/main" id="{C639AD08-9260-4E71-9276-4FFD7967E9EC}"/>
              </a:ext>
            </a:extLst>
          </p:cNvPr>
          <p:cNvCxnSpPr/>
          <p:nvPr/>
        </p:nvCxnSpPr>
        <p:spPr>
          <a:xfrm flipV="1">
            <a:off x="0" y="1054100"/>
            <a:ext cx="9118600" cy="76200"/>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FC535278-9129-4350-B5B8-FBF518DA692D}"/>
              </a:ext>
            </a:extLst>
          </p:cNvPr>
          <p:cNvCxnSpPr>
            <a:cxnSpLocks/>
          </p:cNvCxnSpPr>
          <p:nvPr/>
        </p:nvCxnSpPr>
        <p:spPr>
          <a:xfrm>
            <a:off x="901700" y="0"/>
            <a:ext cx="0" cy="166370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65352" y="506983"/>
            <a:ext cx="4840224" cy="457200"/>
          </a:xfrm>
          <a:prstGeom prst="rect">
            <a:avLst/>
          </a:prstGeom>
        </p:spPr>
      </p:pic>
      <p:sp>
        <p:nvSpPr>
          <p:cNvPr id="3" name="object 3"/>
          <p:cNvSpPr txBox="1">
            <a:spLocks noGrp="1"/>
          </p:cNvSpPr>
          <p:nvPr>
            <p:ph type="title"/>
          </p:nvPr>
        </p:nvSpPr>
        <p:spPr>
          <a:xfrm>
            <a:off x="1212087" y="1697327"/>
            <a:ext cx="7713980" cy="1435648"/>
          </a:xfrm>
          <a:prstGeom prst="rect">
            <a:avLst/>
          </a:prstGeom>
        </p:spPr>
        <p:txBody>
          <a:bodyPr vert="horz" wrap="square" lIns="0" tIns="113664" rIns="0" bIns="0" rtlCol="0">
            <a:spAutoFit/>
          </a:bodyPr>
          <a:lstStyle/>
          <a:p>
            <a:pPr marL="12700">
              <a:lnSpc>
                <a:spcPct val="100000"/>
              </a:lnSpc>
              <a:spcBef>
                <a:spcPts val="894"/>
              </a:spcBef>
            </a:pPr>
            <a:r>
              <a:rPr dirty="0"/>
              <a:t>1.4</a:t>
            </a:r>
            <a:r>
              <a:rPr spc="-50" dirty="0"/>
              <a:t> </a:t>
            </a:r>
            <a:r>
              <a:rPr dirty="0"/>
              <a:t>References</a:t>
            </a:r>
          </a:p>
          <a:p>
            <a:pPr marL="870585" marR="5080" indent="-287020">
              <a:lnSpc>
                <a:spcPct val="100000"/>
              </a:lnSpc>
              <a:spcBef>
                <a:spcPts val="690"/>
              </a:spcBef>
            </a:pPr>
            <a:r>
              <a:rPr sz="2400" dirty="0"/>
              <a:t>Refer </a:t>
            </a:r>
            <a:r>
              <a:rPr sz="2400" spc="-5" dirty="0"/>
              <a:t>to</a:t>
            </a:r>
            <a:r>
              <a:rPr sz="2400" dirty="0"/>
              <a:t> </a:t>
            </a:r>
            <a:r>
              <a:rPr sz="2400" spc="-5" dirty="0"/>
              <a:t>our</a:t>
            </a:r>
            <a:r>
              <a:rPr sz="2400" dirty="0"/>
              <a:t> </a:t>
            </a:r>
            <a:r>
              <a:rPr sz="2400" spc="-5" dirty="0"/>
              <a:t>company</a:t>
            </a:r>
            <a:r>
              <a:rPr lang="en-IN" sz="2400" spc="-5" dirty="0"/>
              <a:t>(Durst </a:t>
            </a:r>
            <a:r>
              <a:rPr lang="en-IN" sz="2400" spc="-5" dirty="0" err="1"/>
              <a:t>Phototechnik</a:t>
            </a:r>
            <a:r>
              <a:rPr lang="en-IN" sz="2400" spc="-5" dirty="0"/>
              <a:t> AG)</a:t>
            </a:r>
            <a:r>
              <a:rPr sz="2400" dirty="0"/>
              <a:t> </a:t>
            </a:r>
            <a:r>
              <a:rPr sz="2400" spc="-5" dirty="0"/>
              <a:t>coding,</a:t>
            </a:r>
            <a:r>
              <a:rPr sz="2400" spc="5" dirty="0"/>
              <a:t> </a:t>
            </a:r>
            <a:r>
              <a:rPr sz="2400" spc="-5" dirty="0"/>
              <a:t>documentation </a:t>
            </a:r>
            <a:r>
              <a:rPr sz="2400" spc="-860" dirty="0"/>
              <a:t> </a:t>
            </a:r>
            <a:r>
              <a:rPr sz="2400" spc="-5" dirty="0"/>
              <a:t>and testing</a:t>
            </a:r>
            <a:r>
              <a:rPr sz="2400" dirty="0"/>
              <a:t> </a:t>
            </a:r>
            <a:r>
              <a:rPr sz="2400" spc="-5" dirty="0"/>
              <a:t>standards.</a:t>
            </a:r>
            <a:endParaRPr sz="2400" dirty="0"/>
          </a:p>
        </p:txBody>
      </p:sp>
      <p:sp>
        <p:nvSpPr>
          <p:cNvPr id="5" name="object 5"/>
          <p:cNvSpPr txBox="1">
            <a:spLocks noGrp="1"/>
          </p:cNvSpPr>
          <p:nvPr>
            <p:ph type="sldNum" sz="quarter" idx="7"/>
          </p:nvPr>
        </p:nvSpPr>
        <p:spPr>
          <a:prstGeom prst="rect">
            <a:avLst/>
          </a:prstGeom>
        </p:spPr>
        <p:txBody>
          <a:bodyPr vert="horz" wrap="square" lIns="0" tIns="12065" rIns="0" bIns="0" rtlCol="0">
            <a:spAutoFit/>
          </a:bodyPr>
          <a:lstStyle/>
          <a:p>
            <a:pPr marL="38100">
              <a:lnSpc>
                <a:spcPct val="100000"/>
              </a:lnSpc>
              <a:spcBef>
                <a:spcPts val="95"/>
              </a:spcBef>
            </a:pPr>
            <a:fld id="{81D60167-4931-47E6-BA6A-407CBD079E47}" type="slidenum">
              <a:rPr spc="-5" dirty="0"/>
              <a:t>14</a:t>
            </a:fld>
            <a:endParaRPr spc="-5" dirty="0"/>
          </a:p>
        </p:txBody>
      </p:sp>
      <p:sp>
        <p:nvSpPr>
          <p:cNvPr id="4" name="object 4"/>
          <p:cNvSpPr txBox="1"/>
          <p:nvPr/>
        </p:nvSpPr>
        <p:spPr>
          <a:xfrm>
            <a:off x="1132839" y="3949700"/>
            <a:ext cx="7373620" cy="1445972"/>
          </a:xfrm>
          <a:prstGeom prst="rect">
            <a:avLst/>
          </a:prstGeom>
        </p:spPr>
        <p:txBody>
          <a:bodyPr vert="horz" wrap="square" lIns="0" tIns="113664" rIns="0" bIns="0" rtlCol="0">
            <a:spAutoFit/>
          </a:bodyPr>
          <a:lstStyle/>
          <a:p>
            <a:pPr marL="12700">
              <a:lnSpc>
                <a:spcPct val="100000"/>
              </a:lnSpc>
              <a:spcBef>
                <a:spcPts val="894"/>
              </a:spcBef>
            </a:pPr>
            <a:r>
              <a:rPr sz="3200" dirty="0">
                <a:solidFill>
                  <a:srgbClr val="FFFFFF"/>
                </a:solidFill>
                <a:latin typeface="Tahoma"/>
                <a:cs typeface="Tahoma"/>
              </a:rPr>
              <a:t>1.5</a:t>
            </a:r>
            <a:r>
              <a:rPr sz="3200" spc="-25" dirty="0">
                <a:solidFill>
                  <a:srgbClr val="FFFFFF"/>
                </a:solidFill>
                <a:latin typeface="Tahoma"/>
                <a:cs typeface="Tahoma"/>
              </a:rPr>
              <a:t> </a:t>
            </a:r>
            <a:r>
              <a:rPr sz="3200" dirty="0">
                <a:solidFill>
                  <a:srgbClr val="FFFFFF"/>
                </a:solidFill>
                <a:latin typeface="Tahoma"/>
                <a:cs typeface="Tahoma"/>
              </a:rPr>
              <a:t>Definitions</a:t>
            </a:r>
            <a:r>
              <a:rPr sz="3200" spc="-20" dirty="0">
                <a:solidFill>
                  <a:srgbClr val="FFFFFF"/>
                </a:solidFill>
                <a:latin typeface="Tahoma"/>
                <a:cs typeface="Tahoma"/>
              </a:rPr>
              <a:t> </a:t>
            </a:r>
            <a:r>
              <a:rPr sz="3200" dirty="0">
                <a:solidFill>
                  <a:srgbClr val="FFFFFF"/>
                </a:solidFill>
                <a:latin typeface="Tahoma"/>
                <a:cs typeface="Tahoma"/>
              </a:rPr>
              <a:t>and</a:t>
            </a:r>
            <a:r>
              <a:rPr sz="3200" spc="-20" dirty="0">
                <a:solidFill>
                  <a:srgbClr val="FFFFFF"/>
                </a:solidFill>
                <a:latin typeface="Tahoma"/>
                <a:cs typeface="Tahoma"/>
              </a:rPr>
              <a:t> </a:t>
            </a:r>
            <a:r>
              <a:rPr sz="3200" dirty="0">
                <a:solidFill>
                  <a:srgbClr val="FFFFFF"/>
                </a:solidFill>
                <a:latin typeface="Tahoma"/>
                <a:cs typeface="Tahoma"/>
              </a:rPr>
              <a:t>Acronyms</a:t>
            </a:r>
            <a:endParaRPr sz="3200" dirty="0">
              <a:latin typeface="Tahoma"/>
              <a:cs typeface="Tahoma"/>
            </a:endParaRPr>
          </a:p>
          <a:p>
            <a:pPr marL="584200" marR="5080">
              <a:lnSpc>
                <a:spcPct val="120000"/>
              </a:lnSpc>
              <a:spcBef>
                <a:spcPts val="15"/>
              </a:spcBef>
            </a:pPr>
            <a:r>
              <a:rPr lang="en-IN" sz="2400" spc="-5" dirty="0">
                <a:solidFill>
                  <a:srgbClr val="FFFFFF"/>
                </a:solidFill>
                <a:latin typeface="Tahoma"/>
                <a:cs typeface="Tahoma"/>
              </a:rPr>
              <a:t>DPC</a:t>
            </a:r>
            <a:r>
              <a:rPr sz="2400" spc="-5" dirty="0">
                <a:solidFill>
                  <a:srgbClr val="FFFFFF"/>
                </a:solidFill>
                <a:latin typeface="Tahoma"/>
                <a:cs typeface="Tahoma"/>
              </a:rPr>
              <a:t> –</a:t>
            </a:r>
            <a:r>
              <a:rPr sz="2400" dirty="0">
                <a:solidFill>
                  <a:srgbClr val="FFFFFF"/>
                </a:solidFill>
                <a:latin typeface="Tahoma"/>
                <a:cs typeface="Tahoma"/>
              </a:rPr>
              <a:t> </a:t>
            </a:r>
            <a:r>
              <a:rPr lang="en-IN" sz="2400" spc="-5" dirty="0">
                <a:solidFill>
                  <a:srgbClr val="FFFFFF"/>
                </a:solidFill>
                <a:latin typeface="Tahoma"/>
                <a:cs typeface="Tahoma"/>
              </a:rPr>
              <a:t>Digital Printed</a:t>
            </a:r>
            <a:r>
              <a:rPr sz="2400" dirty="0">
                <a:solidFill>
                  <a:srgbClr val="FFFFFF"/>
                </a:solidFill>
                <a:latin typeface="Tahoma"/>
                <a:cs typeface="Tahoma"/>
              </a:rPr>
              <a:t> </a:t>
            </a:r>
            <a:r>
              <a:rPr lang="en-IN" sz="2400" spc="-5" dirty="0">
                <a:solidFill>
                  <a:srgbClr val="FFFFFF"/>
                </a:solidFill>
                <a:latin typeface="Tahoma"/>
                <a:cs typeface="Tahoma"/>
              </a:rPr>
              <a:t>Customer</a:t>
            </a:r>
            <a:r>
              <a:rPr sz="2400" dirty="0">
                <a:solidFill>
                  <a:srgbClr val="FFFFFF"/>
                </a:solidFill>
                <a:latin typeface="Tahoma"/>
                <a:cs typeface="Tahoma"/>
              </a:rPr>
              <a:t> </a:t>
            </a:r>
            <a:r>
              <a:rPr sz="2400" spc="-5" dirty="0">
                <a:solidFill>
                  <a:srgbClr val="FFFFFF"/>
                </a:solidFill>
                <a:latin typeface="Tahoma"/>
                <a:cs typeface="Tahoma"/>
              </a:rPr>
              <a:t>–</a:t>
            </a:r>
            <a:r>
              <a:rPr sz="2400" dirty="0">
                <a:solidFill>
                  <a:srgbClr val="FFFFFF"/>
                </a:solidFill>
                <a:latin typeface="Tahoma"/>
                <a:cs typeface="Tahoma"/>
              </a:rPr>
              <a:t> </a:t>
            </a:r>
            <a:r>
              <a:rPr sz="2400" spc="-5" dirty="0">
                <a:solidFill>
                  <a:srgbClr val="FFFFFF"/>
                </a:solidFill>
                <a:latin typeface="Tahoma"/>
                <a:cs typeface="Tahoma"/>
              </a:rPr>
              <a:t>our</a:t>
            </a:r>
            <a:r>
              <a:rPr sz="2400" dirty="0">
                <a:solidFill>
                  <a:srgbClr val="FFFFFF"/>
                </a:solidFill>
                <a:latin typeface="Tahoma"/>
                <a:cs typeface="Tahoma"/>
              </a:rPr>
              <a:t> </a:t>
            </a:r>
            <a:r>
              <a:rPr sz="2400" spc="-5" dirty="0">
                <a:solidFill>
                  <a:srgbClr val="FFFFFF"/>
                </a:solidFill>
                <a:latin typeface="Tahoma"/>
                <a:cs typeface="Tahoma"/>
              </a:rPr>
              <a:t>client </a:t>
            </a:r>
            <a:r>
              <a:rPr sz="2400" dirty="0">
                <a:solidFill>
                  <a:srgbClr val="FFFFFF"/>
                </a:solidFill>
                <a:latin typeface="Tahoma"/>
                <a:cs typeface="Tahoma"/>
              </a:rPr>
              <a:t> SPMP</a:t>
            </a:r>
            <a:r>
              <a:rPr sz="2400" spc="-10" dirty="0">
                <a:solidFill>
                  <a:srgbClr val="FFFFFF"/>
                </a:solidFill>
                <a:latin typeface="Tahoma"/>
                <a:cs typeface="Tahoma"/>
              </a:rPr>
              <a:t> </a:t>
            </a:r>
            <a:r>
              <a:rPr sz="2400" spc="-5" dirty="0">
                <a:solidFill>
                  <a:srgbClr val="FFFFFF"/>
                </a:solidFill>
                <a:latin typeface="Tahoma"/>
                <a:cs typeface="Tahoma"/>
              </a:rPr>
              <a:t>–</a:t>
            </a:r>
            <a:r>
              <a:rPr sz="2400" spc="5" dirty="0">
                <a:solidFill>
                  <a:srgbClr val="FFFFFF"/>
                </a:solidFill>
                <a:latin typeface="Tahoma"/>
                <a:cs typeface="Tahoma"/>
              </a:rPr>
              <a:t> </a:t>
            </a:r>
            <a:r>
              <a:rPr lang="en-IN" sz="2400" spc="-5" dirty="0">
                <a:solidFill>
                  <a:srgbClr val="FFFFFF"/>
                </a:solidFill>
                <a:latin typeface="Tahoma"/>
                <a:cs typeface="Tahoma"/>
              </a:rPr>
              <a:t>S</a:t>
            </a:r>
            <a:r>
              <a:rPr sz="2400" spc="-5" dirty="0" err="1">
                <a:solidFill>
                  <a:srgbClr val="FFFFFF"/>
                </a:solidFill>
                <a:latin typeface="Tahoma"/>
                <a:cs typeface="Tahoma"/>
              </a:rPr>
              <a:t>oftware</a:t>
            </a:r>
            <a:r>
              <a:rPr sz="2400" spc="-5" dirty="0">
                <a:solidFill>
                  <a:srgbClr val="FFFFFF"/>
                </a:solidFill>
                <a:latin typeface="Tahoma"/>
                <a:cs typeface="Tahoma"/>
              </a:rPr>
              <a:t> </a:t>
            </a:r>
            <a:r>
              <a:rPr lang="en-IN" sz="2400" spc="-5" dirty="0">
                <a:solidFill>
                  <a:srgbClr val="FFFFFF"/>
                </a:solidFill>
                <a:latin typeface="Tahoma"/>
                <a:cs typeface="Tahoma"/>
              </a:rPr>
              <a:t>P</a:t>
            </a:r>
            <a:r>
              <a:rPr sz="2400" spc="-5" dirty="0" err="1">
                <a:solidFill>
                  <a:srgbClr val="FFFFFF"/>
                </a:solidFill>
                <a:latin typeface="Tahoma"/>
                <a:cs typeface="Tahoma"/>
              </a:rPr>
              <a:t>roject</a:t>
            </a:r>
            <a:r>
              <a:rPr sz="2400" spc="-10" dirty="0">
                <a:solidFill>
                  <a:srgbClr val="FFFFFF"/>
                </a:solidFill>
                <a:latin typeface="Tahoma"/>
                <a:cs typeface="Tahoma"/>
              </a:rPr>
              <a:t> </a:t>
            </a:r>
            <a:r>
              <a:rPr lang="en-IN" sz="2400" spc="-10" dirty="0">
                <a:solidFill>
                  <a:srgbClr val="FFFFFF"/>
                </a:solidFill>
                <a:latin typeface="Tahoma"/>
                <a:cs typeface="Tahoma"/>
              </a:rPr>
              <a:t>M</a:t>
            </a:r>
            <a:r>
              <a:rPr sz="2400" dirty="0" err="1">
                <a:solidFill>
                  <a:srgbClr val="FFFFFF"/>
                </a:solidFill>
                <a:latin typeface="Tahoma"/>
                <a:cs typeface="Tahoma"/>
              </a:rPr>
              <a:t>anagement</a:t>
            </a:r>
            <a:r>
              <a:rPr sz="2400" spc="-10" dirty="0">
                <a:solidFill>
                  <a:srgbClr val="FFFFFF"/>
                </a:solidFill>
                <a:latin typeface="Tahoma"/>
                <a:cs typeface="Tahoma"/>
              </a:rPr>
              <a:t> </a:t>
            </a:r>
            <a:r>
              <a:rPr sz="2400" dirty="0">
                <a:solidFill>
                  <a:srgbClr val="FFFFFF"/>
                </a:solidFill>
                <a:latin typeface="Tahoma"/>
                <a:cs typeface="Tahoma"/>
              </a:rPr>
              <a:t>plan</a:t>
            </a:r>
            <a:endParaRPr sz="2400" dirty="0">
              <a:latin typeface="Tahoma"/>
              <a:cs typeface="Tahoma"/>
            </a:endParaRPr>
          </a:p>
        </p:txBody>
      </p:sp>
      <p:pic>
        <p:nvPicPr>
          <p:cNvPr id="6" name="Graphic 5">
            <a:extLst>
              <a:ext uri="{FF2B5EF4-FFF2-40B4-BE49-F238E27FC236}">
                <a16:creationId xmlns:a16="http://schemas.microsoft.com/office/drawing/2014/main" id="{93E99619-4FB8-4369-948A-E7F5158EB18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87818" y="63389"/>
            <a:ext cx="1238249" cy="768207"/>
          </a:xfrm>
          <a:prstGeom prst="rect">
            <a:avLst/>
          </a:prstGeom>
        </p:spPr>
      </p:pic>
      <p:cxnSp>
        <p:nvCxnSpPr>
          <p:cNvPr id="7" name="Straight Connector 6">
            <a:extLst>
              <a:ext uri="{FF2B5EF4-FFF2-40B4-BE49-F238E27FC236}">
                <a16:creationId xmlns:a16="http://schemas.microsoft.com/office/drawing/2014/main" id="{881A0E1B-CF4C-4B06-AEF5-32BE97CF835E}"/>
              </a:ext>
            </a:extLst>
          </p:cNvPr>
          <p:cNvCxnSpPr/>
          <p:nvPr/>
        </p:nvCxnSpPr>
        <p:spPr>
          <a:xfrm flipV="1">
            <a:off x="0" y="1054100"/>
            <a:ext cx="9118600" cy="76200"/>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8" name="Straight Connector 7">
            <a:extLst>
              <a:ext uri="{FF2B5EF4-FFF2-40B4-BE49-F238E27FC236}">
                <a16:creationId xmlns:a16="http://schemas.microsoft.com/office/drawing/2014/main" id="{1D34BCFA-A00C-46DD-8858-03913D515F8E}"/>
              </a:ext>
            </a:extLst>
          </p:cNvPr>
          <p:cNvCxnSpPr>
            <a:cxnSpLocks/>
          </p:cNvCxnSpPr>
          <p:nvPr/>
        </p:nvCxnSpPr>
        <p:spPr>
          <a:xfrm>
            <a:off x="901700" y="0"/>
            <a:ext cx="0" cy="166370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65352" y="506983"/>
            <a:ext cx="4860036" cy="457200"/>
          </a:xfrm>
          <a:prstGeom prst="rect">
            <a:avLst/>
          </a:prstGeom>
        </p:spPr>
      </p:pic>
      <p:sp>
        <p:nvSpPr>
          <p:cNvPr id="3" name="object 3"/>
          <p:cNvSpPr txBox="1">
            <a:spLocks noGrp="1"/>
          </p:cNvSpPr>
          <p:nvPr>
            <p:ph type="title"/>
          </p:nvPr>
        </p:nvSpPr>
        <p:spPr>
          <a:xfrm>
            <a:off x="1132839" y="1312671"/>
            <a:ext cx="4135754" cy="513715"/>
          </a:xfrm>
          <a:prstGeom prst="rect">
            <a:avLst/>
          </a:prstGeom>
        </p:spPr>
        <p:txBody>
          <a:bodyPr vert="horz" wrap="square" lIns="0" tIns="13335" rIns="0" bIns="0" rtlCol="0">
            <a:spAutoFit/>
          </a:bodyPr>
          <a:lstStyle/>
          <a:p>
            <a:pPr marL="12700">
              <a:lnSpc>
                <a:spcPct val="100000"/>
              </a:lnSpc>
              <a:spcBef>
                <a:spcPts val="105"/>
              </a:spcBef>
            </a:pPr>
            <a:r>
              <a:rPr dirty="0"/>
              <a:t>2.</a:t>
            </a:r>
            <a:r>
              <a:rPr spc="-35" dirty="0"/>
              <a:t> </a:t>
            </a:r>
            <a:r>
              <a:rPr spc="-5" dirty="0"/>
              <a:t>Project</a:t>
            </a:r>
            <a:r>
              <a:rPr spc="-35" dirty="0"/>
              <a:t> </a:t>
            </a:r>
            <a:r>
              <a:rPr dirty="0"/>
              <a:t>Organization</a:t>
            </a:r>
          </a:p>
        </p:txBody>
      </p:sp>
      <p:sp>
        <p:nvSpPr>
          <p:cNvPr id="5" name="object 5"/>
          <p:cNvSpPr txBox="1">
            <a:spLocks noGrp="1"/>
          </p:cNvSpPr>
          <p:nvPr>
            <p:ph type="sldNum" sz="quarter" idx="7"/>
          </p:nvPr>
        </p:nvSpPr>
        <p:spPr>
          <a:prstGeom prst="rect">
            <a:avLst/>
          </a:prstGeom>
        </p:spPr>
        <p:txBody>
          <a:bodyPr vert="horz" wrap="square" lIns="0" tIns="12065" rIns="0" bIns="0" rtlCol="0">
            <a:spAutoFit/>
          </a:bodyPr>
          <a:lstStyle/>
          <a:p>
            <a:pPr marL="38100">
              <a:lnSpc>
                <a:spcPct val="100000"/>
              </a:lnSpc>
              <a:spcBef>
                <a:spcPts val="95"/>
              </a:spcBef>
            </a:pPr>
            <a:fld id="{81D60167-4931-47E6-BA6A-407CBD079E47}" type="slidenum">
              <a:rPr spc="-5" dirty="0"/>
              <a:t>15</a:t>
            </a:fld>
            <a:endParaRPr spc="-5" dirty="0"/>
          </a:p>
        </p:txBody>
      </p:sp>
      <p:sp>
        <p:nvSpPr>
          <p:cNvPr id="4" name="object 4"/>
          <p:cNvSpPr txBox="1"/>
          <p:nvPr/>
        </p:nvSpPr>
        <p:spPr>
          <a:xfrm>
            <a:off x="1663700" y="2181252"/>
            <a:ext cx="4734560" cy="1845377"/>
          </a:xfrm>
          <a:prstGeom prst="rect">
            <a:avLst/>
          </a:prstGeom>
        </p:spPr>
        <p:txBody>
          <a:bodyPr vert="horz" wrap="square" lIns="0" tIns="97790" rIns="0" bIns="0" rtlCol="0">
            <a:spAutoFit/>
          </a:bodyPr>
          <a:lstStyle/>
          <a:p>
            <a:pPr marL="619760" lvl="1" indent="-607695">
              <a:lnSpc>
                <a:spcPct val="100000"/>
              </a:lnSpc>
              <a:spcBef>
                <a:spcPts val="770"/>
              </a:spcBef>
              <a:buAutoNum type="arabicPeriod"/>
              <a:tabLst>
                <a:tab pos="620395" algn="l"/>
              </a:tabLst>
            </a:pPr>
            <a:r>
              <a:rPr sz="2400" spc="-5" dirty="0">
                <a:solidFill>
                  <a:srgbClr val="FFFFFF"/>
                </a:solidFill>
                <a:latin typeface="Tahoma"/>
                <a:cs typeface="Tahoma"/>
              </a:rPr>
              <a:t>Process</a:t>
            </a:r>
            <a:r>
              <a:rPr sz="2400" spc="-35" dirty="0">
                <a:solidFill>
                  <a:srgbClr val="FFFFFF"/>
                </a:solidFill>
                <a:latin typeface="Tahoma"/>
                <a:cs typeface="Tahoma"/>
              </a:rPr>
              <a:t> </a:t>
            </a:r>
            <a:r>
              <a:rPr sz="2400" spc="-5" dirty="0">
                <a:solidFill>
                  <a:srgbClr val="FFFFFF"/>
                </a:solidFill>
                <a:latin typeface="Tahoma"/>
                <a:cs typeface="Tahoma"/>
              </a:rPr>
              <a:t>Model</a:t>
            </a:r>
            <a:endParaRPr sz="2400" dirty="0">
              <a:latin typeface="Tahoma"/>
              <a:cs typeface="Tahoma"/>
            </a:endParaRPr>
          </a:p>
          <a:p>
            <a:pPr marL="620395" lvl="1" indent="-608330">
              <a:lnSpc>
                <a:spcPct val="100000"/>
              </a:lnSpc>
              <a:spcBef>
                <a:spcPts val="675"/>
              </a:spcBef>
              <a:buAutoNum type="arabicPeriod"/>
              <a:tabLst>
                <a:tab pos="621030" algn="l"/>
              </a:tabLst>
            </a:pPr>
            <a:r>
              <a:rPr sz="2400" dirty="0">
                <a:solidFill>
                  <a:srgbClr val="FFFFFF"/>
                </a:solidFill>
                <a:latin typeface="Tahoma"/>
                <a:cs typeface="Tahoma"/>
              </a:rPr>
              <a:t>Organizational</a:t>
            </a:r>
            <a:r>
              <a:rPr sz="2400" spc="-20" dirty="0">
                <a:solidFill>
                  <a:srgbClr val="FFFFFF"/>
                </a:solidFill>
                <a:latin typeface="Tahoma"/>
                <a:cs typeface="Tahoma"/>
              </a:rPr>
              <a:t> </a:t>
            </a:r>
            <a:r>
              <a:rPr sz="2400" spc="-5" dirty="0">
                <a:solidFill>
                  <a:srgbClr val="FFFFFF"/>
                </a:solidFill>
                <a:latin typeface="Tahoma"/>
                <a:cs typeface="Tahoma"/>
              </a:rPr>
              <a:t>Structure</a:t>
            </a:r>
            <a:endParaRPr sz="2400" dirty="0">
              <a:latin typeface="Tahoma"/>
              <a:cs typeface="Tahoma"/>
            </a:endParaRPr>
          </a:p>
          <a:p>
            <a:pPr marL="619760" lvl="1" indent="-607695">
              <a:lnSpc>
                <a:spcPct val="100000"/>
              </a:lnSpc>
              <a:spcBef>
                <a:spcPts val="670"/>
              </a:spcBef>
              <a:buAutoNum type="arabicPeriod"/>
              <a:tabLst>
                <a:tab pos="620395" algn="l"/>
              </a:tabLst>
            </a:pPr>
            <a:r>
              <a:rPr sz="2400" spc="-5" dirty="0">
                <a:solidFill>
                  <a:srgbClr val="FFFFFF"/>
                </a:solidFill>
                <a:latin typeface="Tahoma"/>
                <a:cs typeface="Tahoma"/>
              </a:rPr>
              <a:t>Organizational</a:t>
            </a:r>
            <a:r>
              <a:rPr sz="2400" spc="-10" dirty="0">
                <a:solidFill>
                  <a:srgbClr val="FFFFFF"/>
                </a:solidFill>
                <a:latin typeface="Tahoma"/>
                <a:cs typeface="Tahoma"/>
              </a:rPr>
              <a:t> </a:t>
            </a:r>
            <a:r>
              <a:rPr sz="2400" spc="-5" dirty="0">
                <a:solidFill>
                  <a:srgbClr val="FFFFFF"/>
                </a:solidFill>
                <a:latin typeface="Tahoma"/>
                <a:cs typeface="Tahoma"/>
              </a:rPr>
              <a:t>Boundaries</a:t>
            </a:r>
            <a:endParaRPr sz="2400" dirty="0">
              <a:latin typeface="Tahoma"/>
              <a:cs typeface="Tahoma"/>
            </a:endParaRPr>
          </a:p>
          <a:p>
            <a:pPr marL="619125" lvl="1" indent="-607060">
              <a:lnSpc>
                <a:spcPct val="100000"/>
              </a:lnSpc>
              <a:spcBef>
                <a:spcPts val="685"/>
              </a:spcBef>
              <a:buAutoNum type="arabicPeriod"/>
              <a:tabLst>
                <a:tab pos="619760" algn="l"/>
              </a:tabLst>
            </a:pPr>
            <a:r>
              <a:rPr sz="2400" spc="-5" dirty="0">
                <a:solidFill>
                  <a:srgbClr val="FFFFFF"/>
                </a:solidFill>
                <a:latin typeface="Tahoma"/>
                <a:cs typeface="Tahoma"/>
              </a:rPr>
              <a:t>Project</a:t>
            </a:r>
            <a:r>
              <a:rPr sz="2400" spc="-40" dirty="0">
                <a:solidFill>
                  <a:srgbClr val="FFFFFF"/>
                </a:solidFill>
                <a:latin typeface="Tahoma"/>
                <a:cs typeface="Tahoma"/>
              </a:rPr>
              <a:t> </a:t>
            </a:r>
            <a:r>
              <a:rPr sz="2400" spc="-5" dirty="0">
                <a:solidFill>
                  <a:srgbClr val="FFFFFF"/>
                </a:solidFill>
                <a:latin typeface="Tahoma"/>
                <a:cs typeface="Tahoma"/>
              </a:rPr>
              <a:t>Responsibilities</a:t>
            </a:r>
            <a:endParaRPr sz="2400" dirty="0">
              <a:latin typeface="Tahoma"/>
              <a:cs typeface="Tahoma"/>
            </a:endParaRPr>
          </a:p>
        </p:txBody>
      </p:sp>
      <p:pic>
        <p:nvPicPr>
          <p:cNvPr id="6" name="Graphic 5">
            <a:extLst>
              <a:ext uri="{FF2B5EF4-FFF2-40B4-BE49-F238E27FC236}">
                <a16:creationId xmlns:a16="http://schemas.microsoft.com/office/drawing/2014/main" id="{310F738F-42CA-496A-94FC-A30048A61DA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87818" y="63389"/>
            <a:ext cx="1238249" cy="768207"/>
          </a:xfrm>
          <a:prstGeom prst="rect">
            <a:avLst/>
          </a:prstGeom>
        </p:spPr>
      </p:pic>
      <p:cxnSp>
        <p:nvCxnSpPr>
          <p:cNvPr id="7" name="Straight Connector 6">
            <a:extLst>
              <a:ext uri="{FF2B5EF4-FFF2-40B4-BE49-F238E27FC236}">
                <a16:creationId xmlns:a16="http://schemas.microsoft.com/office/drawing/2014/main" id="{8073C2D9-844F-416E-98B1-D6587AA9E013}"/>
              </a:ext>
            </a:extLst>
          </p:cNvPr>
          <p:cNvCxnSpPr/>
          <p:nvPr/>
        </p:nvCxnSpPr>
        <p:spPr>
          <a:xfrm flipV="1">
            <a:off x="0" y="1054100"/>
            <a:ext cx="9118600" cy="76200"/>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8" name="Straight Connector 7">
            <a:extLst>
              <a:ext uri="{FF2B5EF4-FFF2-40B4-BE49-F238E27FC236}">
                <a16:creationId xmlns:a16="http://schemas.microsoft.com/office/drawing/2014/main" id="{6BBA6546-8BB0-4D8E-9B20-76ED68588D9A}"/>
              </a:ext>
            </a:extLst>
          </p:cNvPr>
          <p:cNvCxnSpPr>
            <a:cxnSpLocks/>
          </p:cNvCxnSpPr>
          <p:nvPr/>
        </p:nvCxnSpPr>
        <p:spPr>
          <a:xfrm>
            <a:off x="901700" y="0"/>
            <a:ext cx="0" cy="166370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65352" y="506983"/>
            <a:ext cx="4860036" cy="457200"/>
          </a:xfrm>
          <a:prstGeom prst="rect">
            <a:avLst/>
          </a:prstGeom>
        </p:spPr>
      </p:pic>
      <p:sp>
        <p:nvSpPr>
          <p:cNvPr id="3" name="object 3"/>
          <p:cNvSpPr txBox="1">
            <a:spLocks noGrp="1"/>
          </p:cNvSpPr>
          <p:nvPr>
            <p:ph type="title"/>
          </p:nvPr>
        </p:nvSpPr>
        <p:spPr>
          <a:xfrm>
            <a:off x="1054100" y="1178021"/>
            <a:ext cx="3268979" cy="513715"/>
          </a:xfrm>
          <a:prstGeom prst="rect">
            <a:avLst/>
          </a:prstGeom>
        </p:spPr>
        <p:txBody>
          <a:bodyPr vert="horz" wrap="square" lIns="0" tIns="13335" rIns="0" bIns="0" rtlCol="0">
            <a:spAutoFit/>
          </a:bodyPr>
          <a:lstStyle/>
          <a:p>
            <a:pPr marL="12700">
              <a:lnSpc>
                <a:spcPct val="100000"/>
              </a:lnSpc>
              <a:spcBef>
                <a:spcPts val="105"/>
              </a:spcBef>
            </a:pPr>
            <a:r>
              <a:rPr dirty="0"/>
              <a:t>2.1</a:t>
            </a:r>
            <a:r>
              <a:rPr spc="-40" dirty="0"/>
              <a:t> </a:t>
            </a:r>
            <a:r>
              <a:rPr spc="-5" dirty="0"/>
              <a:t>Process</a:t>
            </a:r>
            <a:r>
              <a:rPr spc="-35" dirty="0"/>
              <a:t> </a:t>
            </a:r>
            <a:r>
              <a:rPr dirty="0"/>
              <a:t>Model</a:t>
            </a:r>
          </a:p>
        </p:txBody>
      </p:sp>
      <p:sp>
        <p:nvSpPr>
          <p:cNvPr id="5" name="object 5"/>
          <p:cNvSpPr txBox="1">
            <a:spLocks noGrp="1"/>
          </p:cNvSpPr>
          <p:nvPr>
            <p:ph type="sldNum" sz="quarter" idx="7"/>
          </p:nvPr>
        </p:nvSpPr>
        <p:spPr>
          <a:prstGeom prst="rect">
            <a:avLst/>
          </a:prstGeom>
        </p:spPr>
        <p:txBody>
          <a:bodyPr vert="horz" wrap="square" lIns="0" tIns="12065" rIns="0" bIns="0" rtlCol="0">
            <a:spAutoFit/>
          </a:bodyPr>
          <a:lstStyle/>
          <a:p>
            <a:pPr marL="38100">
              <a:lnSpc>
                <a:spcPct val="100000"/>
              </a:lnSpc>
              <a:spcBef>
                <a:spcPts val="95"/>
              </a:spcBef>
            </a:pPr>
            <a:fld id="{81D60167-4931-47E6-BA6A-407CBD079E47}" type="slidenum">
              <a:rPr spc="-5" dirty="0"/>
              <a:t>16</a:t>
            </a:fld>
            <a:endParaRPr spc="-5" dirty="0"/>
          </a:p>
        </p:txBody>
      </p:sp>
      <p:sp>
        <p:nvSpPr>
          <p:cNvPr id="4" name="object 4"/>
          <p:cNvSpPr txBox="1">
            <a:spLocks noGrp="1"/>
          </p:cNvSpPr>
          <p:nvPr>
            <p:ph type="body" idx="1"/>
          </p:nvPr>
        </p:nvSpPr>
        <p:spPr>
          <a:xfrm>
            <a:off x="-724300" y="2425700"/>
            <a:ext cx="9827269" cy="3174587"/>
          </a:xfrm>
          <a:prstGeom prst="rect">
            <a:avLst/>
          </a:prstGeom>
        </p:spPr>
        <p:txBody>
          <a:bodyPr vert="horz" wrap="square" lIns="0" tIns="12065" rIns="0" bIns="0" rtlCol="0">
            <a:spAutoFit/>
          </a:bodyPr>
          <a:lstStyle/>
          <a:p>
            <a:pPr marL="1993265" marR="651510" indent="-342900">
              <a:lnSpc>
                <a:spcPct val="100000"/>
              </a:lnSpc>
              <a:spcBef>
                <a:spcPts val="95"/>
              </a:spcBef>
              <a:buFont typeface="Wingdings" panose="05000000000000000000" pitchFamily="2" charset="2"/>
              <a:buChar char="q"/>
            </a:pPr>
            <a:r>
              <a:rPr sz="2000" spc="-5" dirty="0"/>
              <a:t>Software</a:t>
            </a:r>
            <a:r>
              <a:rPr sz="2000" dirty="0"/>
              <a:t> </a:t>
            </a:r>
            <a:r>
              <a:rPr sz="2000" spc="-5" dirty="0"/>
              <a:t>life-cycle</a:t>
            </a:r>
            <a:r>
              <a:rPr sz="2000" dirty="0"/>
              <a:t> </a:t>
            </a:r>
            <a:r>
              <a:rPr sz="2000" spc="-5" dirty="0"/>
              <a:t>model</a:t>
            </a:r>
            <a:r>
              <a:rPr sz="2000" dirty="0"/>
              <a:t> </a:t>
            </a:r>
            <a:r>
              <a:rPr sz="2000" spc="-5" dirty="0"/>
              <a:t>to</a:t>
            </a:r>
            <a:r>
              <a:rPr sz="2000" dirty="0"/>
              <a:t> </a:t>
            </a:r>
            <a:r>
              <a:rPr sz="2000" spc="-5" dirty="0"/>
              <a:t>be</a:t>
            </a:r>
            <a:r>
              <a:rPr sz="2000" spc="5" dirty="0"/>
              <a:t> </a:t>
            </a:r>
            <a:r>
              <a:rPr sz="2000" spc="-5" dirty="0"/>
              <a:t>used</a:t>
            </a:r>
            <a:r>
              <a:rPr sz="2000" dirty="0"/>
              <a:t> </a:t>
            </a:r>
            <a:r>
              <a:rPr sz="2000" spc="-5" dirty="0"/>
              <a:t>is</a:t>
            </a:r>
            <a:r>
              <a:rPr sz="2000" dirty="0"/>
              <a:t> </a:t>
            </a:r>
            <a:r>
              <a:rPr sz="2000" spc="-5" dirty="0"/>
              <a:t>the </a:t>
            </a:r>
            <a:r>
              <a:rPr sz="2000" spc="-860" dirty="0"/>
              <a:t> </a:t>
            </a:r>
            <a:r>
              <a:rPr sz="2000" dirty="0"/>
              <a:t> </a:t>
            </a:r>
            <a:r>
              <a:rPr sz="2000" spc="-5" dirty="0"/>
              <a:t>model</a:t>
            </a:r>
            <a:r>
              <a:rPr sz="2000" dirty="0"/>
              <a:t> </a:t>
            </a:r>
            <a:r>
              <a:rPr sz="2000" spc="-5" dirty="0"/>
              <a:t>with</a:t>
            </a:r>
            <a:r>
              <a:rPr sz="2000" spc="5" dirty="0"/>
              <a:t> </a:t>
            </a:r>
            <a:r>
              <a:rPr sz="2000" spc="-5" dirty="0"/>
              <a:t>rapid</a:t>
            </a:r>
            <a:r>
              <a:rPr sz="2000" dirty="0"/>
              <a:t> </a:t>
            </a:r>
            <a:r>
              <a:rPr sz="2000" spc="-5" dirty="0"/>
              <a:t>prototyping.</a:t>
            </a:r>
          </a:p>
          <a:p>
            <a:pPr marL="1993265" marR="487045" indent="-342900">
              <a:lnSpc>
                <a:spcPct val="100000"/>
              </a:lnSpc>
              <a:spcBef>
                <a:spcPts val="670"/>
              </a:spcBef>
              <a:buFont typeface="Wingdings" panose="05000000000000000000" pitchFamily="2" charset="2"/>
              <a:buChar char="q"/>
            </a:pPr>
            <a:r>
              <a:rPr sz="2000" spc="-5" dirty="0"/>
              <a:t>Specification</a:t>
            </a:r>
            <a:r>
              <a:rPr sz="2000" spc="5" dirty="0"/>
              <a:t> </a:t>
            </a:r>
            <a:r>
              <a:rPr sz="2000" dirty="0"/>
              <a:t>were </a:t>
            </a:r>
            <a:r>
              <a:rPr sz="2000" spc="-5" dirty="0"/>
              <a:t>written</a:t>
            </a:r>
            <a:r>
              <a:rPr sz="2000" dirty="0"/>
              <a:t> </a:t>
            </a:r>
            <a:r>
              <a:rPr sz="2000" spc="-5" dirty="0"/>
              <a:t>by</a:t>
            </a:r>
            <a:r>
              <a:rPr sz="2000" spc="10" dirty="0"/>
              <a:t> </a:t>
            </a:r>
            <a:r>
              <a:rPr lang="en-US" sz="2000" dirty="0"/>
              <a:t>Mr. </a:t>
            </a:r>
            <a:r>
              <a:rPr lang="en-US" sz="2000" spc="-5" dirty="0"/>
              <a:t>Himanshu &amp; the team </a:t>
            </a:r>
            <a:r>
              <a:rPr lang="en-US" sz="2000" spc="-860" dirty="0"/>
              <a:t> </a:t>
            </a:r>
            <a:r>
              <a:rPr lang="en-US" sz="2000" spc="-5" dirty="0"/>
              <a:t>verified</a:t>
            </a:r>
            <a:r>
              <a:rPr lang="en-US" sz="2000" dirty="0"/>
              <a:t> </a:t>
            </a:r>
            <a:r>
              <a:rPr lang="en-US" sz="2000" spc="-5" dirty="0"/>
              <a:t>at</a:t>
            </a:r>
            <a:r>
              <a:rPr lang="en-US" sz="2000" dirty="0"/>
              <a:t> </a:t>
            </a:r>
            <a:r>
              <a:rPr lang="en-US" sz="2000" spc="-5" dirty="0"/>
              <a:t>meetings</a:t>
            </a:r>
            <a:r>
              <a:rPr lang="en-US" sz="2000" dirty="0"/>
              <a:t> </a:t>
            </a:r>
            <a:r>
              <a:rPr lang="en-US" sz="2000" spc="-5" dirty="0"/>
              <a:t>with</a:t>
            </a:r>
            <a:r>
              <a:rPr lang="en-US" sz="2000" dirty="0"/>
              <a:t> </a:t>
            </a:r>
            <a:r>
              <a:rPr lang="en-US" sz="2000" spc="-10" dirty="0"/>
              <a:t>client</a:t>
            </a:r>
            <a:r>
              <a:rPr lang="en-US" sz="2000" dirty="0"/>
              <a:t> </a:t>
            </a:r>
            <a:r>
              <a:rPr lang="en-US" sz="2000" spc="-5" dirty="0"/>
              <a:t>by</a:t>
            </a:r>
            <a:r>
              <a:rPr lang="en-US" sz="2000" dirty="0"/>
              <a:t> Mr. </a:t>
            </a:r>
            <a:r>
              <a:rPr lang="en-US" sz="2000" spc="-5" dirty="0"/>
              <a:t>Martin(Lead guy)</a:t>
            </a:r>
            <a:endParaRPr sz="2000" spc="-5" dirty="0"/>
          </a:p>
          <a:p>
            <a:pPr marL="1993265" marR="704850" indent="-342900">
              <a:lnSpc>
                <a:spcPct val="100000"/>
              </a:lnSpc>
              <a:spcBef>
                <a:spcPts val="685"/>
              </a:spcBef>
              <a:buFont typeface="Wingdings" panose="05000000000000000000" pitchFamily="2" charset="2"/>
              <a:buChar char="q"/>
            </a:pPr>
            <a:r>
              <a:rPr sz="2000" spc="-10" dirty="0"/>
              <a:t>Design</a:t>
            </a:r>
            <a:r>
              <a:rPr sz="2000" dirty="0"/>
              <a:t> </a:t>
            </a:r>
            <a:r>
              <a:rPr sz="2000" spc="-10" dirty="0"/>
              <a:t>task</a:t>
            </a:r>
            <a:r>
              <a:rPr sz="2000" spc="15" dirty="0"/>
              <a:t> </a:t>
            </a:r>
            <a:r>
              <a:rPr sz="2000" spc="-10" dirty="0"/>
              <a:t>will</a:t>
            </a:r>
            <a:r>
              <a:rPr sz="2000" dirty="0"/>
              <a:t> </a:t>
            </a:r>
            <a:r>
              <a:rPr sz="2000" spc="-5" dirty="0"/>
              <a:t>be</a:t>
            </a:r>
            <a:r>
              <a:rPr sz="2000" spc="5" dirty="0"/>
              <a:t> </a:t>
            </a:r>
            <a:r>
              <a:rPr sz="2000" spc="-5" dirty="0"/>
              <a:t>shared</a:t>
            </a:r>
            <a:r>
              <a:rPr sz="2000" spc="15" dirty="0"/>
              <a:t> </a:t>
            </a:r>
            <a:r>
              <a:rPr sz="2000" spc="-5" dirty="0"/>
              <a:t>between</a:t>
            </a:r>
            <a:r>
              <a:rPr sz="2000" spc="15" dirty="0"/>
              <a:t> </a:t>
            </a:r>
            <a:r>
              <a:rPr lang="en-US" sz="2000" dirty="0"/>
              <a:t>Mr. </a:t>
            </a:r>
            <a:r>
              <a:rPr lang="en-IN" sz="2000" spc="-5" dirty="0"/>
              <a:t>Himanshu</a:t>
            </a:r>
            <a:r>
              <a:rPr sz="2000" spc="15" dirty="0"/>
              <a:t> </a:t>
            </a:r>
            <a:r>
              <a:rPr sz="2000" spc="-5" dirty="0"/>
              <a:t>&amp; </a:t>
            </a:r>
            <a:r>
              <a:rPr sz="2000" spc="-860" dirty="0"/>
              <a:t> </a:t>
            </a:r>
            <a:r>
              <a:rPr lang="en-IN" sz="2000" spc="-860" dirty="0"/>
              <a:t>t</a:t>
            </a:r>
            <a:r>
              <a:rPr sz="2000" dirty="0"/>
              <a:t> </a:t>
            </a:r>
            <a:r>
              <a:rPr lang="en-IN" sz="2000" dirty="0"/>
              <a:t>he team </a:t>
            </a:r>
            <a:r>
              <a:rPr sz="2000" spc="-5" dirty="0"/>
              <a:t>while</a:t>
            </a:r>
            <a:r>
              <a:rPr sz="2000" dirty="0"/>
              <a:t> </a:t>
            </a:r>
            <a:r>
              <a:rPr lang="en-IN" sz="2000" spc="-5" dirty="0"/>
              <a:t>Martin</a:t>
            </a:r>
            <a:r>
              <a:rPr sz="2000" dirty="0"/>
              <a:t> </a:t>
            </a:r>
            <a:r>
              <a:rPr sz="2000" spc="-5" dirty="0"/>
              <a:t>will</a:t>
            </a:r>
            <a:r>
              <a:rPr sz="2000" dirty="0"/>
              <a:t> </a:t>
            </a:r>
            <a:r>
              <a:rPr sz="2000" spc="-5" dirty="0"/>
              <a:t>check</a:t>
            </a:r>
            <a:r>
              <a:rPr sz="2000" dirty="0"/>
              <a:t> </a:t>
            </a:r>
            <a:r>
              <a:rPr sz="2000" spc="-5" dirty="0"/>
              <a:t>overall</a:t>
            </a:r>
            <a:r>
              <a:rPr sz="2000" dirty="0"/>
              <a:t> </a:t>
            </a:r>
            <a:r>
              <a:rPr sz="2000" spc="-5" dirty="0"/>
              <a:t>design</a:t>
            </a:r>
          </a:p>
          <a:p>
            <a:pPr marL="1993265" marR="5080" indent="-342900">
              <a:lnSpc>
                <a:spcPct val="100000"/>
              </a:lnSpc>
              <a:spcBef>
                <a:spcPts val="685"/>
              </a:spcBef>
              <a:buFont typeface="Wingdings" panose="05000000000000000000" pitchFamily="2" charset="2"/>
              <a:buChar char="q"/>
              <a:tabLst>
                <a:tab pos="8362315" algn="l"/>
              </a:tabLst>
            </a:pPr>
            <a:r>
              <a:rPr sz="2000" dirty="0"/>
              <a:t>Codin</a:t>
            </a:r>
            <a:r>
              <a:rPr sz="2000" spc="-5" dirty="0"/>
              <a:t>g</a:t>
            </a:r>
            <a:r>
              <a:rPr sz="2000" dirty="0"/>
              <a:t> </a:t>
            </a:r>
            <a:r>
              <a:rPr sz="2000" spc="-5" dirty="0"/>
              <a:t>will</a:t>
            </a:r>
            <a:r>
              <a:rPr sz="2000" dirty="0"/>
              <a:t> </a:t>
            </a:r>
            <a:r>
              <a:rPr sz="2000" spc="-5" dirty="0"/>
              <a:t>be</a:t>
            </a:r>
            <a:r>
              <a:rPr sz="2000" dirty="0"/>
              <a:t> </a:t>
            </a:r>
            <a:r>
              <a:rPr sz="2000" spc="-5" dirty="0"/>
              <a:t>performed</a:t>
            </a:r>
            <a:r>
              <a:rPr sz="2000" dirty="0"/>
              <a:t> </a:t>
            </a:r>
            <a:r>
              <a:rPr sz="2000" spc="-5" dirty="0"/>
              <a:t>by</a:t>
            </a:r>
            <a:r>
              <a:rPr sz="2000" dirty="0"/>
              <a:t> </a:t>
            </a:r>
            <a:r>
              <a:rPr lang="en-US" sz="2000" dirty="0"/>
              <a:t>Mr. </a:t>
            </a:r>
            <a:r>
              <a:rPr lang="en-IN" sz="2000" dirty="0"/>
              <a:t>Himanshu</a:t>
            </a:r>
            <a:r>
              <a:rPr sz="2000" dirty="0"/>
              <a:t> </a:t>
            </a:r>
            <a:r>
              <a:rPr sz="2000" spc="-5" dirty="0"/>
              <a:t>&amp;</a:t>
            </a:r>
            <a:r>
              <a:rPr sz="2000" spc="5" dirty="0"/>
              <a:t> </a:t>
            </a:r>
            <a:r>
              <a:rPr lang="en-IN" sz="2000" spc="5" dirty="0"/>
              <a:t>the team</a:t>
            </a:r>
            <a:r>
              <a:rPr sz="2000" spc="-5" dirty="0"/>
              <a:t>.</a:t>
            </a:r>
            <a:r>
              <a:rPr lang="en-IN" sz="2000" spc="-5" dirty="0"/>
              <a:t>Himanshu &amp; the team</a:t>
            </a:r>
            <a:r>
              <a:rPr sz="2000" spc="5" dirty="0"/>
              <a:t> </a:t>
            </a:r>
            <a:r>
              <a:rPr sz="2000" spc="-5" dirty="0"/>
              <a:t>will</a:t>
            </a:r>
            <a:r>
              <a:rPr sz="2000" dirty="0"/>
              <a:t> </a:t>
            </a:r>
            <a:r>
              <a:rPr sz="2000" spc="-10" dirty="0"/>
              <a:t>test</a:t>
            </a:r>
            <a:r>
              <a:rPr sz="2000" spc="5" dirty="0"/>
              <a:t> </a:t>
            </a:r>
            <a:r>
              <a:rPr sz="2000" spc="-10" dirty="0"/>
              <a:t>each</a:t>
            </a:r>
            <a:r>
              <a:rPr sz="2000" dirty="0"/>
              <a:t> </a:t>
            </a:r>
            <a:r>
              <a:rPr sz="2000" spc="-5" dirty="0"/>
              <a:t>other’s</a:t>
            </a:r>
            <a:r>
              <a:rPr sz="2000" spc="5" dirty="0"/>
              <a:t> </a:t>
            </a:r>
            <a:r>
              <a:rPr sz="2000" spc="-10" dirty="0"/>
              <a:t>code</a:t>
            </a:r>
            <a:r>
              <a:rPr sz="2000" dirty="0"/>
              <a:t> </a:t>
            </a:r>
            <a:r>
              <a:rPr sz="2000" spc="-5" dirty="0"/>
              <a:t>while</a:t>
            </a:r>
            <a:r>
              <a:rPr sz="2000" spc="5" dirty="0"/>
              <a:t> </a:t>
            </a:r>
            <a:r>
              <a:rPr lang="en-US" sz="2000" dirty="0"/>
              <a:t>Mr. </a:t>
            </a:r>
            <a:r>
              <a:rPr lang="en-IN" sz="2000" spc="-5" dirty="0"/>
              <a:t>Martin</a:t>
            </a:r>
            <a:r>
              <a:rPr sz="2000" dirty="0"/>
              <a:t> </a:t>
            </a:r>
            <a:r>
              <a:rPr sz="2000" spc="-5" dirty="0"/>
              <a:t>will</a:t>
            </a:r>
            <a:r>
              <a:rPr sz="2000" dirty="0"/>
              <a:t> </a:t>
            </a:r>
            <a:r>
              <a:rPr sz="2000" spc="-5" dirty="0"/>
              <a:t>perform</a:t>
            </a:r>
            <a:r>
              <a:rPr sz="2000" dirty="0"/>
              <a:t> </a:t>
            </a:r>
            <a:r>
              <a:rPr sz="2000" spc="-5" dirty="0"/>
              <a:t>integration</a:t>
            </a:r>
            <a:r>
              <a:rPr sz="2000" dirty="0"/>
              <a:t> </a:t>
            </a:r>
            <a:r>
              <a:rPr sz="2000" spc="-5" dirty="0"/>
              <a:t>testing</a:t>
            </a:r>
            <a:r>
              <a:rPr sz="2400" spc="-5" dirty="0"/>
              <a:t>.</a:t>
            </a:r>
          </a:p>
        </p:txBody>
      </p:sp>
      <p:pic>
        <p:nvPicPr>
          <p:cNvPr id="6" name="Graphic 5">
            <a:extLst>
              <a:ext uri="{FF2B5EF4-FFF2-40B4-BE49-F238E27FC236}">
                <a16:creationId xmlns:a16="http://schemas.microsoft.com/office/drawing/2014/main" id="{F73046EE-E7DF-4FD3-9D5E-9A36F1CB741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87818" y="63389"/>
            <a:ext cx="1238249" cy="768207"/>
          </a:xfrm>
          <a:prstGeom prst="rect">
            <a:avLst/>
          </a:prstGeom>
        </p:spPr>
      </p:pic>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1491B5E6-228C-4B2D-BC52-993B1E32BDF1}"/>
                  </a:ext>
                </a:extLst>
              </p14:cNvPr>
              <p14:cNvContentPartPr/>
              <p14:nvPr/>
            </p14:nvContentPartPr>
            <p14:xfrm>
              <a:off x="-1565654" y="4344508"/>
              <a:ext cx="19800" cy="16200"/>
            </p14:xfrm>
          </p:contentPart>
        </mc:Choice>
        <mc:Fallback xmlns="">
          <p:pic>
            <p:nvPicPr>
              <p:cNvPr id="7" name="Ink 6">
                <a:extLst>
                  <a:ext uri="{FF2B5EF4-FFF2-40B4-BE49-F238E27FC236}">
                    <a16:creationId xmlns:a16="http://schemas.microsoft.com/office/drawing/2014/main" id="{1491B5E6-228C-4B2D-BC52-993B1E32BDF1}"/>
                  </a:ext>
                </a:extLst>
              </p:cNvPr>
              <p:cNvPicPr/>
              <p:nvPr/>
            </p:nvPicPr>
            <p:blipFill>
              <a:blip r:embed="rId6"/>
              <a:stretch>
                <a:fillRect/>
              </a:stretch>
            </p:blipFill>
            <p:spPr>
              <a:xfrm>
                <a:off x="-1574294" y="4335868"/>
                <a:ext cx="3744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5223C512-C431-4990-84CB-8834875CF799}"/>
                  </a:ext>
                </a:extLst>
              </p14:cNvPr>
              <p14:cNvContentPartPr/>
              <p14:nvPr/>
            </p14:nvContentPartPr>
            <p14:xfrm>
              <a:off x="-1134734" y="3059668"/>
              <a:ext cx="360" cy="360"/>
            </p14:xfrm>
          </p:contentPart>
        </mc:Choice>
        <mc:Fallback xmlns="">
          <p:pic>
            <p:nvPicPr>
              <p:cNvPr id="8" name="Ink 7">
                <a:extLst>
                  <a:ext uri="{FF2B5EF4-FFF2-40B4-BE49-F238E27FC236}">
                    <a16:creationId xmlns:a16="http://schemas.microsoft.com/office/drawing/2014/main" id="{5223C512-C431-4990-84CB-8834875CF799}"/>
                  </a:ext>
                </a:extLst>
              </p:cNvPr>
              <p:cNvPicPr/>
              <p:nvPr/>
            </p:nvPicPr>
            <p:blipFill>
              <a:blip r:embed="rId8"/>
              <a:stretch>
                <a:fillRect/>
              </a:stretch>
            </p:blipFill>
            <p:spPr>
              <a:xfrm>
                <a:off x="-1143734" y="3050668"/>
                <a:ext cx="18000" cy="18000"/>
              </a:xfrm>
              <a:prstGeom prst="rect">
                <a:avLst/>
              </a:prstGeom>
            </p:spPr>
          </p:pic>
        </mc:Fallback>
      </mc:AlternateContent>
      <p:cxnSp>
        <p:nvCxnSpPr>
          <p:cNvPr id="10" name="Straight Connector 9">
            <a:extLst>
              <a:ext uri="{FF2B5EF4-FFF2-40B4-BE49-F238E27FC236}">
                <a16:creationId xmlns:a16="http://schemas.microsoft.com/office/drawing/2014/main" id="{619DF064-3E2F-4276-A5DB-440E9D6951AA}"/>
              </a:ext>
            </a:extLst>
          </p:cNvPr>
          <p:cNvCxnSpPr/>
          <p:nvPr/>
        </p:nvCxnSpPr>
        <p:spPr>
          <a:xfrm flipV="1">
            <a:off x="0" y="1054100"/>
            <a:ext cx="9118600" cy="76200"/>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11" name="Straight Connector 10">
            <a:extLst>
              <a:ext uri="{FF2B5EF4-FFF2-40B4-BE49-F238E27FC236}">
                <a16:creationId xmlns:a16="http://schemas.microsoft.com/office/drawing/2014/main" id="{613B00CB-0EAF-4A59-960E-D8EDFB737B5A}"/>
              </a:ext>
            </a:extLst>
          </p:cNvPr>
          <p:cNvCxnSpPr>
            <a:cxnSpLocks/>
          </p:cNvCxnSpPr>
          <p:nvPr/>
        </p:nvCxnSpPr>
        <p:spPr>
          <a:xfrm>
            <a:off x="901700" y="0"/>
            <a:ext cx="0" cy="166370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65352" y="506983"/>
            <a:ext cx="4860036" cy="457200"/>
          </a:xfrm>
          <a:prstGeom prst="rect">
            <a:avLst/>
          </a:prstGeom>
        </p:spPr>
      </p:pic>
      <p:sp>
        <p:nvSpPr>
          <p:cNvPr id="3" name="object 3"/>
          <p:cNvSpPr txBox="1">
            <a:spLocks noGrp="1"/>
          </p:cNvSpPr>
          <p:nvPr>
            <p:ph type="title"/>
          </p:nvPr>
        </p:nvSpPr>
        <p:spPr>
          <a:xfrm>
            <a:off x="1111699" y="2044700"/>
            <a:ext cx="7400925" cy="1435648"/>
          </a:xfrm>
          <a:prstGeom prst="rect">
            <a:avLst/>
          </a:prstGeom>
        </p:spPr>
        <p:txBody>
          <a:bodyPr vert="horz" wrap="square" lIns="0" tIns="113664" rIns="0" bIns="0" rtlCol="0">
            <a:spAutoFit/>
          </a:bodyPr>
          <a:lstStyle/>
          <a:p>
            <a:pPr marL="12700">
              <a:lnSpc>
                <a:spcPct val="100000"/>
              </a:lnSpc>
              <a:spcBef>
                <a:spcPts val="894"/>
              </a:spcBef>
            </a:pPr>
            <a:r>
              <a:rPr dirty="0"/>
              <a:t>2.2</a:t>
            </a:r>
            <a:r>
              <a:rPr spc="-15" dirty="0"/>
              <a:t> </a:t>
            </a:r>
            <a:r>
              <a:rPr spc="-5" dirty="0"/>
              <a:t>Organizational</a:t>
            </a:r>
            <a:r>
              <a:rPr dirty="0"/>
              <a:t> Structure</a:t>
            </a:r>
          </a:p>
          <a:p>
            <a:pPr marL="870585" marR="5080" indent="-287020">
              <a:lnSpc>
                <a:spcPct val="100000"/>
              </a:lnSpc>
              <a:spcBef>
                <a:spcPts val="690"/>
              </a:spcBef>
            </a:pPr>
            <a:r>
              <a:rPr sz="2400" spc="-5" dirty="0"/>
              <a:t>Development</a:t>
            </a:r>
            <a:r>
              <a:rPr sz="2400" dirty="0"/>
              <a:t> </a:t>
            </a:r>
            <a:r>
              <a:rPr sz="2400" spc="-5" dirty="0"/>
              <a:t>team</a:t>
            </a:r>
            <a:r>
              <a:rPr sz="2400" dirty="0"/>
              <a:t> </a:t>
            </a:r>
            <a:r>
              <a:rPr sz="2400" spc="-5" dirty="0"/>
              <a:t>consists</a:t>
            </a:r>
            <a:r>
              <a:rPr sz="2400" spc="5" dirty="0"/>
              <a:t> </a:t>
            </a:r>
            <a:r>
              <a:rPr sz="2400" spc="-5" dirty="0"/>
              <a:t>of</a:t>
            </a:r>
            <a:r>
              <a:rPr sz="2400" dirty="0"/>
              <a:t> </a:t>
            </a:r>
            <a:r>
              <a:rPr lang="en-US" sz="2400" dirty="0"/>
              <a:t>Mr. </a:t>
            </a:r>
            <a:r>
              <a:rPr lang="en-IN" sz="2400" spc="-5" dirty="0"/>
              <a:t>Martin</a:t>
            </a:r>
            <a:r>
              <a:rPr sz="2400" dirty="0"/>
              <a:t> </a:t>
            </a:r>
            <a:r>
              <a:rPr sz="2400" spc="-5" dirty="0"/>
              <a:t>(</a:t>
            </a:r>
            <a:r>
              <a:rPr lang="en-IN" sz="2400" spc="-5" dirty="0"/>
              <a:t>Lead</a:t>
            </a:r>
            <a:r>
              <a:rPr sz="2400" spc="-5" dirty="0"/>
              <a:t>),</a:t>
            </a:r>
            <a:r>
              <a:rPr lang="en-US" sz="2400" dirty="0"/>
              <a:t> Mr. </a:t>
            </a:r>
            <a:r>
              <a:rPr lang="en-IN" sz="2400" spc="-5" dirty="0"/>
              <a:t>Himanshu &amp; team</a:t>
            </a:r>
            <a:r>
              <a:rPr sz="2400" dirty="0"/>
              <a:t>(software </a:t>
            </a:r>
            <a:r>
              <a:rPr sz="2400" spc="-5" dirty="0"/>
              <a:t>engineers).</a:t>
            </a:r>
            <a:endParaRPr sz="2400" dirty="0"/>
          </a:p>
        </p:txBody>
      </p:sp>
      <p:sp>
        <p:nvSpPr>
          <p:cNvPr id="4" name="object 4"/>
          <p:cNvSpPr txBox="1">
            <a:spLocks noGrp="1"/>
          </p:cNvSpPr>
          <p:nvPr>
            <p:ph type="sldNum" sz="quarter" idx="7"/>
          </p:nvPr>
        </p:nvSpPr>
        <p:spPr>
          <a:prstGeom prst="rect">
            <a:avLst/>
          </a:prstGeom>
        </p:spPr>
        <p:txBody>
          <a:bodyPr vert="horz" wrap="square" lIns="0" tIns="12065" rIns="0" bIns="0" rtlCol="0">
            <a:spAutoFit/>
          </a:bodyPr>
          <a:lstStyle/>
          <a:p>
            <a:pPr marL="38100">
              <a:lnSpc>
                <a:spcPct val="100000"/>
              </a:lnSpc>
              <a:spcBef>
                <a:spcPts val="95"/>
              </a:spcBef>
            </a:pPr>
            <a:fld id="{81D60167-4931-47E6-BA6A-407CBD079E47}" type="slidenum">
              <a:rPr spc="-5" dirty="0"/>
              <a:t>17</a:t>
            </a:fld>
            <a:endParaRPr spc="-5" dirty="0"/>
          </a:p>
        </p:txBody>
      </p:sp>
      <p:pic>
        <p:nvPicPr>
          <p:cNvPr id="5" name="Graphic 4">
            <a:extLst>
              <a:ext uri="{FF2B5EF4-FFF2-40B4-BE49-F238E27FC236}">
                <a16:creationId xmlns:a16="http://schemas.microsoft.com/office/drawing/2014/main" id="{93B583CD-1E5C-4D3C-91EA-0BA7C0C6E1A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87818" y="63389"/>
            <a:ext cx="1238249" cy="768207"/>
          </a:xfrm>
          <a:prstGeom prst="rect">
            <a:avLst/>
          </a:prstGeom>
        </p:spPr>
      </p:pic>
      <p:cxnSp>
        <p:nvCxnSpPr>
          <p:cNvPr id="6" name="Straight Connector 5">
            <a:extLst>
              <a:ext uri="{FF2B5EF4-FFF2-40B4-BE49-F238E27FC236}">
                <a16:creationId xmlns:a16="http://schemas.microsoft.com/office/drawing/2014/main" id="{F4E2C7EF-7ACB-48B9-A78A-0E0BB4F0C01B}"/>
              </a:ext>
            </a:extLst>
          </p:cNvPr>
          <p:cNvCxnSpPr/>
          <p:nvPr/>
        </p:nvCxnSpPr>
        <p:spPr>
          <a:xfrm flipV="1">
            <a:off x="0" y="1054100"/>
            <a:ext cx="9118600" cy="76200"/>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8F8EFA87-0BE8-4961-8374-30E49ADA55FF}"/>
              </a:ext>
            </a:extLst>
          </p:cNvPr>
          <p:cNvCxnSpPr>
            <a:cxnSpLocks/>
          </p:cNvCxnSpPr>
          <p:nvPr/>
        </p:nvCxnSpPr>
        <p:spPr>
          <a:xfrm>
            <a:off x="901700" y="0"/>
            <a:ext cx="0" cy="166370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65352" y="506983"/>
            <a:ext cx="4860036" cy="457200"/>
          </a:xfrm>
          <a:prstGeom prst="rect">
            <a:avLst/>
          </a:prstGeom>
        </p:spPr>
      </p:pic>
      <p:sp>
        <p:nvSpPr>
          <p:cNvPr id="3" name="object 3"/>
          <p:cNvSpPr txBox="1">
            <a:spLocks noGrp="1"/>
          </p:cNvSpPr>
          <p:nvPr>
            <p:ph type="title"/>
          </p:nvPr>
        </p:nvSpPr>
        <p:spPr>
          <a:prstGeom prst="rect">
            <a:avLst/>
          </a:prstGeom>
        </p:spPr>
        <p:txBody>
          <a:bodyPr vert="horz" wrap="square" lIns="0" tIns="113938" rIns="0" bIns="0" rtlCol="0">
            <a:spAutoFit/>
          </a:bodyPr>
          <a:lstStyle/>
          <a:p>
            <a:pPr marL="603250" marR="5080" indent="-457200">
              <a:lnSpc>
                <a:spcPct val="100000"/>
              </a:lnSpc>
              <a:spcBef>
                <a:spcPts val="105"/>
              </a:spcBef>
            </a:pPr>
            <a:r>
              <a:rPr dirty="0"/>
              <a:t>2.3 Organizational </a:t>
            </a:r>
            <a:r>
              <a:rPr spc="-5" dirty="0"/>
              <a:t>Boundaries and </a:t>
            </a:r>
            <a:r>
              <a:rPr spc="-985" dirty="0"/>
              <a:t> </a:t>
            </a:r>
            <a:r>
              <a:rPr dirty="0"/>
              <a:t>Interfaces</a:t>
            </a:r>
          </a:p>
        </p:txBody>
      </p:sp>
      <p:sp>
        <p:nvSpPr>
          <p:cNvPr id="5" name="object 5"/>
          <p:cNvSpPr txBox="1">
            <a:spLocks noGrp="1"/>
          </p:cNvSpPr>
          <p:nvPr>
            <p:ph type="sldNum" sz="quarter" idx="7"/>
          </p:nvPr>
        </p:nvSpPr>
        <p:spPr>
          <a:prstGeom prst="rect">
            <a:avLst/>
          </a:prstGeom>
        </p:spPr>
        <p:txBody>
          <a:bodyPr vert="horz" wrap="square" lIns="0" tIns="12065" rIns="0" bIns="0" rtlCol="0">
            <a:spAutoFit/>
          </a:bodyPr>
          <a:lstStyle/>
          <a:p>
            <a:pPr marL="38100">
              <a:lnSpc>
                <a:spcPct val="100000"/>
              </a:lnSpc>
              <a:spcBef>
                <a:spcPts val="95"/>
              </a:spcBef>
            </a:pPr>
            <a:fld id="{81D60167-4931-47E6-BA6A-407CBD079E47}" type="slidenum">
              <a:rPr spc="-5" dirty="0"/>
              <a:t>18</a:t>
            </a:fld>
            <a:endParaRPr spc="-5" dirty="0"/>
          </a:p>
        </p:txBody>
      </p:sp>
      <p:sp>
        <p:nvSpPr>
          <p:cNvPr id="4" name="object 4"/>
          <p:cNvSpPr txBox="1"/>
          <p:nvPr/>
        </p:nvSpPr>
        <p:spPr>
          <a:xfrm>
            <a:off x="998855" y="2803161"/>
            <a:ext cx="7879724" cy="2036455"/>
          </a:xfrm>
          <a:prstGeom prst="rect">
            <a:avLst/>
          </a:prstGeom>
        </p:spPr>
        <p:txBody>
          <a:bodyPr vert="horz" wrap="square" lIns="0" tIns="10160" rIns="0" bIns="0" rtlCol="0">
            <a:spAutoFit/>
          </a:bodyPr>
          <a:lstStyle/>
          <a:p>
            <a:pPr marL="354965" marR="149860" indent="-342900" algn="just">
              <a:lnSpc>
                <a:spcPct val="100400"/>
              </a:lnSpc>
              <a:spcBef>
                <a:spcPts val="80"/>
              </a:spcBef>
              <a:buFont typeface="Wingdings" panose="05000000000000000000" pitchFamily="2" charset="2"/>
              <a:buChar char="q"/>
            </a:pPr>
            <a:r>
              <a:rPr sz="2000" spc="-5" dirty="0">
                <a:solidFill>
                  <a:srgbClr val="FFFFFF"/>
                </a:solidFill>
                <a:latin typeface="Tahoma"/>
                <a:cs typeface="Tahoma"/>
              </a:rPr>
              <a:t>All work for </a:t>
            </a:r>
            <a:r>
              <a:rPr sz="2000" spc="-10" dirty="0">
                <a:solidFill>
                  <a:srgbClr val="FFFFFF"/>
                </a:solidFill>
                <a:latin typeface="Tahoma"/>
                <a:cs typeface="Tahoma"/>
              </a:rPr>
              <a:t>this </a:t>
            </a:r>
            <a:r>
              <a:rPr sz="2000" spc="-5" dirty="0">
                <a:solidFill>
                  <a:srgbClr val="FFFFFF"/>
                </a:solidFill>
                <a:latin typeface="Tahoma"/>
                <a:cs typeface="Tahoma"/>
              </a:rPr>
              <a:t>project will be performed by</a:t>
            </a:r>
            <a:r>
              <a:rPr lang="en-IN" sz="2000" spc="-5" dirty="0">
                <a:solidFill>
                  <a:srgbClr val="FFFFFF"/>
                </a:solidFill>
                <a:latin typeface="Tahoma"/>
                <a:cs typeface="Tahoma"/>
              </a:rPr>
              <a:t> </a:t>
            </a:r>
            <a:r>
              <a:rPr lang="en-IN" sz="2000" spc="-5" dirty="0" err="1">
                <a:solidFill>
                  <a:srgbClr val="FFFFFF"/>
                </a:solidFill>
                <a:latin typeface="Tahoma"/>
                <a:cs typeface="Tahoma"/>
              </a:rPr>
              <a:t>Mr.Martin</a:t>
            </a:r>
            <a:r>
              <a:rPr lang="en-IN" sz="2000" spc="-5" dirty="0">
                <a:solidFill>
                  <a:srgbClr val="FFFFFF"/>
                </a:solidFill>
                <a:latin typeface="Tahoma"/>
                <a:cs typeface="Tahoma"/>
              </a:rPr>
              <a:t>, Mr. Himanshu and the team</a:t>
            </a:r>
            <a:r>
              <a:rPr sz="2000" dirty="0">
                <a:solidFill>
                  <a:srgbClr val="FFFFFF"/>
                </a:solidFill>
                <a:latin typeface="Tahoma"/>
                <a:cs typeface="Tahoma"/>
              </a:rPr>
              <a:t>.</a:t>
            </a:r>
            <a:endParaRPr sz="2000" dirty="0">
              <a:latin typeface="Tahoma"/>
              <a:cs typeface="Tahoma"/>
            </a:endParaRPr>
          </a:p>
          <a:p>
            <a:pPr marL="354965" marR="130810" indent="-342900">
              <a:lnSpc>
                <a:spcPct val="100000"/>
              </a:lnSpc>
              <a:spcBef>
                <a:spcPts val="675"/>
              </a:spcBef>
              <a:buFont typeface="Wingdings" panose="05000000000000000000" pitchFamily="2" charset="2"/>
              <a:buChar char="q"/>
            </a:pPr>
            <a:r>
              <a:rPr lang="en-IN" sz="2000" spc="-5" dirty="0">
                <a:solidFill>
                  <a:srgbClr val="FFFFFF"/>
                </a:solidFill>
                <a:latin typeface="Tahoma"/>
                <a:cs typeface="Tahoma"/>
              </a:rPr>
              <a:t>Mr. </a:t>
            </a:r>
            <a:r>
              <a:rPr lang="en-IN" sz="2000" spc="-10" dirty="0">
                <a:solidFill>
                  <a:srgbClr val="FFFFFF"/>
                </a:solidFill>
                <a:latin typeface="Tahoma"/>
                <a:cs typeface="Tahoma"/>
              </a:rPr>
              <a:t>Martin </a:t>
            </a:r>
            <a:r>
              <a:rPr sz="2000" spc="-10" dirty="0">
                <a:solidFill>
                  <a:srgbClr val="FFFFFF"/>
                </a:solidFill>
                <a:latin typeface="Tahoma"/>
                <a:cs typeface="Tahoma"/>
              </a:rPr>
              <a:t>will </a:t>
            </a:r>
            <a:r>
              <a:rPr sz="2000" spc="-5" dirty="0">
                <a:solidFill>
                  <a:srgbClr val="FFFFFF"/>
                </a:solidFill>
                <a:latin typeface="Tahoma"/>
                <a:cs typeface="Tahoma"/>
              </a:rPr>
              <a:t>meet </a:t>
            </a:r>
            <a:r>
              <a:rPr sz="2000" spc="-10" dirty="0">
                <a:solidFill>
                  <a:srgbClr val="FFFFFF"/>
                </a:solidFill>
                <a:latin typeface="Tahoma"/>
                <a:cs typeface="Tahoma"/>
              </a:rPr>
              <a:t>weekly </a:t>
            </a:r>
            <a:r>
              <a:rPr sz="2000" spc="-5" dirty="0">
                <a:solidFill>
                  <a:srgbClr val="FFFFFF"/>
                </a:solidFill>
                <a:latin typeface="Tahoma"/>
                <a:cs typeface="Tahoma"/>
              </a:rPr>
              <a:t>with </a:t>
            </a:r>
            <a:r>
              <a:rPr sz="2000" dirty="0">
                <a:solidFill>
                  <a:srgbClr val="FFFFFF"/>
                </a:solidFill>
                <a:latin typeface="Tahoma"/>
                <a:cs typeface="Tahoma"/>
              </a:rPr>
              <a:t>the </a:t>
            </a:r>
            <a:r>
              <a:rPr sz="2000" spc="-10" dirty="0">
                <a:solidFill>
                  <a:srgbClr val="FFFFFF"/>
                </a:solidFill>
                <a:latin typeface="Tahoma"/>
                <a:cs typeface="Tahoma"/>
              </a:rPr>
              <a:t>client </a:t>
            </a:r>
            <a:r>
              <a:rPr sz="2000" spc="-5" dirty="0">
                <a:solidFill>
                  <a:srgbClr val="FFFFFF"/>
                </a:solidFill>
                <a:latin typeface="Tahoma"/>
                <a:cs typeface="Tahoma"/>
              </a:rPr>
              <a:t>to report</a:t>
            </a:r>
            <a:r>
              <a:rPr lang="en-IN" sz="2000" spc="-5" dirty="0">
                <a:solidFill>
                  <a:srgbClr val="FFFFFF"/>
                </a:solidFill>
                <a:latin typeface="Tahoma"/>
                <a:cs typeface="Tahoma"/>
              </a:rPr>
              <a:t> </a:t>
            </a:r>
            <a:r>
              <a:rPr sz="2000" spc="-5" dirty="0">
                <a:solidFill>
                  <a:srgbClr val="FFFFFF"/>
                </a:solidFill>
                <a:latin typeface="Tahoma"/>
                <a:cs typeface="Tahoma"/>
              </a:rPr>
              <a:t>progress and</a:t>
            </a:r>
            <a:r>
              <a:rPr lang="en-IN" sz="2000" spc="-5" dirty="0">
                <a:solidFill>
                  <a:srgbClr val="FFFFFF"/>
                </a:solidFill>
                <a:latin typeface="Tahoma"/>
                <a:cs typeface="Tahoma"/>
              </a:rPr>
              <a:t> </a:t>
            </a:r>
            <a:r>
              <a:rPr sz="2000" spc="-5" dirty="0">
                <a:solidFill>
                  <a:srgbClr val="FFFFFF"/>
                </a:solidFill>
                <a:latin typeface="Tahoma"/>
                <a:cs typeface="Tahoma"/>
              </a:rPr>
              <a:t>discuss possible changes and </a:t>
            </a:r>
            <a:r>
              <a:rPr sz="2000" spc="-860" dirty="0">
                <a:solidFill>
                  <a:srgbClr val="FFFFFF"/>
                </a:solidFill>
                <a:latin typeface="Tahoma"/>
                <a:cs typeface="Tahoma"/>
              </a:rPr>
              <a:t> </a:t>
            </a:r>
            <a:r>
              <a:rPr sz="2000" spc="-5" dirty="0">
                <a:solidFill>
                  <a:srgbClr val="FFFFFF"/>
                </a:solidFill>
                <a:latin typeface="Tahoma"/>
                <a:cs typeface="Tahoma"/>
              </a:rPr>
              <a:t>modifications.</a:t>
            </a:r>
            <a:endParaRPr sz="2000" dirty="0">
              <a:latin typeface="Tahoma"/>
              <a:cs typeface="Tahoma"/>
            </a:endParaRPr>
          </a:p>
          <a:p>
            <a:pPr marL="354965" marR="5080" indent="-342900">
              <a:lnSpc>
                <a:spcPct val="100000"/>
              </a:lnSpc>
              <a:spcBef>
                <a:spcPts val="680"/>
              </a:spcBef>
              <a:buFont typeface="Wingdings" panose="05000000000000000000" pitchFamily="2" charset="2"/>
              <a:buChar char="q"/>
            </a:pPr>
            <a:r>
              <a:rPr sz="2000" dirty="0">
                <a:solidFill>
                  <a:srgbClr val="FFFFFF"/>
                </a:solidFill>
                <a:latin typeface="Tahoma"/>
                <a:cs typeface="Tahoma"/>
              </a:rPr>
              <a:t>Major </a:t>
            </a:r>
            <a:r>
              <a:rPr sz="2000" spc="-10" dirty="0">
                <a:solidFill>
                  <a:srgbClr val="FFFFFF"/>
                </a:solidFill>
                <a:latin typeface="Tahoma"/>
                <a:cs typeface="Tahoma"/>
              </a:rPr>
              <a:t>changes</a:t>
            </a:r>
            <a:r>
              <a:rPr sz="2000" spc="5" dirty="0">
                <a:solidFill>
                  <a:srgbClr val="FFFFFF"/>
                </a:solidFill>
                <a:latin typeface="Tahoma"/>
                <a:cs typeface="Tahoma"/>
              </a:rPr>
              <a:t> </a:t>
            </a:r>
            <a:r>
              <a:rPr sz="2000" spc="-10" dirty="0">
                <a:solidFill>
                  <a:srgbClr val="FFFFFF"/>
                </a:solidFill>
                <a:latin typeface="Tahoma"/>
                <a:cs typeface="Tahoma"/>
              </a:rPr>
              <a:t>that</a:t>
            </a:r>
            <a:r>
              <a:rPr sz="2000" dirty="0">
                <a:solidFill>
                  <a:srgbClr val="FFFFFF"/>
                </a:solidFill>
                <a:latin typeface="Tahoma"/>
                <a:cs typeface="Tahoma"/>
              </a:rPr>
              <a:t> </a:t>
            </a:r>
            <a:r>
              <a:rPr sz="2000" spc="-5" dirty="0">
                <a:solidFill>
                  <a:srgbClr val="FFFFFF"/>
                </a:solidFill>
                <a:latin typeface="Tahoma"/>
                <a:cs typeface="Tahoma"/>
              </a:rPr>
              <a:t>will</a:t>
            </a:r>
            <a:r>
              <a:rPr sz="2000" spc="25" dirty="0">
                <a:solidFill>
                  <a:srgbClr val="FFFFFF"/>
                </a:solidFill>
                <a:latin typeface="Tahoma"/>
                <a:cs typeface="Tahoma"/>
              </a:rPr>
              <a:t> </a:t>
            </a:r>
            <a:r>
              <a:rPr sz="2000" spc="-5" dirty="0">
                <a:solidFill>
                  <a:srgbClr val="FFFFFF"/>
                </a:solidFill>
                <a:latin typeface="Tahoma"/>
                <a:cs typeface="Tahoma"/>
              </a:rPr>
              <a:t>affect</a:t>
            </a:r>
            <a:r>
              <a:rPr sz="2000" dirty="0">
                <a:solidFill>
                  <a:srgbClr val="FFFFFF"/>
                </a:solidFill>
                <a:latin typeface="Tahoma"/>
                <a:cs typeface="Tahoma"/>
              </a:rPr>
              <a:t> </a:t>
            </a:r>
            <a:r>
              <a:rPr sz="2000" spc="-5" dirty="0">
                <a:solidFill>
                  <a:srgbClr val="FFFFFF"/>
                </a:solidFill>
                <a:latin typeface="Tahoma"/>
                <a:cs typeface="Tahoma"/>
              </a:rPr>
              <a:t>milestones</a:t>
            </a:r>
            <a:r>
              <a:rPr sz="2000" spc="5" dirty="0">
                <a:solidFill>
                  <a:srgbClr val="FFFFFF"/>
                </a:solidFill>
                <a:latin typeface="Tahoma"/>
                <a:cs typeface="Tahoma"/>
              </a:rPr>
              <a:t> </a:t>
            </a:r>
            <a:r>
              <a:rPr sz="2000" spc="-5" dirty="0">
                <a:solidFill>
                  <a:srgbClr val="FFFFFF"/>
                </a:solidFill>
                <a:latin typeface="Tahoma"/>
                <a:cs typeface="Tahoma"/>
              </a:rPr>
              <a:t>or </a:t>
            </a:r>
            <a:r>
              <a:rPr sz="2000" dirty="0">
                <a:solidFill>
                  <a:srgbClr val="FFFFFF"/>
                </a:solidFill>
                <a:latin typeface="Tahoma"/>
                <a:cs typeface="Tahoma"/>
              </a:rPr>
              <a:t> budget</a:t>
            </a:r>
            <a:r>
              <a:rPr sz="2000" spc="-5" dirty="0">
                <a:solidFill>
                  <a:srgbClr val="FFFFFF"/>
                </a:solidFill>
                <a:latin typeface="Tahoma"/>
                <a:cs typeface="Tahoma"/>
              </a:rPr>
              <a:t> will</a:t>
            </a:r>
            <a:r>
              <a:rPr sz="2000" dirty="0">
                <a:solidFill>
                  <a:srgbClr val="FFFFFF"/>
                </a:solidFill>
                <a:latin typeface="Tahoma"/>
                <a:cs typeface="Tahoma"/>
              </a:rPr>
              <a:t> have </a:t>
            </a:r>
            <a:r>
              <a:rPr sz="2000" spc="-5" dirty="0">
                <a:solidFill>
                  <a:srgbClr val="FFFFFF"/>
                </a:solidFill>
                <a:latin typeface="Tahoma"/>
                <a:cs typeface="Tahoma"/>
              </a:rPr>
              <a:t>to</a:t>
            </a:r>
            <a:r>
              <a:rPr sz="2000" dirty="0">
                <a:solidFill>
                  <a:srgbClr val="FFFFFF"/>
                </a:solidFill>
                <a:latin typeface="Tahoma"/>
                <a:cs typeface="Tahoma"/>
              </a:rPr>
              <a:t> </a:t>
            </a:r>
            <a:r>
              <a:rPr sz="2000" spc="-5" dirty="0">
                <a:solidFill>
                  <a:srgbClr val="FFFFFF"/>
                </a:solidFill>
                <a:latin typeface="Tahoma"/>
                <a:cs typeface="Tahoma"/>
              </a:rPr>
              <a:t>be approved</a:t>
            </a:r>
            <a:r>
              <a:rPr sz="2000" dirty="0">
                <a:solidFill>
                  <a:srgbClr val="FFFFFF"/>
                </a:solidFill>
                <a:latin typeface="Tahoma"/>
                <a:cs typeface="Tahoma"/>
              </a:rPr>
              <a:t> </a:t>
            </a:r>
            <a:r>
              <a:rPr sz="2000" spc="-5" dirty="0">
                <a:solidFill>
                  <a:srgbClr val="FFFFFF"/>
                </a:solidFill>
                <a:latin typeface="Tahoma"/>
                <a:cs typeface="Tahoma"/>
              </a:rPr>
              <a:t>by</a:t>
            </a:r>
            <a:r>
              <a:rPr sz="2000" spc="10" dirty="0">
                <a:solidFill>
                  <a:srgbClr val="FFFFFF"/>
                </a:solidFill>
                <a:latin typeface="Tahoma"/>
                <a:cs typeface="Tahoma"/>
              </a:rPr>
              <a:t> </a:t>
            </a:r>
            <a:r>
              <a:rPr lang="en-IN" sz="2000" spc="-5" dirty="0">
                <a:solidFill>
                  <a:srgbClr val="FFFFFF"/>
                </a:solidFill>
                <a:latin typeface="Tahoma"/>
                <a:cs typeface="Tahoma"/>
              </a:rPr>
              <a:t>Mr. Martin</a:t>
            </a:r>
            <a:r>
              <a:rPr sz="2000" spc="-5" dirty="0">
                <a:solidFill>
                  <a:srgbClr val="FFFFFF"/>
                </a:solidFill>
                <a:latin typeface="Tahoma"/>
                <a:cs typeface="Tahoma"/>
              </a:rPr>
              <a:t> and </a:t>
            </a:r>
            <a:r>
              <a:rPr sz="2000" spc="-860" dirty="0">
                <a:solidFill>
                  <a:srgbClr val="FFFFFF"/>
                </a:solidFill>
                <a:latin typeface="Tahoma"/>
                <a:cs typeface="Tahoma"/>
              </a:rPr>
              <a:t> </a:t>
            </a:r>
            <a:r>
              <a:rPr sz="2000" spc="-5" dirty="0">
                <a:solidFill>
                  <a:srgbClr val="FFFFFF"/>
                </a:solidFill>
                <a:latin typeface="Tahoma"/>
                <a:cs typeface="Tahoma"/>
              </a:rPr>
              <a:t>documented.</a:t>
            </a:r>
            <a:endParaRPr sz="2000" dirty="0">
              <a:latin typeface="Tahoma"/>
              <a:cs typeface="Tahoma"/>
            </a:endParaRPr>
          </a:p>
        </p:txBody>
      </p:sp>
      <p:pic>
        <p:nvPicPr>
          <p:cNvPr id="6" name="Graphic 5">
            <a:extLst>
              <a:ext uri="{FF2B5EF4-FFF2-40B4-BE49-F238E27FC236}">
                <a16:creationId xmlns:a16="http://schemas.microsoft.com/office/drawing/2014/main" id="{BBC9C905-44D2-49A3-A5DE-5871D376B08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87818" y="63389"/>
            <a:ext cx="1238249" cy="768207"/>
          </a:xfrm>
          <a:prstGeom prst="rect">
            <a:avLst/>
          </a:prstGeom>
        </p:spPr>
      </p:pic>
      <p:cxnSp>
        <p:nvCxnSpPr>
          <p:cNvPr id="7" name="Straight Connector 6">
            <a:extLst>
              <a:ext uri="{FF2B5EF4-FFF2-40B4-BE49-F238E27FC236}">
                <a16:creationId xmlns:a16="http://schemas.microsoft.com/office/drawing/2014/main" id="{A603315D-D595-4960-869E-D5AC78319A4B}"/>
              </a:ext>
            </a:extLst>
          </p:cNvPr>
          <p:cNvCxnSpPr/>
          <p:nvPr/>
        </p:nvCxnSpPr>
        <p:spPr>
          <a:xfrm flipV="1">
            <a:off x="0" y="1054100"/>
            <a:ext cx="9118600" cy="76200"/>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8" name="Straight Connector 7">
            <a:extLst>
              <a:ext uri="{FF2B5EF4-FFF2-40B4-BE49-F238E27FC236}">
                <a16:creationId xmlns:a16="http://schemas.microsoft.com/office/drawing/2014/main" id="{FA467DFC-76C0-4D66-9A2D-46F681044D7D}"/>
              </a:ext>
            </a:extLst>
          </p:cNvPr>
          <p:cNvCxnSpPr>
            <a:cxnSpLocks/>
          </p:cNvCxnSpPr>
          <p:nvPr/>
        </p:nvCxnSpPr>
        <p:spPr>
          <a:xfrm>
            <a:off x="901700" y="0"/>
            <a:ext cx="0" cy="166370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65352" y="506983"/>
            <a:ext cx="4860036" cy="457200"/>
          </a:xfrm>
          <a:prstGeom prst="rect">
            <a:avLst/>
          </a:prstGeom>
        </p:spPr>
      </p:pic>
      <p:sp>
        <p:nvSpPr>
          <p:cNvPr id="3" name="object 3"/>
          <p:cNvSpPr txBox="1">
            <a:spLocks noGrp="1"/>
          </p:cNvSpPr>
          <p:nvPr>
            <p:ph type="title"/>
          </p:nvPr>
        </p:nvSpPr>
        <p:spPr>
          <a:xfrm>
            <a:off x="1132839" y="1312671"/>
            <a:ext cx="4822190" cy="513715"/>
          </a:xfrm>
          <a:prstGeom prst="rect">
            <a:avLst/>
          </a:prstGeom>
        </p:spPr>
        <p:txBody>
          <a:bodyPr vert="horz" wrap="square" lIns="0" tIns="13335" rIns="0" bIns="0" rtlCol="0">
            <a:spAutoFit/>
          </a:bodyPr>
          <a:lstStyle/>
          <a:p>
            <a:pPr marL="12700">
              <a:lnSpc>
                <a:spcPct val="100000"/>
              </a:lnSpc>
              <a:spcBef>
                <a:spcPts val="105"/>
              </a:spcBef>
            </a:pPr>
            <a:r>
              <a:rPr dirty="0"/>
              <a:t>2.4</a:t>
            </a:r>
            <a:r>
              <a:rPr spc="-30" dirty="0"/>
              <a:t> </a:t>
            </a:r>
            <a:r>
              <a:rPr spc="-5" dirty="0"/>
              <a:t>Project</a:t>
            </a:r>
            <a:r>
              <a:rPr spc="-30" dirty="0"/>
              <a:t> </a:t>
            </a:r>
            <a:r>
              <a:rPr dirty="0"/>
              <a:t>Responsibilities</a:t>
            </a:r>
          </a:p>
        </p:txBody>
      </p:sp>
      <p:sp>
        <p:nvSpPr>
          <p:cNvPr id="5" name="object 5"/>
          <p:cNvSpPr txBox="1">
            <a:spLocks noGrp="1"/>
          </p:cNvSpPr>
          <p:nvPr>
            <p:ph type="sldNum" sz="quarter" idx="7"/>
          </p:nvPr>
        </p:nvSpPr>
        <p:spPr>
          <a:prstGeom prst="rect">
            <a:avLst/>
          </a:prstGeom>
        </p:spPr>
        <p:txBody>
          <a:bodyPr vert="horz" wrap="square" lIns="0" tIns="12065" rIns="0" bIns="0" rtlCol="0">
            <a:spAutoFit/>
          </a:bodyPr>
          <a:lstStyle/>
          <a:p>
            <a:pPr marL="38100">
              <a:lnSpc>
                <a:spcPct val="100000"/>
              </a:lnSpc>
              <a:spcBef>
                <a:spcPts val="95"/>
              </a:spcBef>
            </a:pPr>
            <a:fld id="{81D60167-4931-47E6-BA6A-407CBD079E47}" type="slidenum">
              <a:rPr spc="-5" dirty="0"/>
              <a:t>19</a:t>
            </a:fld>
            <a:endParaRPr spc="-5" dirty="0"/>
          </a:p>
        </p:txBody>
      </p:sp>
      <p:sp>
        <p:nvSpPr>
          <p:cNvPr id="4" name="object 4"/>
          <p:cNvSpPr txBox="1">
            <a:spLocks noGrp="1"/>
          </p:cNvSpPr>
          <p:nvPr>
            <p:ph type="body" idx="1"/>
          </p:nvPr>
        </p:nvSpPr>
        <p:spPr>
          <a:xfrm>
            <a:off x="66030" y="1888753"/>
            <a:ext cx="8986538" cy="4986686"/>
          </a:xfrm>
          <a:prstGeom prst="rect">
            <a:avLst/>
          </a:prstGeom>
        </p:spPr>
        <p:txBody>
          <a:bodyPr vert="horz" wrap="square" lIns="0" tIns="12065" rIns="0" bIns="0" rtlCol="0">
            <a:spAutoFit/>
          </a:bodyPr>
          <a:lstStyle/>
          <a:p>
            <a:pPr marL="1937385" marR="5080" indent="-287020">
              <a:lnSpc>
                <a:spcPct val="100000"/>
              </a:lnSpc>
              <a:spcBef>
                <a:spcPts val="95"/>
              </a:spcBef>
            </a:pPr>
            <a:r>
              <a:rPr sz="2000" spc="-5" dirty="0"/>
              <a:t>Each</a:t>
            </a:r>
            <a:r>
              <a:rPr sz="2000" dirty="0"/>
              <a:t> </a:t>
            </a:r>
            <a:r>
              <a:rPr sz="2000" spc="-5" dirty="0"/>
              <a:t>member</a:t>
            </a:r>
            <a:r>
              <a:rPr sz="2000" dirty="0"/>
              <a:t> is </a:t>
            </a:r>
            <a:r>
              <a:rPr sz="2000" spc="-5" dirty="0"/>
              <a:t>responsible</a:t>
            </a:r>
            <a:r>
              <a:rPr sz="2000" dirty="0"/>
              <a:t> </a:t>
            </a:r>
            <a:r>
              <a:rPr sz="2000" spc="-5" dirty="0"/>
              <a:t>for</a:t>
            </a:r>
            <a:r>
              <a:rPr sz="2000" spc="5" dirty="0"/>
              <a:t> </a:t>
            </a:r>
            <a:r>
              <a:rPr sz="2000" spc="-5" dirty="0"/>
              <a:t>the</a:t>
            </a:r>
            <a:r>
              <a:rPr sz="2000" dirty="0"/>
              <a:t> quality</a:t>
            </a:r>
            <a:r>
              <a:rPr sz="2000" spc="-10" dirty="0"/>
              <a:t> of</a:t>
            </a:r>
            <a:r>
              <a:rPr lang="en-IN" sz="2000" spc="-10" dirty="0"/>
              <a:t> </a:t>
            </a:r>
            <a:r>
              <a:rPr sz="2000" spc="-860" dirty="0"/>
              <a:t> </a:t>
            </a:r>
            <a:r>
              <a:rPr sz="2000" spc="-5" dirty="0"/>
              <a:t>the</a:t>
            </a:r>
            <a:r>
              <a:rPr sz="2000" spc="-10" dirty="0"/>
              <a:t> </a:t>
            </a:r>
            <a:r>
              <a:rPr sz="2000" dirty="0"/>
              <a:t>module</a:t>
            </a:r>
            <a:r>
              <a:rPr sz="2000" spc="-5" dirty="0"/>
              <a:t> </a:t>
            </a:r>
            <a:r>
              <a:rPr sz="2000" dirty="0"/>
              <a:t>he</a:t>
            </a:r>
            <a:r>
              <a:rPr sz="2000" spc="-15" dirty="0"/>
              <a:t> </a:t>
            </a:r>
            <a:r>
              <a:rPr sz="2000" spc="-5" dirty="0"/>
              <a:t>codes.</a:t>
            </a:r>
          </a:p>
          <a:p>
            <a:pPr marL="1993265" marR="1308735" indent="-342900">
              <a:lnSpc>
                <a:spcPct val="100000"/>
              </a:lnSpc>
              <a:spcBef>
                <a:spcPts val="670"/>
              </a:spcBef>
              <a:buFont typeface="Wingdings" panose="05000000000000000000" pitchFamily="2" charset="2"/>
              <a:buChar char="v"/>
            </a:pPr>
            <a:r>
              <a:rPr lang="en-IN" sz="2000" spc="-5" dirty="0">
                <a:solidFill>
                  <a:srgbClr val="FFFFFF"/>
                </a:solidFill>
                <a:latin typeface="Tahoma"/>
                <a:cs typeface="Tahoma"/>
              </a:rPr>
              <a:t>Mr. </a:t>
            </a:r>
            <a:r>
              <a:rPr lang="en-IN" sz="2000" spc="-5" dirty="0"/>
              <a:t>Himanshu</a:t>
            </a:r>
            <a:r>
              <a:rPr sz="2000" spc="-5" dirty="0"/>
              <a:t>: </a:t>
            </a:r>
            <a:r>
              <a:rPr sz="2000" spc="-10" dirty="0"/>
              <a:t>code </a:t>
            </a:r>
            <a:r>
              <a:rPr sz="2000" dirty="0"/>
              <a:t>modules </a:t>
            </a:r>
            <a:r>
              <a:rPr sz="2000" spc="-5" dirty="0"/>
              <a:t>to handle bought </a:t>
            </a:r>
            <a:r>
              <a:rPr sz="2000" spc="-860" dirty="0"/>
              <a:t> </a:t>
            </a:r>
            <a:r>
              <a:rPr lang="en-IN" sz="2000" spc="-5" dirty="0"/>
              <a:t>Printing /Design</a:t>
            </a:r>
            <a:endParaRPr sz="2000" spc="-5" dirty="0"/>
          </a:p>
          <a:p>
            <a:pPr marL="1993900" marR="98425" indent="-342900">
              <a:lnSpc>
                <a:spcPct val="120000"/>
              </a:lnSpc>
              <a:spcBef>
                <a:spcPts val="15"/>
              </a:spcBef>
              <a:buFont typeface="Wingdings" panose="05000000000000000000" pitchFamily="2" charset="2"/>
              <a:buChar char="v"/>
            </a:pPr>
            <a:r>
              <a:rPr lang="en-IN" sz="2000" spc="-5" dirty="0">
                <a:solidFill>
                  <a:srgbClr val="FFFFFF"/>
                </a:solidFill>
                <a:latin typeface="Tahoma"/>
                <a:cs typeface="Tahoma"/>
              </a:rPr>
              <a:t>Mr. </a:t>
            </a:r>
            <a:r>
              <a:rPr lang="en-IN" sz="2000" spc="-5" dirty="0"/>
              <a:t>Karl</a:t>
            </a:r>
            <a:r>
              <a:rPr sz="2000" spc="-5" dirty="0"/>
              <a:t>:</a:t>
            </a:r>
            <a:r>
              <a:rPr lang="en-IN" sz="2000" spc="-5" dirty="0"/>
              <a:t> code modules to handle the design quality and the category of the design’s</a:t>
            </a:r>
          </a:p>
          <a:p>
            <a:pPr marL="1993900" marR="98425" indent="-342900">
              <a:lnSpc>
                <a:spcPct val="120000"/>
              </a:lnSpc>
              <a:spcBef>
                <a:spcPts val="15"/>
              </a:spcBef>
              <a:buFont typeface="Wingdings" panose="05000000000000000000" pitchFamily="2" charset="2"/>
              <a:buChar char="v"/>
            </a:pPr>
            <a:r>
              <a:rPr lang="en-IN" sz="2000" spc="-5" dirty="0">
                <a:solidFill>
                  <a:srgbClr val="FFFFFF"/>
                </a:solidFill>
                <a:latin typeface="Tahoma"/>
                <a:cs typeface="Tahoma"/>
              </a:rPr>
              <a:t>Mr. </a:t>
            </a:r>
            <a:r>
              <a:rPr lang="en-IN" sz="2000" spc="-5" dirty="0"/>
              <a:t>Thomas:</a:t>
            </a:r>
            <a:r>
              <a:rPr sz="2000" spc="5" dirty="0"/>
              <a:t> </a:t>
            </a:r>
            <a:r>
              <a:rPr sz="2000" spc="-10" dirty="0"/>
              <a:t>code</a:t>
            </a:r>
            <a:r>
              <a:rPr sz="2000" dirty="0"/>
              <a:t> </a:t>
            </a:r>
            <a:r>
              <a:rPr sz="2000" spc="-5" dirty="0"/>
              <a:t>modules</a:t>
            </a:r>
            <a:r>
              <a:rPr sz="2000" spc="5" dirty="0"/>
              <a:t> </a:t>
            </a:r>
            <a:r>
              <a:rPr sz="2000" spc="-5" dirty="0"/>
              <a:t>to</a:t>
            </a:r>
            <a:r>
              <a:rPr sz="2000" dirty="0"/>
              <a:t> handle</a:t>
            </a:r>
            <a:r>
              <a:rPr sz="2000" spc="5" dirty="0"/>
              <a:t> </a:t>
            </a:r>
            <a:r>
              <a:rPr sz="2000" spc="-5" dirty="0"/>
              <a:t>sold</a:t>
            </a:r>
            <a:r>
              <a:rPr sz="2000" dirty="0"/>
              <a:t> </a:t>
            </a:r>
            <a:r>
              <a:rPr lang="en-IN" sz="2000" spc="-5" dirty="0"/>
              <a:t>design</a:t>
            </a:r>
          </a:p>
          <a:p>
            <a:pPr marL="1993900" marR="98425" indent="-342900">
              <a:lnSpc>
                <a:spcPct val="120000"/>
              </a:lnSpc>
              <a:spcBef>
                <a:spcPts val="15"/>
              </a:spcBef>
              <a:buFont typeface="Wingdings" panose="05000000000000000000" pitchFamily="2" charset="2"/>
              <a:buChar char="v"/>
            </a:pPr>
            <a:r>
              <a:rPr lang="en-IN" sz="2000" spc="-5" dirty="0">
                <a:solidFill>
                  <a:srgbClr val="FFFFFF"/>
                </a:solidFill>
                <a:latin typeface="Tahoma"/>
                <a:cs typeface="Tahoma"/>
              </a:rPr>
              <a:t>Mr. </a:t>
            </a:r>
            <a:r>
              <a:rPr lang="en-IN" sz="2000" spc="-5" dirty="0"/>
              <a:t>Mario: code modules to handle the Pre-Treatment of the material</a:t>
            </a:r>
          </a:p>
          <a:p>
            <a:pPr marL="1993900" marR="98425" indent="-342900">
              <a:lnSpc>
                <a:spcPct val="120000"/>
              </a:lnSpc>
              <a:spcBef>
                <a:spcPts val="15"/>
              </a:spcBef>
              <a:buFont typeface="Wingdings" panose="05000000000000000000" pitchFamily="2" charset="2"/>
              <a:buChar char="v"/>
            </a:pPr>
            <a:r>
              <a:rPr lang="en-IN" sz="2000" spc="-5" dirty="0">
                <a:solidFill>
                  <a:srgbClr val="FFFFFF"/>
                </a:solidFill>
                <a:latin typeface="Tahoma"/>
                <a:cs typeface="Tahoma"/>
              </a:rPr>
              <a:t>Mr. </a:t>
            </a:r>
            <a:r>
              <a:rPr lang="en-IN" sz="2000" spc="-5" dirty="0"/>
              <a:t>Michael: code modules to handle the category of the material</a:t>
            </a:r>
          </a:p>
          <a:p>
            <a:pPr marL="1993900" marR="98425" indent="-342900">
              <a:lnSpc>
                <a:spcPct val="120000"/>
              </a:lnSpc>
              <a:spcBef>
                <a:spcPts val="15"/>
              </a:spcBef>
              <a:buFont typeface="Wingdings" panose="05000000000000000000" pitchFamily="2" charset="2"/>
              <a:buChar char="v"/>
            </a:pPr>
            <a:r>
              <a:rPr lang="en-IN" sz="2000" spc="-5" dirty="0">
                <a:solidFill>
                  <a:srgbClr val="FFFFFF"/>
                </a:solidFill>
                <a:latin typeface="Tahoma"/>
                <a:cs typeface="Tahoma"/>
              </a:rPr>
              <a:t>Mr. </a:t>
            </a:r>
            <a:r>
              <a:rPr lang="en-IN" sz="2000" spc="-5" dirty="0"/>
              <a:t>Martin</a:t>
            </a:r>
            <a:r>
              <a:rPr sz="2000" spc="-5" dirty="0"/>
              <a:t>: </a:t>
            </a:r>
            <a:r>
              <a:rPr sz="2000" dirty="0"/>
              <a:t>handle </a:t>
            </a:r>
            <a:r>
              <a:rPr sz="2000" spc="-5" dirty="0"/>
              <a:t>class </a:t>
            </a:r>
            <a:r>
              <a:rPr sz="2000" dirty="0"/>
              <a:t>definitions </a:t>
            </a:r>
            <a:r>
              <a:rPr sz="2000" spc="-5" dirty="0"/>
              <a:t>and</a:t>
            </a:r>
            <a:r>
              <a:rPr sz="2000" dirty="0"/>
              <a:t> </a:t>
            </a:r>
            <a:r>
              <a:rPr sz="2000" spc="-5" dirty="0"/>
              <a:t>report</a:t>
            </a:r>
            <a:r>
              <a:rPr lang="en-IN" sz="2000" spc="-5" dirty="0"/>
              <a:t>, </a:t>
            </a:r>
            <a:r>
              <a:rPr sz="2000" spc="-5" dirty="0"/>
              <a:t>modules, oversee module </a:t>
            </a:r>
            <a:r>
              <a:rPr sz="2000" dirty="0"/>
              <a:t>integration </a:t>
            </a:r>
            <a:r>
              <a:rPr sz="2000" spc="-5" dirty="0"/>
              <a:t>and </a:t>
            </a:r>
            <a:r>
              <a:rPr sz="2000" dirty="0"/>
              <a:t> </a:t>
            </a:r>
            <a:r>
              <a:rPr sz="2000" spc="-5" dirty="0"/>
              <a:t>overall</a:t>
            </a:r>
            <a:r>
              <a:rPr sz="2000" dirty="0"/>
              <a:t> </a:t>
            </a:r>
            <a:r>
              <a:rPr sz="2000" spc="-5" dirty="0"/>
              <a:t>quality</a:t>
            </a:r>
            <a:r>
              <a:rPr sz="2000" spc="5" dirty="0"/>
              <a:t> </a:t>
            </a:r>
            <a:r>
              <a:rPr sz="2000" spc="-5" dirty="0"/>
              <a:t>of</a:t>
            </a:r>
            <a:r>
              <a:rPr sz="2000" dirty="0"/>
              <a:t> the</a:t>
            </a:r>
            <a:r>
              <a:rPr sz="2000" spc="5" dirty="0"/>
              <a:t> </a:t>
            </a:r>
            <a:r>
              <a:rPr sz="2000" spc="-5" dirty="0"/>
              <a:t>product</a:t>
            </a:r>
            <a:r>
              <a:rPr sz="2000" spc="5" dirty="0"/>
              <a:t> </a:t>
            </a:r>
            <a:r>
              <a:rPr sz="2000" spc="-5" dirty="0"/>
              <a:t>and</a:t>
            </a:r>
            <a:r>
              <a:rPr sz="2000" dirty="0"/>
              <a:t> </a:t>
            </a:r>
            <a:r>
              <a:rPr sz="2000" spc="-5" dirty="0"/>
              <a:t>will</a:t>
            </a:r>
            <a:r>
              <a:rPr sz="2000" spc="5" dirty="0"/>
              <a:t> </a:t>
            </a:r>
            <a:r>
              <a:rPr sz="2000" spc="-5" dirty="0"/>
              <a:t>liaise </a:t>
            </a:r>
            <a:r>
              <a:rPr sz="2000" spc="-860" dirty="0"/>
              <a:t> </a:t>
            </a:r>
            <a:r>
              <a:rPr sz="2000" spc="-5" dirty="0"/>
              <a:t>with</a:t>
            </a:r>
            <a:r>
              <a:rPr sz="2000" spc="-10" dirty="0"/>
              <a:t> the</a:t>
            </a:r>
            <a:r>
              <a:rPr sz="2000" spc="-5" dirty="0"/>
              <a:t> client</a:t>
            </a:r>
            <a:r>
              <a:rPr lang="en-IN" sz="2000" spc="-5" dirty="0"/>
              <a:t>.</a:t>
            </a:r>
            <a:endParaRPr sz="2000" spc="-5" dirty="0"/>
          </a:p>
        </p:txBody>
      </p:sp>
      <p:pic>
        <p:nvPicPr>
          <p:cNvPr id="6" name="Graphic 5">
            <a:extLst>
              <a:ext uri="{FF2B5EF4-FFF2-40B4-BE49-F238E27FC236}">
                <a16:creationId xmlns:a16="http://schemas.microsoft.com/office/drawing/2014/main" id="{F92310F4-14B8-4CB5-834E-4517A3CFB62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87818" y="63389"/>
            <a:ext cx="1238249" cy="768207"/>
          </a:xfrm>
          <a:prstGeom prst="rect">
            <a:avLst/>
          </a:prstGeom>
        </p:spPr>
      </p:pic>
      <p:cxnSp>
        <p:nvCxnSpPr>
          <p:cNvPr id="7" name="Straight Connector 6">
            <a:extLst>
              <a:ext uri="{FF2B5EF4-FFF2-40B4-BE49-F238E27FC236}">
                <a16:creationId xmlns:a16="http://schemas.microsoft.com/office/drawing/2014/main" id="{CAC6C6E2-5946-408D-A991-7C55EB36E057}"/>
              </a:ext>
            </a:extLst>
          </p:cNvPr>
          <p:cNvCxnSpPr/>
          <p:nvPr/>
        </p:nvCxnSpPr>
        <p:spPr>
          <a:xfrm flipV="1">
            <a:off x="0" y="1054100"/>
            <a:ext cx="9118600" cy="76200"/>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8" name="Straight Connector 7">
            <a:extLst>
              <a:ext uri="{FF2B5EF4-FFF2-40B4-BE49-F238E27FC236}">
                <a16:creationId xmlns:a16="http://schemas.microsoft.com/office/drawing/2014/main" id="{241138F0-F285-431C-8473-7A0749B62CE7}"/>
              </a:ext>
            </a:extLst>
          </p:cNvPr>
          <p:cNvCxnSpPr>
            <a:cxnSpLocks/>
          </p:cNvCxnSpPr>
          <p:nvPr/>
        </p:nvCxnSpPr>
        <p:spPr>
          <a:xfrm>
            <a:off x="901700" y="0"/>
            <a:ext cx="0" cy="166370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01700" y="749300"/>
            <a:ext cx="2405380" cy="448309"/>
            <a:chOff x="1144016" y="516127"/>
            <a:chExt cx="2405380" cy="448309"/>
          </a:xfrm>
        </p:grpSpPr>
        <p:sp>
          <p:nvSpPr>
            <p:cNvPr id="3" name="object 3"/>
            <p:cNvSpPr/>
            <p:nvPr/>
          </p:nvSpPr>
          <p:spPr>
            <a:xfrm>
              <a:off x="1166876" y="538987"/>
              <a:ext cx="2382520" cy="425450"/>
            </a:xfrm>
            <a:custGeom>
              <a:avLst/>
              <a:gdLst/>
              <a:ahLst/>
              <a:cxnLst/>
              <a:rect l="l" t="t" r="r" b="b"/>
              <a:pathLst>
                <a:path w="2382520" h="425450">
                  <a:moveTo>
                    <a:pt x="385572" y="416051"/>
                  </a:moveTo>
                  <a:lnTo>
                    <a:pt x="248412" y="9143"/>
                  </a:lnTo>
                  <a:lnTo>
                    <a:pt x="137160" y="9143"/>
                  </a:lnTo>
                  <a:lnTo>
                    <a:pt x="0" y="416051"/>
                  </a:lnTo>
                  <a:lnTo>
                    <a:pt x="100584" y="416051"/>
                  </a:lnTo>
                  <a:lnTo>
                    <a:pt x="126492" y="333755"/>
                  </a:lnTo>
                  <a:lnTo>
                    <a:pt x="147828" y="333755"/>
                  </a:lnTo>
                  <a:lnTo>
                    <a:pt x="147828" y="259079"/>
                  </a:lnTo>
                  <a:lnTo>
                    <a:pt x="190500" y="121919"/>
                  </a:lnTo>
                  <a:lnTo>
                    <a:pt x="233172" y="259079"/>
                  </a:lnTo>
                  <a:lnTo>
                    <a:pt x="233172" y="333755"/>
                  </a:lnTo>
                  <a:lnTo>
                    <a:pt x="254507" y="333755"/>
                  </a:lnTo>
                  <a:lnTo>
                    <a:pt x="280416" y="416051"/>
                  </a:lnTo>
                  <a:lnTo>
                    <a:pt x="385572" y="416051"/>
                  </a:lnTo>
                  <a:close/>
                </a:path>
                <a:path w="2382520" h="425450">
                  <a:moveTo>
                    <a:pt x="233172" y="333755"/>
                  </a:moveTo>
                  <a:lnTo>
                    <a:pt x="233172" y="259079"/>
                  </a:lnTo>
                  <a:lnTo>
                    <a:pt x="147828" y="259079"/>
                  </a:lnTo>
                  <a:lnTo>
                    <a:pt x="147828" y="333755"/>
                  </a:lnTo>
                  <a:lnTo>
                    <a:pt x="233172" y="333755"/>
                  </a:lnTo>
                  <a:close/>
                </a:path>
                <a:path w="2382520" h="425450">
                  <a:moveTo>
                    <a:pt x="763524" y="131063"/>
                  </a:moveTo>
                  <a:lnTo>
                    <a:pt x="763524" y="35051"/>
                  </a:lnTo>
                  <a:lnTo>
                    <a:pt x="729996" y="19811"/>
                  </a:lnTo>
                  <a:lnTo>
                    <a:pt x="679704" y="4571"/>
                  </a:lnTo>
                  <a:lnTo>
                    <a:pt x="640080" y="108"/>
                  </a:lnTo>
                  <a:lnTo>
                    <a:pt x="589788" y="0"/>
                  </a:lnTo>
                  <a:lnTo>
                    <a:pt x="566928" y="3047"/>
                  </a:lnTo>
                  <a:lnTo>
                    <a:pt x="525780" y="13715"/>
                  </a:lnTo>
                  <a:lnTo>
                    <a:pt x="489204" y="32003"/>
                  </a:lnTo>
                  <a:lnTo>
                    <a:pt x="458724" y="57911"/>
                  </a:lnTo>
                  <a:lnTo>
                    <a:pt x="434340" y="88391"/>
                  </a:lnTo>
                  <a:lnTo>
                    <a:pt x="416051" y="124967"/>
                  </a:lnTo>
                  <a:lnTo>
                    <a:pt x="405384" y="166115"/>
                  </a:lnTo>
                  <a:lnTo>
                    <a:pt x="402336" y="187451"/>
                  </a:lnTo>
                  <a:lnTo>
                    <a:pt x="402336" y="236219"/>
                  </a:lnTo>
                  <a:lnTo>
                    <a:pt x="409956" y="281939"/>
                  </a:lnTo>
                  <a:lnTo>
                    <a:pt x="423672" y="320039"/>
                  </a:lnTo>
                  <a:lnTo>
                    <a:pt x="445007" y="355091"/>
                  </a:lnTo>
                  <a:lnTo>
                    <a:pt x="473963" y="382523"/>
                  </a:lnTo>
                  <a:lnTo>
                    <a:pt x="507492" y="402970"/>
                  </a:lnTo>
                  <a:lnTo>
                    <a:pt x="507492" y="210311"/>
                  </a:lnTo>
                  <a:lnTo>
                    <a:pt x="509016" y="178307"/>
                  </a:lnTo>
                  <a:lnTo>
                    <a:pt x="527304" y="128015"/>
                  </a:lnTo>
                  <a:lnTo>
                    <a:pt x="559307" y="94487"/>
                  </a:lnTo>
                  <a:lnTo>
                    <a:pt x="603504" y="77723"/>
                  </a:lnTo>
                  <a:lnTo>
                    <a:pt x="627888" y="76199"/>
                  </a:lnTo>
                  <a:lnTo>
                    <a:pt x="649224" y="77723"/>
                  </a:lnTo>
                  <a:lnTo>
                    <a:pt x="688848" y="88391"/>
                  </a:lnTo>
                  <a:lnTo>
                    <a:pt x="733044" y="114299"/>
                  </a:lnTo>
                  <a:lnTo>
                    <a:pt x="752856" y="131063"/>
                  </a:lnTo>
                  <a:lnTo>
                    <a:pt x="763524" y="131063"/>
                  </a:lnTo>
                  <a:close/>
                </a:path>
                <a:path w="2382520" h="425450">
                  <a:moveTo>
                    <a:pt x="665988" y="419698"/>
                  </a:moveTo>
                  <a:lnTo>
                    <a:pt x="665988" y="348995"/>
                  </a:lnTo>
                  <a:lnTo>
                    <a:pt x="652272" y="348995"/>
                  </a:lnTo>
                  <a:lnTo>
                    <a:pt x="640080" y="350519"/>
                  </a:lnTo>
                  <a:lnTo>
                    <a:pt x="611124" y="347471"/>
                  </a:lnTo>
                  <a:lnTo>
                    <a:pt x="562356" y="330707"/>
                  </a:lnTo>
                  <a:lnTo>
                    <a:pt x="527304" y="297179"/>
                  </a:lnTo>
                  <a:lnTo>
                    <a:pt x="509016" y="243839"/>
                  </a:lnTo>
                  <a:lnTo>
                    <a:pt x="507492" y="210311"/>
                  </a:lnTo>
                  <a:lnTo>
                    <a:pt x="507492" y="402970"/>
                  </a:lnTo>
                  <a:lnTo>
                    <a:pt x="544068" y="416051"/>
                  </a:lnTo>
                  <a:lnTo>
                    <a:pt x="588263" y="423671"/>
                  </a:lnTo>
                  <a:lnTo>
                    <a:pt x="611124" y="425195"/>
                  </a:lnTo>
                  <a:lnTo>
                    <a:pt x="652272" y="422147"/>
                  </a:lnTo>
                  <a:lnTo>
                    <a:pt x="665988" y="419698"/>
                  </a:lnTo>
                  <a:close/>
                </a:path>
                <a:path w="2382520" h="425450">
                  <a:moveTo>
                    <a:pt x="765048" y="393191"/>
                  </a:moveTo>
                  <a:lnTo>
                    <a:pt x="765048" y="192023"/>
                  </a:lnTo>
                  <a:lnTo>
                    <a:pt x="588263" y="192023"/>
                  </a:lnTo>
                  <a:lnTo>
                    <a:pt x="588263" y="268223"/>
                  </a:lnTo>
                  <a:lnTo>
                    <a:pt x="665988" y="268223"/>
                  </a:lnTo>
                  <a:lnTo>
                    <a:pt x="665988" y="419698"/>
                  </a:lnTo>
                  <a:lnTo>
                    <a:pt x="694944" y="414527"/>
                  </a:lnTo>
                  <a:lnTo>
                    <a:pt x="714756" y="408431"/>
                  </a:lnTo>
                  <a:lnTo>
                    <a:pt x="733044" y="403859"/>
                  </a:lnTo>
                  <a:lnTo>
                    <a:pt x="749807" y="397763"/>
                  </a:lnTo>
                  <a:lnTo>
                    <a:pt x="765048" y="393191"/>
                  </a:lnTo>
                  <a:close/>
                </a:path>
                <a:path w="2382520" h="425450">
                  <a:moveTo>
                    <a:pt x="1117092" y="85343"/>
                  </a:moveTo>
                  <a:lnTo>
                    <a:pt x="1117092" y="9143"/>
                  </a:lnTo>
                  <a:lnTo>
                    <a:pt x="842772" y="9143"/>
                  </a:lnTo>
                  <a:lnTo>
                    <a:pt x="842772" y="416051"/>
                  </a:lnTo>
                  <a:lnTo>
                    <a:pt x="944880" y="416051"/>
                  </a:lnTo>
                  <a:lnTo>
                    <a:pt x="944880" y="85343"/>
                  </a:lnTo>
                  <a:lnTo>
                    <a:pt x="1117092" y="85343"/>
                  </a:lnTo>
                  <a:close/>
                </a:path>
                <a:path w="2382520" h="425450">
                  <a:moveTo>
                    <a:pt x="1103376" y="234695"/>
                  </a:moveTo>
                  <a:lnTo>
                    <a:pt x="1103376" y="158495"/>
                  </a:lnTo>
                  <a:lnTo>
                    <a:pt x="944880" y="158495"/>
                  </a:lnTo>
                  <a:lnTo>
                    <a:pt x="944880" y="234695"/>
                  </a:lnTo>
                  <a:lnTo>
                    <a:pt x="1103376" y="234695"/>
                  </a:lnTo>
                  <a:close/>
                </a:path>
                <a:path w="2382520" h="425450">
                  <a:moveTo>
                    <a:pt x="1117092" y="416051"/>
                  </a:moveTo>
                  <a:lnTo>
                    <a:pt x="1117092" y="339851"/>
                  </a:lnTo>
                  <a:lnTo>
                    <a:pt x="944880" y="339851"/>
                  </a:lnTo>
                  <a:lnTo>
                    <a:pt x="944880" y="416051"/>
                  </a:lnTo>
                  <a:lnTo>
                    <a:pt x="1117092" y="416051"/>
                  </a:lnTo>
                  <a:close/>
                </a:path>
                <a:path w="2382520" h="425450">
                  <a:moveTo>
                    <a:pt x="1533144" y="416051"/>
                  </a:moveTo>
                  <a:lnTo>
                    <a:pt x="1533144" y="9143"/>
                  </a:lnTo>
                  <a:lnTo>
                    <a:pt x="1440180" y="9143"/>
                  </a:lnTo>
                  <a:lnTo>
                    <a:pt x="1440180" y="242315"/>
                  </a:lnTo>
                  <a:lnTo>
                    <a:pt x="1310640" y="9143"/>
                  </a:lnTo>
                  <a:lnTo>
                    <a:pt x="1187196" y="9143"/>
                  </a:lnTo>
                  <a:lnTo>
                    <a:pt x="1187196" y="416051"/>
                  </a:lnTo>
                  <a:lnTo>
                    <a:pt x="1280160" y="416051"/>
                  </a:lnTo>
                  <a:lnTo>
                    <a:pt x="1280160" y="131063"/>
                  </a:lnTo>
                  <a:lnTo>
                    <a:pt x="1434084" y="416051"/>
                  </a:lnTo>
                  <a:lnTo>
                    <a:pt x="1533144" y="416051"/>
                  </a:lnTo>
                  <a:close/>
                </a:path>
                <a:path w="2382520" h="425450">
                  <a:moveTo>
                    <a:pt x="1979676" y="211835"/>
                  </a:moveTo>
                  <a:lnTo>
                    <a:pt x="1973579" y="156971"/>
                  </a:lnTo>
                  <a:lnTo>
                    <a:pt x="1955291" y="109727"/>
                  </a:lnTo>
                  <a:lnTo>
                    <a:pt x="1927860" y="70103"/>
                  </a:lnTo>
                  <a:lnTo>
                    <a:pt x="1892808" y="41147"/>
                  </a:lnTo>
                  <a:lnTo>
                    <a:pt x="1859279" y="22859"/>
                  </a:lnTo>
                  <a:lnTo>
                    <a:pt x="1783079" y="9143"/>
                  </a:lnTo>
                  <a:lnTo>
                    <a:pt x="1616964" y="9143"/>
                  </a:lnTo>
                  <a:lnTo>
                    <a:pt x="1616964" y="416051"/>
                  </a:lnTo>
                  <a:lnTo>
                    <a:pt x="1719072" y="416051"/>
                  </a:lnTo>
                  <a:lnTo>
                    <a:pt x="1719072" y="85343"/>
                  </a:lnTo>
                  <a:lnTo>
                    <a:pt x="1773936" y="85343"/>
                  </a:lnTo>
                  <a:lnTo>
                    <a:pt x="1818132" y="99059"/>
                  </a:lnTo>
                  <a:lnTo>
                    <a:pt x="1851660" y="129539"/>
                  </a:lnTo>
                  <a:lnTo>
                    <a:pt x="1869948" y="175259"/>
                  </a:lnTo>
                  <a:lnTo>
                    <a:pt x="1874520" y="211835"/>
                  </a:lnTo>
                  <a:lnTo>
                    <a:pt x="1874520" y="393191"/>
                  </a:lnTo>
                  <a:lnTo>
                    <a:pt x="1891284" y="382523"/>
                  </a:lnTo>
                  <a:lnTo>
                    <a:pt x="1926336" y="353567"/>
                  </a:lnTo>
                  <a:lnTo>
                    <a:pt x="1953768" y="313943"/>
                  </a:lnTo>
                  <a:lnTo>
                    <a:pt x="1972056" y="266699"/>
                  </a:lnTo>
                  <a:lnTo>
                    <a:pt x="1978152" y="240791"/>
                  </a:lnTo>
                  <a:lnTo>
                    <a:pt x="1979676" y="211835"/>
                  </a:lnTo>
                  <a:close/>
                </a:path>
                <a:path w="2382520" h="425450">
                  <a:moveTo>
                    <a:pt x="1874520" y="393191"/>
                  </a:moveTo>
                  <a:lnTo>
                    <a:pt x="1874520" y="211835"/>
                  </a:lnTo>
                  <a:lnTo>
                    <a:pt x="1872996" y="231647"/>
                  </a:lnTo>
                  <a:lnTo>
                    <a:pt x="1866900" y="265175"/>
                  </a:lnTo>
                  <a:lnTo>
                    <a:pt x="1844039" y="304799"/>
                  </a:lnTo>
                  <a:lnTo>
                    <a:pt x="1812036" y="329183"/>
                  </a:lnTo>
                  <a:lnTo>
                    <a:pt x="1778508" y="338327"/>
                  </a:lnTo>
                  <a:lnTo>
                    <a:pt x="1752600" y="338327"/>
                  </a:lnTo>
                  <a:lnTo>
                    <a:pt x="1720596" y="339851"/>
                  </a:lnTo>
                  <a:lnTo>
                    <a:pt x="1719072" y="339851"/>
                  </a:lnTo>
                  <a:lnTo>
                    <a:pt x="1719072" y="416051"/>
                  </a:lnTo>
                  <a:lnTo>
                    <a:pt x="1743456" y="416051"/>
                  </a:lnTo>
                  <a:lnTo>
                    <a:pt x="1784603" y="414527"/>
                  </a:lnTo>
                  <a:lnTo>
                    <a:pt x="1822703" y="409955"/>
                  </a:lnTo>
                  <a:lnTo>
                    <a:pt x="1840991" y="405383"/>
                  </a:lnTo>
                  <a:lnTo>
                    <a:pt x="1857756" y="400811"/>
                  </a:lnTo>
                  <a:lnTo>
                    <a:pt x="1874520" y="393191"/>
                  </a:lnTo>
                  <a:close/>
                </a:path>
                <a:path w="2382520" h="425450">
                  <a:moveTo>
                    <a:pt x="2382012" y="416051"/>
                  </a:moveTo>
                  <a:lnTo>
                    <a:pt x="2244852" y="9143"/>
                  </a:lnTo>
                  <a:lnTo>
                    <a:pt x="2133600" y="9143"/>
                  </a:lnTo>
                  <a:lnTo>
                    <a:pt x="1996439" y="416051"/>
                  </a:lnTo>
                  <a:lnTo>
                    <a:pt x="2097024" y="416051"/>
                  </a:lnTo>
                  <a:lnTo>
                    <a:pt x="2122932" y="333755"/>
                  </a:lnTo>
                  <a:lnTo>
                    <a:pt x="2144268" y="333755"/>
                  </a:lnTo>
                  <a:lnTo>
                    <a:pt x="2144268" y="259079"/>
                  </a:lnTo>
                  <a:lnTo>
                    <a:pt x="2186940" y="121919"/>
                  </a:lnTo>
                  <a:lnTo>
                    <a:pt x="2229612" y="259079"/>
                  </a:lnTo>
                  <a:lnTo>
                    <a:pt x="2229612" y="333755"/>
                  </a:lnTo>
                  <a:lnTo>
                    <a:pt x="2250948" y="333755"/>
                  </a:lnTo>
                  <a:lnTo>
                    <a:pt x="2276856" y="416051"/>
                  </a:lnTo>
                  <a:lnTo>
                    <a:pt x="2382012" y="416051"/>
                  </a:lnTo>
                  <a:close/>
                </a:path>
                <a:path w="2382520" h="425450">
                  <a:moveTo>
                    <a:pt x="2229612" y="333755"/>
                  </a:moveTo>
                  <a:lnTo>
                    <a:pt x="2229612" y="259079"/>
                  </a:lnTo>
                  <a:lnTo>
                    <a:pt x="2144268" y="259079"/>
                  </a:lnTo>
                  <a:lnTo>
                    <a:pt x="2144268" y="333755"/>
                  </a:lnTo>
                  <a:lnTo>
                    <a:pt x="2229612" y="333755"/>
                  </a:lnTo>
                  <a:close/>
                </a:path>
              </a:pathLst>
            </a:custGeom>
            <a:solidFill>
              <a:srgbClr val="000000"/>
            </a:solidFill>
          </p:spPr>
          <p:txBody>
            <a:bodyPr wrap="square" lIns="0" tIns="0" rIns="0" bIns="0" rtlCol="0"/>
            <a:lstStyle/>
            <a:p>
              <a:endParaRPr dirty="0">
                <a:solidFill>
                  <a:schemeClr val="bg2"/>
                </a:solidFill>
              </a:endParaRPr>
            </a:p>
          </p:txBody>
        </p:sp>
        <p:sp>
          <p:nvSpPr>
            <p:cNvPr id="4" name="object 4"/>
            <p:cNvSpPr/>
            <p:nvPr/>
          </p:nvSpPr>
          <p:spPr>
            <a:xfrm>
              <a:off x="1144016" y="516127"/>
              <a:ext cx="2382520" cy="425450"/>
            </a:xfrm>
            <a:custGeom>
              <a:avLst/>
              <a:gdLst/>
              <a:ahLst/>
              <a:cxnLst/>
              <a:rect l="l" t="t" r="r" b="b"/>
              <a:pathLst>
                <a:path w="2382520" h="425450">
                  <a:moveTo>
                    <a:pt x="385572" y="416052"/>
                  </a:moveTo>
                  <a:lnTo>
                    <a:pt x="248411" y="9143"/>
                  </a:lnTo>
                  <a:lnTo>
                    <a:pt x="137159" y="9143"/>
                  </a:lnTo>
                  <a:lnTo>
                    <a:pt x="0" y="416052"/>
                  </a:lnTo>
                  <a:lnTo>
                    <a:pt x="100584" y="416052"/>
                  </a:lnTo>
                  <a:lnTo>
                    <a:pt x="126491" y="333756"/>
                  </a:lnTo>
                  <a:lnTo>
                    <a:pt x="147828" y="333756"/>
                  </a:lnTo>
                  <a:lnTo>
                    <a:pt x="147828" y="259080"/>
                  </a:lnTo>
                  <a:lnTo>
                    <a:pt x="190500" y="121919"/>
                  </a:lnTo>
                  <a:lnTo>
                    <a:pt x="233172" y="259080"/>
                  </a:lnTo>
                  <a:lnTo>
                    <a:pt x="233172" y="333756"/>
                  </a:lnTo>
                  <a:lnTo>
                    <a:pt x="254508" y="333756"/>
                  </a:lnTo>
                  <a:lnTo>
                    <a:pt x="280416" y="416052"/>
                  </a:lnTo>
                  <a:lnTo>
                    <a:pt x="385572" y="416052"/>
                  </a:lnTo>
                  <a:close/>
                </a:path>
                <a:path w="2382520" h="425450">
                  <a:moveTo>
                    <a:pt x="233172" y="333756"/>
                  </a:moveTo>
                  <a:lnTo>
                    <a:pt x="233172" y="259080"/>
                  </a:lnTo>
                  <a:lnTo>
                    <a:pt x="147828" y="259080"/>
                  </a:lnTo>
                  <a:lnTo>
                    <a:pt x="147828" y="333756"/>
                  </a:lnTo>
                  <a:lnTo>
                    <a:pt x="233172" y="333756"/>
                  </a:lnTo>
                  <a:close/>
                </a:path>
                <a:path w="2382520" h="425450">
                  <a:moveTo>
                    <a:pt x="763523" y="131063"/>
                  </a:moveTo>
                  <a:lnTo>
                    <a:pt x="763523" y="35052"/>
                  </a:lnTo>
                  <a:lnTo>
                    <a:pt x="729996" y="19812"/>
                  </a:lnTo>
                  <a:lnTo>
                    <a:pt x="679704" y="4571"/>
                  </a:lnTo>
                  <a:lnTo>
                    <a:pt x="640079" y="108"/>
                  </a:lnTo>
                  <a:lnTo>
                    <a:pt x="589788" y="0"/>
                  </a:lnTo>
                  <a:lnTo>
                    <a:pt x="566928" y="3047"/>
                  </a:lnTo>
                  <a:lnTo>
                    <a:pt x="525779" y="13715"/>
                  </a:lnTo>
                  <a:lnTo>
                    <a:pt x="489203" y="32003"/>
                  </a:lnTo>
                  <a:lnTo>
                    <a:pt x="458723" y="57912"/>
                  </a:lnTo>
                  <a:lnTo>
                    <a:pt x="434340" y="88391"/>
                  </a:lnTo>
                  <a:lnTo>
                    <a:pt x="416052" y="124968"/>
                  </a:lnTo>
                  <a:lnTo>
                    <a:pt x="405384" y="166115"/>
                  </a:lnTo>
                  <a:lnTo>
                    <a:pt x="402335" y="187452"/>
                  </a:lnTo>
                  <a:lnTo>
                    <a:pt x="402335" y="236219"/>
                  </a:lnTo>
                  <a:lnTo>
                    <a:pt x="409956" y="281940"/>
                  </a:lnTo>
                  <a:lnTo>
                    <a:pt x="423672" y="320040"/>
                  </a:lnTo>
                  <a:lnTo>
                    <a:pt x="445008" y="355091"/>
                  </a:lnTo>
                  <a:lnTo>
                    <a:pt x="473964" y="382524"/>
                  </a:lnTo>
                  <a:lnTo>
                    <a:pt x="507491" y="402970"/>
                  </a:lnTo>
                  <a:lnTo>
                    <a:pt x="507491" y="210312"/>
                  </a:lnTo>
                  <a:lnTo>
                    <a:pt x="509016" y="178308"/>
                  </a:lnTo>
                  <a:lnTo>
                    <a:pt x="527304" y="128015"/>
                  </a:lnTo>
                  <a:lnTo>
                    <a:pt x="559308" y="94487"/>
                  </a:lnTo>
                  <a:lnTo>
                    <a:pt x="603504" y="77724"/>
                  </a:lnTo>
                  <a:lnTo>
                    <a:pt x="627888" y="76200"/>
                  </a:lnTo>
                  <a:lnTo>
                    <a:pt x="649223" y="77724"/>
                  </a:lnTo>
                  <a:lnTo>
                    <a:pt x="688847" y="88391"/>
                  </a:lnTo>
                  <a:lnTo>
                    <a:pt x="733044" y="114300"/>
                  </a:lnTo>
                  <a:lnTo>
                    <a:pt x="752856" y="131063"/>
                  </a:lnTo>
                  <a:lnTo>
                    <a:pt x="763523" y="131063"/>
                  </a:lnTo>
                  <a:close/>
                </a:path>
                <a:path w="2382520" h="425450">
                  <a:moveTo>
                    <a:pt x="665988" y="419698"/>
                  </a:moveTo>
                  <a:lnTo>
                    <a:pt x="665988" y="348996"/>
                  </a:lnTo>
                  <a:lnTo>
                    <a:pt x="652272" y="348996"/>
                  </a:lnTo>
                  <a:lnTo>
                    <a:pt x="640079" y="350519"/>
                  </a:lnTo>
                  <a:lnTo>
                    <a:pt x="611123" y="347472"/>
                  </a:lnTo>
                  <a:lnTo>
                    <a:pt x="562356" y="330708"/>
                  </a:lnTo>
                  <a:lnTo>
                    <a:pt x="527304" y="297180"/>
                  </a:lnTo>
                  <a:lnTo>
                    <a:pt x="509016" y="243840"/>
                  </a:lnTo>
                  <a:lnTo>
                    <a:pt x="507491" y="210312"/>
                  </a:lnTo>
                  <a:lnTo>
                    <a:pt x="507491" y="402970"/>
                  </a:lnTo>
                  <a:lnTo>
                    <a:pt x="544067" y="416052"/>
                  </a:lnTo>
                  <a:lnTo>
                    <a:pt x="588264" y="423672"/>
                  </a:lnTo>
                  <a:lnTo>
                    <a:pt x="611123" y="425196"/>
                  </a:lnTo>
                  <a:lnTo>
                    <a:pt x="652272" y="422147"/>
                  </a:lnTo>
                  <a:lnTo>
                    <a:pt x="665988" y="419698"/>
                  </a:lnTo>
                  <a:close/>
                </a:path>
                <a:path w="2382520" h="425450">
                  <a:moveTo>
                    <a:pt x="765047" y="393191"/>
                  </a:moveTo>
                  <a:lnTo>
                    <a:pt x="765047" y="192024"/>
                  </a:lnTo>
                  <a:lnTo>
                    <a:pt x="588264" y="192024"/>
                  </a:lnTo>
                  <a:lnTo>
                    <a:pt x="588264" y="268224"/>
                  </a:lnTo>
                  <a:lnTo>
                    <a:pt x="665988" y="268224"/>
                  </a:lnTo>
                  <a:lnTo>
                    <a:pt x="665988" y="419698"/>
                  </a:lnTo>
                  <a:lnTo>
                    <a:pt x="694944" y="414528"/>
                  </a:lnTo>
                  <a:lnTo>
                    <a:pt x="714756" y="408431"/>
                  </a:lnTo>
                  <a:lnTo>
                    <a:pt x="733044" y="403859"/>
                  </a:lnTo>
                  <a:lnTo>
                    <a:pt x="749808" y="397763"/>
                  </a:lnTo>
                  <a:lnTo>
                    <a:pt x="765047" y="393191"/>
                  </a:lnTo>
                  <a:close/>
                </a:path>
                <a:path w="2382520" h="425450">
                  <a:moveTo>
                    <a:pt x="1117092" y="85343"/>
                  </a:moveTo>
                  <a:lnTo>
                    <a:pt x="1117092" y="9143"/>
                  </a:lnTo>
                  <a:lnTo>
                    <a:pt x="842772" y="9143"/>
                  </a:lnTo>
                  <a:lnTo>
                    <a:pt x="842772" y="416052"/>
                  </a:lnTo>
                  <a:lnTo>
                    <a:pt x="944879" y="416052"/>
                  </a:lnTo>
                  <a:lnTo>
                    <a:pt x="944879" y="85343"/>
                  </a:lnTo>
                  <a:lnTo>
                    <a:pt x="1117092" y="85343"/>
                  </a:lnTo>
                  <a:close/>
                </a:path>
                <a:path w="2382520" h="425450">
                  <a:moveTo>
                    <a:pt x="1103376" y="234696"/>
                  </a:moveTo>
                  <a:lnTo>
                    <a:pt x="1103376" y="158496"/>
                  </a:lnTo>
                  <a:lnTo>
                    <a:pt x="944879" y="158496"/>
                  </a:lnTo>
                  <a:lnTo>
                    <a:pt x="944879" y="234696"/>
                  </a:lnTo>
                  <a:lnTo>
                    <a:pt x="1103376" y="234696"/>
                  </a:lnTo>
                  <a:close/>
                </a:path>
                <a:path w="2382520" h="425450">
                  <a:moveTo>
                    <a:pt x="1117092" y="416052"/>
                  </a:moveTo>
                  <a:lnTo>
                    <a:pt x="1117092" y="339852"/>
                  </a:lnTo>
                  <a:lnTo>
                    <a:pt x="944879" y="339852"/>
                  </a:lnTo>
                  <a:lnTo>
                    <a:pt x="944879" y="416052"/>
                  </a:lnTo>
                  <a:lnTo>
                    <a:pt x="1117092" y="416052"/>
                  </a:lnTo>
                  <a:close/>
                </a:path>
                <a:path w="2382520" h="425450">
                  <a:moveTo>
                    <a:pt x="1533144" y="416052"/>
                  </a:moveTo>
                  <a:lnTo>
                    <a:pt x="1533144" y="9143"/>
                  </a:lnTo>
                  <a:lnTo>
                    <a:pt x="1440180" y="9143"/>
                  </a:lnTo>
                  <a:lnTo>
                    <a:pt x="1440180" y="242315"/>
                  </a:lnTo>
                  <a:lnTo>
                    <a:pt x="1310640" y="9143"/>
                  </a:lnTo>
                  <a:lnTo>
                    <a:pt x="1187196" y="9143"/>
                  </a:lnTo>
                  <a:lnTo>
                    <a:pt x="1187196" y="416052"/>
                  </a:lnTo>
                  <a:lnTo>
                    <a:pt x="1280160" y="416052"/>
                  </a:lnTo>
                  <a:lnTo>
                    <a:pt x="1280160" y="131063"/>
                  </a:lnTo>
                  <a:lnTo>
                    <a:pt x="1434084" y="416052"/>
                  </a:lnTo>
                  <a:lnTo>
                    <a:pt x="1533144" y="416052"/>
                  </a:lnTo>
                  <a:close/>
                </a:path>
                <a:path w="2382520" h="425450">
                  <a:moveTo>
                    <a:pt x="1979676" y="211835"/>
                  </a:moveTo>
                  <a:lnTo>
                    <a:pt x="1973580" y="156972"/>
                  </a:lnTo>
                  <a:lnTo>
                    <a:pt x="1955292" y="109728"/>
                  </a:lnTo>
                  <a:lnTo>
                    <a:pt x="1927860" y="70103"/>
                  </a:lnTo>
                  <a:lnTo>
                    <a:pt x="1892808" y="41147"/>
                  </a:lnTo>
                  <a:lnTo>
                    <a:pt x="1859280" y="22859"/>
                  </a:lnTo>
                  <a:lnTo>
                    <a:pt x="1783080" y="9143"/>
                  </a:lnTo>
                  <a:lnTo>
                    <a:pt x="1616964" y="9143"/>
                  </a:lnTo>
                  <a:lnTo>
                    <a:pt x="1616964" y="416052"/>
                  </a:lnTo>
                  <a:lnTo>
                    <a:pt x="1719072" y="416052"/>
                  </a:lnTo>
                  <a:lnTo>
                    <a:pt x="1719072" y="85343"/>
                  </a:lnTo>
                  <a:lnTo>
                    <a:pt x="1773936" y="85343"/>
                  </a:lnTo>
                  <a:lnTo>
                    <a:pt x="1818132" y="99059"/>
                  </a:lnTo>
                  <a:lnTo>
                    <a:pt x="1851660" y="129540"/>
                  </a:lnTo>
                  <a:lnTo>
                    <a:pt x="1869948" y="175259"/>
                  </a:lnTo>
                  <a:lnTo>
                    <a:pt x="1874520" y="211835"/>
                  </a:lnTo>
                  <a:lnTo>
                    <a:pt x="1874520" y="393191"/>
                  </a:lnTo>
                  <a:lnTo>
                    <a:pt x="1891284" y="382524"/>
                  </a:lnTo>
                  <a:lnTo>
                    <a:pt x="1926336" y="353568"/>
                  </a:lnTo>
                  <a:lnTo>
                    <a:pt x="1953768" y="313944"/>
                  </a:lnTo>
                  <a:lnTo>
                    <a:pt x="1972056" y="266700"/>
                  </a:lnTo>
                  <a:lnTo>
                    <a:pt x="1978152" y="240791"/>
                  </a:lnTo>
                  <a:lnTo>
                    <a:pt x="1979676" y="211835"/>
                  </a:lnTo>
                  <a:close/>
                </a:path>
                <a:path w="2382520" h="425450">
                  <a:moveTo>
                    <a:pt x="1874520" y="393191"/>
                  </a:moveTo>
                  <a:lnTo>
                    <a:pt x="1874520" y="211835"/>
                  </a:lnTo>
                  <a:lnTo>
                    <a:pt x="1872996" y="231647"/>
                  </a:lnTo>
                  <a:lnTo>
                    <a:pt x="1866900" y="265175"/>
                  </a:lnTo>
                  <a:lnTo>
                    <a:pt x="1844039" y="304800"/>
                  </a:lnTo>
                  <a:lnTo>
                    <a:pt x="1812036" y="329184"/>
                  </a:lnTo>
                  <a:lnTo>
                    <a:pt x="1778508" y="338328"/>
                  </a:lnTo>
                  <a:lnTo>
                    <a:pt x="1752600" y="338328"/>
                  </a:lnTo>
                  <a:lnTo>
                    <a:pt x="1720596" y="339852"/>
                  </a:lnTo>
                  <a:lnTo>
                    <a:pt x="1719072" y="339852"/>
                  </a:lnTo>
                  <a:lnTo>
                    <a:pt x="1719072" y="416052"/>
                  </a:lnTo>
                  <a:lnTo>
                    <a:pt x="1743456" y="416052"/>
                  </a:lnTo>
                  <a:lnTo>
                    <a:pt x="1784604" y="414528"/>
                  </a:lnTo>
                  <a:lnTo>
                    <a:pt x="1822704" y="409956"/>
                  </a:lnTo>
                  <a:lnTo>
                    <a:pt x="1840992" y="405384"/>
                  </a:lnTo>
                  <a:lnTo>
                    <a:pt x="1857756" y="400812"/>
                  </a:lnTo>
                  <a:lnTo>
                    <a:pt x="1874520" y="393191"/>
                  </a:lnTo>
                  <a:close/>
                </a:path>
                <a:path w="2382520" h="425450">
                  <a:moveTo>
                    <a:pt x="2382012" y="416052"/>
                  </a:moveTo>
                  <a:lnTo>
                    <a:pt x="2244852" y="9143"/>
                  </a:lnTo>
                  <a:lnTo>
                    <a:pt x="2133600" y="9143"/>
                  </a:lnTo>
                  <a:lnTo>
                    <a:pt x="1996439" y="416052"/>
                  </a:lnTo>
                  <a:lnTo>
                    <a:pt x="2097024" y="416052"/>
                  </a:lnTo>
                  <a:lnTo>
                    <a:pt x="2122932" y="333756"/>
                  </a:lnTo>
                  <a:lnTo>
                    <a:pt x="2144268" y="333756"/>
                  </a:lnTo>
                  <a:lnTo>
                    <a:pt x="2144268" y="259080"/>
                  </a:lnTo>
                  <a:lnTo>
                    <a:pt x="2186940" y="121919"/>
                  </a:lnTo>
                  <a:lnTo>
                    <a:pt x="2229612" y="259080"/>
                  </a:lnTo>
                  <a:lnTo>
                    <a:pt x="2229612" y="333756"/>
                  </a:lnTo>
                  <a:lnTo>
                    <a:pt x="2250948" y="333756"/>
                  </a:lnTo>
                  <a:lnTo>
                    <a:pt x="2276856" y="416052"/>
                  </a:lnTo>
                  <a:lnTo>
                    <a:pt x="2382012" y="416052"/>
                  </a:lnTo>
                  <a:close/>
                </a:path>
                <a:path w="2382520" h="425450">
                  <a:moveTo>
                    <a:pt x="2229612" y="333756"/>
                  </a:moveTo>
                  <a:lnTo>
                    <a:pt x="2229612" y="259080"/>
                  </a:lnTo>
                  <a:lnTo>
                    <a:pt x="2144268" y="259080"/>
                  </a:lnTo>
                  <a:lnTo>
                    <a:pt x="2144268" y="333756"/>
                  </a:lnTo>
                  <a:lnTo>
                    <a:pt x="2229612" y="333756"/>
                  </a:lnTo>
                  <a:close/>
                </a:path>
              </a:pathLst>
            </a:custGeom>
            <a:solidFill>
              <a:srgbClr val="EAEAEA"/>
            </a:solidFill>
          </p:spPr>
          <p:txBody>
            <a:bodyPr wrap="square" lIns="0" tIns="0" rIns="0" bIns="0" rtlCol="0"/>
            <a:lstStyle/>
            <a:p>
              <a:endParaRPr dirty="0">
                <a:solidFill>
                  <a:schemeClr val="bg2"/>
                </a:solidFill>
              </a:endParaRPr>
            </a:p>
          </p:txBody>
        </p:sp>
      </p:grpSp>
      <p:sp>
        <p:nvSpPr>
          <p:cNvPr id="5" name="object 5"/>
          <p:cNvSpPr txBox="1"/>
          <p:nvPr/>
        </p:nvSpPr>
        <p:spPr>
          <a:xfrm>
            <a:off x="915279" y="1639755"/>
            <a:ext cx="5324475" cy="4504690"/>
          </a:xfrm>
          <a:prstGeom prst="rect">
            <a:avLst/>
          </a:prstGeom>
        </p:spPr>
        <p:txBody>
          <a:bodyPr vert="horz" wrap="square" lIns="0" tIns="108585" rIns="0" bIns="0" rtlCol="0">
            <a:spAutoFit/>
          </a:bodyPr>
          <a:lstStyle/>
          <a:p>
            <a:pPr marL="355600" indent="-343535">
              <a:lnSpc>
                <a:spcPct val="100000"/>
              </a:lnSpc>
              <a:spcBef>
                <a:spcPts val="855"/>
              </a:spcBef>
              <a:buClr>
                <a:srgbClr val="FFFFCC"/>
              </a:buClr>
              <a:buSzPct val="68750"/>
              <a:buFont typeface="Arial"/>
              <a:buChar char="■"/>
              <a:tabLst>
                <a:tab pos="354965" algn="l"/>
                <a:tab pos="356235" algn="l"/>
              </a:tabLst>
            </a:pPr>
            <a:r>
              <a:rPr sz="3200" dirty="0">
                <a:solidFill>
                  <a:schemeClr val="bg1">
                    <a:lumMod val="95000"/>
                  </a:schemeClr>
                </a:solidFill>
                <a:latin typeface="Tahoma"/>
                <a:cs typeface="Tahoma"/>
              </a:rPr>
              <a:t>Acronyms</a:t>
            </a:r>
          </a:p>
          <a:p>
            <a:pPr marL="355600" indent="-343535">
              <a:lnSpc>
                <a:spcPct val="100000"/>
              </a:lnSpc>
              <a:spcBef>
                <a:spcPts val="755"/>
              </a:spcBef>
              <a:buClr>
                <a:srgbClr val="FFFFCC"/>
              </a:buClr>
              <a:buSzPct val="68750"/>
              <a:buFont typeface="Arial"/>
              <a:buChar char="■"/>
              <a:tabLst>
                <a:tab pos="354965" algn="l"/>
                <a:tab pos="356235" algn="l"/>
              </a:tabLst>
            </a:pPr>
            <a:r>
              <a:rPr sz="3200" dirty="0">
                <a:solidFill>
                  <a:schemeClr val="bg1">
                    <a:lumMod val="95000"/>
                  </a:schemeClr>
                </a:solidFill>
                <a:latin typeface="Tahoma"/>
                <a:cs typeface="Tahoma"/>
              </a:rPr>
              <a:t>IEEE</a:t>
            </a:r>
          </a:p>
          <a:p>
            <a:pPr marL="355600" marR="770890" indent="-343535">
              <a:lnSpc>
                <a:spcPct val="100000"/>
              </a:lnSpc>
              <a:spcBef>
                <a:spcPts val="755"/>
              </a:spcBef>
              <a:buClr>
                <a:srgbClr val="FFFFCC"/>
              </a:buClr>
              <a:buSzPct val="68750"/>
              <a:buFont typeface="Arial"/>
              <a:buChar char="■"/>
              <a:tabLst>
                <a:tab pos="354965" algn="l"/>
                <a:tab pos="356235" algn="l"/>
              </a:tabLst>
            </a:pPr>
            <a:r>
              <a:rPr sz="3200" dirty="0">
                <a:solidFill>
                  <a:schemeClr val="bg1">
                    <a:lumMod val="95000"/>
                  </a:schemeClr>
                </a:solidFill>
                <a:latin typeface="Tahoma"/>
                <a:cs typeface="Tahoma"/>
              </a:rPr>
              <a:t>Software</a:t>
            </a:r>
            <a:r>
              <a:rPr sz="3200" spc="-40" dirty="0">
                <a:solidFill>
                  <a:schemeClr val="bg1">
                    <a:lumMod val="95000"/>
                  </a:schemeClr>
                </a:solidFill>
                <a:latin typeface="Tahoma"/>
                <a:cs typeface="Tahoma"/>
              </a:rPr>
              <a:t> </a:t>
            </a:r>
            <a:r>
              <a:rPr sz="3200" spc="-5" dirty="0">
                <a:solidFill>
                  <a:schemeClr val="bg1">
                    <a:lumMod val="95000"/>
                  </a:schemeClr>
                </a:solidFill>
                <a:latin typeface="Tahoma"/>
                <a:cs typeface="Tahoma"/>
              </a:rPr>
              <a:t>Project </a:t>
            </a:r>
            <a:r>
              <a:rPr sz="3200" spc="-985" dirty="0">
                <a:solidFill>
                  <a:schemeClr val="bg1">
                    <a:lumMod val="95000"/>
                  </a:schemeClr>
                </a:solidFill>
                <a:latin typeface="Tahoma"/>
                <a:cs typeface="Tahoma"/>
              </a:rPr>
              <a:t> </a:t>
            </a:r>
            <a:r>
              <a:rPr sz="3200" dirty="0">
                <a:solidFill>
                  <a:schemeClr val="bg1">
                    <a:lumMod val="95000"/>
                  </a:schemeClr>
                </a:solidFill>
                <a:latin typeface="Tahoma"/>
                <a:cs typeface="Tahoma"/>
              </a:rPr>
              <a:t>Management</a:t>
            </a:r>
            <a:r>
              <a:rPr sz="3200" spc="-15" dirty="0">
                <a:solidFill>
                  <a:schemeClr val="bg1">
                    <a:lumMod val="95000"/>
                  </a:schemeClr>
                </a:solidFill>
                <a:latin typeface="Tahoma"/>
                <a:cs typeface="Tahoma"/>
              </a:rPr>
              <a:t> </a:t>
            </a:r>
            <a:r>
              <a:rPr sz="3200" spc="-5" dirty="0">
                <a:solidFill>
                  <a:schemeClr val="bg1">
                    <a:lumMod val="95000"/>
                  </a:schemeClr>
                </a:solidFill>
                <a:latin typeface="Tahoma"/>
                <a:cs typeface="Tahoma"/>
              </a:rPr>
              <a:t>Plan</a:t>
            </a:r>
            <a:endParaRPr sz="3200" dirty="0">
              <a:solidFill>
                <a:schemeClr val="bg1">
                  <a:lumMod val="95000"/>
                </a:schemeClr>
              </a:solidFill>
              <a:latin typeface="Tahoma"/>
              <a:cs typeface="Tahoma"/>
            </a:endParaRPr>
          </a:p>
          <a:p>
            <a:pPr marL="355600" marR="5080" indent="-343535">
              <a:lnSpc>
                <a:spcPts val="3829"/>
              </a:lnSpc>
              <a:spcBef>
                <a:spcPts val="905"/>
              </a:spcBef>
              <a:buClr>
                <a:srgbClr val="FFFFCC"/>
              </a:buClr>
              <a:buSzPct val="68750"/>
              <a:buFont typeface="Arial"/>
              <a:buChar char="■"/>
              <a:tabLst>
                <a:tab pos="354965" algn="l"/>
                <a:tab pos="356235" algn="l"/>
              </a:tabLst>
            </a:pPr>
            <a:r>
              <a:rPr sz="3200" dirty="0">
                <a:solidFill>
                  <a:schemeClr val="bg1">
                    <a:lumMod val="95000"/>
                  </a:schemeClr>
                </a:solidFill>
                <a:latin typeface="Tahoma"/>
                <a:cs typeface="Tahoma"/>
              </a:rPr>
              <a:t>Software </a:t>
            </a:r>
            <a:r>
              <a:rPr sz="3200" spc="-5" dirty="0">
                <a:solidFill>
                  <a:schemeClr val="bg1">
                    <a:lumMod val="95000"/>
                  </a:schemeClr>
                </a:solidFill>
                <a:latin typeface="Tahoma"/>
                <a:cs typeface="Tahoma"/>
              </a:rPr>
              <a:t>Project </a:t>
            </a:r>
            <a:r>
              <a:rPr sz="3200" dirty="0">
                <a:solidFill>
                  <a:schemeClr val="bg1">
                    <a:lumMod val="95000"/>
                  </a:schemeClr>
                </a:solidFill>
                <a:latin typeface="Tahoma"/>
                <a:cs typeface="Tahoma"/>
              </a:rPr>
              <a:t> Management</a:t>
            </a:r>
            <a:r>
              <a:rPr sz="3200" spc="-15" dirty="0">
                <a:solidFill>
                  <a:schemeClr val="bg1">
                    <a:lumMod val="95000"/>
                  </a:schemeClr>
                </a:solidFill>
                <a:latin typeface="Tahoma"/>
                <a:cs typeface="Tahoma"/>
              </a:rPr>
              <a:t> </a:t>
            </a:r>
            <a:r>
              <a:rPr sz="3200" spc="-5" dirty="0">
                <a:solidFill>
                  <a:schemeClr val="bg1">
                    <a:lumMod val="95000"/>
                  </a:schemeClr>
                </a:solidFill>
                <a:latin typeface="Tahoma"/>
                <a:cs typeface="Tahoma"/>
              </a:rPr>
              <a:t>Plan</a:t>
            </a:r>
            <a:r>
              <a:rPr sz="3200" spc="-15" dirty="0">
                <a:solidFill>
                  <a:schemeClr val="bg1">
                    <a:lumMod val="95000"/>
                  </a:schemeClr>
                </a:solidFill>
                <a:latin typeface="Tahoma"/>
                <a:cs typeface="Tahoma"/>
              </a:rPr>
              <a:t> </a:t>
            </a:r>
            <a:r>
              <a:rPr sz="3200" spc="-5" dirty="0">
                <a:solidFill>
                  <a:schemeClr val="bg1">
                    <a:lumMod val="95000"/>
                  </a:schemeClr>
                </a:solidFill>
                <a:latin typeface="Tahoma"/>
                <a:cs typeface="Tahoma"/>
              </a:rPr>
              <a:t>In</a:t>
            </a:r>
            <a:r>
              <a:rPr sz="3200" spc="-15" dirty="0">
                <a:solidFill>
                  <a:schemeClr val="bg1">
                    <a:lumMod val="95000"/>
                  </a:schemeClr>
                </a:solidFill>
                <a:latin typeface="Tahoma"/>
                <a:cs typeface="Tahoma"/>
              </a:rPr>
              <a:t> </a:t>
            </a:r>
            <a:r>
              <a:rPr sz="3200" dirty="0">
                <a:solidFill>
                  <a:schemeClr val="bg1">
                    <a:lumMod val="95000"/>
                  </a:schemeClr>
                </a:solidFill>
                <a:latin typeface="Tahoma"/>
                <a:cs typeface="Tahoma"/>
              </a:rPr>
              <a:t>Action</a:t>
            </a:r>
          </a:p>
          <a:p>
            <a:pPr marL="355600" indent="-343535">
              <a:lnSpc>
                <a:spcPct val="100000"/>
              </a:lnSpc>
              <a:spcBef>
                <a:spcPts val="640"/>
              </a:spcBef>
              <a:buClr>
                <a:srgbClr val="FFFFCC"/>
              </a:buClr>
              <a:buSzPct val="68750"/>
              <a:buFont typeface="Arial"/>
              <a:buChar char="■"/>
              <a:tabLst>
                <a:tab pos="354965" algn="l"/>
                <a:tab pos="356235" algn="l"/>
              </a:tabLst>
            </a:pPr>
            <a:r>
              <a:rPr sz="3200" spc="-5" dirty="0">
                <a:solidFill>
                  <a:schemeClr val="bg1">
                    <a:lumMod val="95000"/>
                  </a:schemeClr>
                </a:solidFill>
                <a:latin typeface="Tahoma"/>
                <a:cs typeface="Tahoma"/>
              </a:rPr>
              <a:t>Summary</a:t>
            </a:r>
            <a:endParaRPr sz="3200" dirty="0">
              <a:solidFill>
                <a:schemeClr val="bg1">
                  <a:lumMod val="95000"/>
                </a:schemeClr>
              </a:solidFill>
              <a:latin typeface="Tahoma"/>
              <a:cs typeface="Tahoma"/>
            </a:endParaRPr>
          </a:p>
          <a:p>
            <a:pPr marL="355600" indent="-343535">
              <a:lnSpc>
                <a:spcPct val="100000"/>
              </a:lnSpc>
              <a:spcBef>
                <a:spcPts val="755"/>
              </a:spcBef>
              <a:buClr>
                <a:srgbClr val="FFFFCC"/>
              </a:buClr>
              <a:buSzPct val="68750"/>
              <a:buFont typeface="Arial"/>
              <a:buChar char="■"/>
              <a:tabLst>
                <a:tab pos="354965" algn="l"/>
                <a:tab pos="356235" algn="l"/>
              </a:tabLst>
            </a:pPr>
            <a:r>
              <a:rPr sz="3200" dirty="0">
                <a:solidFill>
                  <a:schemeClr val="bg1">
                    <a:lumMod val="95000"/>
                  </a:schemeClr>
                </a:solidFill>
                <a:latin typeface="Tahoma"/>
                <a:cs typeface="Tahoma"/>
              </a:rPr>
              <a:t>References</a:t>
            </a:r>
          </a:p>
        </p:txBody>
      </p:sp>
      <p:sp>
        <p:nvSpPr>
          <p:cNvPr id="6" name="object 6"/>
          <p:cNvSpPr txBox="1">
            <a:spLocks noGrp="1"/>
          </p:cNvSpPr>
          <p:nvPr>
            <p:ph type="sldNum" sz="quarter" idx="7"/>
          </p:nvPr>
        </p:nvSpPr>
        <p:spPr>
          <a:prstGeom prst="rect">
            <a:avLst/>
          </a:prstGeom>
        </p:spPr>
        <p:txBody>
          <a:bodyPr vert="horz" wrap="square" lIns="0" tIns="12065" rIns="0" bIns="0" rtlCol="0">
            <a:spAutoFit/>
          </a:bodyPr>
          <a:lstStyle/>
          <a:p>
            <a:pPr marL="38100">
              <a:lnSpc>
                <a:spcPct val="100000"/>
              </a:lnSpc>
              <a:spcBef>
                <a:spcPts val="95"/>
              </a:spcBef>
            </a:pPr>
            <a:fld id="{81D60167-4931-47E6-BA6A-407CBD079E47}" type="slidenum">
              <a:rPr spc="-5" dirty="0"/>
              <a:t>2</a:t>
            </a:fld>
            <a:endParaRPr spc="-5" dirty="0"/>
          </a:p>
        </p:txBody>
      </p:sp>
      <p:pic>
        <p:nvPicPr>
          <p:cNvPr id="7" name="Graphic 6">
            <a:extLst>
              <a:ext uri="{FF2B5EF4-FFF2-40B4-BE49-F238E27FC236}">
                <a16:creationId xmlns:a16="http://schemas.microsoft.com/office/drawing/2014/main" id="{802EA32C-D62C-4532-9CEC-D6CD2BE45B7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87818" y="63389"/>
            <a:ext cx="1238249" cy="768207"/>
          </a:xfrm>
          <a:prstGeom prst="rect">
            <a:avLst/>
          </a:prstGeom>
        </p:spPr>
      </p:pic>
      <p:grpSp>
        <p:nvGrpSpPr>
          <p:cNvPr id="22" name="Group 21">
            <a:extLst>
              <a:ext uri="{FF2B5EF4-FFF2-40B4-BE49-F238E27FC236}">
                <a16:creationId xmlns:a16="http://schemas.microsoft.com/office/drawing/2014/main" id="{227D9F59-A807-4022-A54B-8A5E441325EB}"/>
              </a:ext>
            </a:extLst>
          </p:cNvPr>
          <p:cNvGrpSpPr/>
          <p:nvPr/>
        </p:nvGrpSpPr>
        <p:grpSpPr>
          <a:xfrm>
            <a:off x="1336071" y="887428"/>
            <a:ext cx="360" cy="360"/>
            <a:chOff x="1336071" y="887428"/>
            <a:chExt cx="360" cy="360"/>
          </a:xfrm>
        </p:grpSpPr>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32DA2B9A-C406-459B-818B-24E7451DEBD3}"/>
                    </a:ext>
                  </a:extLst>
                </p14:cNvPr>
                <p14:cNvContentPartPr/>
                <p14:nvPr/>
              </p14:nvContentPartPr>
              <p14:xfrm>
                <a:off x="1336071" y="887428"/>
                <a:ext cx="360" cy="360"/>
              </p14:xfrm>
            </p:contentPart>
          </mc:Choice>
          <mc:Fallback xmlns="">
            <p:pic>
              <p:nvPicPr>
                <p:cNvPr id="8" name="Ink 7">
                  <a:extLst>
                    <a:ext uri="{FF2B5EF4-FFF2-40B4-BE49-F238E27FC236}">
                      <a16:creationId xmlns:a16="http://schemas.microsoft.com/office/drawing/2014/main" id="{32DA2B9A-C406-459B-818B-24E7451DEBD3}"/>
                    </a:ext>
                  </a:extLst>
                </p:cNvPr>
                <p:cNvPicPr/>
                <p:nvPr/>
              </p:nvPicPr>
              <p:blipFill>
                <a:blip r:embed="rId5"/>
                <a:stretch>
                  <a:fillRect/>
                </a:stretch>
              </p:blipFill>
              <p:spPr>
                <a:xfrm>
                  <a:off x="1327071" y="87878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37F3179A-302A-4D69-B0E5-C1626BE6E55F}"/>
                    </a:ext>
                  </a:extLst>
                </p14:cNvPr>
                <p14:cNvContentPartPr/>
                <p14:nvPr/>
              </p14:nvContentPartPr>
              <p14:xfrm>
                <a:off x="1336071" y="887428"/>
                <a:ext cx="360" cy="360"/>
              </p14:xfrm>
            </p:contentPart>
          </mc:Choice>
          <mc:Fallback xmlns="">
            <p:pic>
              <p:nvPicPr>
                <p:cNvPr id="9" name="Ink 8">
                  <a:extLst>
                    <a:ext uri="{FF2B5EF4-FFF2-40B4-BE49-F238E27FC236}">
                      <a16:creationId xmlns:a16="http://schemas.microsoft.com/office/drawing/2014/main" id="{37F3179A-302A-4D69-B0E5-C1626BE6E55F}"/>
                    </a:ext>
                  </a:extLst>
                </p:cNvPr>
                <p:cNvPicPr/>
                <p:nvPr/>
              </p:nvPicPr>
              <p:blipFill>
                <a:blip r:embed="rId5"/>
                <a:stretch>
                  <a:fillRect/>
                </a:stretch>
              </p:blipFill>
              <p:spPr>
                <a:xfrm>
                  <a:off x="1327071" y="87878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41887584-AC11-445C-B533-BD3A7A3B0006}"/>
                    </a:ext>
                  </a:extLst>
                </p14:cNvPr>
                <p14:cNvContentPartPr/>
                <p14:nvPr/>
              </p14:nvContentPartPr>
              <p14:xfrm>
                <a:off x="1336071" y="887428"/>
                <a:ext cx="360" cy="360"/>
              </p14:xfrm>
            </p:contentPart>
          </mc:Choice>
          <mc:Fallback xmlns="">
            <p:pic>
              <p:nvPicPr>
                <p:cNvPr id="10" name="Ink 9">
                  <a:extLst>
                    <a:ext uri="{FF2B5EF4-FFF2-40B4-BE49-F238E27FC236}">
                      <a16:creationId xmlns:a16="http://schemas.microsoft.com/office/drawing/2014/main" id="{41887584-AC11-445C-B533-BD3A7A3B0006}"/>
                    </a:ext>
                  </a:extLst>
                </p:cNvPr>
                <p:cNvPicPr/>
                <p:nvPr/>
              </p:nvPicPr>
              <p:blipFill>
                <a:blip r:embed="rId5"/>
                <a:stretch>
                  <a:fillRect/>
                </a:stretch>
              </p:blipFill>
              <p:spPr>
                <a:xfrm>
                  <a:off x="1327071" y="878788"/>
                  <a:ext cx="18000" cy="18000"/>
                </a:xfrm>
                <a:prstGeom prst="rect">
                  <a:avLst/>
                </a:prstGeom>
              </p:spPr>
            </p:pic>
          </mc:Fallback>
        </mc:AlternateContent>
      </p:grpSp>
      <p:grpSp>
        <p:nvGrpSpPr>
          <p:cNvPr id="21" name="Group 20">
            <a:extLst>
              <a:ext uri="{FF2B5EF4-FFF2-40B4-BE49-F238E27FC236}">
                <a16:creationId xmlns:a16="http://schemas.microsoft.com/office/drawing/2014/main" id="{82A33014-89F1-4884-B60D-EC32AE955F20}"/>
              </a:ext>
            </a:extLst>
          </p:cNvPr>
          <p:cNvGrpSpPr/>
          <p:nvPr/>
        </p:nvGrpSpPr>
        <p:grpSpPr>
          <a:xfrm>
            <a:off x="993351" y="1010908"/>
            <a:ext cx="360" cy="360"/>
            <a:chOff x="993351" y="1010908"/>
            <a:chExt cx="360" cy="360"/>
          </a:xfrm>
        </p:grpSpPr>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A1186085-88EB-4695-91D9-C4F06B957FAC}"/>
                    </a:ext>
                  </a:extLst>
                </p14:cNvPr>
                <p14:cNvContentPartPr/>
                <p14:nvPr/>
              </p14:nvContentPartPr>
              <p14:xfrm>
                <a:off x="993351" y="1010908"/>
                <a:ext cx="360" cy="360"/>
              </p14:xfrm>
            </p:contentPart>
          </mc:Choice>
          <mc:Fallback xmlns="">
            <p:pic>
              <p:nvPicPr>
                <p:cNvPr id="11" name="Ink 10">
                  <a:extLst>
                    <a:ext uri="{FF2B5EF4-FFF2-40B4-BE49-F238E27FC236}">
                      <a16:creationId xmlns:a16="http://schemas.microsoft.com/office/drawing/2014/main" id="{A1186085-88EB-4695-91D9-C4F06B957FAC}"/>
                    </a:ext>
                  </a:extLst>
                </p:cNvPr>
                <p:cNvPicPr/>
                <p:nvPr/>
              </p:nvPicPr>
              <p:blipFill>
                <a:blip r:embed="rId5"/>
                <a:stretch>
                  <a:fillRect/>
                </a:stretch>
              </p:blipFill>
              <p:spPr>
                <a:xfrm>
                  <a:off x="984351" y="100190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2C382525-2B36-42E8-9B73-48582B073C51}"/>
                    </a:ext>
                  </a:extLst>
                </p14:cNvPr>
                <p14:cNvContentPartPr/>
                <p14:nvPr/>
              </p14:nvContentPartPr>
              <p14:xfrm>
                <a:off x="993351" y="1010908"/>
                <a:ext cx="360" cy="360"/>
              </p14:xfrm>
            </p:contentPart>
          </mc:Choice>
          <mc:Fallback xmlns="">
            <p:pic>
              <p:nvPicPr>
                <p:cNvPr id="12" name="Ink 11">
                  <a:extLst>
                    <a:ext uri="{FF2B5EF4-FFF2-40B4-BE49-F238E27FC236}">
                      <a16:creationId xmlns:a16="http://schemas.microsoft.com/office/drawing/2014/main" id="{2C382525-2B36-42E8-9B73-48582B073C51}"/>
                    </a:ext>
                  </a:extLst>
                </p:cNvPr>
                <p:cNvPicPr/>
                <p:nvPr/>
              </p:nvPicPr>
              <p:blipFill>
                <a:blip r:embed="rId5"/>
                <a:stretch>
                  <a:fillRect/>
                </a:stretch>
              </p:blipFill>
              <p:spPr>
                <a:xfrm>
                  <a:off x="984351" y="100190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1514C350-9471-434E-80FD-537D0502D216}"/>
                    </a:ext>
                  </a:extLst>
                </p14:cNvPr>
                <p14:cNvContentPartPr/>
                <p14:nvPr/>
              </p14:nvContentPartPr>
              <p14:xfrm>
                <a:off x="993351" y="1010908"/>
                <a:ext cx="360" cy="360"/>
              </p14:xfrm>
            </p:contentPart>
          </mc:Choice>
          <mc:Fallback xmlns="">
            <p:pic>
              <p:nvPicPr>
                <p:cNvPr id="13" name="Ink 12">
                  <a:extLst>
                    <a:ext uri="{FF2B5EF4-FFF2-40B4-BE49-F238E27FC236}">
                      <a16:creationId xmlns:a16="http://schemas.microsoft.com/office/drawing/2014/main" id="{1514C350-9471-434E-80FD-537D0502D216}"/>
                    </a:ext>
                  </a:extLst>
                </p:cNvPr>
                <p:cNvPicPr/>
                <p:nvPr/>
              </p:nvPicPr>
              <p:blipFill>
                <a:blip r:embed="rId11"/>
                <a:stretch>
                  <a:fillRect/>
                </a:stretch>
              </p:blipFill>
              <p:spPr>
                <a:xfrm>
                  <a:off x="984351" y="1001908"/>
                  <a:ext cx="18000" cy="18000"/>
                </a:xfrm>
                <a:prstGeom prst="rect">
                  <a:avLst/>
                </a:prstGeom>
              </p:spPr>
            </p:pic>
          </mc:Fallback>
        </mc:AlternateContent>
      </p:grpSp>
      <p:grpSp>
        <p:nvGrpSpPr>
          <p:cNvPr id="20" name="Group 19">
            <a:extLst>
              <a:ext uri="{FF2B5EF4-FFF2-40B4-BE49-F238E27FC236}">
                <a16:creationId xmlns:a16="http://schemas.microsoft.com/office/drawing/2014/main" id="{283EBFEA-20E6-4420-B382-25CF204FE494}"/>
              </a:ext>
            </a:extLst>
          </p:cNvPr>
          <p:cNvGrpSpPr/>
          <p:nvPr/>
        </p:nvGrpSpPr>
        <p:grpSpPr>
          <a:xfrm>
            <a:off x="2118711" y="940348"/>
            <a:ext cx="141120" cy="185040"/>
            <a:chOff x="2118711" y="940348"/>
            <a:chExt cx="141120" cy="185040"/>
          </a:xfrm>
        </p:grpSpPr>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57D8EA91-142B-402D-9648-3783B69BB40A}"/>
                    </a:ext>
                  </a:extLst>
                </p14:cNvPr>
                <p14:cNvContentPartPr/>
                <p14:nvPr/>
              </p14:nvContentPartPr>
              <p14:xfrm>
                <a:off x="2118711" y="1125028"/>
                <a:ext cx="360" cy="360"/>
              </p14:xfrm>
            </p:contentPart>
          </mc:Choice>
          <mc:Fallback xmlns="">
            <p:pic>
              <p:nvPicPr>
                <p:cNvPr id="14" name="Ink 13">
                  <a:extLst>
                    <a:ext uri="{FF2B5EF4-FFF2-40B4-BE49-F238E27FC236}">
                      <a16:creationId xmlns:a16="http://schemas.microsoft.com/office/drawing/2014/main" id="{57D8EA91-142B-402D-9648-3783B69BB40A}"/>
                    </a:ext>
                  </a:extLst>
                </p:cNvPr>
                <p:cNvPicPr/>
                <p:nvPr/>
              </p:nvPicPr>
              <p:blipFill>
                <a:blip r:embed="rId5"/>
                <a:stretch>
                  <a:fillRect/>
                </a:stretch>
              </p:blipFill>
              <p:spPr>
                <a:xfrm>
                  <a:off x="2109711" y="111638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EF729CC6-8891-4286-A5D6-28B246F98762}"/>
                    </a:ext>
                  </a:extLst>
                </p14:cNvPr>
                <p14:cNvContentPartPr/>
                <p14:nvPr/>
              </p14:nvContentPartPr>
              <p14:xfrm>
                <a:off x="2118711" y="940348"/>
                <a:ext cx="141120" cy="185040"/>
              </p14:xfrm>
            </p:contentPart>
          </mc:Choice>
          <mc:Fallback xmlns="">
            <p:pic>
              <p:nvPicPr>
                <p:cNvPr id="15" name="Ink 14">
                  <a:extLst>
                    <a:ext uri="{FF2B5EF4-FFF2-40B4-BE49-F238E27FC236}">
                      <a16:creationId xmlns:a16="http://schemas.microsoft.com/office/drawing/2014/main" id="{EF729CC6-8891-4286-A5D6-28B246F98762}"/>
                    </a:ext>
                  </a:extLst>
                </p:cNvPr>
                <p:cNvPicPr/>
                <p:nvPr/>
              </p:nvPicPr>
              <p:blipFill>
                <a:blip r:embed="rId14"/>
                <a:stretch>
                  <a:fillRect/>
                </a:stretch>
              </p:blipFill>
              <p:spPr>
                <a:xfrm>
                  <a:off x="2109711" y="931348"/>
                  <a:ext cx="15876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EE00F1F3-F041-47F5-A1AB-1224F166A440}"/>
                    </a:ext>
                  </a:extLst>
                </p14:cNvPr>
                <p14:cNvContentPartPr/>
                <p14:nvPr/>
              </p14:nvContentPartPr>
              <p14:xfrm>
                <a:off x="2259471" y="940348"/>
                <a:ext cx="360" cy="360"/>
              </p14:xfrm>
            </p:contentPart>
          </mc:Choice>
          <mc:Fallback xmlns="">
            <p:pic>
              <p:nvPicPr>
                <p:cNvPr id="16" name="Ink 15">
                  <a:extLst>
                    <a:ext uri="{FF2B5EF4-FFF2-40B4-BE49-F238E27FC236}">
                      <a16:creationId xmlns:a16="http://schemas.microsoft.com/office/drawing/2014/main" id="{EE00F1F3-F041-47F5-A1AB-1224F166A440}"/>
                    </a:ext>
                  </a:extLst>
                </p:cNvPr>
                <p:cNvPicPr/>
                <p:nvPr/>
              </p:nvPicPr>
              <p:blipFill>
                <a:blip r:embed="rId5"/>
                <a:stretch>
                  <a:fillRect/>
                </a:stretch>
              </p:blipFill>
              <p:spPr>
                <a:xfrm>
                  <a:off x="2250471" y="931348"/>
                  <a:ext cx="18000" cy="18000"/>
                </a:xfrm>
                <a:prstGeom prst="rect">
                  <a:avLst/>
                </a:prstGeom>
              </p:spPr>
            </p:pic>
          </mc:Fallback>
        </mc:AlternateContent>
      </p:grpSp>
      <p:grpSp>
        <p:nvGrpSpPr>
          <p:cNvPr id="19" name="Group 18">
            <a:extLst>
              <a:ext uri="{FF2B5EF4-FFF2-40B4-BE49-F238E27FC236}">
                <a16:creationId xmlns:a16="http://schemas.microsoft.com/office/drawing/2014/main" id="{EBC20C46-7EBC-48C8-9CE2-587E30087C5D}"/>
              </a:ext>
            </a:extLst>
          </p:cNvPr>
          <p:cNvGrpSpPr/>
          <p:nvPr/>
        </p:nvGrpSpPr>
        <p:grpSpPr>
          <a:xfrm>
            <a:off x="2514351" y="949348"/>
            <a:ext cx="18000" cy="26640"/>
            <a:chOff x="2514351" y="949348"/>
            <a:chExt cx="18000" cy="26640"/>
          </a:xfrm>
        </p:grpSpPr>
        <mc:AlternateContent xmlns:mc="http://schemas.openxmlformats.org/markup-compatibility/2006" xmlns:p14="http://schemas.microsoft.com/office/powerpoint/2010/main">
          <mc:Choice Requires="p14">
            <p:contentPart p14:bwMode="auto" r:id="rId16">
              <p14:nvContentPartPr>
                <p14:cNvPr id="17" name="Ink 16">
                  <a:extLst>
                    <a:ext uri="{FF2B5EF4-FFF2-40B4-BE49-F238E27FC236}">
                      <a16:creationId xmlns:a16="http://schemas.microsoft.com/office/drawing/2014/main" id="{0005B570-5426-4A25-A8AF-748550EA3850}"/>
                    </a:ext>
                  </a:extLst>
                </p14:cNvPr>
                <p14:cNvContentPartPr/>
                <p14:nvPr/>
              </p14:nvContentPartPr>
              <p14:xfrm>
                <a:off x="2514351" y="949348"/>
                <a:ext cx="9000" cy="14400"/>
              </p14:xfrm>
            </p:contentPart>
          </mc:Choice>
          <mc:Fallback xmlns="">
            <p:pic>
              <p:nvPicPr>
                <p:cNvPr id="17" name="Ink 16">
                  <a:extLst>
                    <a:ext uri="{FF2B5EF4-FFF2-40B4-BE49-F238E27FC236}">
                      <a16:creationId xmlns:a16="http://schemas.microsoft.com/office/drawing/2014/main" id="{0005B570-5426-4A25-A8AF-748550EA3850}"/>
                    </a:ext>
                  </a:extLst>
                </p:cNvPr>
                <p:cNvPicPr/>
                <p:nvPr/>
              </p:nvPicPr>
              <p:blipFill>
                <a:blip r:embed="rId17"/>
                <a:stretch>
                  <a:fillRect/>
                </a:stretch>
              </p:blipFill>
              <p:spPr>
                <a:xfrm>
                  <a:off x="2505711" y="940708"/>
                  <a:ext cx="2664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79AEA426-9A60-43A1-851D-A14F1A4A4D46}"/>
                    </a:ext>
                  </a:extLst>
                </p14:cNvPr>
                <p14:cNvContentPartPr/>
                <p14:nvPr/>
              </p14:nvContentPartPr>
              <p14:xfrm>
                <a:off x="2531991" y="975628"/>
                <a:ext cx="360" cy="360"/>
              </p14:xfrm>
            </p:contentPart>
          </mc:Choice>
          <mc:Fallback xmlns="">
            <p:pic>
              <p:nvPicPr>
                <p:cNvPr id="18" name="Ink 17">
                  <a:extLst>
                    <a:ext uri="{FF2B5EF4-FFF2-40B4-BE49-F238E27FC236}">
                      <a16:creationId xmlns:a16="http://schemas.microsoft.com/office/drawing/2014/main" id="{79AEA426-9A60-43A1-851D-A14F1A4A4D46}"/>
                    </a:ext>
                  </a:extLst>
                </p:cNvPr>
                <p:cNvPicPr/>
                <p:nvPr/>
              </p:nvPicPr>
              <p:blipFill>
                <a:blip r:embed="rId5"/>
                <a:stretch>
                  <a:fillRect/>
                </a:stretch>
              </p:blipFill>
              <p:spPr>
                <a:xfrm>
                  <a:off x="2522991" y="966628"/>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
            <p14:nvContentPartPr>
              <p14:cNvPr id="23" name="Ink 22">
                <a:extLst>
                  <a:ext uri="{FF2B5EF4-FFF2-40B4-BE49-F238E27FC236}">
                    <a16:creationId xmlns:a16="http://schemas.microsoft.com/office/drawing/2014/main" id="{E5BD40E2-80B3-48B0-9C05-8696C1C4CC2D}"/>
                  </a:ext>
                </a:extLst>
              </p14:cNvPr>
              <p14:cNvContentPartPr/>
              <p14:nvPr/>
            </p14:nvContentPartPr>
            <p14:xfrm>
              <a:off x="2557911" y="2892268"/>
              <a:ext cx="360" cy="360"/>
            </p14:xfrm>
          </p:contentPart>
        </mc:Choice>
        <mc:Fallback xmlns="">
          <p:pic>
            <p:nvPicPr>
              <p:cNvPr id="23" name="Ink 22">
                <a:extLst>
                  <a:ext uri="{FF2B5EF4-FFF2-40B4-BE49-F238E27FC236}">
                    <a16:creationId xmlns:a16="http://schemas.microsoft.com/office/drawing/2014/main" id="{E5BD40E2-80B3-48B0-9C05-8696C1C4CC2D}"/>
                  </a:ext>
                </a:extLst>
              </p:cNvPr>
              <p:cNvPicPr/>
              <p:nvPr/>
            </p:nvPicPr>
            <p:blipFill>
              <a:blip r:embed="rId5"/>
              <a:stretch>
                <a:fillRect/>
              </a:stretch>
            </p:blipFill>
            <p:spPr>
              <a:xfrm>
                <a:off x="2549271" y="2883268"/>
                <a:ext cx="18000" cy="18000"/>
              </a:xfrm>
              <a:prstGeom prst="rect">
                <a:avLst/>
              </a:prstGeom>
            </p:spPr>
          </p:pic>
        </mc:Fallback>
      </mc:AlternateContent>
      <p:grpSp>
        <p:nvGrpSpPr>
          <p:cNvPr id="27" name="Group 26">
            <a:extLst>
              <a:ext uri="{FF2B5EF4-FFF2-40B4-BE49-F238E27FC236}">
                <a16:creationId xmlns:a16="http://schemas.microsoft.com/office/drawing/2014/main" id="{413AA507-4FCD-4E19-9023-2BC95714C588}"/>
              </a:ext>
            </a:extLst>
          </p:cNvPr>
          <p:cNvGrpSpPr/>
          <p:nvPr/>
        </p:nvGrpSpPr>
        <p:grpSpPr>
          <a:xfrm>
            <a:off x="1942671" y="3516508"/>
            <a:ext cx="360" cy="360"/>
            <a:chOff x="1942671" y="3516508"/>
            <a:chExt cx="360" cy="360"/>
          </a:xfrm>
        </p:grpSpPr>
        <mc:AlternateContent xmlns:mc="http://schemas.openxmlformats.org/markup-compatibility/2006" xmlns:p14="http://schemas.microsoft.com/office/powerpoint/2010/main">
          <mc:Choice Requires="p14">
            <p:contentPart p14:bwMode="auto" r:id="rId20">
              <p14:nvContentPartPr>
                <p14:cNvPr id="24" name="Ink 23">
                  <a:extLst>
                    <a:ext uri="{FF2B5EF4-FFF2-40B4-BE49-F238E27FC236}">
                      <a16:creationId xmlns:a16="http://schemas.microsoft.com/office/drawing/2014/main" id="{287D969E-4AFA-4130-A93F-D4D054A19918}"/>
                    </a:ext>
                  </a:extLst>
                </p14:cNvPr>
                <p14:cNvContentPartPr/>
                <p14:nvPr/>
              </p14:nvContentPartPr>
              <p14:xfrm>
                <a:off x="1942671" y="3516508"/>
                <a:ext cx="360" cy="360"/>
              </p14:xfrm>
            </p:contentPart>
          </mc:Choice>
          <mc:Fallback xmlns="">
            <p:pic>
              <p:nvPicPr>
                <p:cNvPr id="24" name="Ink 23">
                  <a:extLst>
                    <a:ext uri="{FF2B5EF4-FFF2-40B4-BE49-F238E27FC236}">
                      <a16:creationId xmlns:a16="http://schemas.microsoft.com/office/drawing/2014/main" id="{287D969E-4AFA-4130-A93F-D4D054A19918}"/>
                    </a:ext>
                  </a:extLst>
                </p:cNvPr>
                <p:cNvPicPr/>
                <p:nvPr/>
              </p:nvPicPr>
              <p:blipFill>
                <a:blip r:embed="rId21"/>
                <a:stretch>
                  <a:fillRect/>
                </a:stretch>
              </p:blipFill>
              <p:spPr>
                <a:xfrm>
                  <a:off x="1934031" y="350750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 name="Ink 24">
                  <a:extLst>
                    <a:ext uri="{FF2B5EF4-FFF2-40B4-BE49-F238E27FC236}">
                      <a16:creationId xmlns:a16="http://schemas.microsoft.com/office/drawing/2014/main" id="{61B9E139-C6BD-43C0-AB22-7680D5706E32}"/>
                    </a:ext>
                  </a:extLst>
                </p14:cNvPr>
                <p14:cNvContentPartPr/>
                <p14:nvPr/>
              </p14:nvContentPartPr>
              <p14:xfrm>
                <a:off x="1942671" y="3516508"/>
                <a:ext cx="360" cy="360"/>
              </p14:xfrm>
            </p:contentPart>
          </mc:Choice>
          <mc:Fallback xmlns="">
            <p:pic>
              <p:nvPicPr>
                <p:cNvPr id="25" name="Ink 24">
                  <a:extLst>
                    <a:ext uri="{FF2B5EF4-FFF2-40B4-BE49-F238E27FC236}">
                      <a16:creationId xmlns:a16="http://schemas.microsoft.com/office/drawing/2014/main" id="{61B9E139-C6BD-43C0-AB22-7680D5706E32}"/>
                    </a:ext>
                  </a:extLst>
                </p:cNvPr>
                <p:cNvPicPr/>
                <p:nvPr/>
              </p:nvPicPr>
              <p:blipFill>
                <a:blip r:embed="rId21"/>
                <a:stretch>
                  <a:fillRect/>
                </a:stretch>
              </p:blipFill>
              <p:spPr>
                <a:xfrm>
                  <a:off x="1934031" y="350750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6" name="Ink 25">
                  <a:extLst>
                    <a:ext uri="{FF2B5EF4-FFF2-40B4-BE49-F238E27FC236}">
                      <a16:creationId xmlns:a16="http://schemas.microsoft.com/office/drawing/2014/main" id="{F9242C6D-94A6-41D2-8A54-15611B1F640D}"/>
                    </a:ext>
                  </a:extLst>
                </p14:cNvPr>
                <p14:cNvContentPartPr/>
                <p14:nvPr/>
              </p14:nvContentPartPr>
              <p14:xfrm>
                <a:off x="1942671" y="3516508"/>
                <a:ext cx="360" cy="360"/>
              </p14:xfrm>
            </p:contentPart>
          </mc:Choice>
          <mc:Fallback xmlns="">
            <p:pic>
              <p:nvPicPr>
                <p:cNvPr id="26" name="Ink 25">
                  <a:extLst>
                    <a:ext uri="{FF2B5EF4-FFF2-40B4-BE49-F238E27FC236}">
                      <a16:creationId xmlns:a16="http://schemas.microsoft.com/office/drawing/2014/main" id="{F9242C6D-94A6-41D2-8A54-15611B1F640D}"/>
                    </a:ext>
                  </a:extLst>
                </p:cNvPr>
                <p:cNvPicPr/>
                <p:nvPr/>
              </p:nvPicPr>
              <p:blipFill>
                <a:blip r:embed="rId24"/>
                <a:stretch>
                  <a:fillRect/>
                </a:stretch>
              </p:blipFill>
              <p:spPr>
                <a:xfrm>
                  <a:off x="1934031" y="3507508"/>
                  <a:ext cx="18000" cy="18000"/>
                </a:xfrm>
                <a:prstGeom prst="rect">
                  <a:avLst/>
                </a:prstGeom>
              </p:spPr>
            </p:pic>
          </mc:Fallback>
        </mc:AlternateContent>
      </p:grpSp>
      <p:grpSp>
        <p:nvGrpSpPr>
          <p:cNvPr id="31" name="Group 30">
            <a:extLst>
              <a:ext uri="{FF2B5EF4-FFF2-40B4-BE49-F238E27FC236}">
                <a16:creationId xmlns:a16="http://schemas.microsoft.com/office/drawing/2014/main" id="{D9503810-DF13-4EEF-8A74-6ABD37778B2A}"/>
              </a:ext>
            </a:extLst>
          </p:cNvPr>
          <p:cNvGrpSpPr/>
          <p:nvPr/>
        </p:nvGrpSpPr>
        <p:grpSpPr>
          <a:xfrm>
            <a:off x="2628471" y="1221868"/>
            <a:ext cx="28440" cy="17640"/>
            <a:chOff x="2628471" y="1221868"/>
            <a:chExt cx="28440" cy="17640"/>
          </a:xfrm>
        </p:grpSpPr>
        <mc:AlternateContent xmlns:mc="http://schemas.openxmlformats.org/markup-compatibility/2006" xmlns:p14="http://schemas.microsoft.com/office/powerpoint/2010/main">
          <mc:Choice Requires="p14">
            <p:contentPart p14:bwMode="auto" r:id="rId25">
              <p14:nvContentPartPr>
                <p14:cNvPr id="28" name="Ink 27">
                  <a:extLst>
                    <a:ext uri="{FF2B5EF4-FFF2-40B4-BE49-F238E27FC236}">
                      <a16:creationId xmlns:a16="http://schemas.microsoft.com/office/drawing/2014/main" id="{0F404309-5AC9-4A0F-ADCA-D61131879ACF}"/>
                    </a:ext>
                  </a:extLst>
                </p14:cNvPr>
                <p14:cNvContentPartPr/>
                <p14:nvPr/>
              </p14:nvContentPartPr>
              <p14:xfrm>
                <a:off x="2628471" y="1221868"/>
                <a:ext cx="360" cy="7200"/>
              </p14:xfrm>
            </p:contentPart>
          </mc:Choice>
          <mc:Fallback xmlns="">
            <p:pic>
              <p:nvPicPr>
                <p:cNvPr id="28" name="Ink 27">
                  <a:extLst>
                    <a:ext uri="{FF2B5EF4-FFF2-40B4-BE49-F238E27FC236}">
                      <a16:creationId xmlns:a16="http://schemas.microsoft.com/office/drawing/2014/main" id="{0F404309-5AC9-4A0F-ADCA-D61131879ACF}"/>
                    </a:ext>
                  </a:extLst>
                </p:cNvPr>
                <p:cNvPicPr/>
                <p:nvPr/>
              </p:nvPicPr>
              <p:blipFill>
                <a:blip r:embed="rId26"/>
                <a:stretch>
                  <a:fillRect/>
                </a:stretch>
              </p:blipFill>
              <p:spPr>
                <a:xfrm>
                  <a:off x="2619831" y="1213228"/>
                  <a:ext cx="1800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9" name="Ink 28">
                  <a:extLst>
                    <a:ext uri="{FF2B5EF4-FFF2-40B4-BE49-F238E27FC236}">
                      <a16:creationId xmlns:a16="http://schemas.microsoft.com/office/drawing/2014/main" id="{DF6F67C5-0D78-40E7-983C-FDA28D15D8BF}"/>
                    </a:ext>
                  </a:extLst>
                </p14:cNvPr>
                <p14:cNvContentPartPr/>
                <p14:nvPr/>
              </p14:nvContentPartPr>
              <p14:xfrm>
                <a:off x="2646111" y="1230508"/>
                <a:ext cx="10800" cy="9000"/>
              </p14:xfrm>
            </p:contentPart>
          </mc:Choice>
          <mc:Fallback xmlns="">
            <p:pic>
              <p:nvPicPr>
                <p:cNvPr id="29" name="Ink 28">
                  <a:extLst>
                    <a:ext uri="{FF2B5EF4-FFF2-40B4-BE49-F238E27FC236}">
                      <a16:creationId xmlns:a16="http://schemas.microsoft.com/office/drawing/2014/main" id="{DF6F67C5-0D78-40E7-983C-FDA28D15D8BF}"/>
                    </a:ext>
                  </a:extLst>
                </p:cNvPr>
                <p:cNvPicPr/>
                <p:nvPr/>
              </p:nvPicPr>
              <p:blipFill>
                <a:blip r:embed="rId28"/>
                <a:stretch>
                  <a:fillRect/>
                </a:stretch>
              </p:blipFill>
              <p:spPr>
                <a:xfrm>
                  <a:off x="2637111" y="1221868"/>
                  <a:ext cx="28440" cy="26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9">
            <p14:nvContentPartPr>
              <p14:cNvPr id="30" name="Ink 29">
                <a:extLst>
                  <a:ext uri="{FF2B5EF4-FFF2-40B4-BE49-F238E27FC236}">
                    <a16:creationId xmlns:a16="http://schemas.microsoft.com/office/drawing/2014/main" id="{2B50A10A-FEF4-48BE-88B7-6EBA875823FA}"/>
                  </a:ext>
                </a:extLst>
              </p14:cNvPr>
              <p14:cNvContentPartPr/>
              <p14:nvPr/>
            </p14:nvContentPartPr>
            <p14:xfrm>
              <a:off x="2681391" y="870148"/>
              <a:ext cx="360" cy="360"/>
            </p14:xfrm>
          </p:contentPart>
        </mc:Choice>
        <mc:Fallback xmlns="">
          <p:pic>
            <p:nvPicPr>
              <p:cNvPr id="30" name="Ink 29">
                <a:extLst>
                  <a:ext uri="{FF2B5EF4-FFF2-40B4-BE49-F238E27FC236}">
                    <a16:creationId xmlns:a16="http://schemas.microsoft.com/office/drawing/2014/main" id="{2B50A10A-FEF4-48BE-88B7-6EBA875823FA}"/>
                  </a:ext>
                </a:extLst>
              </p:cNvPr>
              <p:cNvPicPr/>
              <p:nvPr/>
            </p:nvPicPr>
            <p:blipFill>
              <a:blip r:embed="rId11"/>
              <a:stretch>
                <a:fillRect/>
              </a:stretch>
            </p:blipFill>
            <p:spPr>
              <a:xfrm>
                <a:off x="2672751" y="861148"/>
                <a:ext cx="18000" cy="18000"/>
              </a:xfrm>
              <a:prstGeom prst="rect">
                <a:avLst/>
              </a:prstGeom>
            </p:spPr>
          </p:pic>
        </mc:Fallback>
      </mc:AlternateContent>
      <p:cxnSp>
        <p:nvCxnSpPr>
          <p:cNvPr id="32" name="Straight Connector 31">
            <a:extLst>
              <a:ext uri="{FF2B5EF4-FFF2-40B4-BE49-F238E27FC236}">
                <a16:creationId xmlns:a16="http://schemas.microsoft.com/office/drawing/2014/main" id="{D060E04F-72CA-4DEB-91D3-6B1DDF6654CE}"/>
              </a:ext>
            </a:extLst>
          </p:cNvPr>
          <p:cNvCxnSpPr/>
          <p:nvPr/>
        </p:nvCxnSpPr>
        <p:spPr>
          <a:xfrm flipV="1">
            <a:off x="0" y="1282700"/>
            <a:ext cx="9118600" cy="76200"/>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33" name="Straight Connector 32">
            <a:extLst>
              <a:ext uri="{FF2B5EF4-FFF2-40B4-BE49-F238E27FC236}">
                <a16:creationId xmlns:a16="http://schemas.microsoft.com/office/drawing/2014/main" id="{37FE9F71-195C-4EAC-986A-283E370357C5}"/>
              </a:ext>
            </a:extLst>
          </p:cNvPr>
          <p:cNvCxnSpPr>
            <a:cxnSpLocks/>
          </p:cNvCxnSpPr>
          <p:nvPr/>
        </p:nvCxnSpPr>
        <p:spPr>
          <a:xfrm>
            <a:off x="901700" y="0"/>
            <a:ext cx="0" cy="189230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out)">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circle(out)">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32"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circle(out)">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32"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circle(out)">
                                      <p:cBhvr>
                                        <p:cTn id="22" dur="2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32"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circle(out)">
                                      <p:cBhvr>
                                        <p:cTn id="27" dur="20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32"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circle(out)">
                                      <p:cBhvr>
                                        <p:cTn id="32" dur="20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65352" y="506983"/>
            <a:ext cx="4849368" cy="457200"/>
          </a:xfrm>
          <a:prstGeom prst="rect">
            <a:avLst/>
          </a:prstGeom>
        </p:spPr>
      </p:pic>
      <p:sp>
        <p:nvSpPr>
          <p:cNvPr id="3" name="object 3"/>
          <p:cNvSpPr txBox="1">
            <a:spLocks noGrp="1"/>
          </p:cNvSpPr>
          <p:nvPr>
            <p:ph type="title"/>
          </p:nvPr>
        </p:nvSpPr>
        <p:spPr>
          <a:xfrm>
            <a:off x="1132839" y="1312671"/>
            <a:ext cx="3932554" cy="513715"/>
          </a:xfrm>
          <a:prstGeom prst="rect">
            <a:avLst/>
          </a:prstGeom>
        </p:spPr>
        <p:txBody>
          <a:bodyPr vert="horz" wrap="square" lIns="0" tIns="13335" rIns="0" bIns="0" rtlCol="0">
            <a:spAutoFit/>
          </a:bodyPr>
          <a:lstStyle/>
          <a:p>
            <a:pPr marL="12700">
              <a:lnSpc>
                <a:spcPct val="100000"/>
              </a:lnSpc>
              <a:spcBef>
                <a:spcPts val="105"/>
              </a:spcBef>
            </a:pPr>
            <a:r>
              <a:rPr dirty="0"/>
              <a:t>3.</a:t>
            </a:r>
            <a:r>
              <a:rPr spc="-30" dirty="0"/>
              <a:t> </a:t>
            </a:r>
            <a:r>
              <a:rPr spc="-5" dirty="0"/>
              <a:t>Managerial</a:t>
            </a:r>
            <a:r>
              <a:rPr spc="-10" dirty="0"/>
              <a:t> </a:t>
            </a:r>
            <a:r>
              <a:rPr spc="-5" dirty="0"/>
              <a:t>Process</a:t>
            </a:r>
          </a:p>
        </p:txBody>
      </p:sp>
      <p:sp>
        <p:nvSpPr>
          <p:cNvPr id="5" name="object 5"/>
          <p:cNvSpPr txBox="1">
            <a:spLocks noGrp="1"/>
          </p:cNvSpPr>
          <p:nvPr>
            <p:ph type="sldNum" sz="quarter" idx="7"/>
          </p:nvPr>
        </p:nvSpPr>
        <p:spPr>
          <a:prstGeom prst="rect">
            <a:avLst/>
          </a:prstGeom>
        </p:spPr>
        <p:txBody>
          <a:bodyPr vert="horz" wrap="square" lIns="0" tIns="12065" rIns="0" bIns="0" rtlCol="0">
            <a:spAutoFit/>
          </a:bodyPr>
          <a:lstStyle/>
          <a:p>
            <a:pPr marL="38100">
              <a:lnSpc>
                <a:spcPct val="100000"/>
              </a:lnSpc>
              <a:spcBef>
                <a:spcPts val="95"/>
              </a:spcBef>
            </a:pPr>
            <a:fld id="{81D60167-4931-47E6-BA6A-407CBD079E47}" type="slidenum">
              <a:rPr spc="-5" dirty="0"/>
              <a:t>20</a:t>
            </a:fld>
            <a:endParaRPr spc="-5" dirty="0"/>
          </a:p>
        </p:txBody>
      </p:sp>
      <p:sp>
        <p:nvSpPr>
          <p:cNvPr id="4" name="object 4"/>
          <p:cNvSpPr txBox="1"/>
          <p:nvPr/>
        </p:nvSpPr>
        <p:spPr>
          <a:xfrm>
            <a:off x="1587500" y="2253902"/>
            <a:ext cx="7233284" cy="2304477"/>
          </a:xfrm>
          <a:prstGeom prst="rect">
            <a:avLst/>
          </a:prstGeom>
        </p:spPr>
        <p:txBody>
          <a:bodyPr vert="horz" wrap="square" lIns="0" tIns="97790" rIns="0" bIns="0" rtlCol="0">
            <a:spAutoFit/>
          </a:bodyPr>
          <a:lstStyle/>
          <a:p>
            <a:pPr marL="619760" lvl="1" indent="-607695">
              <a:lnSpc>
                <a:spcPct val="100000"/>
              </a:lnSpc>
              <a:spcBef>
                <a:spcPts val="770"/>
              </a:spcBef>
              <a:buAutoNum type="arabicPeriod"/>
              <a:tabLst>
                <a:tab pos="620395" algn="l"/>
              </a:tabLst>
            </a:pPr>
            <a:r>
              <a:rPr sz="2400" spc="-5" dirty="0">
                <a:solidFill>
                  <a:srgbClr val="FFFFFF"/>
                </a:solidFill>
                <a:latin typeface="Tahoma"/>
                <a:cs typeface="Tahoma"/>
              </a:rPr>
              <a:t>Management Objectives</a:t>
            </a:r>
            <a:r>
              <a:rPr sz="2400" dirty="0">
                <a:solidFill>
                  <a:srgbClr val="FFFFFF"/>
                </a:solidFill>
                <a:latin typeface="Tahoma"/>
                <a:cs typeface="Tahoma"/>
              </a:rPr>
              <a:t> </a:t>
            </a:r>
            <a:r>
              <a:rPr sz="2400" spc="-5" dirty="0">
                <a:solidFill>
                  <a:srgbClr val="FFFFFF"/>
                </a:solidFill>
                <a:latin typeface="Tahoma"/>
                <a:cs typeface="Tahoma"/>
              </a:rPr>
              <a:t>&amp;</a:t>
            </a:r>
            <a:r>
              <a:rPr sz="2400" spc="5" dirty="0">
                <a:solidFill>
                  <a:srgbClr val="FFFFFF"/>
                </a:solidFill>
                <a:latin typeface="Tahoma"/>
                <a:cs typeface="Tahoma"/>
              </a:rPr>
              <a:t> </a:t>
            </a:r>
            <a:r>
              <a:rPr sz="2400" spc="-5" dirty="0">
                <a:solidFill>
                  <a:srgbClr val="FFFFFF"/>
                </a:solidFill>
                <a:latin typeface="Tahoma"/>
                <a:cs typeface="Tahoma"/>
              </a:rPr>
              <a:t>Priorities</a:t>
            </a:r>
            <a:endParaRPr sz="2400" dirty="0">
              <a:latin typeface="Tahoma"/>
              <a:cs typeface="Tahoma"/>
            </a:endParaRPr>
          </a:p>
          <a:p>
            <a:pPr marL="620395" lvl="1" indent="-608330">
              <a:lnSpc>
                <a:spcPct val="100000"/>
              </a:lnSpc>
              <a:spcBef>
                <a:spcPts val="675"/>
              </a:spcBef>
              <a:buAutoNum type="arabicPeriod"/>
              <a:tabLst>
                <a:tab pos="621030" algn="l"/>
              </a:tabLst>
            </a:pPr>
            <a:r>
              <a:rPr sz="2400" spc="-5" dirty="0">
                <a:solidFill>
                  <a:srgbClr val="FFFFFF"/>
                </a:solidFill>
                <a:latin typeface="Tahoma"/>
                <a:cs typeface="Tahoma"/>
              </a:rPr>
              <a:t>Assumptions,</a:t>
            </a:r>
            <a:r>
              <a:rPr sz="2400" dirty="0">
                <a:solidFill>
                  <a:srgbClr val="FFFFFF"/>
                </a:solidFill>
                <a:latin typeface="Tahoma"/>
                <a:cs typeface="Tahoma"/>
              </a:rPr>
              <a:t> </a:t>
            </a:r>
            <a:r>
              <a:rPr sz="2400" spc="-5" dirty="0">
                <a:solidFill>
                  <a:srgbClr val="FFFFFF"/>
                </a:solidFill>
                <a:latin typeface="Tahoma"/>
                <a:cs typeface="Tahoma"/>
              </a:rPr>
              <a:t>Dependencies</a:t>
            </a:r>
            <a:r>
              <a:rPr sz="2400" spc="5" dirty="0">
                <a:solidFill>
                  <a:srgbClr val="FFFFFF"/>
                </a:solidFill>
                <a:latin typeface="Tahoma"/>
                <a:cs typeface="Tahoma"/>
              </a:rPr>
              <a:t> </a:t>
            </a:r>
            <a:r>
              <a:rPr sz="2400" spc="-5" dirty="0">
                <a:solidFill>
                  <a:srgbClr val="FFFFFF"/>
                </a:solidFill>
                <a:latin typeface="Tahoma"/>
                <a:cs typeface="Tahoma"/>
              </a:rPr>
              <a:t>&amp;</a:t>
            </a:r>
            <a:r>
              <a:rPr sz="2400" spc="5" dirty="0">
                <a:solidFill>
                  <a:srgbClr val="FFFFFF"/>
                </a:solidFill>
                <a:latin typeface="Tahoma"/>
                <a:cs typeface="Tahoma"/>
              </a:rPr>
              <a:t> </a:t>
            </a:r>
            <a:r>
              <a:rPr sz="2400" spc="-5" dirty="0">
                <a:solidFill>
                  <a:srgbClr val="FFFFFF"/>
                </a:solidFill>
                <a:latin typeface="Tahoma"/>
                <a:cs typeface="Tahoma"/>
              </a:rPr>
              <a:t>Constraints</a:t>
            </a:r>
            <a:endParaRPr sz="2400" dirty="0">
              <a:latin typeface="Tahoma"/>
              <a:cs typeface="Tahoma"/>
            </a:endParaRPr>
          </a:p>
          <a:p>
            <a:pPr marL="620395" lvl="1" indent="-608330">
              <a:lnSpc>
                <a:spcPct val="100000"/>
              </a:lnSpc>
              <a:spcBef>
                <a:spcPts val="670"/>
              </a:spcBef>
              <a:buAutoNum type="arabicPeriod"/>
              <a:tabLst>
                <a:tab pos="621030" algn="l"/>
              </a:tabLst>
            </a:pPr>
            <a:r>
              <a:rPr sz="2400" dirty="0">
                <a:solidFill>
                  <a:srgbClr val="FFFFFF"/>
                </a:solidFill>
                <a:latin typeface="Tahoma"/>
                <a:cs typeface="Tahoma"/>
              </a:rPr>
              <a:t>Risk</a:t>
            </a:r>
            <a:r>
              <a:rPr sz="2400" spc="-35" dirty="0">
                <a:solidFill>
                  <a:srgbClr val="FFFFFF"/>
                </a:solidFill>
                <a:latin typeface="Tahoma"/>
                <a:cs typeface="Tahoma"/>
              </a:rPr>
              <a:t> </a:t>
            </a:r>
            <a:r>
              <a:rPr sz="2400" spc="-5" dirty="0">
                <a:solidFill>
                  <a:srgbClr val="FFFFFF"/>
                </a:solidFill>
                <a:latin typeface="Tahoma"/>
                <a:cs typeface="Tahoma"/>
              </a:rPr>
              <a:t>Management</a:t>
            </a:r>
            <a:endParaRPr sz="2400" dirty="0">
              <a:latin typeface="Tahoma"/>
              <a:cs typeface="Tahoma"/>
            </a:endParaRPr>
          </a:p>
          <a:p>
            <a:pPr marL="620395" lvl="1" indent="-608330">
              <a:lnSpc>
                <a:spcPct val="100000"/>
              </a:lnSpc>
              <a:spcBef>
                <a:spcPts val="685"/>
              </a:spcBef>
              <a:buAutoNum type="arabicPeriod"/>
              <a:tabLst>
                <a:tab pos="621030" algn="l"/>
              </a:tabLst>
            </a:pPr>
            <a:r>
              <a:rPr sz="2400" dirty="0">
                <a:solidFill>
                  <a:srgbClr val="FFFFFF"/>
                </a:solidFill>
                <a:latin typeface="Tahoma"/>
                <a:cs typeface="Tahoma"/>
              </a:rPr>
              <a:t>Monitoring</a:t>
            </a:r>
            <a:r>
              <a:rPr sz="2400" spc="5" dirty="0">
                <a:solidFill>
                  <a:srgbClr val="FFFFFF"/>
                </a:solidFill>
                <a:latin typeface="Tahoma"/>
                <a:cs typeface="Tahoma"/>
              </a:rPr>
              <a:t> </a:t>
            </a:r>
            <a:r>
              <a:rPr sz="2400" spc="-5" dirty="0">
                <a:solidFill>
                  <a:srgbClr val="FFFFFF"/>
                </a:solidFill>
                <a:latin typeface="Tahoma"/>
                <a:cs typeface="Tahoma"/>
              </a:rPr>
              <a:t>and</a:t>
            </a:r>
            <a:r>
              <a:rPr sz="2400" spc="5" dirty="0">
                <a:solidFill>
                  <a:srgbClr val="FFFFFF"/>
                </a:solidFill>
                <a:latin typeface="Tahoma"/>
                <a:cs typeface="Tahoma"/>
              </a:rPr>
              <a:t> </a:t>
            </a:r>
            <a:r>
              <a:rPr sz="2400" spc="-10" dirty="0">
                <a:solidFill>
                  <a:srgbClr val="FFFFFF"/>
                </a:solidFill>
                <a:latin typeface="Tahoma"/>
                <a:cs typeface="Tahoma"/>
              </a:rPr>
              <a:t>Controlling</a:t>
            </a:r>
            <a:r>
              <a:rPr sz="2400" spc="5" dirty="0">
                <a:solidFill>
                  <a:srgbClr val="FFFFFF"/>
                </a:solidFill>
                <a:latin typeface="Tahoma"/>
                <a:cs typeface="Tahoma"/>
              </a:rPr>
              <a:t> </a:t>
            </a:r>
            <a:r>
              <a:rPr sz="2400" spc="-5" dirty="0">
                <a:solidFill>
                  <a:srgbClr val="FFFFFF"/>
                </a:solidFill>
                <a:latin typeface="Tahoma"/>
                <a:cs typeface="Tahoma"/>
              </a:rPr>
              <a:t>Mechanisms</a:t>
            </a:r>
            <a:endParaRPr sz="2400" dirty="0">
              <a:latin typeface="Tahoma"/>
              <a:cs typeface="Tahoma"/>
            </a:endParaRPr>
          </a:p>
          <a:p>
            <a:pPr marL="619760" lvl="1" indent="-607695">
              <a:lnSpc>
                <a:spcPct val="100000"/>
              </a:lnSpc>
              <a:spcBef>
                <a:spcPts val="670"/>
              </a:spcBef>
              <a:buAutoNum type="arabicPeriod"/>
              <a:tabLst>
                <a:tab pos="620395" algn="l"/>
              </a:tabLst>
            </a:pPr>
            <a:r>
              <a:rPr sz="2400" spc="-5" dirty="0">
                <a:solidFill>
                  <a:srgbClr val="FFFFFF"/>
                </a:solidFill>
                <a:latin typeface="Tahoma"/>
                <a:cs typeface="Tahoma"/>
              </a:rPr>
              <a:t>Staffing</a:t>
            </a:r>
            <a:r>
              <a:rPr sz="2400" spc="-15" dirty="0">
                <a:solidFill>
                  <a:srgbClr val="FFFFFF"/>
                </a:solidFill>
                <a:latin typeface="Tahoma"/>
                <a:cs typeface="Tahoma"/>
              </a:rPr>
              <a:t> </a:t>
            </a:r>
            <a:r>
              <a:rPr sz="2400" spc="-5" dirty="0">
                <a:solidFill>
                  <a:srgbClr val="FFFFFF"/>
                </a:solidFill>
                <a:latin typeface="Tahoma"/>
                <a:cs typeface="Tahoma"/>
              </a:rPr>
              <a:t>Plan</a:t>
            </a:r>
            <a:endParaRPr sz="2400" dirty="0">
              <a:latin typeface="Tahoma"/>
              <a:cs typeface="Tahoma"/>
            </a:endParaRPr>
          </a:p>
        </p:txBody>
      </p:sp>
      <p:pic>
        <p:nvPicPr>
          <p:cNvPr id="6" name="Graphic 5">
            <a:extLst>
              <a:ext uri="{FF2B5EF4-FFF2-40B4-BE49-F238E27FC236}">
                <a16:creationId xmlns:a16="http://schemas.microsoft.com/office/drawing/2014/main" id="{D45E7D98-F4D5-4860-B6C8-B9450753017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87818" y="63389"/>
            <a:ext cx="1238249" cy="768207"/>
          </a:xfrm>
          <a:prstGeom prst="rect">
            <a:avLst/>
          </a:prstGeom>
        </p:spPr>
      </p:pic>
      <p:cxnSp>
        <p:nvCxnSpPr>
          <p:cNvPr id="7" name="Straight Connector 6">
            <a:extLst>
              <a:ext uri="{FF2B5EF4-FFF2-40B4-BE49-F238E27FC236}">
                <a16:creationId xmlns:a16="http://schemas.microsoft.com/office/drawing/2014/main" id="{99B94557-D9BE-44CA-8239-74475FDF76A7}"/>
              </a:ext>
            </a:extLst>
          </p:cNvPr>
          <p:cNvCxnSpPr/>
          <p:nvPr/>
        </p:nvCxnSpPr>
        <p:spPr>
          <a:xfrm flipV="1">
            <a:off x="0" y="1054100"/>
            <a:ext cx="9118600" cy="76200"/>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8" name="Straight Connector 7">
            <a:extLst>
              <a:ext uri="{FF2B5EF4-FFF2-40B4-BE49-F238E27FC236}">
                <a16:creationId xmlns:a16="http://schemas.microsoft.com/office/drawing/2014/main" id="{155DA933-CEEF-413B-9AF4-832BCCD87F71}"/>
              </a:ext>
            </a:extLst>
          </p:cNvPr>
          <p:cNvCxnSpPr>
            <a:cxnSpLocks/>
          </p:cNvCxnSpPr>
          <p:nvPr/>
        </p:nvCxnSpPr>
        <p:spPr>
          <a:xfrm>
            <a:off x="901700" y="0"/>
            <a:ext cx="0" cy="166370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65352" y="506983"/>
            <a:ext cx="4849368" cy="457200"/>
          </a:xfrm>
          <a:prstGeom prst="rect">
            <a:avLst/>
          </a:prstGeom>
        </p:spPr>
      </p:pic>
      <p:sp>
        <p:nvSpPr>
          <p:cNvPr id="3" name="object 3"/>
          <p:cNvSpPr txBox="1">
            <a:spLocks noGrp="1"/>
          </p:cNvSpPr>
          <p:nvPr>
            <p:ph type="title"/>
          </p:nvPr>
        </p:nvSpPr>
        <p:spPr>
          <a:xfrm>
            <a:off x="1132839" y="1273047"/>
            <a:ext cx="7136130" cy="513715"/>
          </a:xfrm>
          <a:prstGeom prst="rect">
            <a:avLst/>
          </a:prstGeom>
        </p:spPr>
        <p:txBody>
          <a:bodyPr vert="horz" wrap="square" lIns="0" tIns="13335" rIns="0" bIns="0" rtlCol="0">
            <a:spAutoFit/>
          </a:bodyPr>
          <a:lstStyle/>
          <a:p>
            <a:pPr marL="12700">
              <a:lnSpc>
                <a:spcPct val="100000"/>
              </a:lnSpc>
              <a:spcBef>
                <a:spcPts val="105"/>
              </a:spcBef>
            </a:pPr>
            <a:r>
              <a:rPr dirty="0"/>
              <a:t>3.1</a:t>
            </a:r>
            <a:r>
              <a:rPr spc="-10" dirty="0"/>
              <a:t> </a:t>
            </a:r>
            <a:r>
              <a:rPr dirty="0"/>
              <a:t>Managerial</a:t>
            </a:r>
            <a:r>
              <a:rPr spc="-10" dirty="0"/>
              <a:t> </a:t>
            </a:r>
            <a:r>
              <a:rPr dirty="0"/>
              <a:t>Objectives</a:t>
            </a:r>
            <a:r>
              <a:rPr spc="-5" dirty="0"/>
              <a:t> </a:t>
            </a:r>
            <a:r>
              <a:rPr dirty="0"/>
              <a:t>and</a:t>
            </a:r>
            <a:r>
              <a:rPr spc="-10" dirty="0"/>
              <a:t> </a:t>
            </a:r>
            <a:r>
              <a:rPr spc="-5" dirty="0"/>
              <a:t>Priorities</a:t>
            </a:r>
          </a:p>
        </p:txBody>
      </p:sp>
      <p:sp>
        <p:nvSpPr>
          <p:cNvPr id="4" name="object 4"/>
          <p:cNvSpPr txBox="1"/>
          <p:nvPr/>
        </p:nvSpPr>
        <p:spPr>
          <a:xfrm>
            <a:off x="1691649" y="1803409"/>
            <a:ext cx="7193915" cy="5091458"/>
          </a:xfrm>
          <a:prstGeom prst="rect">
            <a:avLst/>
          </a:prstGeom>
        </p:spPr>
        <p:txBody>
          <a:bodyPr vert="horz" wrap="square" lIns="0" tIns="60960" rIns="0" bIns="0" rtlCol="0">
            <a:spAutoFit/>
          </a:bodyPr>
          <a:lstStyle/>
          <a:p>
            <a:pPr marL="367665" marR="938530" indent="-342900">
              <a:lnSpc>
                <a:spcPts val="3020"/>
              </a:lnSpc>
              <a:spcBef>
                <a:spcPts val="480"/>
              </a:spcBef>
              <a:buFont typeface="Wingdings" panose="05000000000000000000" pitchFamily="2" charset="2"/>
              <a:buChar char="q"/>
            </a:pPr>
            <a:r>
              <a:rPr sz="2000" spc="-5" dirty="0">
                <a:solidFill>
                  <a:srgbClr val="FFFFFF"/>
                </a:solidFill>
                <a:latin typeface="Tahoma"/>
                <a:cs typeface="Tahoma"/>
              </a:rPr>
              <a:t>Overall</a:t>
            </a:r>
            <a:r>
              <a:rPr sz="2000" dirty="0">
                <a:solidFill>
                  <a:srgbClr val="FFFFFF"/>
                </a:solidFill>
                <a:latin typeface="Tahoma"/>
                <a:cs typeface="Tahoma"/>
              </a:rPr>
              <a:t> </a:t>
            </a:r>
            <a:r>
              <a:rPr sz="2000" spc="-5" dirty="0">
                <a:solidFill>
                  <a:srgbClr val="FFFFFF"/>
                </a:solidFill>
                <a:latin typeface="Tahoma"/>
                <a:cs typeface="Tahoma"/>
              </a:rPr>
              <a:t>Objective:</a:t>
            </a:r>
            <a:r>
              <a:rPr sz="2000" spc="5" dirty="0">
                <a:solidFill>
                  <a:srgbClr val="FFFFFF"/>
                </a:solidFill>
                <a:latin typeface="Tahoma"/>
                <a:cs typeface="Tahoma"/>
              </a:rPr>
              <a:t> </a:t>
            </a:r>
            <a:r>
              <a:rPr sz="2000" spc="-5" dirty="0">
                <a:solidFill>
                  <a:srgbClr val="FFFFFF"/>
                </a:solidFill>
                <a:latin typeface="Tahoma"/>
                <a:cs typeface="Tahoma"/>
              </a:rPr>
              <a:t>to</a:t>
            </a:r>
            <a:r>
              <a:rPr sz="2000" spc="-20" dirty="0">
                <a:solidFill>
                  <a:srgbClr val="FFFFFF"/>
                </a:solidFill>
                <a:latin typeface="Tahoma"/>
                <a:cs typeface="Tahoma"/>
              </a:rPr>
              <a:t> </a:t>
            </a:r>
            <a:r>
              <a:rPr sz="2000" spc="-5" dirty="0">
                <a:solidFill>
                  <a:srgbClr val="FFFFFF"/>
                </a:solidFill>
                <a:latin typeface="Tahoma"/>
                <a:cs typeface="Tahoma"/>
              </a:rPr>
              <a:t>deliver</a:t>
            </a:r>
            <a:r>
              <a:rPr sz="2000" spc="10" dirty="0">
                <a:solidFill>
                  <a:srgbClr val="FFFFFF"/>
                </a:solidFill>
                <a:latin typeface="Tahoma"/>
                <a:cs typeface="Tahoma"/>
              </a:rPr>
              <a:t> </a:t>
            </a:r>
            <a:r>
              <a:rPr sz="2000" spc="-5" dirty="0">
                <a:solidFill>
                  <a:srgbClr val="FFFFFF"/>
                </a:solidFill>
                <a:latin typeface="Tahoma"/>
                <a:cs typeface="Tahoma"/>
              </a:rPr>
              <a:t>a</a:t>
            </a:r>
            <a:r>
              <a:rPr sz="2000" dirty="0">
                <a:solidFill>
                  <a:srgbClr val="FFFFFF"/>
                </a:solidFill>
                <a:latin typeface="Tahoma"/>
                <a:cs typeface="Tahoma"/>
              </a:rPr>
              <a:t> </a:t>
            </a:r>
            <a:r>
              <a:rPr sz="2000" spc="-5" dirty="0">
                <a:solidFill>
                  <a:srgbClr val="FFFFFF"/>
                </a:solidFill>
                <a:latin typeface="Tahoma"/>
                <a:cs typeface="Tahoma"/>
              </a:rPr>
              <a:t>fault-free </a:t>
            </a:r>
            <a:r>
              <a:rPr sz="2000" spc="-860" dirty="0">
                <a:solidFill>
                  <a:srgbClr val="FFFFFF"/>
                </a:solidFill>
                <a:latin typeface="Tahoma"/>
                <a:cs typeface="Tahoma"/>
              </a:rPr>
              <a:t> </a:t>
            </a:r>
            <a:r>
              <a:rPr sz="2000" spc="-5" dirty="0">
                <a:solidFill>
                  <a:srgbClr val="FFFFFF"/>
                </a:solidFill>
                <a:latin typeface="Tahoma"/>
                <a:cs typeface="Tahoma"/>
              </a:rPr>
              <a:t>product on</a:t>
            </a:r>
            <a:r>
              <a:rPr sz="2000" dirty="0">
                <a:solidFill>
                  <a:srgbClr val="FFFFFF"/>
                </a:solidFill>
                <a:latin typeface="Tahoma"/>
                <a:cs typeface="Tahoma"/>
              </a:rPr>
              <a:t> </a:t>
            </a:r>
            <a:r>
              <a:rPr sz="2000" spc="-5" dirty="0">
                <a:solidFill>
                  <a:srgbClr val="FFFFFF"/>
                </a:solidFill>
                <a:latin typeface="Tahoma"/>
                <a:cs typeface="Tahoma"/>
              </a:rPr>
              <a:t>time</a:t>
            </a:r>
            <a:r>
              <a:rPr sz="2000" dirty="0">
                <a:solidFill>
                  <a:srgbClr val="FFFFFF"/>
                </a:solidFill>
                <a:latin typeface="Tahoma"/>
                <a:cs typeface="Tahoma"/>
              </a:rPr>
              <a:t> </a:t>
            </a:r>
            <a:r>
              <a:rPr sz="2000" spc="-5" dirty="0">
                <a:solidFill>
                  <a:srgbClr val="FFFFFF"/>
                </a:solidFill>
                <a:latin typeface="Tahoma"/>
                <a:cs typeface="Tahoma"/>
              </a:rPr>
              <a:t>and within</a:t>
            </a:r>
            <a:r>
              <a:rPr sz="2000" dirty="0">
                <a:solidFill>
                  <a:srgbClr val="FFFFFF"/>
                </a:solidFill>
                <a:latin typeface="Tahoma"/>
                <a:cs typeface="Tahoma"/>
              </a:rPr>
              <a:t> </a:t>
            </a:r>
            <a:r>
              <a:rPr lang="en-IN" sz="2000" dirty="0">
                <a:solidFill>
                  <a:srgbClr val="FFFFFF"/>
                </a:solidFill>
                <a:latin typeface="Tahoma"/>
                <a:cs typeface="Tahoma"/>
              </a:rPr>
              <a:t>a </a:t>
            </a:r>
            <a:r>
              <a:rPr sz="2000" spc="-5" dirty="0">
                <a:solidFill>
                  <a:srgbClr val="FFFFFF"/>
                </a:solidFill>
                <a:latin typeface="Tahoma"/>
                <a:cs typeface="Tahoma"/>
              </a:rPr>
              <a:t>budget</a:t>
            </a:r>
            <a:r>
              <a:rPr lang="en-IN" sz="2000" spc="-5" dirty="0">
                <a:solidFill>
                  <a:srgbClr val="FFFFFF"/>
                </a:solidFill>
                <a:latin typeface="Tahoma"/>
                <a:cs typeface="Tahoma"/>
              </a:rPr>
              <a:t>.</a:t>
            </a:r>
            <a:endParaRPr sz="2000" dirty="0">
              <a:latin typeface="Tahoma"/>
              <a:cs typeface="Tahoma"/>
            </a:endParaRPr>
          </a:p>
          <a:p>
            <a:pPr marL="367665" marR="33655" indent="-342900">
              <a:lnSpc>
                <a:spcPts val="3020"/>
              </a:lnSpc>
              <a:spcBef>
                <a:spcPts val="2815"/>
              </a:spcBef>
              <a:buFont typeface="Wingdings" panose="05000000000000000000" pitchFamily="2" charset="2"/>
              <a:buChar char="q"/>
            </a:pPr>
            <a:r>
              <a:rPr sz="2000" spc="-5" dirty="0">
                <a:solidFill>
                  <a:srgbClr val="FFFFFF"/>
                </a:solidFill>
                <a:latin typeface="Tahoma"/>
                <a:cs typeface="Tahoma"/>
              </a:rPr>
              <a:t>If</a:t>
            </a:r>
            <a:r>
              <a:rPr sz="2000" spc="-20" dirty="0">
                <a:solidFill>
                  <a:srgbClr val="FFFFFF"/>
                </a:solidFill>
                <a:latin typeface="Tahoma"/>
                <a:cs typeface="Tahoma"/>
              </a:rPr>
              <a:t> </a:t>
            </a:r>
            <a:r>
              <a:rPr sz="2000" spc="-5" dirty="0">
                <a:solidFill>
                  <a:srgbClr val="FFFFFF"/>
                </a:solidFill>
                <a:latin typeface="Tahoma"/>
                <a:cs typeface="Tahoma"/>
              </a:rPr>
              <a:t>this</a:t>
            </a:r>
            <a:r>
              <a:rPr sz="2000" spc="5" dirty="0">
                <a:solidFill>
                  <a:srgbClr val="FFFFFF"/>
                </a:solidFill>
                <a:latin typeface="Tahoma"/>
                <a:cs typeface="Tahoma"/>
              </a:rPr>
              <a:t> </a:t>
            </a:r>
            <a:r>
              <a:rPr sz="2000" spc="-5" dirty="0">
                <a:solidFill>
                  <a:srgbClr val="FFFFFF"/>
                </a:solidFill>
                <a:latin typeface="Tahoma"/>
                <a:cs typeface="Tahoma"/>
              </a:rPr>
              <a:t>cannot</a:t>
            </a:r>
            <a:r>
              <a:rPr sz="2000" dirty="0">
                <a:solidFill>
                  <a:srgbClr val="FFFFFF"/>
                </a:solidFill>
                <a:latin typeface="Tahoma"/>
                <a:cs typeface="Tahoma"/>
              </a:rPr>
              <a:t> </a:t>
            </a:r>
            <a:r>
              <a:rPr sz="2000" spc="-5" dirty="0">
                <a:solidFill>
                  <a:srgbClr val="FFFFFF"/>
                </a:solidFill>
                <a:latin typeface="Tahoma"/>
                <a:cs typeface="Tahoma"/>
              </a:rPr>
              <a:t>be</a:t>
            </a:r>
            <a:r>
              <a:rPr sz="2000" spc="5" dirty="0">
                <a:solidFill>
                  <a:srgbClr val="FFFFFF"/>
                </a:solidFill>
                <a:latin typeface="Tahoma"/>
                <a:cs typeface="Tahoma"/>
              </a:rPr>
              <a:t> </a:t>
            </a:r>
            <a:r>
              <a:rPr sz="2000" spc="-5" dirty="0">
                <a:solidFill>
                  <a:srgbClr val="FFFFFF"/>
                </a:solidFill>
                <a:latin typeface="Tahoma"/>
                <a:cs typeface="Tahoma"/>
              </a:rPr>
              <a:t>achieved,</a:t>
            </a:r>
            <a:r>
              <a:rPr sz="2000" spc="5" dirty="0">
                <a:solidFill>
                  <a:srgbClr val="FFFFFF"/>
                </a:solidFill>
                <a:latin typeface="Tahoma"/>
                <a:cs typeface="Tahoma"/>
              </a:rPr>
              <a:t> </a:t>
            </a:r>
            <a:r>
              <a:rPr sz="2000" spc="-5" dirty="0">
                <a:solidFill>
                  <a:srgbClr val="FFFFFF"/>
                </a:solidFill>
                <a:latin typeface="Tahoma"/>
                <a:cs typeface="Tahoma"/>
              </a:rPr>
              <a:t>priority</a:t>
            </a:r>
            <a:r>
              <a:rPr sz="2000" dirty="0">
                <a:solidFill>
                  <a:srgbClr val="FFFFFF"/>
                </a:solidFill>
                <a:latin typeface="Tahoma"/>
                <a:cs typeface="Tahoma"/>
              </a:rPr>
              <a:t> is</a:t>
            </a:r>
            <a:r>
              <a:rPr sz="2000" spc="5" dirty="0">
                <a:solidFill>
                  <a:srgbClr val="FFFFFF"/>
                </a:solidFill>
                <a:latin typeface="Tahoma"/>
                <a:cs typeface="Tahoma"/>
              </a:rPr>
              <a:t> </a:t>
            </a:r>
            <a:r>
              <a:rPr sz="2000" spc="-5" dirty="0">
                <a:solidFill>
                  <a:srgbClr val="FFFFFF"/>
                </a:solidFill>
                <a:latin typeface="Tahoma"/>
                <a:cs typeface="Tahoma"/>
              </a:rPr>
              <a:t>given</a:t>
            </a:r>
            <a:r>
              <a:rPr sz="2000" dirty="0">
                <a:solidFill>
                  <a:srgbClr val="FFFFFF"/>
                </a:solidFill>
                <a:latin typeface="Tahoma"/>
                <a:cs typeface="Tahoma"/>
              </a:rPr>
              <a:t> </a:t>
            </a:r>
            <a:r>
              <a:rPr sz="2000" spc="-5" dirty="0">
                <a:solidFill>
                  <a:srgbClr val="FFFFFF"/>
                </a:solidFill>
                <a:latin typeface="Tahoma"/>
                <a:cs typeface="Tahoma"/>
              </a:rPr>
              <a:t>to </a:t>
            </a:r>
            <a:r>
              <a:rPr sz="2000" spc="-860" dirty="0">
                <a:solidFill>
                  <a:srgbClr val="FFFFFF"/>
                </a:solidFill>
                <a:latin typeface="Tahoma"/>
                <a:cs typeface="Tahoma"/>
              </a:rPr>
              <a:t> </a:t>
            </a:r>
            <a:r>
              <a:rPr sz="2000" spc="-5" dirty="0">
                <a:solidFill>
                  <a:srgbClr val="FFFFFF"/>
                </a:solidFill>
                <a:latin typeface="Tahoma"/>
                <a:cs typeface="Tahoma"/>
              </a:rPr>
              <a:t>completing the</a:t>
            </a:r>
            <a:r>
              <a:rPr sz="2000" dirty="0">
                <a:solidFill>
                  <a:srgbClr val="FFFFFF"/>
                </a:solidFill>
                <a:latin typeface="Tahoma"/>
                <a:cs typeface="Tahoma"/>
              </a:rPr>
              <a:t> </a:t>
            </a:r>
            <a:r>
              <a:rPr sz="2000" spc="-5" dirty="0">
                <a:solidFill>
                  <a:srgbClr val="FFFFFF"/>
                </a:solidFill>
                <a:latin typeface="Tahoma"/>
                <a:cs typeface="Tahoma"/>
              </a:rPr>
              <a:t>routines</a:t>
            </a:r>
            <a:r>
              <a:rPr sz="2000" dirty="0">
                <a:solidFill>
                  <a:srgbClr val="FFFFFF"/>
                </a:solidFill>
                <a:latin typeface="Tahoma"/>
                <a:cs typeface="Tahoma"/>
              </a:rPr>
              <a:t> </a:t>
            </a:r>
            <a:r>
              <a:rPr sz="2000" spc="-5" dirty="0">
                <a:solidFill>
                  <a:srgbClr val="FFFFFF"/>
                </a:solidFill>
                <a:latin typeface="Tahoma"/>
                <a:cs typeface="Tahoma"/>
              </a:rPr>
              <a:t>needed</a:t>
            </a:r>
            <a:r>
              <a:rPr sz="2000" dirty="0">
                <a:solidFill>
                  <a:srgbClr val="FFFFFF"/>
                </a:solidFill>
                <a:latin typeface="Tahoma"/>
                <a:cs typeface="Tahoma"/>
              </a:rPr>
              <a:t> </a:t>
            </a:r>
            <a:r>
              <a:rPr sz="2000" spc="-5" dirty="0">
                <a:solidFill>
                  <a:srgbClr val="FFFFFF"/>
                </a:solidFill>
                <a:latin typeface="Tahoma"/>
                <a:cs typeface="Tahoma"/>
              </a:rPr>
              <a:t>to</a:t>
            </a:r>
            <a:r>
              <a:rPr sz="2000" dirty="0">
                <a:solidFill>
                  <a:srgbClr val="FFFFFF"/>
                </a:solidFill>
                <a:latin typeface="Tahoma"/>
                <a:cs typeface="Tahoma"/>
              </a:rPr>
              <a:t> </a:t>
            </a:r>
            <a:r>
              <a:rPr sz="2000" spc="-5" dirty="0">
                <a:solidFill>
                  <a:srgbClr val="FFFFFF"/>
                </a:solidFill>
                <a:latin typeface="Tahoma"/>
                <a:cs typeface="Tahoma"/>
              </a:rPr>
              <a:t>buy </a:t>
            </a:r>
            <a:r>
              <a:rPr sz="2000" dirty="0">
                <a:solidFill>
                  <a:srgbClr val="FFFFFF"/>
                </a:solidFill>
                <a:latin typeface="Tahoma"/>
                <a:cs typeface="Tahoma"/>
              </a:rPr>
              <a:t> </a:t>
            </a:r>
            <a:r>
              <a:rPr lang="en-IN" sz="2000" spc="-5" dirty="0">
                <a:solidFill>
                  <a:srgbClr val="FFFFFF"/>
                </a:solidFill>
                <a:latin typeface="Tahoma"/>
                <a:cs typeface="Tahoma"/>
              </a:rPr>
              <a:t>Printing material</a:t>
            </a:r>
            <a:r>
              <a:rPr sz="2000" spc="-5" dirty="0">
                <a:solidFill>
                  <a:srgbClr val="FFFFFF"/>
                </a:solidFill>
                <a:latin typeface="Tahoma"/>
                <a:cs typeface="Tahoma"/>
              </a:rPr>
              <a:t>;</a:t>
            </a:r>
            <a:r>
              <a:rPr sz="2000" dirty="0">
                <a:solidFill>
                  <a:srgbClr val="FFFFFF"/>
                </a:solidFill>
                <a:latin typeface="Tahoma"/>
                <a:cs typeface="Tahoma"/>
              </a:rPr>
              <a:t> </a:t>
            </a:r>
            <a:r>
              <a:rPr sz="2000" spc="-5" dirty="0">
                <a:solidFill>
                  <a:srgbClr val="FFFFFF"/>
                </a:solidFill>
                <a:latin typeface="Tahoma"/>
                <a:cs typeface="Tahoma"/>
              </a:rPr>
              <a:t>reports</a:t>
            </a:r>
            <a:r>
              <a:rPr sz="2000" dirty="0">
                <a:solidFill>
                  <a:srgbClr val="FFFFFF"/>
                </a:solidFill>
                <a:latin typeface="Tahoma"/>
                <a:cs typeface="Tahoma"/>
              </a:rPr>
              <a:t> </a:t>
            </a:r>
            <a:r>
              <a:rPr sz="2000" spc="-5" dirty="0">
                <a:solidFill>
                  <a:srgbClr val="FFFFFF"/>
                </a:solidFill>
                <a:latin typeface="Tahoma"/>
                <a:cs typeface="Tahoma"/>
              </a:rPr>
              <a:t>have</a:t>
            </a:r>
            <a:r>
              <a:rPr sz="2000" spc="5" dirty="0">
                <a:solidFill>
                  <a:srgbClr val="FFFFFF"/>
                </a:solidFill>
                <a:latin typeface="Tahoma"/>
                <a:cs typeface="Tahoma"/>
              </a:rPr>
              <a:t> </a:t>
            </a:r>
            <a:r>
              <a:rPr sz="2000" spc="-5" dirty="0">
                <a:solidFill>
                  <a:srgbClr val="FFFFFF"/>
                </a:solidFill>
                <a:latin typeface="Tahoma"/>
                <a:cs typeface="Tahoma"/>
              </a:rPr>
              <a:t>the</a:t>
            </a:r>
            <a:r>
              <a:rPr sz="2000" dirty="0">
                <a:solidFill>
                  <a:srgbClr val="FFFFFF"/>
                </a:solidFill>
                <a:latin typeface="Tahoma"/>
                <a:cs typeface="Tahoma"/>
              </a:rPr>
              <a:t> lowest </a:t>
            </a:r>
            <a:r>
              <a:rPr sz="2000" spc="-5" dirty="0">
                <a:solidFill>
                  <a:srgbClr val="FFFFFF"/>
                </a:solidFill>
                <a:latin typeface="Tahoma"/>
                <a:cs typeface="Tahoma"/>
              </a:rPr>
              <a:t>priority.</a:t>
            </a:r>
            <a:endParaRPr sz="2000" dirty="0">
              <a:latin typeface="Tahoma"/>
              <a:cs typeface="Tahoma"/>
            </a:endParaRPr>
          </a:p>
          <a:p>
            <a:pPr marL="342900" indent="-342900">
              <a:lnSpc>
                <a:spcPct val="100000"/>
              </a:lnSpc>
              <a:spcBef>
                <a:spcPts val="55"/>
              </a:spcBef>
              <a:buFont typeface="Wingdings" panose="05000000000000000000" pitchFamily="2" charset="2"/>
              <a:buChar char="q"/>
            </a:pPr>
            <a:endParaRPr sz="2000" dirty="0">
              <a:latin typeface="Tahoma"/>
              <a:cs typeface="Tahoma"/>
            </a:endParaRPr>
          </a:p>
          <a:p>
            <a:pPr marL="367665" marR="199390" indent="-342900">
              <a:lnSpc>
                <a:spcPts val="3020"/>
              </a:lnSpc>
              <a:buFont typeface="Wingdings" panose="05000000000000000000" pitchFamily="2" charset="2"/>
              <a:buChar char="q"/>
            </a:pPr>
            <a:r>
              <a:rPr sz="2000" spc="-5" dirty="0">
                <a:solidFill>
                  <a:srgbClr val="FFFFFF"/>
                </a:solidFill>
                <a:latin typeface="Tahoma"/>
                <a:cs typeface="Tahoma"/>
              </a:rPr>
              <a:t>Team members</a:t>
            </a:r>
            <a:r>
              <a:rPr sz="2000" dirty="0">
                <a:solidFill>
                  <a:srgbClr val="FFFFFF"/>
                </a:solidFill>
                <a:latin typeface="Tahoma"/>
                <a:cs typeface="Tahoma"/>
              </a:rPr>
              <a:t> </a:t>
            </a:r>
            <a:r>
              <a:rPr sz="2000" spc="-5" dirty="0">
                <a:solidFill>
                  <a:srgbClr val="FFFFFF"/>
                </a:solidFill>
                <a:latin typeface="Tahoma"/>
                <a:cs typeface="Tahoma"/>
              </a:rPr>
              <a:t>will</a:t>
            </a:r>
            <a:r>
              <a:rPr sz="2000" dirty="0">
                <a:solidFill>
                  <a:srgbClr val="FFFFFF"/>
                </a:solidFill>
                <a:latin typeface="Tahoma"/>
                <a:cs typeface="Tahoma"/>
              </a:rPr>
              <a:t> </a:t>
            </a:r>
            <a:r>
              <a:rPr sz="2000" spc="-5" dirty="0">
                <a:solidFill>
                  <a:srgbClr val="FFFFFF"/>
                </a:solidFill>
                <a:latin typeface="Tahoma"/>
                <a:cs typeface="Tahoma"/>
              </a:rPr>
              <a:t>meet</a:t>
            </a:r>
            <a:r>
              <a:rPr sz="2000" dirty="0">
                <a:solidFill>
                  <a:srgbClr val="FFFFFF"/>
                </a:solidFill>
                <a:latin typeface="Tahoma"/>
                <a:cs typeface="Tahoma"/>
              </a:rPr>
              <a:t> </a:t>
            </a:r>
            <a:r>
              <a:rPr sz="2000" spc="-5" dirty="0">
                <a:solidFill>
                  <a:srgbClr val="FFFFFF"/>
                </a:solidFill>
                <a:latin typeface="Tahoma"/>
                <a:cs typeface="Tahoma"/>
              </a:rPr>
              <a:t>at</a:t>
            </a:r>
            <a:r>
              <a:rPr sz="2000" dirty="0">
                <a:solidFill>
                  <a:srgbClr val="FFFFFF"/>
                </a:solidFill>
                <a:latin typeface="Tahoma"/>
                <a:cs typeface="Tahoma"/>
              </a:rPr>
              <a:t> </a:t>
            </a:r>
            <a:r>
              <a:rPr sz="2000" spc="-10" dirty="0">
                <a:solidFill>
                  <a:srgbClr val="FFFFFF"/>
                </a:solidFill>
                <a:latin typeface="Tahoma"/>
                <a:cs typeface="Tahoma"/>
              </a:rPr>
              <a:t>the</a:t>
            </a:r>
            <a:r>
              <a:rPr sz="2000" dirty="0">
                <a:solidFill>
                  <a:srgbClr val="FFFFFF"/>
                </a:solidFill>
                <a:latin typeface="Tahoma"/>
                <a:cs typeface="Tahoma"/>
              </a:rPr>
              <a:t> </a:t>
            </a:r>
            <a:r>
              <a:rPr sz="2000" spc="-5" dirty="0">
                <a:solidFill>
                  <a:srgbClr val="FFFFFF"/>
                </a:solidFill>
                <a:latin typeface="Tahoma"/>
                <a:cs typeface="Tahoma"/>
              </a:rPr>
              <a:t>end</a:t>
            </a:r>
            <a:r>
              <a:rPr sz="2000" spc="10" dirty="0">
                <a:solidFill>
                  <a:srgbClr val="FFFFFF"/>
                </a:solidFill>
                <a:latin typeface="Tahoma"/>
                <a:cs typeface="Tahoma"/>
              </a:rPr>
              <a:t> </a:t>
            </a:r>
            <a:r>
              <a:rPr sz="2000" spc="5" dirty="0">
                <a:solidFill>
                  <a:srgbClr val="FFFFFF"/>
                </a:solidFill>
                <a:latin typeface="Tahoma"/>
                <a:cs typeface="Tahoma"/>
              </a:rPr>
              <a:t>of</a:t>
            </a:r>
            <a:r>
              <a:rPr sz="2000" spc="-15" dirty="0">
                <a:solidFill>
                  <a:srgbClr val="FFFFFF"/>
                </a:solidFill>
                <a:latin typeface="Tahoma"/>
                <a:cs typeface="Tahoma"/>
              </a:rPr>
              <a:t> </a:t>
            </a:r>
            <a:r>
              <a:rPr sz="2000" spc="-5" dirty="0">
                <a:solidFill>
                  <a:srgbClr val="FFFFFF"/>
                </a:solidFill>
                <a:latin typeface="Tahoma"/>
                <a:cs typeface="Tahoma"/>
              </a:rPr>
              <a:t>each </a:t>
            </a:r>
            <a:r>
              <a:rPr sz="2000" spc="-860" dirty="0">
                <a:solidFill>
                  <a:srgbClr val="FFFFFF"/>
                </a:solidFill>
                <a:latin typeface="Tahoma"/>
                <a:cs typeface="Tahoma"/>
              </a:rPr>
              <a:t> </a:t>
            </a:r>
            <a:r>
              <a:rPr sz="2000" spc="-5" dirty="0">
                <a:solidFill>
                  <a:srgbClr val="FFFFFF"/>
                </a:solidFill>
                <a:latin typeface="Tahoma"/>
                <a:cs typeface="Tahoma"/>
              </a:rPr>
              <a:t>day to</a:t>
            </a:r>
            <a:r>
              <a:rPr sz="2000" dirty="0">
                <a:solidFill>
                  <a:srgbClr val="FFFFFF"/>
                </a:solidFill>
                <a:latin typeface="Tahoma"/>
                <a:cs typeface="Tahoma"/>
              </a:rPr>
              <a:t> </a:t>
            </a:r>
            <a:r>
              <a:rPr sz="2000" spc="-5" dirty="0">
                <a:solidFill>
                  <a:srgbClr val="FFFFFF"/>
                </a:solidFill>
                <a:latin typeface="Tahoma"/>
                <a:cs typeface="Tahoma"/>
              </a:rPr>
              <a:t>discuss</a:t>
            </a:r>
            <a:r>
              <a:rPr sz="2000" dirty="0">
                <a:solidFill>
                  <a:srgbClr val="FFFFFF"/>
                </a:solidFill>
                <a:latin typeface="Tahoma"/>
                <a:cs typeface="Tahoma"/>
              </a:rPr>
              <a:t> </a:t>
            </a:r>
            <a:r>
              <a:rPr sz="2000" spc="-5" dirty="0">
                <a:solidFill>
                  <a:srgbClr val="FFFFFF"/>
                </a:solidFill>
                <a:latin typeface="Tahoma"/>
                <a:cs typeface="Tahoma"/>
              </a:rPr>
              <a:t>problems</a:t>
            </a:r>
            <a:r>
              <a:rPr sz="2000" dirty="0">
                <a:solidFill>
                  <a:srgbClr val="FFFFFF"/>
                </a:solidFill>
                <a:latin typeface="Tahoma"/>
                <a:cs typeface="Tahoma"/>
              </a:rPr>
              <a:t> </a:t>
            </a:r>
            <a:r>
              <a:rPr sz="2000" spc="-5" dirty="0">
                <a:solidFill>
                  <a:srgbClr val="FFFFFF"/>
                </a:solidFill>
                <a:latin typeface="Tahoma"/>
                <a:cs typeface="Tahoma"/>
              </a:rPr>
              <a:t>and</a:t>
            </a:r>
            <a:r>
              <a:rPr sz="2000" dirty="0">
                <a:solidFill>
                  <a:srgbClr val="FFFFFF"/>
                </a:solidFill>
                <a:latin typeface="Tahoma"/>
                <a:cs typeface="Tahoma"/>
              </a:rPr>
              <a:t> </a:t>
            </a:r>
            <a:r>
              <a:rPr sz="2000" spc="-5" dirty="0">
                <a:solidFill>
                  <a:srgbClr val="FFFFFF"/>
                </a:solidFill>
                <a:latin typeface="Tahoma"/>
                <a:cs typeface="Tahoma"/>
              </a:rPr>
              <a:t>progress.</a:t>
            </a:r>
            <a:endParaRPr lang="en-IN" sz="2000" spc="-5" dirty="0">
              <a:solidFill>
                <a:srgbClr val="FFFFFF"/>
              </a:solidFill>
              <a:latin typeface="Tahoma"/>
              <a:cs typeface="Tahoma"/>
            </a:endParaRPr>
          </a:p>
          <a:p>
            <a:pPr marL="367665" marR="199390" indent="-342900">
              <a:lnSpc>
                <a:spcPts val="3020"/>
              </a:lnSpc>
              <a:buFont typeface="Wingdings" panose="05000000000000000000" pitchFamily="2" charset="2"/>
              <a:buChar char="q"/>
            </a:pPr>
            <a:endParaRPr sz="2000" dirty="0">
              <a:latin typeface="Tahoma"/>
              <a:cs typeface="Tahoma"/>
            </a:endParaRPr>
          </a:p>
          <a:p>
            <a:pPr marL="367665" marR="17780" indent="-342900">
              <a:lnSpc>
                <a:spcPts val="3020"/>
              </a:lnSpc>
              <a:spcBef>
                <a:spcPts val="690"/>
              </a:spcBef>
              <a:buFont typeface="Wingdings" panose="05000000000000000000" pitchFamily="2" charset="2"/>
              <a:buChar char="q"/>
            </a:pPr>
            <a:r>
              <a:rPr sz="2000" spc="-10" dirty="0">
                <a:solidFill>
                  <a:srgbClr val="FFFFFF"/>
                </a:solidFill>
                <a:latin typeface="Tahoma"/>
                <a:cs typeface="Tahoma"/>
              </a:rPr>
              <a:t>Formal</a:t>
            </a:r>
            <a:r>
              <a:rPr sz="2000" dirty="0">
                <a:solidFill>
                  <a:srgbClr val="FFFFFF"/>
                </a:solidFill>
                <a:latin typeface="Tahoma"/>
                <a:cs typeface="Tahoma"/>
              </a:rPr>
              <a:t> </a:t>
            </a:r>
            <a:r>
              <a:rPr sz="2000" spc="-5" dirty="0">
                <a:solidFill>
                  <a:srgbClr val="FFFFFF"/>
                </a:solidFill>
                <a:latin typeface="Tahoma"/>
                <a:cs typeface="Tahoma"/>
              </a:rPr>
              <a:t>meetings</a:t>
            </a:r>
            <a:r>
              <a:rPr sz="2000" spc="10" dirty="0">
                <a:solidFill>
                  <a:srgbClr val="FFFFFF"/>
                </a:solidFill>
                <a:latin typeface="Tahoma"/>
                <a:cs typeface="Tahoma"/>
              </a:rPr>
              <a:t> </a:t>
            </a:r>
            <a:r>
              <a:rPr sz="2000" spc="-5" dirty="0">
                <a:solidFill>
                  <a:srgbClr val="FFFFFF"/>
                </a:solidFill>
                <a:latin typeface="Tahoma"/>
                <a:cs typeface="Tahoma"/>
              </a:rPr>
              <a:t>with</a:t>
            </a:r>
            <a:r>
              <a:rPr sz="2000" dirty="0">
                <a:solidFill>
                  <a:srgbClr val="FFFFFF"/>
                </a:solidFill>
                <a:latin typeface="Tahoma"/>
                <a:cs typeface="Tahoma"/>
              </a:rPr>
              <a:t> </a:t>
            </a:r>
            <a:r>
              <a:rPr sz="2000" spc="-5" dirty="0">
                <a:solidFill>
                  <a:srgbClr val="FFFFFF"/>
                </a:solidFill>
                <a:latin typeface="Tahoma"/>
                <a:cs typeface="Tahoma"/>
              </a:rPr>
              <a:t>client</a:t>
            </a:r>
            <a:r>
              <a:rPr sz="2000" spc="15" dirty="0">
                <a:solidFill>
                  <a:srgbClr val="FFFFFF"/>
                </a:solidFill>
                <a:latin typeface="Tahoma"/>
                <a:cs typeface="Tahoma"/>
              </a:rPr>
              <a:t> </a:t>
            </a:r>
            <a:r>
              <a:rPr sz="2000" spc="-5" dirty="0">
                <a:solidFill>
                  <a:srgbClr val="FFFFFF"/>
                </a:solidFill>
                <a:latin typeface="Tahoma"/>
                <a:cs typeface="Tahoma"/>
              </a:rPr>
              <a:t>will</a:t>
            </a:r>
            <a:r>
              <a:rPr sz="2000" dirty="0">
                <a:solidFill>
                  <a:srgbClr val="FFFFFF"/>
                </a:solidFill>
                <a:latin typeface="Tahoma"/>
                <a:cs typeface="Tahoma"/>
              </a:rPr>
              <a:t> </a:t>
            </a:r>
            <a:r>
              <a:rPr sz="2000" spc="-5" dirty="0">
                <a:solidFill>
                  <a:srgbClr val="FFFFFF"/>
                </a:solidFill>
                <a:latin typeface="Tahoma"/>
                <a:cs typeface="Tahoma"/>
              </a:rPr>
              <a:t>be</a:t>
            </a:r>
            <a:r>
              <a:rPr sz="2000" dirty="0">
                <a:solidFill>
                  <a:srgbClr val="FFFFFF"/>
                </a:solidFill>
                <a:latin typeface="Tahoma"/>
                <a:cs typeface="Tahoma"/>
              </a:rPr>
              <a:t> </a:t>
            </a:r>
            <a:r>
              <a:rPr sz="2000" spc="-5" dirty="0">
                <a:solidFill>
                  <a:srgbClr val="FFFFFF"/>
                </a:solidFill>
                <a:latin typeface="Tahoma"/>
                <a:cs typeface="Tahoma"/>
              </a:rPr>
              <a:t>held</a:t>
            </a:r>
            <a:r>
              <a:rPr sz="2000" spc="5" dirty="0">
                <a:solidFill>
                  <a:srgbClr val="FFFFFF"/>
                </a:solidFill>
                <a:latin typeface="Tahoma"/>
                <a:cs typeface="Tahoma"/>
              </a:rPr>
              <a:t> </a:t>
            </a:r>
            <a:r>
              <a:rPr sz="2000" spc="-5" dirty="0">
                <a:solidFill>
                  <a:srgbClr val="FFFFFF"/>
                </a:solidFill>
                <a:latin typeface="Tahoma"/>
                <a:cs typeface="Tahoma"/>
              </a:rPr>
              <a:t>at </a:t>
            </a:r>
            <a:r>
              <a:rPr sz="2000" dirty="0">
                <a:solidFill>
                  <a:srgbClr val="FFFFFF"/>
                </a:solidFill>
                <a:latin typeface="Tahoma"/>
                <a:cs typeface="Tahoma"/>
              </a:rPr>
              <a:t> </a:t>
            </a:r>
            <a:r>
              <a:rPr sz="2000" spc="-5" dirty="0">
                <a:solidFill>
                  <a:srgbClr val="FFFFFF"/>
                </a:solidFill>
                <a:latin typeface="Tahoma"/>
                <a:cs typeface="Tahoma"/>
              </a:rPr>
              <a:t>end of</a:t>
            </a:r>
            <a:r>
              <a:rPr sz="2000" dirty="0">
                <a:solidFill>
                  <a:srgbClr val="FFFFFF"/>
                </a:solidFill>
                <a:latin typeface="Tahoma"/>
                <a:cs typeface="Tahoma"/>
              </a:rPr>
              <a:t> </a:t>
            </a:r>
            <a:r>
              <a:rPr sz="2000" spc="-5" dirty="0">
                <a:solidFill>
                  <a:srgbClr val="FFFFFF"/>
                </a:solidFill>
                <a:latin typeface="Tahoma"/>
                <a:cs typeface="Tahoma"/>
              </a:rPr>
              <a:t>each</a:t>
            </a:r>
            <a:r>
              <a:rPr sz="2000" dirty="0">
                <a:solidFill>
                  <a:srgbClr val="FFFFFF"/>
                </a:solidFill>
                <a:latin typeface="Tahoma"/>
                <a:cs typeface="Tahoma"/>
              </a:rPr>
              <a:t> </a:t>
            </a:r>
            <a:r>
              <a:rPr sz="2000" spc="-5" dirty="0">
                <a:solidFill>
                  <a:srgbClr val="FFFFFF"/>
                </a:solidFill>
                <a:latin typeface="Tahoma"/>
                <a:cs typeface="Tahoma"/>
              </a:rPr>
              <a:t>week</a:t>
            </a:r>
            <a:r>
              <a:rPr sz="2000" dirty="0">
                <a:solidFill>
                  <a:srgbClr val="FFFFFF"/>
                </a:solidFill>
                <a:latin typeface="Tahoma"/>
                <a:cs typeface="Tahoma"/>
              </a:rPr>
              <a:t> </a:t>
            </a:r>
            <a:r>
              <a:rPr sz="2000" spc="-5" dirty="0">
                <a:solidFill>
                  <a:srgbClr val="FFFFFF"/>
                </a:solidFill>
                <a:latin typeface="Tahoma"/>
                <a:cs typeface="Tahoma"/>
              </a:rPr>
              <a:t>to</a:t>
            </a:r>
            <a:r>
              <a:rPr sz="2000" dirty="0">
                <a:solidFill>
                  <a:srgbClr val="FFFFFF"/>
                </a:solidFill>
                <a:latin typeface="Tahoma"/>
                <a:cs typeface="Tahoma"/>
              </a:rPr>
              <a:t> </a:t>
            </a:r>
            <a:r>
              <a:rPr sz="2000" spc="-5" dirty="0">
                <a:solidFill>
                  <a:srgbClr val="FFFFFF"/>
                </a:solidFill>
                <a:latin typeface="Tahoma"/>
                <a:cs typeface="Tahoma"/>
              </a:rPr>
              <a:t>report</a:t>
            </a:r>
            <a:r>
              <a:rPr sz="2000" dirty="0">
                <a:solidFill>
                  <a:srgbClr val="FFFFFF"/>
                </a:solidFill>
                <a:latin typeface="Tahoma"/>
                <a:cs typeface="Tahoma"/>
              </a:rPr>
              <a:t> </a:t>
            </a:r>
            <a:r>
              <a:rPr sz="2000" spc="-5" dirty="0">
                <a:solidFill>
                  <a:srgbClr val="FFFFFF"/>
                </a:solidFill>
                <a:latin typeface="Tahoma"/>
                <a:cs typeface="Tahoma"/>
              </a:rPr>
              <a:t>progress</a:t>
            </a:r>
            <a:r>
              <a:rPr sz="2000" dirty="0">
                <a:solidFill>
                  <a:srgbClr val="FFFFFF"/>
                </a:solidFill>
                <a:latin typeface="Tahoma"/>
                <a:cs typeface="Tahoma"/>
              </a:rPr>
              <a:t> </a:t>
            </a:r>
            <a:r>
              <a:rPr sz="2000" spc="-5" dirty="0">
                <a:solidFill>
                  <a:srgbClr val="FFFFFF"/>
                </a:solidFill>
                <a:latin typeface="Tahoma"/>
                <a:cs typeface="Tahoma"/>
              </a:rPr>
              <a:t>and </a:t>
            </a:r>
            <a:r>
              <a:rPr sz="2000" dirty="0">
                <a:solidFill>
                  <a:srgbClr val="FFFFFF"/>
                </a:solidFill>
                <a:latin typeface="Tahoma"/>
                <a:cs typeface="Tahoma"/>
              </a:rPr>
              <a:t> </a:t>
            </a:r>
            <a:r>
              <a:rPr sz="2000" spc="-5" dirty="0">
                <a:solidFill>
                  <a:srgbClr val="FFFFFF"/>
                </a:solidFill>
                <a:latin typeface="Tahoma"/>
                <a:cs typeface="Tahoma"/>
              </a:rPr>
              <a:t>determine</a:t>
            </a:r>
            <a:r>
              <a:rPr sz="2000" dirty="0">
                <a:solidFill>
                  <a:srgbClr val="FFFFFF"/>
                </a:solidFill>
                <a:latin typeface="Tahoma"/>
                <a:cs typeface="Tahoma"/>
              </a:rPr>
              <a:t> i</a:t>
            </a:r>
            <a:r>
              <a:rPr sz="2000" spc="-5" dirty="0">
                <a:solidFill>
                  <a:srgbClr val="FFFFFF"/>
                </a:solidFill>
                <a:latin typeface="Tahoma"/>
                <a:cs typeface="Tahoma"/>
              </a:rPr>
              <a:t>f</a:t>
            </a:r>
            <a:r>
              <a:rPr sz="2000" dirty="0">
                <a:solidFill>
                  <a:srgbClr val="FFFFFF"/>
                </a:solidFill>
                <a:latin typeface="Tahoma"/>
                <a:cs typeface="Tahoma"/>
              </a:rPr>
              <a:t> </a:t>
            </a:r>
            <a:r>
              <a:rPr sz="2000" spc="-5" dirty="0">
                <a:solidFill>
                  <a:srgbClr val="FFFFFF"/>
                </a:solidFill>
                <a:latin typeface="Tahoma"/>
                <a:cs typeface="Tahoma"/>
              </a:rPr>
              <a:t>any</a:t>
            </a:r>
            <a:r>
              <a:rPr sz="2000" dirty="0">
                <a:solidFill>
                  <a:srgbClr val="FFFFFF"/>
                </a:solidFill>
                <a:latin typeface="Tahoma"/>
                <a:cs typeface="Tahoma"/>
              </a:rPr>
              <a:t> </a:t>
            </a:r>
            <a:r>
              <a:rPr sz="2000" spc="-5" dirty="0">
                <a:solidFill>
                  <a:srgbClr val="FFFFFF"/>
                </a:solidFill>
                <a:latin typeface="Tahoma"/>
                <a:cs typeface="Tahoma"/>
              </a:rPr>
              <a:t>changes</a:t>
            </a:r>
            <a:r>
              <a:rPr sz="2000" dirty="0">
                <a:solidFill>
                  <a:srgbClr val="FFFFFF"/>
                </a:solidFill>
                <a:latin typeface="Tahoma"/>
                <a:cs typeface="Tahoma"/>
              </a:rPr>
              <a:t> </a:t>
            </a:r>
            <a:r>
              <a:rPr sz="2000" spc="-5" dirty="0">
                <a:solidFill>
                  <a:srgbClr val="FFFFFF"/>
                </a:solidFill>
                <a:latin typeface="Tahoma"/>
                <a:cs typeface="Tahoma"/>
              </a:rPr>
              <a:t>need</a:t>
            </a:r>
            <a:r>
              <a:rPr sz="2000" dirty="0">
                <a:solidFill>
                  <a:srgbClr val="FFFFFF"/>
                </a:solidFill>
                <a:latin typeface="Tahoma"/>
                <a:cs typeface="Tahoma"/>
              </a:rPr>
              <a:t> </a:t>
            </a:r>
            <a:r>
              <a:rPr sz="2000" spc="-5" dirty="0">
                <a:solidFill>
                  <a:srgbClr val="FFFFFF"/>
                </a:solidFill>
                <a:latin typeface="Tahoma"/>
                <a:cs typeface="Tahoma"/>
              </a:rPr>
              <a:t>to</a:t>
            </a:r>
            <a:r>
              <a:rPr sz="2000" dirty="0">
                <a:solidFill>
                  <a:srgbClr val="FFFFFF"/>
                </a:solidFill>
                <a:latin typeface="Tahoma"/>
                <a:cs typeface="Tahoma"/>
              </a:rPr>
              <a:t> </a:t>
            </a:r>
            <a:r>
              <a:rPr sz="2000" spc="-5" dirty="0">
                <a:solidFill>
                  <a:srgbClr val="FFFFFF"/>
                </a:solidFill>
                <a:latin typeface="Tahoma"/>
                <a:cs typeface="Tahoma"/>
              </a:rPr>
              <a:t>be</a:t>
            </a:r>
            <a:r>
              <a:rPr sz="2000" dirty="0">
                <a:solidFill>
                  <a:srgbClr val="FFFFFF"/>
                </a:solidFill>
                <a:latin typeface="Tahoma"/>
                <a:cs typeface="Tahoma"/>
              </a:rPr>
              <a:t> </a:t>
            </a:r>
            <a:r>
              <a:rPr sz="2000" spc="-5" dirty="0">
                <a:solidFill>
                  <a:srgbClr val="FFFFFF"/>
                </a:solidFill>
                <a:latin typeface="Tahoma"/>
                <a:cs typeface="Tahoma"/>
              </a:rPr>
              <a:t>ma</a:t>
            </a:r>
            <a:r>
              <a:rPr sz="2000" spc="-965" dirty="0">
                <a:solidFill>
                  <a:srgbClr val="FFFFFF"/>
                </a:solidFill>
                <a:latin typeface="Tahoma"/>
                <a:cs typeface="Tahoma"/>
              </a:rPr>
              <a:t>d</a:t>
            </a:r>
            <a:r>
              <a:rPr sz="1200" baseline="22222" dirty="0">
                <a:solidFill>
                  <a:srgbClr val="FFFFFF"/>
                </a:solidFill>
                <a:latin typeface="Tahoma"/>
                <a:cs typeface="Tahoma"/>
              </a:rPr>
              <a:t>2</a:t>
            </a:r>
            <a:r>
              <a:rPr sz="1200" spc="-209" baseline="22222" dirty="0">
                <a:solidFill>
                  <a:srgbClr val="FFFFFF"/>
                </a:solidFill>
                <a:latin typeface="Tahoma"/>
                <a:cs typeface="Tahoma"/>
              </a:rPr>
              <a:t>4</a:t>
            </a:r>
            <a:r>
              <a:rPr sz="2000" spc="-5" dirty="0">
                <a:solidFill>
                  <a:srgbClr val="FFFFFF"/>
                </a:solidFill>
                <a:latin typeface="Tahoma"/>
                <a:cs typeface="Tahoma"/>
              </a:rPr>
              <a:t>e.</a:t>
            </a:r>
            <a:endParaRPr sz="2000" dirty="0">
              <a:latin typeface="Tahoma"/>
              <a:cs typeface="Tahoma"/>
            </a:endParaRPr>
          </a:p>
        </p:txBody>
      </p:sp>
      <p:pic>
        <p:nvPicPr>
          <p:cNvPr id="5" name="Graphic 4">
            <a:extLst>
              <a:ext uri="{FF2B5EF4-FFF2-40B4-BE49-F238E27FC236}">
                <a16:creationId xmlns:a16="http://schemas.microsoft.com/office/drawing/2014/main" id="{C05A02F9-59D5-4A0F-BC1F-A1084DA6BCE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87818" y="63389"/>
            <a:ext cx="1238249" cy="768207"/>
          </a:xfrm>
          <a:prstGeom prst="rect">
            <a:avLst/>
          </a:prstGeom>
        </p:spPr>
      </p:pic>
      <p:cxnSp>
        <p:nvCxnSpPr>
          <p:cNvPr id="6" name="Straight Connector 5">
            <a:extLst>
              <a:ext uri="{FF2B5EF4-FFF2-40B4-BE49-F238E27FC236}">
                <a16:creationId xmlns:a16="http://schemas.microsoft.com/office/drawing/2014/main" id="{68DAEB70-CD87-403A-8719-AEC4744AEF62}"/>
              </a:ext>
            </a:extLst>
          </p:cNvPr>
          <p:cNvCxnSpPr/>
          <p:nvPr/>
        </p:nvCxnSpPr>
        <p:spPr>
          <a:xfrm flipV="1">
            <a:off x="0" y="1054100"/>
            <a:ext cx="9118600" cy="76200"/>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9420941A-8FC7-4A26-ABE6-6B10BFDF273A}"/>
              </a:ext>
            </a:extLst>
          </p:cNvPr>
          <p:cNvCxnSpPr>
            <a:cxnSpLocks/>
          </p:cNvCxnSpPr>
          <p:nvPr/>
        </p:nvCxnSpPr>
        <p:spPr>
          <a:xfrm>
            <a:off x="901700" y="0"/>
            <a:ext cx="0" cy="166370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65352" y="506983"/>
            <a:ext cx="4849368" cy="457200"/>
          </a:xfrm>
          <a:prstGeom prst="rect">
            <a:avLst/>
          </a:prstGeom>
        </p:spPr>
      </p:pic>
      <p:sp>
        <p:nvSpPr>
          <p:cNvPr id="3" name="object 3"/>
          <p:cNvSpPr txBox="1">
            <a:spLocks noGrp="1"/>
          </p:cNvSpPr>
          <p:nvPr>
            <p:ph type="title"/>
          </p:nvPr>
        </p:nvSpPr>
        <p:spPr>
          <a:prstGeom prst="rect">
            <a:avLst/>
          </a:prstGeom>
        </p:spPr>
        <p:txBody>
          <a:bodyPr vert="horz" wrap="square" lIns="0" tIns="113938" rIns="0" bIns="0" rtlCol="0">
            <a:spAutoFit/>
          </a:bodyPr>
          <a:lstStyle/>
          <a:p>
            <a:pPr marL="603250" marR="5080" indent="-457200">
              <a:lnSpc>
                <a:spcPct val="100000"/>
              </a:lnSpc>
              <a:spcBef>
                <a:spcPts val="105"/>
              </a:spcBef>
            </a:pPr>
            <a:r>
              <a:rPr dirty="0"/>
              <a:t>3.2 </a:t>
            </a:r>
            <a:r>
              <a:rPr spc="-5" dirty="0"/>
              <a:t>Assumptions, </a:t>
            </a:r>
            <a:r>
              <a:rPr dirty="0"/>
              <a:t>Dependencies &amp; </a:t>
            </a:r>
            <a:r>
              <a:rPr spc="-985" dirty="0"/>
              <a:t> </a:t>
            </a:r>
            <a:r>
              <a:rPr dirty="0"/>
              <a:t>Constraints</a:t>
            </a:r>
          </a:p>
        </p:txBody>
      </p:sp>
      <p:sp>
        <p:nvSpPr>
          <p:cNvPr id="5" name="object 5"/>
          <p:cNvSpPr txBox="1">
            <a:spLocks noGrp="1"/>
          </p:cNvSpPr>
          <p:nvPr>
            <p:ph type="sldNum" sz="quarter" idx="7"/>
          </p:nvPr>
        </p:nvSpPr>
        <p:spPr>
          <a:prstGeom prst="rect">
            <a:avLst/>
          </a:prstGeom>
        </p:spPr>
        <p:txBody>
          <a:bodyPr vert="horz" wrap="square" lIns="0" tIns="12065" rIns="0" bIns="0" rtlCol="0">
            <a:spAutoFit/>
          </a:bodyPr>
          <a:lstStyle/>
          <a:p>
            <a:pPr marL="38100">
              <a:lnSpc>
                <a:spcPct val="100000"/>
              </a:lnSpc>
              <a:spcBef>
                <a:spcPts val="95"/>
              </a:spcBef>
            </a:pPr>
            <a:fld id="{81D60167-4931-47E6-BA6A-407CBD079E47}" type="slidenum">
              <a:rPr spc="-5" dirty="0"/>
              <a:t>22</a:t>
            </a:fld>
            <a:endParaRPr spc="-5" dirty="0"/>
          </a:p>
        </p:txBody>
      </p:sp>
      <p:sp>
        <p:nvSpPr>
          <p:cNvPr id="4" name="object 4"/>
          <p:cNvSpPr txBox="1"/>
          <p:nvPr/>
        </p:nvSpPr>
        <p:spPr>
          <a:xfrm>
            <a:off x="1677493" y="2720935"/>
            <a:ext cx="7297420" cy="3045064"/>
          </a:xfrm>
          <a:prstGeom prst="rect">
            <a:avLst/>
          </a:prstGeom>
        </p:spPr>
        <p:txBody>
          <a:bodyPr vert="horz" wrap="square" lIns="0" tIns="99695" rIns="0" bIns="0" rtlCol="0">
            <a:spAutoFit/>
          </a:bodyPr>
          <a:lstStyle/>
          <a:p>
            <a:pPr marL="469265" indent="-457200">
              <a:lnSpc>
                <a:spcPct val="100000"/>
              </a:lnSpc>
              <a:spcBef>
                <a:spcPts val="785"/>
              </a:spcBef>
              <a:buFont typeface="Wingdings" panose="05000000000000000000" pitchFamily="2" charset="2"/>
              <a:buChar char="q"/>
              <a:tabLst>
                <a:tab pos="299720" algn="l"/>
              </a:tabLst>
            </a:pPr>
            <a:r>
              <a:rPr sz="2400" spc="-5" dirty="0">
                <a:solidFill>
                  <a:srgbClr val="FFFFFF"/>
                </a:solidFill>
                <a:latin typeface="Tahoma"/>
                <a:cs typeface="Tahoma"/>
              </a:rPr>
              <a:t>Deadline</a:t>
            </a:r>
            <a:r>
              <a:rPr sz="2400" dirty="0">
                <a:solidFill>
                  <a:srgbClr val="FFFFFF"/>
                </a:solidFill>
                <a:latin typeface="Tahoma"/>
                <a:cs typeface="Tahoma"/>
              </a:rPr>
              <a:t> </a:t>
            </a:r>
            <a:r>
              <a:rPr sz="2400" spc="-5" dirty="0">
                <a:solidFill>
                  <a:srgbClr val="FFFFFF"/>
                </a:solidFill>
                <a:latin typeface="Tahoma"/>
                <a:cs typeface="Tahoma"/>
              </a:rPr>
              <a:t>&amp;</a:t>
            </a:r>
            <a:r>
              <a:rPr sz="2400" spc="5" dirty="0">
                <a:solidFill>
                  <a:srgbClr val="FFFFFF"/>
                </a:solidFill>
                <a:latin typeface="Tahoma"/>
                <a:cs typeface="Tahoma"/>
              </a:rPr>
              <a:t> </a:t>
            </a:r>
            <a:r>
              <a:rPr sz="2400" spc="-5" dirty="0">
                <a:solidFill>
                  <a:srgbClr val="FFFFFF"/>
                </a:solidFill>
                <a:latin typeface="Tahoma"/>
                <a:cs typeface="Tahoma"/>
              </a:rPr>
              <a:t>budget</a:t>
            </a:r>
            <a:r>
              <a:rPr sz="2400" dirty="0">
                <a:solidFill>
                  <a:srgbClr val="FFFFFF"/>
                </a:solidFill>
                <a:latin typeface="Tahoma"/>
                <a:cs typeface="Tahoma"/>
              </a:rPr>
              <a:t> </a:t>
            </a:r>
            <a:r>
              <a:rPr sz="2400" spc="-5" dirty="0">
                <a:solidFill>
                  <a:srgbClr val="FFFFFF"/>
                </a:solidFill>
                <a:latin typeface="Tahoma"/>
                <a:cs typeface="Tahoma"/>
              </a:rPr>
              <a:t>constraint</a:t>
            </a:r>
            <a:r>
              <a:rPr sz="2400" dirty="0">
                <a:solidFill>
                  <a:srgbClr val="FFFFFF"/>
                </a:solidFill>
                <a:latin typeface="Tahoma"/>
                <a:cs typeface="Tahoma"/>
              </a:rPr>
              <a:t> </a:t>
            </a:r>
            <a:r>
              <a:rPr sz="2400" spc="-5" dirty="0">
                <a:solidFill>
                  <a:srgbClr val="FFFFFF"/>
                </a:solidFill>
                <a:latin typeface="Tahoma"/>
                <a:cs typeface="Tahoma"/>
              </a:rPr>
              <a:t>must</a:t>
            </a:r>
            <a:r>
              <a:rPr sz="2400" dirty="0">
                <a:solidFill>
                  <a:srgbClr val="FFFFFF"/>
                </a:solidFill>
                <a:latin typeface="Tahoma"/>
                <a:cs typeface="Tahoma"/>
              </a:rPr>
              <a:t> </a:t>
            </a:r>
            <a:r>
              <a:rPr sz="2400" spc="-5" dirty="0">
                <a:solidFill>
                  <a:srgbClr val="FFFFFF"/>
                </a:solidFill>
                <a:latin typeface="Tahoma"/>
                <a:cs typeface="Tahoma"/>
              </a:rPr>
              <a:t>be</a:t>
            </a:r>
            <a:r>
              <a:rPr sz="2400" dirty="0">
                <a:solidFill>
                  <a:srgbClr val="FFFFFF"/>
                </a:solidFill>
                <a:latin typeface="Tahoma"/>
                <a:cs typeface="Tahoma"/>
              </a:rPr>
              <a:t> </a:t>
            </a:r>
            <a:r>
              <a:rPr sz="2400" spc="-5" dirty="0">
                <a:solidFill>
                  <a:srgbClr val="FFFFFF"/>
                </a:solidFill>
                <a:latin typeface="Tahoma"/>
                <a:cs typeface="Tahoma"/>
              </a:rPr>
              <a:t>met</a:t>
            </a:r>
            <a:endParaRPr sz="2400" dirty="0">
              <a:latin typeface="Tahoma"/>
              <a:cs typeface="Tahoma"/>
            </a:endParaRPr>
          </a:p>
          <a:p>
            <a:pPr marL="469265" indent="-457200">
              <a:lnSpc>
                <a:spcPct val="100000"/>
              </a:lnSpc>
              <a:spcBef>
                <a:spcPts val="685"/>
              </a:spcBef>
              <a:buFont typeface="Wingdings" panose="05000000000000000000" pitchFamily="2" charset="2"/>
              <a:buChar char="q"/>
              <a:tabLst>
                <a:tab pos="299720" algn="l"/>
              </a:tabLst>
            </a:pPr>
            <a:r>
              <a:rPr sz="2400" spc="-5" dirty="0">
                <a:solidFill>
                  <a:srgbClr val="FFFFFF"/>
                </a:solidFill>
                <a:latin typeface="Tahoma"/>
                <a:cs typeface="Tahoma"/>
              </a:rPr>
              <a:t>Product</a:t>
            </a:r>
            <a:r>
              <a:rPr sz="2400" spc="-10" dirty="0">
                <a:solidFill>
                  <a:srgbClr val="FFFFFF"/>
                </a:solidFill>
                <a:latin typeface="Tahoma"/>
                <a:cs typeface="Tahoma"/>
              </a:rPr>
              <a:t> </a:t>
            </a:r>
            <a:r>
              <a:rPr sz="2400" spc="-5" dirty="0">
                <a:solidFill>
                  <a:srgbClr val="FFFFFF"/>
                </a:solidFill>
                <a:latin typeface="Tahoma"/>
                <a:cs typeface="Tahoma"/>
              </a:rPr>
              <a:t>must</a:t>
            </a:r>
            <a:r>
              <a:rPr sz="2400" spc="-10" dirty="0">
                <a:solidFill>
                  <a:srgbClr val="FFFFFF"/>
                </a:solidFill>
                <a:latin typeface="Tahoma"/>
                <a:cs typeface="Tahoma"/>
              </a:rPr>
              <a:t> </a:t>
            </a:r>
            <a:r>
              <a:rPr sz="2400" spc="-5" dirty="0">
                <a:solidFill>
                  <a:srgbClr val="FFFFFF"/>
                </a:solidFill>
                <a:latin typeface="Tahoma"/>
                <a:cs typeface="Tahoma"/>
              </a:rPr>
              <a:t>be</a:t>
            </a:r>
            <a:r>
              <a:rPr sz="2400" spc="-10" dirty="0">
                <a:solidFill>
                  <a:srgbClr val="FFFFFF"/>
                </a:solidFill>
                <a:latin typeface="Tahoma"/>
                <a:cs typeface="Tahoma"/>
              </a:rPr>
              <a:t> </a:t>
            </a:r>
            <a:r>
              <a:rPr sz="2400" spc="-5" dirty="0">
                <a:solidFill>
                  <a:srgbClr val="FFFFFF"/>
                </a:solidFill>
                <a:latin typeface="Tahoma"/>
                <a:cs typeface="Tahoma"/>
              </a:rPr>
              <a:t>reliable</a:t>
            </a:r>
            <a:r>
              <a:rPr lang="en-IN" sz="2400" spc="-5" dirty="0">
                <a:solidFill>
                  <a:srgbClr val="FFFFFF"/>
                </a:solidFill>
                <a:latin typeface="Tahoma"/>
                <a:cs typeface="Tahoma"/>
              </a:rPr>
              <a:t>.</a:t>
            </a:r>
            <a:endParaRPr sz="2400" dirty="0">
              <a:latin typeface="Tahoma"/>
              <a:cs typeface="Tahoma"/>
            </a:endParaRPr>
          </a:p>
          <a:p>
            <a:pPr marL="469265" marR="5080" indent="-457200">
              <a:lnSpc>
                <a:spcPct val="100000"/>
              </a:lnSpc>
              <a:spcBef>
                <a:spcPts val="670"/>
              </a:spcBef>
              <a:buFont typeface="Wingdings" panose="05000000000000000000" pitchFamily="2" charset="2"/>
              <a:buChar char="q"/>
              <a:tabLst>
                <a:tab pos="299720" algn="l"/>
              </a:tabLst>
            </a:pPr>
            <a:r>
              <a:rPr sz="2400" dirty="0">
                <a:solidFill>
                  <a:srgbClr val="FFFFFF"/>
                </a:solidFill>
                <a:latin typeface="Tahoma"/>
                <a:cs typeface="Tahoma"/>
              </a:rPr>
              <a:t>Architecture</a:t>
            </a:r>
            <a:r>
              <a:rPr sz="2400" spc="-5" dirty="0">
                <a:solidFill>
                  <a:srgbClr val="FFFFFF"/>
                </a:solidFill>
                <a:latin typeface="Tahoma"/>
                <a:cs typeface="Tahoma"/>
              </a:rPr>
              <a:t> must be</a:t>
            </a:r>
            <a:r>
              <a:rPr sz="2400" dirty="0">
                <a:solidFill>
                  <a:srgbClr val="FFFFFF"/>
                </a:solidFill>
                <a:latin typeface="Tahoma"/>
                <a:cs typeface="Tahoma"/>
              </a:rPr>
              <a:t> </a:t>
            </a:r>
            <a:r>
              <a:rPr sz="2400" spc="-15" dirty="0">
                <a:solidFill>
                  <a:srgbClr val="FFFFFF"/>
                </a:solidFill>
                <a:latin typeface="Tahoma"/>
                <a:cs typeface="Tahoma"/>
              </a:rPr>
              <a:t>open</a:t>
            </a:r>
            <a:r>
              <a:rPr sz="2400" spc="-5" dirty="0">
                <a:solidFill>
                  <a:srgbClr val="FFFFFF"/>
                </a:solidFill>
                <a:latin typeface="Tahoma"/>
                <a:cs typeface="Tahoma"/>
              </a:rPr>
              <a:t> so</a:t>
            </a:r>
            <a:r>
              <a:rPr sz="2400" dirty="0">
                <a:solidFill>
                  <a:srgbClr val="FFFFFF"/>
                </a:solidFill>
                <a:latin typeface="Tahoma"/>
                <a:cs typeface="Tahoma"/>
              </a:rPr>
              <a:t> </a:t>
            </a:r>
            <a:r>
              <a:rPr sz="2400" spc="-5" dirty="0">
                <a:solidFill>
                  <a:srgbClr val="FFFFFF"/>
                </a:solidFill>
                <a:latin typeface="Tahoma"/>
                <a:cs typeface="Tahoma"/>
              </a:rPr>
              <a:t>that additional </a:t>
            </a:r>
            <a:r>
              <a:rPr sz="2400" spc="-860" dirty="0">
                <a:solidFill>
                  <a:srgbClr val="FFFFFF"/>
                </a:solidFill>
                <a:latin typeface="Tahoma"/>
                <a:cs typeface="Tahoma"/>
              </a:rPr>
              <a:t> </a:t>
            </a:r>
            <a:r>
              <a:rPr sz="2400" dirty="0">
                <a:solidFill>
                  <a:srgbClr val="FFFFFF"/>
                </a:solidFill>
                <a:latin typeface="Tahoma"/>
                <a:cs typeface="Tahoma"/>
              </a:rPr>
              <a:t>modules</a:t>
            </a:r>
            <a:r>
              <a:rPr sz="2400" spc="-10" dirty="0">
                <a:solidFill>
                  <a:srgbClr val="FFFFFF"/>
                </a:solidFill>
                <a:latin typeface="Tahoma"/>
                <a:cs typeface="Tahoma"/>
              </a:rPr>
              <a:t> </a:t>
            </a:r>
            <a:r>
              <a:rPr sz="2400" dirty="0">
                <a:solidFill>
                  <a:srgbClr val="FFFFFF"/>
                </a:solidFill>
                <a:latin typeface="Tahoma"/>
                <a:cs typeface="Tahoma"/>
              </a:rPr>
              <a:t>may</a:t>
            </a:r>
            <a:r>
              <a:rPr sz="2400" spc="-5" dirty="0">
                <a:solidFill>
                  <a:srgbClr val="FFFFFF"/>
                </a:solidFill>
                <a:latin typeface="Tahoma"/>
                <a:cs typeface="Tahoma"/>
              </a:rPr>
              <a:t> </a:t>
            </a:r>
            <a:r>
              <a:rPr sz="2400" dirty="0">
                <a:solidFill>
                  <a:srgbClr val="FFFFFF"/>
                </a:solidFill>
                <a:latin typeface="Tahoma"/>
                <a:cs typeface="Tahoma"/>
              </a:rPr>
              <a:t>be</a:t>
            </a:r>
            <a:r>
              <a:rPr sz="2400" spc="-10" dirty="0">
                <a:solidFill>
                  <a:srgbClr val="FFFFFF"/>
                </a:solidFill>
                <a:latin typeface="Tahoma"/>
                <a:cs typeface="Tahoma"/>
              </a:rPr>
              <a:t> </a:t>
            </a:r>
            <a:r>
              <a:rPr sz="2400" dirty="0">
                <a:solidFill>
                  <a:srgbClr val="FFFFFF"/>
                </a:solidFill>
                <a:latin typeface="Tahoma"/>
                <a:cs typeface="Tahoma"/>
              </a:rPr>
              <a:t>added</a:t>
            </a:r>
            <a:r>
              <a:rPr sz="2400" spc="-5" dirty="0">
                <a:solidFill>
                  <a:srgbClr val="FFFFFF"/>
                </a:solidFill>
                <a:latin typeface="Tahoma"/>
                <a:cs typeface="Tahoma"/>
              </a:rPr>
              <a:t> </a:t>
            </a:r>
            <a:r>
              <a:rPr sz="2400" dirty="0">
                <a:solidFill>
                  <a:srgbClr val="FFFFFF"/>
                </a:solidFill>
                <a:latin typeface="Tahoma"/>
                <a:cs typeface="Tahoma"/>
              </a:rPr>
              <a:t>later</a:t>
            </a:r>
            <a:r>
              <a:rPr lang="en-IN" sz="2400" dirty="0">
                <a:solidFill>
                  <a:srgbClr val="FFFFFF"/>
                </a:solidFill>
                <a:latin typeface="Tahoma"/>
                <a:cs typeface="Tahoma"/>
              </a:rPr>
              <a:t>.</a:t>
            </a:r>
            <a:endParaRPr sz="2400" dirty="0">
              <a:latin typeface="Tahoma"/>
              <a:cs typeface="Tahoma"/>
            </a:endParaRPr>
          </a:p>
          <a:p>
            <a:pPr marL="469265" marR="1500505" indent="-457200">
              <a:lnSpc>
                <a:spcPct val="100000"/>
              </a:lnSpc>
              <a:spcBef>
                <a:spcPts val="685"/>
              </a:spcBef>
              <a:buFont typeface="Wingdings" panose="05000000000000000000" pitchFamily="2" charset="2"/>
              <a:buChar char="q"/>
              <a:tabLst>
                <a:tab pos="299720" algn="l"/>
              </a:tabLst>
            </a:pPr>
            <a:r>
              <a:rPr sz="2400" spc="-5" dirty="0">
                <a:solidFill>
                  <a:srgbClr val="FFFFFF"/>
                </a:solidFill>
                <a:latin typeface="Tahoma"/>
                <a:cs typeface="Tahoma"/>
              </a:rPr>
              <a:t>Product</a:t>
            </a:r>
            <a:r>
              <a:rPr sz="2400" spc="-10" dirty="0">
                <a:solidFill>
                  <a:srgbClr val="FFFFFF"/>
                </a:solidFill>
                <a:latin typeface="Tahoma"/>
                <a:cs typeface="Tahoma"/>
              </a:rPr>
              <a:t> </a:t>
            </a:r>
            <a:r>
              <a:rPr sz="2400" spc="-5" dirty="0">
                <a:solidFill>
                  <a:srgbClr val="FFFFFF"/>
                </a:solidFill>
                <a:latin typeface="Tahoma"/>
                <a:cs typeface="Tahoma"/>
              </a:rPr>
              <a:t>must</a:t>
            </a:r>
            <a:r>
              <a:rPr sz="2400" spc="-10" dirty="0">
                <a:solidFill>
                  <a:srgbClr val="FFFFFF"/>
                </a:solidFill>
                <a:latin typeface="Tahoma"/>
                <a:cs typeface="Tahoma"/>
              </a:rPr>
              <a:t> conform</a:t>
            </a:r>
            <a:r>
              <a:rPr sz="2400" spc="-5" dirty="0">
                <a:solidFill>
                  <a:srgbClr val="FFFFFF"/>
                </a:solidFill>
                <a:latin typeface="Tahoma"/>
                <a:cs typeface="Tahoma"/>
              </a:rPr>
              <a:t> to</a:t>
            </a:r>
            <a:r>
              <a:rPr sz="2400" spc="10" dirty="0">
                <a:solidFill>
                  <a:srgbClr val="FFFFFF"/>
                </a:solidFill>
                <a:latin typeface="Tahoma"/>
                <a:cs typeface="Tahoma"/>
              </a:rPr>
              <a:t> </a:t>
            </a:r>
            <a:r>
              <a:rPr sz="2400" spc="-5" dirty="0">
                <a:solidFill>
                  <a:srgbClr val="FFFFFF"/>
                </a:solidFill>
                <a:latin typeface="Tahoma"/>
                <a:cs typeface="Tahoma"/>
              </a:rPr>
              <a:t>hardware </a:t>
            </a:r>
            <a:r>
              <a:rPr sz="2400" spc="-860" dirty="0">
                <a:solidFill>
                  <a:srgbClr val="FFFFFF"/>
                </a:solidFill>
                <a:latin typeface="Tahoma"/>
                <a:cs typeface="Tahoma"/>
              </a:rPr>
              <a:t> </a:t>
            </a:r>
            <a:r>
              <a:rPr sz="2400" spc="-5" dirty="0">
                <a:solidFill>
                  <a:srgbClr val="FFFFFF"/>
                </a:solidFill>
                <a:latin typeface="Tahoma"/>
                <a:cs typeface="Tahoma"/>
              </a:rPr>
              <a:t>specifications documented</a:t>
            </a:r>
            <a:r>
              <a:rPr lang="en-IN" sz="2400" spc="-5" dirty="0">
                <a:solidFill>
                  <a:srgbClr val="FFFFFF"/>
                </a:solidFill>
                <a:latin typeface="Tahoma"/>
                <a:cs typeface="Tahoma"/>
              </a:rPr>
              <a:t>.</a:t>
            </a:r>
            <a:endParaRPr sz="2400" dirty="0">
              <a:latin typeface="Tahoma"/>
              <a:cs typeface="Tahoma"/>
            </a:endParaRPr>
          </a:p>
          <a:p>
            <a:pPr marL="469265" indent="-457200">
              <a:lnSpc>
                <a:spcPct val="100000"/>
              </a:lnSpc>
              <a:spcBef>
                <a:spcPts val="685"/>
              </a:spcBef>
              <a:buFont typeface="Wingdings" panose="05000000000000000000" pitchFamily="2" charset="2"/>
              <a:buChar char="q"/>
              <a:tabLst>
                <a:tab pos="299720" algn="l"/>
              </a:tabLst>
            </a:pPr>
            <a:r>
              <a:rPr sz="2400" spc="-5" dirty="0">
                <a:solidFill>
                  <a:srgbClr val="FFFFFF"/>
                </a:solidFill>
                <a:latin typeface="Tahoma"/>
                <a:cs typeface="Tahoma"/>
              </a:rPr>
              <a:t>Product must be user friendly</a:t>
            </a:r>
            <a:r>
              <a:rPr lang="en-IN" sz="2400" spc="-5" dirty="0">
                <a:solidFill>
                  <a:srgbClr val="FFFFFF"/>
                </a:solidFill>
                <a:latin typeface="Tahoma"/>
                <a:cs typeface="Tahoma"/>
              </a:rPr>
              <a:t>.</a:t>
            </a:r>
            <a:endParaRPr sz="2400" dirty="0">
              <a:latin typeface="Tahoma"/>
              <a:cs typeface="Tahoma"/>
            </a:endParaRPr>
          </a:p>
        </p:txBody>
      </p:sp>
      <p:pic>
        <p:nvPicPr>
          <p:cNvPr id="6" name="Graphic 5">
            <a:extLst>
              <a:ext uri="{FF2B5EF4-FFF2-40B4-BE49-F238E27FC236}">
                <a16:creationId xmlns:a16="http://schemas.microsoft.com/office/drawing/2014/main" id="{AE6829D9-EFCC-4EA0-963E-543F9299FF1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87818" y="63389"/>
            <a:ext cx="1238249" cy="768207"/>
          </a:xfrm>
          <a:prstGeom prst="rect">
            <a:avLst/>
          </a:prstGeom>
        </p:spPr>
      </p:pic>
      <p:cxnSp>
        <p:nvCxnSpPr>
          <p:cNvPr id="7" name="Straight Connector 6">
            <a:extLst>
              <a:ext uri="{FF2B5EF4-FFF2-40B4-BE49-F238E27FC236}">
                <a16:creationId xmlns:a16="http://schemas.microsoft.com/office/drawing/2014/main" id="{92CABFE9-1EA6-4C38-8CB1-165854042216}"/>
              </a:ext>
            </a:extLst>
          </p:cNvPr>
          <p:cNvCxnSpPr/>
          <p:nvPr/>
        </p:nvCxnSpPr>
        <p:spPr>
          <a:xfrm flipV="1">
            <a:off x="0" y="1054100"/>
            <a:ext cx="9118600" cy="76200"/>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8" name="Straight Connector 7">
            <a:extLst>
              <a:ext uri="{FF2B5EF4-FFF2-40B4-BE49-F238E27FC236}">
                <a16:creationId xmlns:a16="http://schemas.microsoft.com/office/drawing/2014/main" id="{E2580CE0-F2CB-4F5C-9D50-A4B9ECA3664A}"/>
              </a:ext>
            </a:extLst>
          </p:cNvPr>
          <p:cNvCxnSpPr>
            <a:cxnSpLocks/>
          </p:cNvCxnSpPr>
          <p:nvPr/>
        </p:nvCxnSpPr>
        <p:spPr>
          <a:xfrm>
            <a:off x="901700" y="0"/>
            <a:ext cx="0" cy="166370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65352" y="506983"/>
            <a:ext cx="4849368" cy="457200"/>
          </a:xfrm>
          <a:prstGeom prst="rect">
            <a:avLst/>
          </a:prstGeom>
        </p:spPr>
      </p:pic>
      <p:sp>
        <p:nvSpPr>
          <p:cNvPr id="3" name="object 3"/>
          <p:cNvSpPr txBox="1">
            <a:spLocks noGrp="1"/>
          </p:cNvSpPr>
          <p:nvPr>
            <p:ph type="title"/>
          </p:nvPr>
        </p:nvSpPr>
        <p:spPr>
          <a:xfrm>
            <a:off x="1132839" y="1312671"/>
            <a:ext cx="3905885" cy="513715"/>
          </a:xfrm>
          <a:prstGeom prst="rect">
            <a:avLst/>
          </a:prstGeom>
        </p:spPr>
        <p:txBody>
          <a:bodyPr vert="horz" wrap="square" lIns="0" tIns="13335" rIns="0" bIns="0" rtlCol="0">
            <a:spAutoFit/>
          </a:bodyPr>
          <a:lstStyle/>
          <a:p>
            <a:pPr marL="12700">
              <a:lnSpc>
                <a:spcPct val="100000"/>
              </a:lnSpc>
              <a:spcBef>
                <a:spcPts val="105"/>
              </a:spcBef>
            </a:pPr>
            <a:r>
              <a:rPr dirty="0"/>
              <a:t>3.3</a:t>
            </a:r>
            <a:r>
              <a:rPr spc="-40" dirty="0"/>
              <a:t> </a:t>
            </a:r>
            <a:r>
              <a:rPr dirty="0"/>
              <a:t>Risk</a:t>
            </a:r>
            <a:r>
              <a:rPr spc="-35" dirty="0"/>
              <a:t> </a:t>
            </a:r>
            <a:r>
              <a:rPr dirty="0"/>
              <a:t>Management</a:t>
            </a:r>
          </a:p>
        </p:txBody>
      </p:sp>
      <p:sp>
        <p:nvSpPr>
          <p:cNvPr id="5" name="object 5"/>
          <p:cNvSpPr txBox="1">
            <a:spLocks noGrp="1"/>
          </p:cNvSpPr>
          <p:nvPr>
            <p:ph type="sldNum" sz="quarter" idx="7"/>
          </p:nvPr>
        </p:nvSpPr>
        <p:spPr>
          <a:prstGeom prst="rect">
            <a:avLst/>
          </a:prstGeom>
        </p:spPr>
        <p:txBody>
          <a:bodyPr vert="horz" wrap="square" lIns="0" tIns="12065" rIns="0" bIns="0" rtlCol="0">
            <a:spAutoFit/>
          </a:bodyPr>
          <a:lstStyle/>
          <a:p>
            <a:pPr marL="38100">
              <a:lnSpc>
                <a:spcPct val="100000"/>
              </a:lnSpc>
              <a:spcBef>
                <a:spcPts val="95"/>
              </a:spcBef>
            </a:pPr>
            <a:fld id="{81D60167-4931-47E6-BA6A-407CBD079E47}" type="slidenum">
              <a:rPr spc="-5" dirty="0"/>
              <a:t>23</a:t>
            </a:fld>
            <a:endParaRPr spc="-5" dirty="0"/>
          </a:p>
        </p:txBody>
      </p:sp>
      <p:sp>
        <p:nvSpPr>
          <p:cNvPr id="4" name="object 4"/>
          <p:cNvSpPr txBox="1"/>
          <p:nvPr/>
        </p:nvSpPr>
        <p:spPr>
          <a:xfrm>
            <a:off x="1028832" y="2425700"/>
            <a:ext cx="7592059" cy="3232936"/>
          </a:xfrm>
          <a:prstGeom prst="rect">
            <a:avLst/>
          </a:prstGeom>
        </p:spPr>
        <p:txBody>
          <a:bodyPr vert="horz" wrap="square" lIns="0" tIns="97790" rIns="0" bIns="0" rtlCol="0">
            <a:spAutoFit/>
          </a:bodyPr>
          <a:lstStyle/>
          <a:p>
            <a:pPr marL="12700">
              <a:lnSpc>
                <a:spcPct val="100000"/>
              </a:lnSpc>
              <a:spcBef>
                <a:spcPts val="770"/>
              </a:spcBef>
            </a:pPr>
            <a:r>
              <a:rPr sz="2400" spc="-5" dirty="0">
                <a:solidFill>
                  <a:srgbClr val="FFFFFF"/>
                </a:solidFill>
                <a:latin typeface="Tahoma"/>
                <a:cs typeface="Tahoma"/>
              </a:rPr>
              <a:t>Risk</a:t>
            </a:r>
            <a:r>
              <a:rPr sz="2400" dirty="0">
                <a:solidFill>
                  <a:srgbClr val="FFFFFF"/>
                </a:solidFill>
                <a:latin typeface="Tahoma"/>
                <a:cs typeface="Tahoma"/>
              </a:rPr>
              <a:t> </a:t>
            </a:r>
            <a:r>
              <a:rPr sz="2400" spc="-5" dirty="0">
                <a:solidFill>
                  <a:srgbClr val="FFFFFF"/>
                </a:solidFill>
                <a:latin typeface="Tahoma"/>
                <a:cs typeface="Tahoma"/>
              </a:rPr>
              <a:t>factors</a:t>
            </a:r>
            <a:r>
              <a:rPr sz="2400" spc="5" dirty="0">
                <a:solidFill>
                  <a:srgbClr val="FFFFFF"/>
                </a:solidFill>
                <a:latin typeface="Tahoma"/>
                <a:cs typeface="Tahoma"/>
              </a:rPr>
              <a:t> </a:t>
            </a:r>
            <a:r>
              <a:rPr sz="2400" spc="-5" dirty="0">
                <a:solidFill>
                  <a:srgbClr val="FFFFFF"/>
                </a:solidFill>
                <a:latin typeface="Tahoma"/>
                <a:cs typeface="Tahoma"/>
              </a:rPr>
              <a:t>&amp;</a:t>
            </a:r>
            <a:r>
              <a:rPr sz="2400" spc="10" dirty="0">
                <a:solidFill>
                  <a:srgbClr val="FFFFFF"/>
                </a:solidFill>
                <a:latin typeface="Tahoma"/>
                <a:cs typeface="Tahoma"/>
              </a:rPr>
              <a:t> </a:t>
            </a:r>
            <a:r>
              <a:rPr sz="2400" spc="-10" dirty="0">
                <a:solidFill>
                  <a:srgbClr val="FFFFFF"/>
                </a:solidFill>
                <a:latin typeface="Tahoma"/>
                <a:cs typeface="Tahoma"/>
              </a:rPr>
              <a:t>tracking</a:t>
            </a:r>
            <a:r>
              <a:rPr sz="2400" spc="5" dirty="0">
                <a:solidFill>
                  <a:srgbClr val="FFFFFF"/>
                </a:solidFill>
                <a:latin typeface="Tahoma"/>
                <a:cs typeface="Tahoma"/>
              </a:rPr>
              <a:t> </a:t>
            </a:r>
            <a:r>
              <a:rPr sz="2400" spc="-5" dirty="0">
                <a:solidFill>
                  <a:srgbClr val="FFFFFF"/>
                </a:solidFill>
                <a:latin typeface="Tahoma"/>
                <a:cs typeface="Tahoma"/>
              </a:rPr>
              <a:t>mechanisms</a:t>
            </a:r>
            <a:r>
              <a:rPr sz="2400" dirty="0">
                <a:solidFill>
                  <a:srgbClr val="FFFFFF"/>
                </a:solidFill>
                <a:latin typeface="Tahoma"/>
                <a:cs typeface="Tahoma"/>
              </a:rPr>
              <a:t> </a:t>
            </a:r>
            <a:r>
              <a:rPr sz="2400" spc="-5" dirty="0">
                <a:solidFill>
                  <a:srgbClr val="FFFFFF"/>
                </a:solidFill>
                <a:latin typeface="Tahoma"/>
                <a:cs typeface="Tahoma"/>
              </a:rPr>
              <a:t>include:</a:t>
            </a:r>
            <a:endParaRPr sz="2400" dirty="0">
              <a:latin typeface="Tahoma"/>
              <a:cs typeface="Tahoma"/>
            </a:endParaRPr>
          </a:p>
          <a:p>
            <a:pPr marL="1040765" marR="5080" indent="-457200">
              <a:lnSpc>
                <a:spcPct val="100099"/>
              </a:lnSpc>
              <a:spcBef>
                <a:spcPts val="670"/>
              </a:spcBef>
              <a:buFont typeface="Wingdings" panose="05000000000000000000" pitchFamily="2" charset="2"/>
              <a:buChar char="q"/>
              <a:tabLst>
                <a:tab pos="871219" algn="l"/>
                <a:tab pos="2842260" algn="l"/>
                <a:tab pos="6592570" algn="l"/>
              </a:tabLst>
            </a:pPr>
            <a:r>
              <a:rPr sz="2400" dirty="0">
                <a:solidFill>
                  <a:srgbClr val="FFFFFF"/>
                </a:solidFill>
                <a:latin typeface="Tahoma"/>
                <a:cs typeface="Tahoma"/>
              </a:rPr>
              <a:t>Client</a:t>
            </a:r>
            <a:r>
              <a:rPr sz="2400" spc="-5" dirty="0">
                <a:solidFill>
                  <a:srgbClr val="FFFFFF"/>
                </a:solidFill>
                <a:latin typeface="Tahoma"/>
                <a:cs typeface="Tahoma"/>
              </a:rPr>
              <a:t> is</a:t>
            </a:r>
            <a:r>
              <a:rPr sz="2400" dirty="0">
                <a:solidFill>
                  <a:srgbClr val="FFFFFF"/>
                </a:solidFill>
                <a:latin typeface="Tahoma"/>
                <a:cs typeface="Tahoma"/>
              </a:rPr>
              <a:t> </a:t>
            </a:r>
            <a:r>
              <a:rPr sz="2400" spc="-5" dirty="0">
                <a:solidFill>
                  <a:srgbClr val="FFFFFF"/>
                </a:solidFill>
                <a:latin typeface="Tahoma"/>
                <a:cs typeface="Tahoma"/>
              </a:rPr>
              <a:t>assumed</a:t>
            </a:r>
            <a:r>
              <a:rPr sz="2400" spc="15" dirty="0">
                <a:solidFill>
                  <a:srgbClr val="FFFFFF"/>
                </a:solidFill>
                <a:latin typeface="Tahoma"/>
                <a:cs typeface="Tahoma"/>
              </a:rPr>
              <a:t> </a:t>
            </a:r>
            <a:r>
              <a:rPr sz="2400" spc="-5" dirty="0">
                <a:solidFill>
                  <a:srgbClr val="FFFFFF"/>
                </a:solidFill>
                <a:latin typeface="Tahoma"/>
                <a:cs typeface="Tahoma"/>
              </a:rPr>
              <a:t>to</a:t>
            </a:r>
            <a:r>
              <a:rPr sz="2400" dirty="0">
                <a:solidFill>
                  <a:srgbClr val="FFFFFF"/>
                </a:solidFill>
                <a:latin typeface="Tahoma"/>
                <a:cs typeface="Tahoma"/>
              </a:rPr>
              <a:t> </a:t>
            </a:r>
            <a:r>
              <a:rPr sz="2400" spc="-5" dirty="0">
                <a:solidFill>
                  <a:srgbClr val="FFFFFF"/>
                </a:solidFill>
                <a:latin typeface="Tahoma"/>
                <a:cs typeface="Tahoma"/>
              </a:rPr>
              <a:t>be</a:t>
            </a:r>
            <a:r>
              <a:rPr sz="2400" dirty="0">
                <a:solidFill>
                  <a:srgbClr val="FFFFFF"/>
                </a:solidFill>
                <a:latin typeface="Tahoma"/>
                <a:cs typeface="Tahoma"/>
              </a:rPr>
              <a:t> </a:t>
            </a:r>
            <a:r>
              <a:rPr sz="2400" spc="-5" dirty="0">
                <a:solidFill>
                  <a:srgbClr val="FFFFFF"/>
                </a:solidFill>
                <a:latin typeface="Tahoma"/>
                <a:cs typeface="Tahoma"/>
              </a:rPr>
              <a:t>inexperienced</a:t>
            </a:r>
            <a:r>
              <a:rPr sz="2400" spc="15" dirty="0">
                <a:solidFill>
                  <a:srgbClr val="FFFFFF"/>
                </a:solidFill>
                <a:latin typeface="Tahoma"/>
                <a:cs typeface="Tahoma"/>
              </a:rPr>
              <a:t> </a:t>
            </a:r>
            <a:r>
              <a:rPr sz="2400" spc="-5" dirty="0">
                <a:solidFill>
                  <a:srgbClr val="FFFFFF"/>
                </a:solidFill>
                <a:latin typeface="Tahoma"/>
                <a:cs typeface="Tahoma"/>
              </a:rPr>
              <a:t>with </a:t>
            </a:r>
            <a:r>
              <a:rPr sz="2400" spc="-860" dirty="0">
                <a:solidFill>
                  <a:srgbClr val="FFFFFF"/>
                </a:solidFill>
                <a:latin typeface="Tahoma"/>
                <a:cs typeface="Tahoma"/>
              </a:rPr>
              <a:t> </a:t>
            </a:r>
            <a:r>
              <a:rPr sz="2400" spc="-5" dirty="0">
                <a:solidFill>
                  <a:srgbClr val="FFFFFF"/>
                </a:solidFill>
                <a:latin typeface="Tahoma"/>
                <a:cs typeface="Tahoma"/>
              </a:rPr>
              <a:t>computers.</a:t>
            </a:r>
            <a:r>
              <a:rPr lang="en-IN" sz="2400" spc="-5" dirty="0">
                <a:solidFill>
                  <a:srgbClr val="FFFFFF"/>
                </a:solidFill>
                <a:latin typeface="Tahoma"/>
                <a:cs typeface="Tahoma"/>
              </a:rPr>
              <a:t> </a:t>
            </a:r>
            <a:r>
              <a:rPr sz="2400" spc="-5" dirty="0">
                <a:solidFill>
                  <a:srgbClr val="FFFFFF"/>
                </a:solidFill>
                <a:latin typeface="Tahoma"/>
                <a:cs typeface="Tahoma"/>
              </a:rPr>
              <a:t>Therefore, special attention </a:t>
            </a:r>
            <a:r>
              <a:rPr sz="2400" dirty="0">
                <a:solidFill>
                  <a:srgbClr val="FFFFFF"/>
                </a:solidFill>
                <a:latin typeface="Tahoma"/>
                <a:cs typeface="Tahoma"/>
              </a:rPr>
              <a:t> </a:t>
            </a:r>
            <a:r>
              <a:rPr sz="2400" spc="-5" dirty="0">
                <a:solidFill>
                  <a:srgbClr val="FFFFFF"/>
                </a:solidFill>
                <a:latin typeface="Tahoma"/>
                <a:cs typeface="Tahoma"/>
              </a:rPr>
              <a:t>should</a:t>
            </a:r>
            <a:r>
              <a:rPr sz="2400" dirty="0">
                <a:solidFill>
                  <a:srgbClr val="FFFFFF"/>
                </a:solidFill>
                <a:latin typeface="Tahoma"/>
                <a:cs typeface="Tahoma"/>
              </a:rPr>
              <a:t> </a:t>
            </a:r>
            <a:r>
              <a:rPr sz="2400" spc="-5" dirty="0">
                <a:solidFill>
                  <a:srgbClr val="FFFFFF"/>
                </a:solidFill>
                <a:latin typeface="Tahoma"/>
                <a:cs typeface="Tahoma"/>
              </a:rPr>
              <a:t>be</a:t>
            </a:r>
            <a:r>
              <a:rPr sz="2400" spc="5" dirty="0">
                <a:solidFill>
                  <a:srgbClr val="FFFFFF"/>
                </a:solidFill>
                <a:latin typeface="Tahoma"/>
                <a:cs typeface="Tahoma"/>
              </a:rPr>
              <a:t> </a:t>
            </a:r>
            <a:r>
              <a:rPr sz="2400" spc="-5" dirty="0">
                <a:solidFill>
                  <a:srgbClr val="FFFFFF"/>
                </a:solidFill>
                <a:latin typeface="Tahoma"/>
                <a:cs typeface="Tahoma"/>
              </a:rPr>
              <a:t>paid</a:t>
            </a:r>
            <a:r>
              <a:rPr sz="2400" spc="5" dirty="0">
                <a:solidFill>
                  <a:srgbClr val="FFFFFF"/>
                </a:solidFill>
                <a:latin typeface="Tahoma"/>
                <a:cs typeface="Tahoma"/>
              </a:rPr>
              <a:t> </a:t>
            </a:r>
            <a:r>
              <a:rPr sz="2400" spc="-5" dirty="0">
                <a:solidFill>
                  <a:srgbClr val="FFFFFF"/>
                </a:solidFill>
                <a:latin typeface="Tahoma"/>
                <a:cs typeface="Tahoma"/>
              </a:rPr>
              <a:t>to</a:t>
            </a:r>
            <a:r>
              <a:rPr sz="2400" dirty="0">
                <a:solidFill>
                  <a:srgbClr val="FFFFFF"/>
                </a:solidFill>
                <a:latin typeface="Tahoma"/>
                <a:cs typeface="Tahoma"/>
              </a:rPr>
              <a:t> the </a:t>
            </a:r>
            <a:r>
              <a:rPr sz="2400" spc="-5" dirty="0">
                <a:solidFill>
                  <a:srgbClr val="FFFFFF"/>
                </a:solidFill>
                <a:latin typeface="Tahoma"/>
                <a:cs typeface="Tahoma"/>
              </a:rPr>
              <a:t>specification</a:t>
            </a:r>
            <a:r>
              <a:rPr sz="2400" spc="5" dirty="0">
                <a:solidFill>
                  <a:srgbClr val="FFFFFF"/>
                </a:solidFill>
                <a:latin typeface="Tahoma"/>
                <a:cs typeface="Tahoma"/>
              </a:rPr>
              <a:t> </a:t>
            </a:r>
            <a:r>
              <a:rPr sz="2400" spc="-5" dirty="0">
                <a:solidFill>
                  <a:srgbClr val="FFFFFF"/>
                </a:solidFill>
                <a:latin typeface="Tahoma"/>
                <a:cs typeface="Tahoma"/>
              </a:rPr>
              <a:t>phase </a:t>
            </a:r>
            <a:r>
              <a:rPr sz="2400" dirty="0">
                <a:solidFill>
                  <a:srgbClr val="FFFFFF"/>
                </a:solidFill>
                <a:latin typeface="Tahoma"/>
                <a:cs typeface="Tahoma"/>
              </a:rPr>
              <a:t> </a:t>
            </a:r>
            <a:r>
              <a:rPr sz="2400" spc="-5" dirty="0">
                <a:solidFill>
                  <a:srgbClr val="FFFFFF"/>
                </a:solidFill>
                <a:latin typeface="Tahoma"/>
                <a:cs typeface="Tahoma"/>
              </a:rPr>
              <a:t>and</a:t>
            </a:r>
            <a:r>
              <a:rPr sz="2400" spc="15" dirty="0">
                <a:solidFill>
                  <a:srgbClr val="FFFFFF"/>
                </a:solidFill>
                <a:latin typeface="Tahoma"/>
                <a:cs typeface="Tahoma"/>
              </a:rPr>
              <a:t> </a:t>
            </a:r>
            <a:r>
              <a:rPr sz="2400" spc="-5" dirty="0">
                <a:solidFill>
                  <a:srgbClr val="FFFFFF"/>
                </a:solidFill>
                <a:latin typeface="Tahoma"/>
                <a:cs typeface="Tahoma"/>
              </a:rPr>
              <a:t>communication</a:t>
            </a:r>
            <a:r>
              <a:rPr sz="2400" spc="20" dirty="0">
                <a:solidFill>
                  <a:srgbClr val="FFFFFF"/>
                </a:solidFill>
                <a:latin typeface="Tahoma"/>
                <a:cs typeface="Tahoma"/>
              </a:rPr>
              <a:t> </a:t>
            </a:r>
            <a:r>
              <a:rPr sz="2400" spc="-5" dirty="0">
                <a:solidFill>
                  <a:srgbClr val="FFFFFF"/>
                </a:solidFill>
                <a:latin typeface="Tahoma"/>
                <a:cs typeface="Tahoma"/>
              </a:rPr>
              <a:t>with</a:t>
            </a:r>
            <a:r>
              <a:rPr sz="2400" spc="20" dirty="0">
                <a:solidFill>
                  <a:srgbClr val="FFFFFF"/>
                </a:solidFill>
                <a:latin typeface="Tahoma"/>
                <a:cs typeface="Tahoma"/>
              </a:rPr>
              <a:t> </a:t>
            </a:r>
            <a:r>
              <a:rPr sz="2400" spc="-10" dirty="0">
                <a:solidFill>
                  <a:srgbClr val="FFFFFF"/>
                </a:solidFill>
                <a:latin typeface="Tahoma"/>
                <a:cs typeface="Tahoma"/>
              </a:rPr>
              <a:t>the</a:t>
            </a:r>
            <a:r>
              <a:rPr sz="2400" spc="20" dirty="0">
                <a:solidFill>
                  <a:srgbClr val="FFFFFF"/>
                </a:solidFill>
                <a:latin typeface="Tahoma"/>
                <a:cs typeface="Tahoma"/>
              </a:rPr>
              <a:t> </a:t>
            </a:r>
            <a:r>
              <a:rPr sz="2400" spc="-5" dirty="0">
                <a:solidFill>
                  <a:srgbClr val="FFFFFF"/>
                </a:solidFill>
                <a:latin typeface="Tahoma"/>
                <a:cs typeface="Tahoma"/>
              </a:rPr>
              <a:t>client. The </a:t>
            </a:r>
            <a:r>
              <a:rPr sz="2400" dirty="0">
                <a:solidFill>
                  <a:srgbClr val="FFFFFF"/>
                </a:solidFill>
                <a:latin typeface="Tahoma"/>
                <a:cs typeface="Tahoma"/>
              </a:rPr>
              <a:t> </a:t>
            </a:r>
            <a:r>
              <a:rPr sz="2400" spc="-5" dirty="0">
                <a:solidFill>
                  <a:srgbClr val="FFFFFF"/>
                </a:solidFill>
                <a:latin typeface="Tahoma"/>
                <a:cs typeface="Tahoma"/>
              </a:rPr>
              <a:t>product </a:t>
            </a:r>
            <a:r>
              <a:rPr sz="2400" dirty="0">
                <a:solidFill>
                  <a:srgbClr val="FFFFFF"/>
                </a:solidFill>
                <a:latin typeface="Tahoma"/>
                <a:cs typeface="Tahoma"/>
              </a:rPr>
              <a:t>has </a:t>
            </a:r>
            <a:r>
              <a:rPr sz="2400" spc="-5" dirty="0">
                <a:solidFill>
                  <a:srgbClr val="FFFFFF"/>
                </a:solidFill>
                <a:latin typeface="Tahoma"/>
                <a:cs typeface="Tahoma"/>
              </a:rPr>
              <a:t>to</a:t>
            </a:r>
            <a:r>
              <a:rPr sz="2400" dirty="0">
                <a:solidFill>
                  <a:srgbClr val="FFFFFF"/>
                </a:solidFill>
                <a:latin typeface="Tahoma"/>
                <a:cs typeface="Tahoma"/>
              </a:rPr>
              <a:t> </a:t>
            </a:r>
            <a:r>
              <a:rPr sz="2400" spc="-5" dirty="0">
                <a:solidFill>
                  <a:srgbClr val="FFFFFF"/>
                </a:solidFill>
                <a:latin typeface="Tahoma"/>
                <a:cs typeface="Tahoma"/>
              </a:rPr>
              <a:t>be</a:t>
            </a:r>
            <a:r>
              <a:rPr sz="2400" dirty="0">
                <a:solidFill>
                  <a:srgbClr val="FFFFFF"/>
                </a:solidFill>
                <a:latin typeface="Tahoma"/>
                <a:cs typeface="Tahoma"/>
              </a:rPr>
              <a:t> </a:t>
            </a:r>
            <a:r>
              <a:rPr sz="2400" spc="-5" dirty="0">
                <a:solidFill>
                  <a:srgbClr val="FFFFFF"/>
                </a:solidFill>
                <a:latin typeface="Tahoma"/>
                <a:cs typeface="Tahoma"/>
              </a:rPr>
              <a:t>as</a:t>
            </a:r>
            <a:r>
              <a:rPr sz="2400" dirty="0">
                <a:solidFill>
                  <a:srgbClr val="FFFFFF"/>
                </a:solidFill>
                <a:latin typeface="Tahoma"/>
                <a:cs typeface="Tahoma"/>
              </a:rPr>
              <a:t> user-friendly</a:t>
            </a:r>
            <a:r>
              <a:rPr sz="2400" spc="-5" dirty="0">
                <a:solidFill>
                  <a:srgbClr val="FFFFFF"/>
                </a:solidFill>
                <a:latin typeface="Tahoma"/>
                <a:cs typeface="Tahoma"/>
              </a:rPr>
              <a:t> as </a:t>
            </a:r>
            <a:r>
              <a:rPr sz="2400" dirty="0">
                <a:solidFill>
                  <a:srgbClr val="FFFFFF"/>
                </a:solidFill>
                <a:latin typeface="Tahoma"/>
                <a:cs typeface="Tahoma"/>
              </a:rPr>
              <a:t> </a:t>
            </a:r>
            <a:r>
              <a:rPr sz="2400" spc="-5" dirty="0">
                <a:solidFill>
                  <a:srgbClr val="FFFFFF"/>
                </a:solidFill>
                <a:latin typeface="Tahoma"/>
                <a:cs typeface="Tahoma"/>
              </a:rPr>
              <a:t>possible.</a:t>
            </a:r>
            <a:endParaRPr sz="2400" dirty="0">
              <a:latin typeface="Tahoma"/>
              <a:cs typeface="Tahoma"/>
            </a:endParaRPr>
          </a:p>
          <a:p>
            <a:pPr marL="1040765" marR="238125" indent="-457200">
              <a:lnSpc>
                <a:spcPct val="100000"/>
              </a:lnSpc>
              <a:spcBef>
                <a:spcPts val="685"/>
              </a:spcBef>
              <a:buFont typeface="Wingdings" panose="05000000000000000000" pitchFamily="2" charset="2"/>
              <a:buChar char="q"/>
              <a:tabLst>
                <a:tab pos="871219" algn="l"/>
              </a:tabLst>
            </a:pPr>
            <a:r>
              <a:rPr sz="2400" spc="-5" dirty="0">
                <a:solidFill>
                  <a:srgbClr val="FFFFFF"/>
                </a:solidFill>
                <a:latin typeface="Tahoma"/>
                <a:cs typeface="Tahoma"/>
              </a:rPr>
              <a:t>Slim</a:t>
            </a:r>
            <a:r>
              <a:rPr sz="2400" dirty="0">
                <a:solidFill>
                  <a:srgbClr val="FFFFFF"/>
                </a:solidFill>
                <a:latin typeface="Tahoma"/>
                <a:cs typeface="Tahoma"/>
              </a:rPr>
              <a:t> </a:t>
            </a:r>
            <a:r>
              <a:rPr sz="2400" spc="-10" dirty="0">
                <a:solidFill>
                  <a:srgbClr val="FFFFFF"/>
                </a:solidFill>
                <a:latin typeface="Tahoma"/>
                <a:cs typeface="Tahoma"/>
              </a:rPr>
              <a:t>chance</a:t>
            </a:r>
            <a:r>
              <a:rPr sz="2400" dirty="0">
                <a:solidFill>
                  <a:srgbClr val="FFFFFF"/>
                </a:solidFill>
                <a:latin typeface="Tahoma"/>
                <a:cs typeface="Tahoma"/>
              </a:rPr>
              <a:t> </a:t>
            </a:r>
            <a:r>
              <a:rPr sz="2400" spc="-5" dirty="0">
                <a:solidFill>
                  <a:srgbClr val="FFFFFF"/>
                </a:solidFill>
                <a:latin typeface="Tahoma"/>
                <a:cs typeface="Tahoma"/>
              </a:rPr>
              <a:t>of</a:t>
            </a:r>
            <a:r>
              <a:rPr sz="2400" dirty="0">
                <a:solidFill>
                  <a:srgbClr val="FFFFFF"/>
                </a:solidFill>
                <a:latin typeface="Tahoma"/>
                <a:cs typeface="Tahoma"/>
              </a:rPr>
              <a:t> hardware</a:t>
            </a:r>
            <a:r>
              <a:rPr sz="2400" spc="5" dirty="0">
                <a:solidFill>
                  <a:srgbClr val="FFFFFF"/>
                </a:solidFill>
                <a:latin typeface="Tahoma"/>
                <a:cs typeface="Tahoma"/>
              </a:rPr>
              <a:t> </a:t>
            </a:r>
            <a:r>
              <a:rPr sz="2400" spc="-10" dirty="0">
                <a:solidFill>
                  <a:srgbClr val="FFFFFF"/>
                </a:solidFill>
                <a:latin typeface="Tahoma"/>
                <a:cs typeface="Tahoma"/>
              </a:rPr>
              <a:t>failure,</a:t>
            </a:r>
            <a:r>
              <a:rPr sz="2400" dirty="0">
                <a:solidFill>
                  <a:srgbClr val="FFFFFF"/>
                </a:solidFill>
                <a:latin typeface="Tahoma"/>
                <a:cs typeface="Tahoma"/>
              </a:rPr>
              <a:t> </a:t>
            </a:r>
            <a:r>
              <a:rPr sz="2400" spc="-5" dirty="0">
                <a:solidFill>
                  <a:srgbClr val="FFFFFF"/>
                </a:solidFill>
                <a:latin typeface="Tahoma"/>
                <a:cs typeface="Tahoma"/>
              </a:rPr>
              <a:t>in</a:t>
            </a:r>
            <a:r>
              <a:rPr sz="2400" dirty="0">
                <a:solidFill>
                  <a:srgbClr val="FFFFFF"/>
                </a:solidFill>
                <a:latin typeface="Tahoma"/>
                <a:cs typeface="Tahoma"/>
              </a:rPr>
              <a:t> </a:t>
            </a:r>
            <a:r>
              <a:rPr sz="2400" spc="-5" dirty="0">
                <a:solidFill>
                  <a:srgbClr val="FFFFFF"/>
                </a:solidFill>
                <a:latin typeface="Tahoma"/>
                <a:cs typeface="Tahoma"/>
              </a:rPr>
              <a:t>which </a:t>
            </a:r>
            <a:r>
              <a:rPr sz="2400" spc="-860" dirty="0">
                <a:solidFill>
                  <a:srgbClr val="FFFFFF"/>
                </a:solidFill>
                <a:latin typeface="Tahoma"/>
                <a:cs typeface="Tahoma"/>
              </a:rPr>
              <a:t> </a:t>
            </a:r>
            <a:r>
              <a:rPr sz="2400" spc="-5" dirty="0">
                <a:solidFill>
                  <a:srgbClr val="FFFFFF"/>
                </a:solidFill>
                <a:latin typeface="Tahoma"/>
                <a:cs typeface="Tahoma"/>
              </a:rPr>
              <a:t>case </a:t>
            </a:r>
            <a:r>
              <a:rPr sz="2400" dirty="0">
                <a:solidFill>
                  <a:srgbClr val="FFFFFF"/>
                </a:solidFill>
                <a:latin typeface="Tahoma"/>
                <a:cs typeface="Tahoma"/>
              </a:rPr>
              <a:t>another</a:t>
            </a:r>
            <a:r>
              <a:rPr sz="2400" spc="-5" dirty="0">
                <a:solidFill>
                  <a:srgbClr val="FFFFFF"/>
                </a:solidFill>
                <a:latin typeface="Tahoma"/>
                <a:cs typeface="Tahoma"/>
              </a:rPr>
              <a:t> machine will be leased.</a:t>
            </a:r>
            <a:endParaRPr sz="2400" dirty="0">
              <a:latin typeface="Tahoma"/>
              <a:cs typeface="Tahoma"/>
            </a:endParaRPr>
          </a:p>
        </p:txBody>
      </p:sp>
      <p:pic>
        <p:nvPicPr>
          <p:cNvPr id="6" name="Graphic 5">
            <a:extLst>
              <a:ext uri="{FF2B5EF4-FFF2-40B4-BE49-F238E27FC236}">
                <a16:creationId xmlns:a16="http://schemas.microsoft.com/office/drawing/2014/main" id="{700B4F8D-378E-429C-8F30-852D7958C55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87818" y="63389"/>
            <a:ext cx="1238249" cy="768207"/>
          </a:xfrm>
          <a:prstGeom prst="rect">
            <a:avLst/>
          </a:prstGeom>
        </p:spPr>
      </p:pic>
      <p:cxnSp>
        <p:nvCxnSpPr>
          <p:cNvPr id="7" name="Straight Connector 6">
            <a:extLst>
              <a:ext uri="{FF2B5EF4-FFF2-40B4-BE49-F238E27FC236}">
                <a16:creationId xmlns:a16="http://schemas.microsoft.com/office/drawing/2014/main" id="{C21FD7B5-A6C7-49B3-9550-58A1E4B9ACB1}"/>
              </a:ext>
            </a:extLst>
          </p:cNvPr>
          <p:cNvCxnSpPr/>
          <p:nvPr/>
        </p:nvCxnSpPr>
        <p:spPr>
          <a:xfrm flipV="1">
            <a:off x="0" y="1054100"/>
            <a:ext cx="9118600" cy="76200"/>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8" name="Straight Connector 7">
            <a:extLst>
              <a:ext uri="{FF2B5EF4-FFF2-40B4-BE49-F238E27FC236}">
                <a16:creationId xmlns:a16="http://schemas.microsoft.com/office/drawing/2014/main" id="{ACCEDD4F-D905-4F1B-BA73-6B18E0347FC3}"/>
              </a:ext>
            </a:extLst>
          </p:cNvPr>
          <p:cNvCxnSpPr>
            <a:cxnSpLocks/>
          </p:cNvCxnSpPr>
          <p:nvPr/>
        </p:nvCxnSpPr>
        <p:spPr>
          <a:xfrm>
            <a:off x="901700" y="0"/>
            <a:ext cx="0" cy="166370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65352" y="506983"/>
            <a:ext cx="4849368" cy="457200"/>
          </a:xfrm>
          <a:prstGeom prst="rect">
            <a:avLst/>
          </a:prstGeom>
        </p:spPr>
      </p:pic>
      <p:sp>
        <p:nvSpPr>
          <p:cNvPr id="3" name="object 3"/>
          <p:cNvSpPr txBox="1">
            <a:spLocks noGrp="1"/>
          </p:cNvSpPr>
          <p:nvPr>
            <p:ph type="title"/>
          </p:nvPr>
        </p:nvSpPr>
        <p:spPr>
          <a:xfrm>
            <a:off x="1132839" y="1312671"/>
            <a:ext cx="7400290" cy="513715"/>
          </a:xfrm>
          <a:prstGeom prst="rect">
            <a:avLst/>
          </a:prstGeom>
        </p:spPr>
        <p:txBody>
          <a:bodyPr vert="horz" wrap="square" lIns="0" tIns="13335" rIns="0" bIns="0" rtlCol="0">
            <a:spAutoFit/>
          </a:bodyPr>
          <a:lstStyle/>
          <a:p>
            <a:pPr marL="12700">
              <a:lnSpc>
                <a:spcPct val="100000"/>
              </a:lnSpc>
              <a:spcBef>
                <a:spcPts val="105"/>
              </a:spcBef>
            </a:pPr>
            <a:r>
              <a:rPr dirty="0"/>
              <a:t>3.4</a:t>
            </a:r>
            <a:r>
              <a:rPr spc="-10" dirty="0"/>
              <a:t> </a:t>
            </a:r>
            <a:r>
              <a:rPr dirty="0"/>
              <a:t>Monitoring</a:t>
            </a:r>
            <a:r>
              <a:rPr spc="-10" dirty="0"/>
              <a:t> </a:t>
            </a:r>
            <a:r>
              <a:rPr dirty="0"/>
              <a:t>&amp;</a:t>
            </a:r>
            <a:r>
              <a:rPr spc="-5" dirty="0"/>
              <a:t> </a:t>
            </a:r>
            <a:r>
              <a:rPr dirty="0"/>
              <a:t>Controlling</a:t>
            </a:r>
            <a:r>
              <a:rPr spc="-10" dirty="0"/>
              <a:t> </a:t>
            </a:r>
            <a:r>
              <a:rPr dirty="0"/>
              <a:t>Mechanisms</a:t>
            </a:r>
          </a:p>
        </p:txBody>
      </p:sp>
      <p:sp>
        <p:nvSpPr>
          <p:cNvPr id="5" name="object 5"/>
          <p:cNvSpPr txBox="1">
            <a:spLocks noGrp="1"/>
          </p:cNvSpPr>
          <p:nvPr>
            <p:ph type="sldNum" sz="quarter" idx="7"/>
          </p:nvPr>
        </p:nvSpPr>
        <p:spPr>
          <a:prstGeom prst="rect">
            <a:avLst/>
          </a:prstGeom>
        </p:spPr>
        <p:txBody>
          <a:bodyPr vert="horz" wrap="square" lIns="0" tIns="12065" rIns="0" bIns="0" rtlCol="0">
            <a:spAutoFit/>
          </a:bodyPr>
          <a:lstStyle/>
          <a:p>
            <a:pPr marL="38100">
              <a:lnSpc>
                <a:spcPct val="100000"/>
              </a:lnSpc>
              <a:spcBef>
                <a:spcPts val="95"/>
              </a:spcBef>
            </a:pPr>
            <a:fld id="{81D60167-4931-47E6-BA6A-407CBD079E47}" type="slidenum">
              <a:rPr spc="-5" dirty="0"/>
              <a:t>24</a:t>
            </a:fld>
            <a:endParaRPr spc="-5" dirty="0"/>
          </a:p>
        </p:txBody>
      </p:sp>
      <p:sp>
        <p:nvSpPr>
          <p:cNvPr id="4" name="object 4"/>
          <p:cNvSpPr txBox="1"/>
          <p:nvPr/>
        </p:nvSpPr>
        <p:spPr>
          <a:xfrm>
            <a:off x="1704349" y="1888753"/>
            <a:ext cx="7054215" cy="3667030"/>
          </a:xfrm>
          <a:prstGeom prst="rect">
            <a:avLst/>
          </a:prstGeom>
        </p:spPr>
        <p:txBody>
          <a:bodyPr vert="horz" wrap="square" lIns="0" tIns="12065" rIns="0" bIns="0" rtlCol="0">
            <a:spAutoFit/>
          </a:bodyPr>
          <a:lstStyle/>
          <a:p>
            <a:pPr marL="469265" marR="420370" indent="-457200">
              <a:lnSpc>
                <a:spcPct val="100000"/>
              </a:lnSpc>
              <a:spcBef>
                <a:spcPts val="95"/>
              </a:spcBef>
              <a:buFont typeface="Wingdings" panose="05000000000000000000" pitchFamily="2" charset="2"/>
              <a:buChar char="q"/>
              <a:tabLst>
                <a:tab pos="299720" algn="l"/>
              </a:tabLst>
            </a:pPr>
            <a:r>
              <a:rPr lang="en-IN" sz="2400" spc="-5" dirty="0">
                <a:solidFill>
                  <a:srgbClr val="FFFFFF"/>
                </a:solidFill>
                <a:latin typeface="Tahoma"/>
                <a:cs typeface="Tahoma"/>
              </a:rPr>
              <a:t>Mr. </a:t>
            </a:r>
            <a:r>
              <a:rPr lang="en-IN" sz="2400" spc="-10" dirty="0">
                <a:solidFill>
                  <a:srgbClr val="FFFFFF"/>
                </a:solidFill>
                <a:latin typeface="Tahoma"/>
                <a:cs typeface="Tahoma"/>
              </a:rPr>
              <a:t>Martin</a:t>
            </a:r>
            <a:r>
              <a:rPr sz="2400" spc="-5" dirty="0">
                <a:solidFill>
                  <a:srgbClr val="FFFFFF"/>
                </a:solidFill>
                <a:latin typeface="Tahoma"/>
                <a:cs typeface="Tahoma"/>
              </a:rPr>
              <a:t> will be</a:t>
            </a:r>
            <a:r>
              <a:rPr sz="2400" dirty="0">
                <a:solidFill>
                  <a:srgbClr val="FFFFFF"/>
                </a:solidFill>
                <a:latin typeface="Tahoma"/>
                <a:cs typeface="Tahoma"/>
              </a:rPr>
              <a:t> </a:t>
            </a:r>
            <a:r>
              <a:rPr sz="2400" spc="-5" dirty="0">
                <a:solidFill>
                  <a:srgbClr val="FFFFFF"/>
                </a:solidFill>
                <a:latin typeface="Tahoma"/>
                <a:cs typeface="Tahoma"/>
              </a:rPr>
              <a:t>responsible for all</a:t>
            </a:r>
            <a:r>
              <a:rPr sz="2400" dirty="0">
                <a:solidFill>
                  <a:srgbClr val="FFFFFF"/>
                </a:solidFill>
                <a:latin typeface="Tahoma"/>
                <a:cs typeface="Tahoma"/>
              </a:rPr>
              <a:t> </a:t>
            </a:r>
            <a:r>
              <a:rPr sz="2400" spc="-5" dirty="0">
                <a:solidFill>
                  <a:srgbClr val="FFFFFF"/>
                </a:solidFill>
                <a:latin typeface="Tahoma"/>
                <a:cs typeface="Tahoma"/>
              </a:rPr>
              <a:t>review and </a:t>
            </a:r>
            <a:r>
              <a:rPr sz="2400" spc="-860" dirty="0">
                <a:solidFill>
                  <a:srgbClr val="FFFFFF"/>
                </a:solidFill>
                <a:latin typeface="Tahoma"/>
                <a:cs typeface="Tahoma"/>
              </a:rPr>
              <a:t> </a:t>
            </a:r>
            <a:r>
              <a:rPr sz="2400" spc="-5" dirty="0">
                <a:solidFill>
                  <a:srgbClr val="FFFFFF"/>
                </a:solidFill>
                <a:latin typeface="Tahoma"/>
                <a:cs typeface="Tahoma"/>
              </a:rPr>
              <a:t>auditing</a:t>
            </a:r>
            <a:r>
              <a:rPr lang="en-IN" sz="2400" spc="-5" dirty="0">
                <a:solidFill>
                  <a:srgbClr val="FFFFFF"/>
                </a:solidFill>
                <a:latin typeface="Tahoma"/>
                <a:cs typeface="Tahoma"/>
              </a:rPr>
              <a:t>.</a:t>
            </a:r>
            <a:endParaRPr sz="2400" dirty="0">
              <a:latin typeface="Tahoma"/>
              <a:cs typeface="Tahoma"/>
            </a:endParaRPr>
          </a:p>
          <a:p>
            <a:pPr marL="469265" marR="231775" indent="-457200">
              <a:lnSpc>
                <a:spcPct val="100000"/>
              </a:lnSpc>
              <a:spcBef>
                <a:spcPts val="670"/>
              </a:spcBef>
              <a:buFont typeface="Wingdings" panose="05000000000000000000" pitchFamily="2" charset="2"/>
              <a:buChar char="q"/>
              <a:tabLst>
                <a:tab pos="299720" algn="l"/>
              </a:tabLst>
            </a:pPr>
            <a:r>
              <a:rPr sz="2400" spc="-5" dirty="0">
                <a:solidFill>
                  <a:srgbClr val="FFFFFF"/>
                </a:solidFill>
                <a:latin typeface="Tahoma"/>
                <a:cs typeface="Tahoma"/>
              </a:rPr>
              <a:t>At</a:t>
            </a:r>
            <a:r>
              <a:rPr sz="2400" dirty="0">
                <a:solidFill>
                  <a:srgbClr val="FFFFFF"/>
                </a:solidFill>
                <a:latin typeface="Tahoma"/>
                <a:cs typeface="Tahoma"/>
              </a:rPr>
              <a:t> </a:t>
            </a:r>
            <a:r>
              <a:rPr sz="2400" spc="-5" dirty="0">
                <a:solidFill>
                  <a:srgbClr val="FFFFFF"/>
                </a:solidFill>
                <a:latin typeface="Tahoma"/>
                <a:cs typeface="Tahoma"/>
              </a:rPr>
              <a:t>daily</a:t>
            </a:r>
            <a:r>
              <a:rPr sz="2400" spc="15" dirty="0">
                <a:solidFill>
                  <a:srgbClr val="FFFFFF"/>
                </a:solidFill>
                <a:latin typeface="Tahoma"/>
                <a:cs typeface="Tahoma"/>
              </a:rPr>
              <a:t> </a:t>
            </a:r>
            <a:r>
              <a:rPr sz="2400" spc="-5" dirty="0">
                <a:solidFill>
                  <a:srgbClr val="FFFFFF"/>
                </a:solidFill>
                <a:latin typeface="Tahoma"/>
                <a:cs typeface="Tahoma"/>
              </a:rPr>
              <a:t>meeting,</a:t>
            </a:r>
            <a:r>
              <a:rPr sz="2400" spc="5" dirty="0">
                <a:solidFill>
                  <a:srgbClr val="FFFFFF"/>
                </a:solidFill>
                <a:latin typeface="Tahoma"/>
                <a:cs typeface="Tahoma"/>
              </a:rPr>
              <a:t> </a:t>
            </a:r>
            <a:r>
              <a:rPr lang="en-IN" sz="2400" spc="-5" dirty="0">
                <a:solidFill>
                  <a:srgbClr val="FFFFFF"/>
                </a:solidFill>
                <a:latin typeface="Tahoma"/>
                <a:cs typeface="Tahoma"/>
              </a:rPr>
              <a:t>Mr. Himanshu &amp; team</a:t>
            </a:r>
            <a:r>
              <a:rPr sz="2400" spc="15" dirty="0">
                <a:solidFill>
                  <a:srgbClr val="FFFFFF"/>
                </a:solidFill>
                <a:latin typeface="Tahoma"/>
                <a:cs typeface="Tahoma"/>
              </a:rPr>
              <a:t> </a:t>
            </a:r>
            <a:r>
              <a:rPr sz="2400" spc="-5" dirty="0">
                <a:solidFill>
                  <a:srgbClr val="FFFFFF"/>
                </a:solidFill>
                <a:latin typeface="Tahoma"/>
                <a:cs typeface="Tahoma"/>
              </a:rPr>
              <a:t>will</a:t>
            </a:r>
            <a:r>
              <a:rPr sz="2400" spc="5" dirty="0">
                <a:solidFill>
                  <a:srgbClr val="FFFFFF"/>
                </a:solidFill>
                <a:latin typeface="Tahoma"/>
                <a:cs typeface="Tahoma"/>
              </a:rPr>
              <a:t> </a:t>
            </a:r>
            <a:r>
              <a:rPr sz="2400" spc="-5" dirty="0">
                <a:solidFill>
                  <a:srgbClr val="FFFFFF"/>
                </a:solidFill>
                <a:latin typeface="Tahoma"/>
                <a:cs typeface="Tahoma"/>
              </a:rPr>
              <a:t>present </a:t>
            </a:r>
            <a:r>
              <a:rPr sz="2400" spc="-860" dirty="0">
                <a:solidFill>
                  <a:srgbClr val="FFFFFF"/>
                </a:solidFill>
                <a:latin typeface="Tahoma"/>
                <a:cs typeface="Tahoma"/>
              </a:rPr>
              <a:t> </a:t>
            </a:r>
            <a:r>
              <a:rPr sz="2400" dirty="0">
                <a:solidFill>
                  <a:srgbClr val="FFFFFF"/>
                </a:solidFill>
                <a:latin typeface="Tahoma"/>
                <a:cs typeface="Tahoma"/>
              </a:rPr>
              <a:t>progress</a:t>
            </a:r>
            <a:r>
              <a:rPr sz="2400" spc="-5" dirty="0">
                <a:solidFill>
                  <a:srgbClr val="FFFFFF"/>
                </a:solidFill>
                <a:latin typeface="Tahoma"/>
                <a:cs typeface="Tahoma"/>
              </a:rPr>
              <a:t> and</a:t>
            </a:r>
            <a:r>
              <a:rPr sz="2400" dirty="0">
                <a:solidFill>
                  <a:srgbClr val="FFFFFF"/>
                </a:solidFill>
                <a:latin typeface="Tahoma"/>
                <a:cs typeface="Tahoma"/>
              </a:rPr>
              <a:t> </a:t>
            </a:r>
            <a:r>
              <a:rPr sz="2400" spc="-5" dirty="0">
                <a:solidFill>
                  <a:srgbClr val="FFFFFF"/>
                </a:solidFill>
                <a:latin typeface="Tahoma"/>
                <a:cs typeface="Tahoma"/>
              </a:rPr>
              <a:t>problems</a:t>
            </a:r>
            <a:r>
              <a:rPr lang="en-IN" sz="2400" spc="-5" dirty="0">
                <a:solidFill>
                  <a:srgbClr val="FFFFFF"/>
                </a:solidFill>
                <a:latin typeface="Tahoma"/>
                <a:cs typeface="Tahoma"/>
              </a:rPr>
              <a:t>.</a:t>
            </a:r>
            <a:endParaRPr sz="2400" dirty="0">
              <a:latin typeface="Tahoma"/>
              <a:cs typeface="Tahoma"/>
            </a:endParaRPr>
          </a:p>
          <a:p>
            <a:pPr marL="469265" marR="166370" indent="-457200">
              <a:lnSpc>
                <a:spcPct val="100000"/>
              </a:lnSpc>
              <a:spcBef>
                <a:spcPts val="685"/>
              </a:spcBef>
              <a:buFont typeface="Wingdings" panose="05000000000000000000" pitchFamily="2" charset="2"/>
              <a:buChar char="q"/>
              <a:tabLst>
                <a:tab pos="299720" algn="l"/>
              </a:tabLst>
            </a:pPr>
            <a:r>
              <a:rPr lang="en-IN" sz="2400" spc="-5" dirty="0">
                <a:solidFill>
                  <a:srgbClr val="FFFFFF"/>
                </a:solidFill>
                <a:latin typeface="Tahoma"/>
                <a:cs typeface="Tahoma"/>
              </a:rPr>
              <a:t>Mr. Martin</a:t>
            </a:r>
            <a:r>
              <a:rPr sz="2400" dirty="0">
                <a:solidFill>
                  <a:srgbClr val="FFFFFF"/>
                </a:solidFill>
                <a:latin typeface="Tahoma"/>
                <a:cs typeface="Tahoma"/>
              </a:rPr>
              <a:t> </a:t>
            </a:r>
            <a:r>
              <a:rPr sz="2400" spc="-5" dirty="0">
                <a:solidFill>
                  <a:srgbClr val="FFFFFF"/>
                </a:solidFill>
                <a:latin typeface="Tahoma"/>
                <a:cs typeface="Tahoma"/>
              </a:rPr>
              <a:t>will</a:t>
            </a:r>
            <a:r>
              <a:rPr sz="2400" dirty="0">
                <a:solidFill>
                  <a:srgbClr val="FFFFFF"/>
                </a:solidFill>
                <a:latin typeface="Tahoma"/>
                <a:cs typeface="Tahoma"/>
              </a:rPr>
              <a:t> </a:t>
            </a:r>
            <a:r>
              <a:rPr sz="2400" spc="-5" dirty="0">
                <a:solidFill>
                  <a:srgbClr val="FFFFFF"/>
                </a:solidFill>
                <a:latin typeface="Tahoma"/>
                <a:cs typeface="Tahoma"/>
              </a:rPr>
              <a:t>determine</a:t>
            </a:r>
            <a:r>
              <a:rPr sz="2400" dirty="0">
                <a:solidFill>
                  <a:srgbClr val="FFFFFF"/>
                </a:solidFill>
                <a:latin typeface="Tahoma"/>
                <a:cs typeface="Tahoma"/>
              </a:rPr>
              <a:t> </a:t>
            </a:r>
            <a:r>
              <a:rPr sz="2400" spc="-5" dirty="0">
                <a:solidFill>
                  <a:srgbClr val="FFFFFF"/>
                </a:solidFill>
                <a:latin typeface="Tahoma"/>
                <a:cs typeface="Tahoma"/>
              </a:rPr>
              <a:t>whether</a:t>
            </a:r>
            <a:r>
              <a:rPr sz="2400" dirty="0">
                <a:solidFill>
                  <a:srgbClr val="FFFFFF"/>
                </a:solidFill>
                <a:latin typeface="Tahoma"/>
                <a:cs typeface="Tahoma"/>
              </a:rPr>
              <a:t> </a:t>
            </a:r>
            <a:r>
              <a:rPr sz="2400" spc="-5" dirty="0">
                <a:solidFill>
                  <a:srgbClr val="FFFFFF"/>
                </a:solidFill>
                <a:latin typeface="Tahoma"/>
                <a:cs typeface="Tahoma"/>
              </a:rPr>
              <a:t>they</a:t>
            </a:r>
            <a:r>
              <a:rPr sz="2400" dirty="0">
                <a:solidFill>
                  <a:srgbClr val="FFFFFF"/>
                </a:solidFill>
                <a:latin typeface="Tahoma"/>
                <a:cs typeface="Tahoma"/>
              </a:rPr>
              <a:t> are </a:t>
            </a:r>
            <a:r>
              <a:rPr sz="2400" spc="5" dirty="0">
                <a:solidFill>
                  <a:srgbClr val="FFFFFF"/>
                </a:solidFill>
                <a:latin typeface="Tahoma"/>
                <a:cs typeface="Tahoma"/>
              </a:rPr>
              <a:t> </a:t>
            </a:r>
            <a:r>
              <a:rPr sz="2400" spc="-5" dirty="0">
                <a:solidFill>
                  <a:srgbClr val="FFFFFF"/>
                </a:solidFill>
                <a:latin typeface="Tahoma"/>
                <a:cs typeface="Tahoma"/>
              </a:rPr>
              <a:t>progressing</a:t>
            </a:r>
            <a:r>
              <a:rPr sz="2400" dirty="0">
                <a:solidFill>
                  <a:srgbClr val="FFFFFF"/>
                </a:solidFill>
                <a:latin typeface="Tahoma"/>
                <a:cs typeface="Tahoma"/>
              </a:rPr>
              <a:t> </a:t>
            </a:r>
            <a:r>
              <a:rPr sz="2400" spc="-5" dirty="0">
                <a:solidFill>
                  <a:srgbClr val="FFFFFF"/>
                </a:solidFill>
                <a:latin typeface="Tahoma"/>
                <a:cs typeface="Tahoma"/>
              </a:rPr>
              <a:t>as</a:t>
            </a:r>
            <a:r>
              <a:rPr sz="2400" dirty="0">
                <a:solidFill>
                  <a:srgbClr val="FFFFFF"/>
                </a:solidFill>
                <a:latin typeface="Tahoma"/>
                <a:cs typeface="Tahoma"/>
              </a:rPr>
              <a:t> </a:t>
            </a:r>
            <a:r>
              <a:rPr sz="2400" spc="-5" dirty="0">
                <a:solidFill>
                  <a:srgbClr val="FFFFFF"/>
                </a:solidFill>
                <a:latin typeface="Tahoma"/>
                <a:cs typeface="Tahoma"/>
              </a:rPr>
              <a:t>expected</a:t>
            </a:r>
            <a:r>
              <a:rPr sz="2400" dirty="0">
                <a:solidFill>
                  <a:srgbClr val="FFFFFF"/>
                </a:solidFill>
                <a:latin typeface="Tahoma"/>
                <a:cs typeface="Tahoma"/>
              </a:rPr>
              <a:t> </a:t>
            </a:r>
            <a:r>
              <a:rPr sz="2400" spc="-5" dirty="0">
                <a:solidFill>
                  <a:srgbClr val="FFFFFF"/>
                </a:solidFill>
                <a:latin typeface="Tahoma"/>
                <a:cs typeface="Tahoma"/>
              </a:rPr>
              <a:t>and</a:t>
            </a:r>
            <a:r>
              <a:rPr sz="2400" spc="5" dirty="0">
                <a:solidFill>
                  <a:srgbClr val="FFFFFF"/>
                </a:solidFill>
                <a:latin typeface="Tahoma"/>
                <a:cs typeface="Tahoma"/>
              </a:rPr>
              <a:t> </a:t>
            </a:r>
            <a:r>
              <a:rPr sz="2400" spc="-5" dirty="0">
                <a:solidFill>
                  <a:srgbClr val="FFFFFF"/>
                </a:solidFill>
                <a:latin typeface="Tahoma"/>
                <a:cs typeface="Tahoma"/>
              </a:rPr>
              <a:t>confirm</a:t>
            </a:r>
            <a:r>
              <a:rPr lang="en-IN" sz="2400" spc="-5" dirty="0">
                <a:solidFill>
                  <a:srgbClr val="FFFFFF"/>
                </a:solidFill>
                <a:latin typeface="Tahoma"/>
                <a:cs typeface="Tahoma"/>
              </a:rPr>
              <a:t>.</a:t>
            </a:r>
            <a:r>
              <a:rPr sz="2400" dirty="0">
                <a:solidFill>
                  <a:srgbClr val="FFFFFF"/>
                </a:solidFill>
                <a:latin typeface="Tahoma"/>
                <a:cs typeface="Tahoma"/>
              </a:rPr>
              <a:t> </a:t>
            </a:r>
            <a:r>
              <a:rPr sz="2400" spc="-5" dirty="0">
                <a:solidFill>
                  <a:srgbClr val="FFFFFF"/>
                </a:solidFill>
                <a:latin typeface="Tahoma"/>
                <a:cs typeface="Tahoma"/>
              </a:rPr>
              <a:t>they </a:t>
            </a:r>
            <a:r>
              <a:rPr sz="2400" spc="-860" dirty="0">
                <a:solidFill>
                  <a:srgbClr val="FFFFFF"/>
                </a:solidFill>
                <a:latin typeface="Tahoma"/>
                <a:cs typeface="Tahoma"/>
              </a:rPr>
              <a:t> </a:t>
            </a:r>
            <a:r>
              <a:rPr sz="2400" spc="-5" dirty="0">
                <a:solidFill>
                  <a:srgbClr val="FFFFFF"/>
                </a:solidFill>
                <a:latin typeface="Tahoma"/>
                <a:cs typeface="Tahoma"/>
              </a:rPr>
              <a:t>are</a:t>
            </a:r>
            <a:r>
              <a:rPr sz="2400" spc="5" dirty="0">
                <a:solidFill>
                  <a:srgbClr val="FFFFFF"/>
                </a:solidFill>
                <a:latin typeface="Tahoma"/>
                <a:cs typeface="Tahoma"/>
              </a:rPr>
              <a:t> </a:t>
            </a:r>
            <a:r>
              <a:rPr sz="2400" spc="-5" dirty="0">
                <a:solidFill>
                  <a:srgbClr val="FFFFFF"/>
                </a:solidFill>
                <a:latin typeface="Tahoma"/>
                <a:cs typeface="Tahoma"/>
              </a:rPr>
              <a:t>following</a:t>
            </a:r>
            <a:r>
              <a:rPr sz="2400" spc="5" dirty="0">
                <a:solidFill>
                  <a:srgbClr val="FFFFFF"/>
                </a:solidFill>
                <a:latin typeface="Tahoma"/>
                <a:cs typeface="Tahoma"/>
              </a:rPr>
              <a:t> </a:t>
            </a:r>
            <a:r>
              <a:rPr sz="2400" spc="-10" dirty="0">
                <a:solidFill>
                  <a:srgbClr val="FFFFFF"/>
                </a:solidFill>
                <a:latin typeface="Tahoma"/>
                <a:cs typeface="Tahoma"/>
              </a:rPr>
              <a:t>the</a:t>
            </a:r>
            <a:r>
              <a:rPr sz="2400" spc="10" dirty="0">
                <a:solidFill>
                  <a:srgbClr val="FFFFFF"/>
                </a:solidFill>
                <a:latin typeface="Tahoma"/>
                <a:cs typeface="Tahoma"/>
              </a:rPr>
              <a:t> </a:t>
            </a:r>
            <a:r>
              <a:rPr sz="2400" spc="-5" dirty="0">
                <a:solidFill>
                  <a:srgbClr val="FFFFFF"/>
                </a:solidFill>
                <a:latin typeface="Tahoma"/>
                <a:cs typeface="Tahoma"/>
              </a:rPr>
              <a:t>specifications</a:t>
            </a:r>
            <a:r>
              <a:rPr sz="2400" spc="5" dirty="0">
                <a:solidFill>
                  <a:srgbClr val="FFFFFF"/>
                </a:solidFill>
                <a:latin typeface="Tahoma"/>
                <a:cs typeface="Tahoma"/>
              </a:rPr>
              <a:t> </a:t>
            </a:r>
            <a:r>
              <a:rPr sz="2400" spc="-5" dirty="0">
                <a:solidFill>
                  <a:srgbClr val="FFFFFF"/>
                </a:solidFill>
                <a:latin typeface="Tahoma"/>
                <a:cs typeface="Tahoma"/>
              </a:rPr>
              <a:t>and</a:t>
            </a:r>
            <a:r>
              <a:rPr sz="2400" spc="10" dirty="0">
                <a:solidFill>
                  <a:srgbClr val="FFFFFF"/>
                </a:solidFill>
                <a:latin typeface="Tahoma"/>
                <a:cs typeface="Tahoma"/>
              </a:rPr>
              <a:t> </a:t>
            </a:r>
            <a:r>
              <a:rPr sz="2400" spc="-5" dirty="0">
                <a:solidFill>
                  <a:srgbClr val="FFFFFF"/>
                </a:solidFill>
                <a:latin typeface="Tahoma"/>
                <a:cs typeface="Tahoma"/>
              </a:rPr>
              <a:t>SPMP</a:t>
            </a:r>
            <a:r>
              <a:rPr lang="en-IN" sz="2400" spc="-5" dirty="0">
                <a:solidFill>
                  <a:srgbClr val="FFFFFF"/>
                </a:solidFill>
                <a:latin typeface="Tahoma"/>
                <a:cs typeface="Tahoma"/>
              </a:rPr>
              <a:t>.</a:t>
            </a:r>
            <a:endParaRPr sz="2400" dirty="0">
              <a:latin typeface="Tahoma"/>
              <a:cs typeface="Tahoma"/>
            </a:endParaRPr>
          </a:p>
          <a:p>
            <a:pPr marL="469265" marR="5080" indent="-457200">
              <a:lnSpc>
                <a:spcPct val="100000"/>
              </a:lnSpc>
              <a:spcBef>
                <a:spcPts val="685"/>
              </a:spcBef>
              <a:buFont typeface="Wingdings" panose="05000000000000000000" pitchFamily="2" charset="2"/>
              <a:buChar char="q"/>
              <a:tabLst>
                <a:tab pos="299720" algn="l"/>
              </a:tabLst>
            </a:pPr>
            <a:r>
              <a:rPr sz="2400" spc="-5" dirty="0">
                <a:solidFill>
                  <a:srgbClr val="FFFFFF"/>
                </a:solidFill>
                <a:latin typeface="Tahoma"/>
                <a:cs typeface="Tahoma"/>
              </a:rPr>
              <a:t>Any</a:t>
            </a:r>
            <a:r>
              <a:rPr sz="2400" dirty="0">
                <a:solidFill>
                  <a:srgbClr val="FFFFFF"/>
                </a:solidFill>
                <a:latin typeface="Tahoma"/>
                <a:cs typeface="Tahoma"/>
              </a:rPr>
              <a:t> </a:t>
            </a:r>
            <a:r>
              <a:rPr sz="2400" spc="-5" dirty="0">
                <a:solidFill>
                  <a:srgbClr val="FFFFFF"/>
                </a:solidFill>
                <a:latin typeface="Tahoma"/>
                <a:cs typeface="Tahoma"/>
              </a:rPr>
              <a:t>major</a:t>
            </a:r>
            <a:r>
              <a:rPr sz="2400" dirty="0">
                <a:solidFill>
                  <a:srgbClr val="FFFFFF"/>
                </a:solidFill>
                <a:latin typeface="Tahoma"/>
                <a:cs typeface="Tahoma"/>
              </a:rPr>
              <a:t> </a:t>
            </a:r>
            <a:r>
              <a:rPr sz="2400" spc="-5" dirty="0">
                <a:solidFill>
                  <a:srgbClr val="FFFFFF"/>
                </a:solidFill>
                <a:latin typeface="Tahoma"/>
                <a:cs typeface="Tahoma"/>
              </a:rPr>
              <a:t>problems</a:t>
            </a:r>
            <a:r>
              <a:rPr sz="2400" spc="5" dirty="0">
                <a:solidFill>
                  <a:srgbClr val="FFFFFF"/>
                </a:solidFill>
                <a:latin typeface="Tahoma"/>
                <a:cs typeface="Tahoma"/>
              </a:rPr>
              <a:t> </a:t>
            </a:r>
            <a:r>
              <a:rPr sz="2400" spc="-5" dirty="0">
                <a:solidFill>
                  <a:srgbClr val="FFFFFF"/>
                </a:solidFill>
                <a:latin typeface="Tahoma"/>
                <a:cs typeface="Tahoma"/>
              </a:rPr>
              <a:t>faced</a:t>
            </a:r>
            <a:r>
              <a:rPr sz="2400" dirty="0">
                <a:solidFill>
                  <a:srgbClr val="FFFFFF"/>
                </a:solidFill>
                <a:latin typeface="Tahoma"/>
                <a:cs typeface="Tahoma"/>
              </a:rPr>
              <a:t> </a:t>
            </a:r>
            <a:r>
              <a:rPr sz="2400" spc="-5" dirty="0">
                <a:solidFill>
                  <a:srgbClr val="FFFFFF"/>
                </a:solidFill>
                <a:latin typeface="Tahoma"/>
                <a:cs typeface="Tahoma"/>
              </a:rPr>
              <a:t>by</a:t>
            </a:r>
            <a:r>
              <a:rPr sz="2400" dirty="0">
                <a:solidFill>
                  <a:srgbClr val="FFFFFF"/>
                </a:solidFill>
                <a:latin typeface="Tahoma"/>
                <a:cs typeface="Tahoma"/>
              </a:rPr>
              <a:t> </a:t>
            </a:r>
            <a:r>
              <a:rPr sz="2400" spc="-10" dirty="0">
                <a:solidFill>
                  <a:srgbClr val="FFFFFF"/>
                </a:solidFill>
                <a:latin typeface="Tahoma"/>
                <a:cs typeface="Tahoma"/>
              </a:rPr>
              <a:t>the</a:t>
            </a:r>
            <a:r>
              <a:rPr sz="2400" spc="5" dirty="0">
                <a:solidFill>
                  <a:srgbClr val="FFFFFF"/>
                </a:solidFill>
                <a:latin typeface="Tahoma"/>
                <a:cs typeface="Tahoma"/>
              </a:rPr>
              <a:t> </a:t>
            </a:r>
            <a:r>
              <a:rPr sz="2400" spc="-10" dirty="0">
                <a:solidFill>
                  <a:srgbClr val="FFFFFF"/>
                </a:solidFill>
                <a:latin typeface="Tahoma"/>
                <a:cs typeface="Tahoma"/>
              </a:rPr>
              <a:t>team</a:t>
            </a:r>
            <a:r>
              <a:rPr sz="2400" dirty="0">
                <a:solidFill>
                  <a:srgbClr val="FFFFFF"/>
                </a:solidFill>
                <a:latin typeface="Tahoma"/>
                <a:cs typeface="Tahoma"/>
              </a:rPr>
              <a:t> </a:t>
            </a:r>
            <a:r>
              <a:rPr sz="2400" spc="-5" dirty="0">
                <a:solidFill>
                  <a:srgbClr val="FFFFFF"/>
                </a:solidFill>
                <a:latin typeface="Tahoma"/>
                <a:cs typeface="Tahoma"/>
              </a:rPr>
              <a:t>will </a:t>
            </a:r>
            <a:r>
              <a:rPr sz="2400" spc="-860" dirty="0">
                <a:solidFill>
                  <a:srgbClr val="FFFFFF"/>
                </a:solidFill>
                <a:latin typeface="Tahoma"/>
                <a:cs typeface="Tahoma"/>
              </a:rPr>
              <a:t> </a:t>
            </a:r>
            <a:r>
              <a:rPr sz="2400" dirty="0">
                <a:solidFill>
                  <a:srgbClr val="FFFFFF"/>
                </a:solidFill>
                <a:latin typeface="Tahoma"/>
                <a:cs typeface="Tahoma"/>
              </a:rPr>
              <a:t>immediately</a:t>
            </a:r>
            <a:r>
              <a:rPr sz="2400" spc="-5" dirty="0">
                <a:solidFill>
                  <a:srgbClr val="FFFFFF"/>
                </a:solidFill>
                <a:latin typeface="Tahoma"/>
                <a:cs typeface="Tahoma"/>
              </a:rPr>
              <a:t> be</a:t>
            </a:r>
            <a:r>
              <a:rPr sz="2400" dirty="0">
                <a:solidFill>
                  <a:srgbClr val="FFFFFF"/>
                </a:solidFill>
                <a:latin typeface="Tahoma"/>
                <a:cs typeface="Tahoma"/>
              </a:rPr>
              <a:t> </a:t>
            </a:r>
            <a:r>
              <a:rPr sz="2400" spc="-5" dirty="0">
                <a:solidFill>
                  <a:srgbClr val="FFFFFF"/>
                </a:solidFill>
                <a:latin typeface="Tahoma"/>
                <a:cs typeface="Tahoma"/>
              </a:rPr>
              <a:t>reported</a:t>
            </a:r>
            <a:r>
              <a:rPr sz="2400" dirty="0">
                <a:solidFill>
                  <a:srgbClr val="FFFFFF"/>
                </a:solidFill>
                <a:latin typeface="Tahoma"/>
                <a:cs typeface="Tahoma"/>
              </a:rPr>
              <a:t> </a:t>
            </a:r>
            <a:r>
              <a:rPr sz="2400" spc="-5" dirty="0">
                <a:solidFill>
                  <a:srgbClr val="FFFFFF"/>
                </a:solidFill>
                <a:latin typeface="Tahoma"/>
                <a:cs typeface="Tahoma"/>
              </a:rPr>
              <a:t>to</a:t>
            </a:r>
            <a:r>
              <a:rPr sz="2400" dirty="0">
                <a:solidFill>
                  <a:srgbClr val="FFFFFF"/>
                </a:solidFill>
                <a:latin typeface="Tahoma"/>
                <a:cs typeface="Tahoma"/>
              </a:rPr>
              <a:t> </a:t>
            </a:r>
            <a:r>
              <a:rPr lang="en-IN" sz="2400" spc="-5" dirty="0">
                <a:solidFill>
                  <a:srgbClr val="FFFFFF"/>
                </a:solidFill>
                <a:latin typeface="Tahoma"/>
                <a:cs typeface="Tahoma"/>
              </a:rPr>
              <a:t>Mr. Martin</a:t>
            </a:r>
            <a:r>
              <a:rPr lang="en-IN" sz="2800" spc="-5" dirty="0">
                <a:solidFill>
                  <a:srgbClr val="FFFFFF"/>
                </a:solidFill>
                <a:latin typeface="Tahoma"/>
                <a:cs typeface="Tahoma"/>
              </a:rPr>
              <a:t>.</a:t>
            </a:r>
            <a:endParaRPr sz="2800" dirty="0">
              <a:latin typeface="Tahoma"/>
              <a:cs typeface="Tahoma"/>
            </a:endParaRPr>
          </a:p>
        </p:txBody>
      </p:sp>
      <p:pic>
        <p:nvPicPr>
          <p:cNvPr id="6" name="Graphic 5">
            <a:extLst>
              <a:ext uri="{FF2B5EF4-FFF2-40B4-BE49-F238E27FC236}">
                <a16:creationId xmlns:a16="http://schemas.microsoft.com/office/drawing/2014/main" id="{ADE2EEAA-ACAF-497D-840E-0A0BFC98C26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87818" y="63389"/>
            <a:ext cx="1238249" cy="768207"/>
          </a:xfrm>
          <a:prstGeom prst="rect">
            <a:avLst/>
          </a:prstGeom>
        </p:spPr>
      </p:pic>
      <p:cxnSp>
        <p:nvCxnSpPr>
          <p:cNvPr id="7" name="Straight Connector 6">
            <a:extLst>
              <a:ext uri="{FF2B5EF4-FFF2-40B4-BE49-F238E27FC236}">
                <a16:creationId xmlns:a16="http://schemas.microsoft.com/office/drawing/2014/main" id="{D737FA69-1399-426A-BEC5-25A1E82EE197}"/>
              </a:ext>
            </a:extLst>
          </p:cNvPr>
          <p:cNvCxnSpPr/>
          <p:nvPr/>
        </p:nvCxnSpPr>
        <p:spPr>
          <a:xfrm flipV="1">
            <a:off x="0" y="1054100"/>
            <a:ext cx="9118600" cy="76200"/>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8" name="Straight Connector 7">
            <a:extLst>
              <a:ext uri="{FF2B5EF4-FFF2-40B4-BE49-F238E27FC236}">
                <a16:creationId xmlns:a16="http://schemas.microsoft.com/office/drawing/2014/main" id="{D9BDCA2E-388B-4436-AB72-2DE0062E5739}"/>
              </a:ext>
            </a:extLst>
          </p:cNvPr>
          <p:cNvCxnSpPr>
            <a:cxnSpLocks/>
          </p:cNvCxnSpPr>
          <p:nvPr/>
        </p:nvCxnSpPr>
        <p:spPr>
          <a:xfrm>
            <a:off x="901700" y="0"/>
            <a:ext cx="0" cy="166370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65352" y="506983"/>
            <a:ext cx="4849368" cy="457200"/>
          </a:xfrm>
          <a:prstGeom prst="rect">
            <a:avLst/>
          </a:prstGeom>
        </p:spPr>
      </p:pic>
      <p:sp>
        <p:nvSpPr>
          <p:cNvPr id="3" name="object 3"/>
          <p:cNvSpPr txBox="1">
            <a:spLocks noGrp="1"/>
          </p:cNvSpPr>
          <p:nvPr>
            <p:ph type="title"/>
          </p:nvPr>
        </p:nvSpPr>
        <p:spPr>
          <a:xfrm>
            <a:off x="1132839" y="1312671"/>
            <a:ext cx="2985770" cy="513715"/>
          </a:xfrm>
          <a:prstGeom prst="rect">
            <a:avLst/>
          </a:prstGeom>
        </p:spPr>
        <p:txBody>
          <a:bodyPr vert="horz" wrap="square" lIns="0" tIns="13335" rIns="0" bIns="0" rtlCol="0">
            <a:spAutoFit/>
          </a:bodyPr>
          <a:lstStyle/>
          <a:p>
            <a:pPr marL="12700">
              <a:lnSpc>
                <a:spcPct val="100000"/>
              </a:lnSpc>
              <a:spcBef>
                <a:spcPts val="105"/>
              </a:spcBef>
            </a:pPr>
            <a:r>
              <a:rPr dirty="0"/>
              <a:t>3.5</a:t>
            </a:r>
            <a:r>
              <a:rPr spc="-30" dirty="0"/>
              <a:t> </a:t>
            </a:r>
            <a:r>
              <a:rPr spc="-5" dirty="0"/>
              <a:t>Staffing</a:t>
            </a:r>
            <a:r>
              <a:rPr spc="-30" dirty="0"/>
              <a:t> </a:t>
            </a:r>
            <a:r>
              <a:rPr dirty="0"/>
              <a:t>Plan</a:t>
            </a:r>
          </a:p>
        </p:txBody>
      </p:sp>
      <p:sp>
        <p:nvSpPr>
          <p:cNvPr id="5" name="object 5"/>
          <p:cNvSpPr txBox="1">
            <a:spLocks noGrp="1"/>
          </p:cNvSpPr>
          <p:nvPr>
            <p:ph type="sldNum" sz="quarter" idx="7"/>
          </p:nvPr>
        </p:nvSpPr>
        <p:spPr>
          <a:prstGeom prst="rect">
            <a:avLst/>
          </a:prstGeom>
        </p:spPr>
        <p:txBody>
          <a:bodyPr vert="horz" wrap="square" lIns="0" tIns="12065" rIns="0" bIns="0" rtlCol="0">
            <a:spAutoFit/>
          </a:bodyPr>
          <a:lstStyle/>
          <a:p>
            <a:pPr marL="38100">
              <a:lnSpc>
                <a:spcPct val="100000"/>
              </a:lnSpc>
              <a:spcBef>
                <a:spcPts val="95"/>
              </a:spcBef>
            </a:pPr>
            <a:fld id="{81D60167-4931-47E6-BA6A-407CBD079E47}" type="slidenum">
              <a:rPr spc="-5" dirty="0"/>
              <a:t>25</a:t>
            </a:fld>
            <a:endParaRPr spc="-5" dirty="0"/>
          </a:p>
        </p:txBody>
      </p:sp>
      <p:sp>
        <p:nvSpPr>
          <p:cNvPr id="4" name="object 4"/>
          <p:cNvSpPr txBox="1"/>
          <p:nvPr/>
        </p:nvSpPr>
        <p:spPr>
          <a:xfrm>
            <a:off x="1739900" y="2174874"/>
            <a:ext cx="7298055" cy="2317942"/>
          </a:xfrm>
          <a:prstGeom prst="rect">
            <a:avLst/>
          </a:prstGeom>
        </p:spPr>
        <p:txBody>
          <a:bodyPr vert="horz" wrap="square" lIns="0" tIns="12065" rIns="0" bIns="0" rtlCol="0">
            <a:spAutoFit/>
          </a:bodyPr>
          <a:lstStyle/>
          <a:p>
            <a:pPr marL="469265" marR="5080" indent="-457200">
              <a:lnSpc>
                <a:spcPct val="100000"/>
              </a:lnSpc>
              <a:spcBef>
                <a:spcPts val="95"/>
              </a:spcBef>
              <a:buFont typeface="Wingdings" panose="05000000000000000000" pitchFamily="2" charset="2"/>
              <a:buChar char="q"/>
              <a:tabLst>
                <a:tab pos="299720" algn="l"/>
              </a:tabLst>
            </a:pPr>
            <a:r>
              <a:rPr lang="en-IN" sz="2400" spc="-5" dirty="0">
                <a:solidFill>
                  <a:srgbClr val="FFFFFF"/>
                </a:solidFill>
                <a:latin typeface="Tahoma"/>
                <a:cs typeface="Tahoma"/>
              </a:rPr>
              <a:t>Mr. Martin</a:t>
            </a:r>
            <a:r>
              <a:rPr sz="2400" dirty="0">
                <a:solidFill>
                  <a:srgbClr val="FFFFFF"/>
                </a:solidFill>
                <a:latin typeface="Tahoma"/>
                <a:cs typeface="Tahoma"/>
              </a:rPr>
              <a:t> </a:t>
            </a:r>
            <a:r>
              <a:rPr sz="2400" spc="-5" dirty="0">
                <a:solidFill>
                  <a:srgbClr val="FFFFFF"/>
                </a:solidFill>
                <a:latin typeface="Tahoma"/>
                <a:cs typeface="Tahoma"/>
              </a:rPr>
              <a:t>is</a:t>
            </a:r>
            <a:r>
              <a:rPr sz="2400" dirty="0">
                <a:solidFill>
                  <a:srgbClr val="FFFFFF"/>
                </a:solidFill>
                <a:latin typeface="Tahoma"/>
                <a:cs typeface="Tahoma"/>
              </a:rPr>
              <a:t> </a:t>
            </a:r>
            <a:r>
              <a:rPr sz="2400" spc="-5" dirty="0">
                <a:solidFill>
                  <a:srgbClr val="FFFFFF"/>
                </a:solidFill>
                <a:latin typeface="Tahoma"/>
                <a:cs typeface="Tahoma"/>
              </a:rPr>
              <a:t>needed</a:t>
            </a:r>
            <a:r>
              <a:rPr sz="2400" dirty="0">
                <a:solidFill>
                  <a:srgbClr val="FFFFFF"/>
                </a:solidFill>
                <a:latin typeface="Tahoma"/>
                <a:cs typeface="Tahoma"/>
              </a:rPr>
              <a:t> </a:t>
            </a:r>
            <a:r>
              <a:rPr sz="2400" spc="-5" dirty="0">
                <a:solidFill>
                  <a:srgbClr val="FFFFFF"/>
                </a:solidFill>
                <a:latin typeface="Tahoma"/>
                <a:cs typeface="Tahoma"/>
              </a:rPr>
              <a:t>for</a:t>
            </a:r>
            <a:r>
              <a:rPr sz="2400" spc="5" dirty="0">
                <a:solidFill>
                  <a:srgbClr val="FFFFFF"/>
                </a:solidFill>
                <a:latin typeface="Tahoma"/>
                <a:cs typeface="Tahoma"/>
              </a:rPr>
              <a:t> </a:t>
            </a:r>
            <a:r>
              <a:rPr sz="2400" spc="-10" dirty="0">
                <a:solidFill>
                  <a:srgbClr val="FFFFFF"/>
                </a:solidFill>
                <a:latin typeface="Tahoma"/>
                <a:cs typeface="Tahoma"/>
              </a:rPr>
              <a:t>the</a:t>
            </a:r>
            <a:r>
              <a:rPr sz="2400" spc="-5" dirty="0">
                <a:solidFill>
                  <a:srgbClr val="FFFFFF"/>
                </a:solidFill>
                <a:latin typeface="Tahoma"/>
                <a:cs typeface="Tahoma"/>
              </a:rPr>
              <a:t> entire</a:t>
            </a:r>
            <a:r>
              <a:rPr sz="2400" dirty="0">
                <a:solidFill>
                  <a:srgbClr val="FFFFFF"/>
                </a:solidFill>
                <a:latin typeface="Tahoma"/>
                <a:cs typeface="Tahoma"/>
              </a:rPr>
              <a:t> </a:t>
            </a:r>
            <a:r>
              <a:rPr sz="2400" spc="-5" dirty="0">
                <a:solidFill>
                  <a:srgbClr val="FFFFFF"/>
                </a:solidFill>
                <a:latin typeface="Tahoma"/>
                <a:cs typeface="Tahoma"/>
              </a:rPr>
              <a:t>1</a:t>
            </a:r>
            <a:r>
              <a:rPr lang="en-IN" sz="2400" spc="-5" dirty="0">
                <a:solidFill>
                  <a:srgbClr val="FFFFFF"/>
                </a:solidFill>
                <a:latin typeface="Tahoma"/>
                <a:cs typeface="Tahoma"/>
              </a:rPr>
              <a:t>2</a:t>
            </a:r>
            <a:r>
              <a:rPr sz="2400" dirty="0">
                <a:solidFill>
                  <a:srgbClr val="FFFFFF"/>
                </a:solidFill>
                <a:latin typeface="Tahoma"/>
                <a:cs typeface="Tahoma"/>
              </a:rPr>
              <a:t> </a:t>
            </a:r>
            <a:r>
              <a:rPr sz="2400" spc="-5" dirty="0">
                <a:solidFill>
                  <a:srgbClr val="FFFFFF"/>
                </a:solidFill>
                <a:latin typeface="Tahoma"/>
                <a:cs typeface="Tahoma"/>
              </a:rPr>
              <a:t>week,</a:t>
            </a:r>
            <a:r>
              <a:rPr sz="2400" spc="5" dirty="0">
                <a:solidFill>
                  <a:srgbClr val="FFFFFF"/>
                </a:solidFill>
                <a:latin typeface="Tahoma"/>
                <a:cs typeface="Tahoma"/>
              </a:rPr>
              <a:t> </a:t>
            </a:r>
            <a:r>
              <a:rPr sz="2400" spc="-5" dirty="0">
                <a:solidFill>
                  <a:srgbClr val="FFFFFF"/>
                </a:solidFill>
                <a:latin typeface="Tahoma"/>
                <a:cs typeface="Tahoma"/>
              </a:rPr>
              <a:t>for</a:t>
            </a:r>
            <a:r>
              <a:rPr sz="2400" dirty="0">
                <a:solidFill>
                  <a:srgbClr val="FFFFFF"/>
                </a:solidFill>
                <a:latin typeface="Tahoma"/>
                <a:cs typeface="Tahoma"/>
              </a:rPr>
              <a:t> </a:t>
            </a:r>
            <a:r>
              <a:rPr sz="2400" spc="-5" dirty="0">
                <a:solidFill>
                  <a:srgbClr val="FFFFFF"/>
                </a:solidFill>
                <a:latin typeface="Tahoma"/>
                <a:cs typeface="Tahoma"/>
              </a:rPr>
              <a:t>the </a:t>
            </a:r>
            <a:r>
              <a:rPr sz="2400" spc="-860" dirty="0">
                <a:solidFill>
                  <a:srgbClr val="FFFFFF"/>
                </a:solidFill>
                <a:latin typeface="Tahoma"/>
                <a:cs typeface="Tahoma"/>
              </a:rPr>
              <a:t> </a:t>
            </a:r>
            <a:r>
              <a:rPr sz="2400" spc="-5" dirty="0">
                <a:solidFill>
                  <a:srgbClr val="FFFFFF"/>
                </a:solidFill>
                <a:latin typeface="Tahoma"/>
                <a:cs typeface="Tahoma"/>
              </a:rPr>
              <a:t>first </a:t>
            </a:r>
            <a:r>
              <a:rPr lang="en-IN" sz="2400" spc="-5" dirty="0">
                <a:solidFill>
                  <a:srgbClr val="FFFFFF"/>
                </a:solidFill>
                <a:latin typeface="Tahoma"/>
                <a:cs typeface="Tahoma"/>
              </a:rPr>
              <a:t>4</a:t>
            </a:r>
            <a:r>
              <a:rPr sz="2400" dirty="0">
                <a:solidFill>
                  <a:srgbClr val="FFFFFF"/>
                </a:solidFill>
                <a:latin typeface="Tahoma"/>
                <a:cs typeface="Tahoma"/>
              </a:rPr>
              <a:t> </a:t>
            </a:r>
            <a:r>
              <a:rPr sz="2400" spc="-10" dirty="0">
                <a:solidFill>
                  <a:srgbClr val="FFFFFF"/>
                </a:solidFill>
                <a:latin typeface="Tahoma"/>
                <a:cs typeface="Tahoma"/>
              </a:rPr>
              <a:t>weeks</a:t>
            </a:r>
            <a:r>
              <a:rPr sz="2400" dirty="0">
                <a:solidFill>
                  <a:srgbClr val="FFFFFF"/>
                </a:solidFill>
                <a:latin typeface="Tahoma"/>
                <a:cs typeface="Tahoma"/>
              </a:rPr>
              <a:t> </a:t>
            </a:r>
            <a:r>
              <a:rPr sz="2400" spc="-5" dirty="0">
                <a:solidFill>
                  <a:srgbClr val="FFFFFF"/>
                </a:solidFill>
                <a:latin typeface="Tahoma"/>
                <a:cs typeface="Tahoma"/>
              </a:rPr>
              <a:t>only</a:t>
            </a:r>
            <a:r>
              <a:rPr sz="2400" dirty="0">
                <a:solidFill>
                  <a:srgbClr val="FFFFFF"/>
                </a:solidFill>
                <a:latin typeface="Tahoma"/>
                <a:cs typeface="Tahoma"/>
              </a:rPr>
              <a:t> </a:t>
            </a:r>
            <a:r>
              <a:rPr sz="2400" spc="-5" dirty="0">
                <a:solidFill>
                  <a:srgbClr val="FFFFFF"/>
                </a:solidFill>
                <a:latin typeface="Tahoma"/>
                <a:cs typeface="Tahoma"/>
              </a:rPr>
              <a:t>in</a:t>
            </a:r>
            <a:r>
              <a:rPr sz="2400" spc="15" dirty="0">
                <a:solidFill>
                  <a:srgbClr val="FFFFFF"/>
                </a:solidFill>
                <a:latin typeface="Tahoma"/>
                <a:cs typeface="Tahoma"/>
              </a:rPr>
              <a:t> </a:t>
            </a:r>
            <a:r>
              <a:rPr sz="2400" spc="-5" dirty="0">
                <a:solidFill>
                  <a:srgbClr val="FFFFFF"/>
                </a:solidFill>
                <a:latin typeface="Tahoma"/>
                <a:cs typeface="Tahoma"/>
              </a:rPr>
              <a:t>a</a:t>
            </a:r>
            <a:r>
              <a:rPr sz="2400" spc="5" dirty="0">
                <a:solidFill>
                  <a:srgbClr val="FFFFFF"/>
                </a:solidFill>
                <a:latin typeface="Tahoma"/>
                <a:cs typeface="Tahoma"/>
              </a:rPr>
              <a:t> </a:t>
            </a:r>
            <a:r>
              <a:rPr sz="2400" dirty="0">
                <a:solidFill>
                  <a:srgbClr val="FFFFFF"/>
                </a:solidFill>
                <a:latin typeface="Tahoma"/>
                <a:cs typeface="Tahoma"/>
              </a:rPr>
              <a:t>managerial </a:t>
            </a:r>
            <a:r>
              <a:rPr sz="2400" spc="-5" dirty="0">
                <a:solidFill>
                  <a:srgbClr val="FFFFFF"/>
                </a:solidFill>
                <a:latin typeface="Tahoma"/>
                <a:cs typeface="Tahoma"/>
              </a:rPr>
              <a:t>capacity </a:t>
            </a:r>
            <a:r>
              <a:rPr sz="2400" dirty="0">
                <a:solidFill>
                  <a:srgbClr val="FFFFFF"/>
                </a:solidFill>
                <a:latin typeface="Tahoma"/>
                <a:cs typeface="Tahoma"/>
              </a:rPr>
              <a:t> </a:t>
            </a:r>
            <a:r>
              <a:rPr sz="2400" spc="-5" dirty="0">
                <a:solidFill>
                  <a:srgbClr val="FFFFFF"/>
                </a:solidFill>
                <a:latin typeface="Tahoma"/>
                <a:cs typeface="Tahoma"/>
              </a:rPr>
              <a:t>and </a:t>
            </a:r>
            <a:r>
              <a:rPr sz="2400" dirty="0">
                <a:solidFill>
                  <a:srgbClr val="FFFFFF"/>
                </a:solidFill>
                <a:latin typeface="Tahoma"/>
                <a:cs typeface="Tahoma"/>
              </a:rPr>
              <a:t>in </a:t>
            </a:r>
            <a:r>
              <a:rPr sz="2400" spc="-5" dirty="0">
                <a:solidFill>
                  <a:srgbClr val="FFFFFF"/>
                </a:solidFill>
                <a:latin typeface="Tahoma"/>
                <a:cs typeface="Tahoma"/>
              </a:rPr>
              <a:t>the</a:t>
            </a:r>
            <a:r>
              <a:rPr sz="2400" dirty="0">
                <a:solidFill>
                  <a:srgbClr val="FFFFFF"/>
                </a:solidFill>
                <a:latin typeface="Tahoma"/>
                <a:cs typeface="Tahoma"/>
              </a:rPr>
              <a:t> </a:t>
            </a:r>
            <a:r>
              <a:rPr sz="2400" spc="-5" dirty="0">
                <a:solidFill>
                  <a:srgbClr val="FFFFFF"/>
                </a:solidFill>
                <a:latin typeface="Tahoma"/>
                <a:cs typeface="Tahoma"/>
              </a:rPr>
              <a:t>second</a:t>
            </a:r>
            <a:r>
              <a:rPr sz="2400" dirty="0">
                <a:solidFill>
                  <a:srgbClr val="FFFFFF"/>
                </a:solidFill>
                <a:latin typeface="Tahoma"/>
                <a:cs typeface="Tahoma"/>
              </a:rPr>
              <a:t> </a:t>
            </a:r>
            <a:r>
              <a:rPr lang="en-IN" sz="2400" spc="-5" dirty="0">
                <a:solidFill>
                  <a:srgbClr val="FFFFFF"/>
                </a:solidFill>
                <a:latin typeface="Tahoma"/>
                <a:cs typeface="Tahoma"/>
              </a:rPr>
              <a:t>8</a:t>
            </a:r>
            <a:r>
              <a:rPr sz="2400" dirty="0">
                <a:solidFill>
                  <a:srgbClr val="FFFFFF"/>
                </a:solidFill>
                <a:latin typeface="Tahoma"/>
                <a:cs typeface="Tahoma"/>
              </a:rPr>
              <a:t> </a:t>
            </a:r>
            <a:r>
              <a:rPr sz="2400" spc="-5" dirty="0">
                <a:solidFill>
                  <a:srgbClr val="FFFFFF"/>
                </a:solidFill>
                <a:latin typeface="Tahoma"/>
                <a:cs typeface="Tahoma"/>
              </a:rPr>
              <a:t>weeks as</a:t>
            </a:r>
            <a:r>
              <a:rPr sz="2400" dirty="0">
                <a:solidFill>
                  <a:srgbClr val="FFFFFF"/>
                </a:solidFill>
                <a:latin typeface="Tahoma"/>
                <a:cs typeface="Tahoma"/>
              </a:rPr>
              <a:t> </a:t>
            </a:r>
            <a:r>
              <a:rPr sz="2400" spc="-5" dirty="0">
                <a:solidFill>
                  <a:srgbClr val="FFFFFF"/>
                </a:solidFill>
                <a:latin typeface="Tahoma"/>
                <a:cs typeface="Tahoma"/>
              </a:rPr>
              <a:t>both</a:t>
            </a:r>
            <a:r>
              <a:rPr sz="2400" dirty="0">
                <a:solidFill>
                  <a:srgbClr val="FFFFFF"/>
                </a:solidFill>
                <a:latin typeface="Tahoma"/>
                <a:cs typeface="Tahoma"/>
              </a:rPr>
              <a:t> </a:t>
            </a:r>
            <a:r>
              <a:rPr sz="2400" spc="-5" dirty="0">
                <a:solidFill>
                  <a:srgbClr val="FFFFFF"/>
                </a:solidFill>
                <a:latin typeface="Tahoma"/>
                <a:cs typeface="Tahoma"/>
              </a:rPr>
              <a:t>manager </a:t>
            </a:r>
            <a:r>
              <a:rPr sz="2400" spc="-860" dirty="0">
                <a:solidFill>
                  <a:srgbClr val="FFFFFF"/>
                </a:solidFill>
                <a:latin typeface="Tahoma"/>
                <a:cs typeface="Tahoma"/>
              </a:rPr>
              <a:t> </a:t>
            </a:r>
            <a:r>
              <a:rPr sz="2400" dirty="0">
                <a:solidFill>
                  <a:srgbClr val="FFFFFF"/>
                </a:solidFill>
                <a:latin typeface="Tahoma"/>
                <a:cs typeface="Tahoma"/>
              </a:rPr>
              <a:t>and</a:t>
            </a:r>
            <a:r>
              <a:rPr sz="2400" spc="-5" dirty="0">
                <a:solidFill>
                  <a:srgbClr val="FFFFFF"/>
                </a:solidFill>
                <a:latin typeface="Tahoma"/>
                <a:cs typeface="Tahoma"/>
              </a:rPr>
              <a:t> </a:t>
            </a:r>
            <a:r>
              <a:rPr sz="2400" dirty="0">
                <a:solidFill>
                  <a:srgbClr val="FFFFFF"/>
                </a:solidFill>
                <a:latin typeface="Tahoma"/>
                <a:cs typeface="Tahoma"/>
              </a:rPr>
              <a:t>programmer</a:t>
            </a:r>
            <a:r>
              <a:rPr lang="en-IN" sz="2400" dirty="0">
                <a:solidFill>
                  <a:srgbClr val="FFFFFF"/>
                </a:solidFill>
                <a:latin typeface="Tahoma"/>
                <a:cs typeface="Tahoma"/>
              </a:rPr>
              <a:t>.</a:t>
            </a:r>
            <a:endParaRPr sz="2400" dirty="0">
              <a:latin typeface="Tahoma"/>
              <a:cs typeface="Tahoma"/>
            </a:endParaRPr>
          </a:p>
          <a:p>
            <a:pPr marL="469265" marR="596265" indent="-457200">
              <a:lnSpc>
                <a:spcPct val="100000"/>
              </a:lnSpc>
              <a:spcBef>
                <a:spcPts val="685"/>
              </a:spcBef>
              <a:buFont typeface="Wingdings" panose="05000000000000000000" pitchFamily="2" charset="2"/>
              <a:buChar char="q"/>
              <a:tabLst>
                <a:tab pos="299720" algn="l"/>
              </a:tabLst>
            </a:pPr>
            <a:r>
              <a:rPr lang="en-IN" sz="2400" spc="-5" dirty="0">
                <a:solidFill>
                  <a:srgbClr val="FFFFFF"/>
                </a:solidFill>
                <a:latin typeface="Tahoma"/>
                <a:cs typeface="Tahoma"/>
              </a:rPr>
              <a:t>Mr. </a:t>
            </a:r>
            <a:r>
              <a:rPr lang="en-IN" sz="2400" dirty="0">
                <a:solidFill>
                  <a:srgbClr val="FFFFFF"/>
                </a:solidFill>
                <a:latin typeface="Tahoma"/>
                <a:cs typeface="Tahoma"/>
              </a:rPr>
              <a:t>Himanshu &amp; the team </a:t>
            </a:r>
            <a:r>
              <a:rPr sz="2400" spc="-5" dirty="0">
                <a:solidFill>
                  <a:srgbClr val="FFFFFF"/>
                </a:solidFill>
                <a:latin typeface="Tahoma"/>
                <a:cs typeface="Tahoma"/>
              </a:rPr>
              <a:t>are</a:t>
            </a:r>
            <a:r>
              <a:rPr sz="2400" dirty="0">
                <a:solidFill>
                  <a:srgbClr val="FFFFFF"/>
                </a:solidFill>
                <a:latin typeface="Tahoma"/>
                <a:cs typeface="Tahoma"/>
              </a:rPr>
              <a:t> </a:t>
            </a:r>
            <a:r>
              <a:rPr sz="2400" spc="-5" dirty="0">
                <a:solidFill>
                  <a:srgbClr val="FFFFFF"/>
                </a:solidFill>
                <a:latin typeface="Tahoma"/>
                <a:cs typeface="Tahoma"/>
              </a:rPr>
              <a:t>needed for</a:t>
            </a:r>
            <a:r>
              <a:rPr sz="2400" dirty="0">
                <a:solidFill>
                  <a:srgbClr val="FFFFFF"/>
                </a:solidFill>
                <a:latin typeface="Tahoma"/>
                <a:cs typeface="Tahoma"/>
              </a:rPr>
              <a:t> </a:t>
            </a:r>
            <a:r>
              <a:rPr sz="2400" spc="-5" dirty="0">
                <a:solidFill>
                  <a:srgbClr val="FFFFFF"/>
                </a:solidFill>
                <a:latin typeface="Tahoma"/>
                <a:cs typeface="Tahoma"/>
              </a:rPr>
              <a:t>the</a:t>
            </a:r>
            <a:r>
              <a:rPr sz="2400" dirty="0">
                <a:solidFill>
                  <a:srgbClr val="FFFFFF"/>
                </a:solidFill>
                <a:latin typeface="Tahoma"/>
                <a:cs typeface="Tahoma"/>
              </a:rPr>
              <a:t> </a:t>
            </a:r>
            <a:r>
              <a:rPr sz="2400" spc="-5" dirty="0">
                <a:solidFill>
                  <a:srgbClr val="FFFFFF"/>
                </a:solidFill>
                <a:latin typeface="Tahoma"/>
                <a:cs typeface="Tahoma"/>
              </a:rPr>
              <a:t>entire 1</a:t>
            </a:r>
            <a:r>
              <a:rPr lang="en-IN" sz="2400" spc="-5" dirty="0">
                <a:solidFill>
                  <a:srgbClr val="FFFFFF"/>
                </a:solidFill>
                <a:latin typeface="Tahoma"/>
                <a:cs typeface="Tahoma"/>
              </a:rPr>
              <a:t>2</a:t>
            </a:r>
            <a:r>
              <a:rPr sz="2400" spc="-5" dirty="0">
                <a:solidFill>
                  <a:srgbClr val="FFFFFF"/>
                </a:solidFill>
                <a:latin typeface="Tahoma"/>
                <a:cs typeface="Tahoma"/>
              </a:rPr>
              <a:t> </a:t>
            </a:r>
            <a:r>
              <a:rPr sz="2400" spc="-860" dirty="0">
                <a:solidFill>
                  <a:srgbClr val="FFFFFF"/>
                </a:solidFill>
                <a:latin typeface="Tahoma"/>
                <a:cs typeface="Tahoma"/>
              </a:rPr>
              <a:t> </a:t>
            </a:r>
            <a:r>
              <a:rPr sz="2400" spc="-5" dirty="0">
                <a:solidFill>
                  <a:srgbClr val="FFFFFF"/>
                </a:solidFill>
                <a:latin typeface="Tahoma"/>
                <a:cs typeface="Tahoma"/>
              </a:rPr>
              <a:t>weeks </a:t>
            </a:r>
            <a:r>
              <a:rPr sz="2400" dirty="0">
                <a:solidFill>
                  <a:srgbClr val="FFFFFF"/>
                </a:solidFill>
                <a:latin typeface="Tahoma"/>
                <a:cs typeface="Tahoma"/>
              </a:rPr>
              <a:t>in </a:t>
            </a:r>
            <a:r>
              <a:rPr sz="2400" spc="-5" dirty="0">
                <a:solidFill>
                  <a:srgbClr val="FFFFFF"/>
                </a:solidFill>
                <a:latin typeface="Tahoma"/>
                <a:cs typeface="Tahoma"/>
              </a:rPr>
              <a:t>development</a:t>
            </a:r>
            <a:r>
              <a:rPr sz="2400" dirty="0">
                <a:solidFill>
                  <a:srgbClr val="FFFFFF"/>
                </a:solidFill>
                <a:latin typeface="Tahoma"/>
                <a:cs typeface="Tahoma"/>
              </a:rPr>
              <a:t> </a:t>
            </a:r>
            <a:r>
              <a:rPr sz="2400" spc="-5" dirty="0">
                <a:solidFill>
                  <a:srgbClr val="FFFFFF"/>
                </a:solidFill>
                <a:latin typeface="Tahoma"/>
                <a:cs typeface="Tahoma"/>
              </a:rPr>
              <a:t>and testing</a:t>
            </a:r>
            <a:r>
              <a:rPr lang="en-IN" sz="2400" spc="-5" dirty="0">
                <a:solidFill>
                  <a:srgbClr val="FFFFFF"/>
                </a:solidFill>
                <a:latin typeface="Tahoma"/>
                <a:cs typeface="Tahoma"/>
              </a:rPr>
              <a:t>.</a:t>
            </a:r>
            <a:endParaRPr sz="2400" dirty="0">
              <a:latin typeface="Tahoma"/>
              <a:cs typeface="Tahoma"/>
            </a:endParaRPr>
          </a:p>
        </p:txBody>
      </p:sp>
      <p:pic>
        <p:nvPicPr>
          <p:cNvPr id="6" name="Graphic 5">
            <a:extLst>
              <a:ext uri="{FF2B5EF4-FFF2-40B4-BE49-F238E27FC236}">
                <a16:creationId xmlns:a16="http://schemas.microsoft.com/office/drawing/2014/main" id="{9F923DCD-102E-4108-9C75-6EF7237921A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87818" y="63389"/>
            <a:ext cx="1238249" cy="768207"/>
          </a:xfrm>
          <a:prstGeom prst="rect">
            <a:avLst/>
          </a:prstGeom>
        </p:spPr>
      </p:pic>
      <p:cxnSp>
        <p:nvCxnSpPr>
          <p:cNvPr id="7" name="Straight Connector 6">
            <a:extLst>
              <a:ext uri="{FF2B5EF4-FFF2-40B4-BE49-F238E27FC236}">
                <a16:creationId xmlns:a16="http://schemas.microsoft.com/office/drawing/2014/main" id="{C5B05E10-4634-49EC-97C3-603D650F2E2F}"/>
              </a:ext>
            </a:extLst>
          </p:cNvPr>
          <p:cNvCxnSpPr/>
          <p:nvPr/>
        </p:nvCxnSpPr>
        <p:spPr>
          <a:xfrm flipV="1">
            <a:off x="0" y="1054100"/>
            <a:ext cx="9118600" cy="76200"/>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8" name="Straight Connector 7">
            <a:extLst>
              <a:ext uri="{FF2B5EF4-FFF2-40B4-BE49-F238E27FC236}">
                <a16:creationId xmlns:a16="http://schemas.microsoft.com/office/drawing/2014/main" id="{50FC7617-CF74-4D30-BCCF-23BD97A183C0}"/>
              </a:ext>
            </a:extLst>
          </p:cNvPr>
          <p:cNvCxnSpPr>
            <a:cxnSpLocks/>
          </p:cNvCxnSpPr>
          <p:nvPr/>
        </p:nvCxnSpPr>
        <p:spPr>
          <a:xfrm>
            <a:off x="901700" y="0"/>
            <a:ext cx="0" cy="166370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65352" y="506983"/>
            <a:ext cx="4863084" cy="457200"/>
          </a:xfrm>
          <a:prstGeom prst="rect">
            <a:avLst/>
          </a:prstGeom>
        </p:spPr>
      </p:pic>
      <p:sp>
        <p:nvSpPr>
          <p:cNvPr id="3" name="object 3"/>
          <p:cNvSpPr txBox="1">
            <a:spLocks noGrp="1"/>
          </p:cNvSpPr>
          <p:nvPr>
            <p:ph type="title"/>
          </p:nvPr>
        </p:nvSpPr>
        <p:spPr>
          <a:xfrm>
            <a:off x="1132839" y="1312671"/>
            <a:ext cx="3663315" cy="513715"/>
          </a:xfrm>
          <a:prstGeom prst="rect">
            <a:avLst/>
          </a:prstGeom>
        </p:spPr>
        <p:txBody>
          <a:bodyPr vert="horz" wrap="square" lIns="0" tIns="13335" rIns="0" bIns="0" rtlCol="0">
            <a:spAutoFit/>
          </a:bodyPr>
          <a:lstStyle/>
          <a:p>
            <a:pPr marL="12700">
              <a:lnSpc>
                <a:spcPct val="100000"/>
              </a:lnSpc>
              <a:spcBef>
                <a:spcPts val="105"/>
              </a:spcBef>
            </a:pPr>
            <a:r>
              <a:rPr dirty="0"/>
              <a:t>4.</a:t>
            </a:r>
            <a:r>
              <a:rPr spc="-40" dirty="0"/>
              <a:t> </a:t>
            </a:r>
            <a:r>
              <a:rPr dirty="0"/>
              <a:t>Technical</a:t>
            </a:r>
            <a:r>
              <a:rPr spc="-35" dirty="0"/>
              <a:t> </a:t>
            </a:r>
            <a:r>
              <a:rPr spc="-5" dirty="0"/>
              <a:t>Process</a:t>
            </a:r>
          </a:p>
        </p:txBody>
      </p:sp>
      <p:sp>
        <p:nvSpPr>
          <p:cNvPr id="5" name="object 5"/>
          <p:cNvSpPr txBox="1">
            <a:spLocks noGrp="1"/>
          </p:cNvSpPr>
          <p:nvPr>
            <p:ph type="sldNum" sz="quarter" idx="7"/>
          </p:nvPr>
        </p:nvSpPr>
        <p:spPr>
          <a:prstGeom prst="rect">
            <a:avLst/>
          </a:prstGeom>
        </p:spPr>
        <p:txBody>
          <a:bodyPr vert="horz" wrap="square" lIns="0" tIns="12065" rIns="0" bIns="0" rtlCol="0">
            <a:spAutoFit/>
          </a:bodyPr>
          <a:lstStyle/>
          <a:p>
            <a:pPr marL="38100">
              <a:lnSpc>
                <a:spcPct val="100000"/>
              </a:lnSpc>
              <a:spcBef>
                <a:spcPts val="95"/>
              </a:spcBef>
            </a:pPr>
            <a:fld id="{81D60167-4931-47E6-BA6A-407CBD079E47}" type="slidenum">
              <a:rPr spc="-5" dirty="0"/>
              <a:t>26</a:t>
            </a:fld>
            <a:endParaRPr spc="-5" dirty="0"/>
          </a:p>
        </p:txBody>
      </p:sp>
      <p:sp>
        <p:nvSpPr>
          <p:cNvPr id="4" name="object 4"/>
          <p:cNvSpPr txBox="1"/>
          <p:nvPr/>
        </p:nvSpPr>
        <p:spPr>
          <a:xfrm>
            <a:off x="1511300" y="2172460"/>
            <a:ext cx="5600700" cy="1201611"/>
          </a:xfrm>
          <a:prstGeom prst="rect">
            <a:avLst/>
          </a:prstGeom>
        </p:spPr>
        <p:txBody>
          <a:bodyPr vert="horz" wrap="square" lIns="0" tIns="97790" rIns="0" bIns="0" rtlCol="0">
            <a:spAutoFit/>
          </a:bodyPr>
          <a:lstStyle/>
          <a:p>
            <a:pPr marL="619760" lvl="1" indent="-607695">
              <a:lnSpc>
                <a:spcPct val="100000"/>
              </a:lnSpc>
              <a:spcBef>
                <a:spcPts val="770"/>
              </a:spcBef>
              <a:buAutoNum type="arabicPeriod"/>
              <a:tabLst>
                <a:tab pos="620395" algn="l"/>
              </a:tabLst>
            </a:pPr>
            <a:r>
              <a:rPr sz="2000" spc="-5" dirty="0">
                <a:solidFill>
                  <a:srgbClr val="FFFFFF"/>
                </a:solidFill>
                <a:latin typeface="Tahoma"/>
                <a:cs typeface="Tahoma"/>
              </a:rPr>
              <a:t>Methods,</a:t>
            </a:r>
            <a:r>
              <a:rPr sz="2000" dirty="0">
                <a:solidFill>
                  <a:srgbClr val="FFFFFF"/>
                </a:solidFill>
                <a:latin typeface="Tahoma"/>
                <a:cs typeface="Tahoma"/>
              </a:rPr>
              <a:t> </a:t>
            </a:r>
            <a:r>
              <a:rPr sz="2000" spc="-5" dirty="0">
                <a:solidFill>
                  <a:srgbClr val="FFFFFF"/>
                </a:solidFill>
                <a:latin typeface="Tahoma"/>
                <a:cs typeface="Tahoma"/>
              </a:rPr>
              <a:t>Tools </a:t>
            </a:r>
            <a:r>
              <a:rPr sz="2000" dirty="0">
                <a:solidFill>
                  <a:srgbClr val="FFFFFF"/>
                </a:solidFill>
                <a:latin typeface="Tahoma"/>
                <a:cs typeface="Tahoma"/>
              </a:rPr>
              <a:t>and </a:t>
            </a:r>
            <a:r>
              <a:rPr sz="2000" spc="-5" dirty="0">
                <a:solidFill>
                  <a:srgbClr val="FFFFFF"/>
                </a:solidFill>
                <a:latin typeface="Tahoma"/>
                <a:cs typeface="Tahoma"/>
              </a:rPr>
              <a:t>Techniques</a:t>
            </a:r>
            <a:endParaRPr sz="2000" dirty="0">
              <a:latin typeface="Tahoma"/>
              <a:cs typeface="Tahoma"/>
            </a:endParaRPr>
          </a:p>
          <a:p>
            <a:pPr marL="620395" lvl="1" indent="-608330">
              <a:lnSpc>
                <a:spcPct val="100000"/>
              </a:lnSpc>
              <a:spcBef>
                <a:spcPts val="675"/>
              </a:spcBef>
              <a:buAutoNum type="arabicPeriod"/>
              <a:tabLst>
                <a:tab pos="621030" algn="l"/>
              </a:tabLst>
            </a:pPr>
            <a:r>
              <a:rPr sz="2000" spc="-5" dirty="0">
                <a:solidFill>
                  <a:srgbClr val="FFFFFF"/>
                </a:solidFill>
                <a:latin typeface="Tahoma"/>
                <a:cs typeface="Tahoma"/>
              </a:rPr>
              <a:t>Software</a:t>
            </a:r>
            <a:r>
              <a:rPr sz="2000" spc="-20" dirty="0">
                <a:solidFill>
                  <a:srgbClr val="FFFFFF"/>
                </a:solidFill>
                <a:latin typeface="Tahoma"/>
                <a:cs typeface="Tahoma"/>
              </a:rPr>
              <a:t> </a:t>
            </a:r>
            <a:r>
              <a:rPr sz="2000" spc="-5" dirty="0">
                <a:solidFill>
                  <a:srgbClr val="FFFFFF"/>
                </a:solidFill>
                <a:latin typeface="Tahoma"/>
                <a:cs typeface="Tahoma"/>
              </a:rPr>
              <a:t>Documentation</a:t>
            </a:r>
            <a:endParaRPr sz="2000" dirty="0">
              <a:latin typeface="Tahoma"/>
              <a:cs typeface="Tahoma"/>
            </a:endParaRPr>
          </a:p>
          <a:p>
            <a:pPr marL="619760" lvl="1" indent="-607695">
              <a:lnSpc>
                <a:spcPct val="100000"/>
              </a:lnSpc>
              <a:spcBef>
                <a:spcPts val="670"/>
              </a:spcBef>
              <a:buAutoNum type="arabicPeriod"/>
              <a:tabLst>
                <a:tab pos="620395" algn="l"/>
              </a:tabLst>
            </a:pPr>
            <a:r>
              <a:rPr sz="2000" spc="-5" dirty="0">
                <a:solidFill>
                  <a:srgbClr val="FFFFFF"/>
                </a:solidFill>
                <a:latin typeface="Tahoma"/>
                <a:cs typeface="Tahoma"/>
              </a:rPr>
              <a:t>Project</a:t>
            </a:r>
            <a:r>
              <a:rPr sz="2000" spc="-10" dirty="0">
                <a:solidFill>
                  <a:srgbClr val="FFFFFF"/>
                </a:solidFill>
                <a:latin typeface="Tahoma"/>
                <a:cs typeface="Tahoma"/>
              </a:rPr>
              <a:t> </a:t>
            </a:r>
            <a:r>
              <a:rPr sz="2000" spc="-5" dirty="0">
                <a:solidFill>
                  <a:srgbClr val="FFFFFF"/>
                </a:solidFill>
                <a:latin typeface="Tahoma"/>
                <a:cs typeface="Tahoma"/>
              </a:rPr>
              <a:t>Support Functions</a:t>
            </a:r>
            <a:endParaRPr sz="2000" dirty="0">
              <a:latin typeface="Tahoma"/>
              <a:cs typeface="Tahoma"/>
            </a:endParaRPr>
          </a:p>
        </p:txBody>
      </p:sp>
      <p:pic>
        <p:nvPicPr>
          <p:cNvPr id="6" name="Graphic 5">
            <a:extLst>
              <a:ext uri="{FF2B5EF4-FFF2-40B4-BE49-F238E27FC236}">
                <a16:creationId xmlns:a16="http://schemas.microsoft.com/office/drawing/2014/main" id="{C53270E7-B484-46BF-AF0D-B0A3BB382B0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87818" y="63389"/>
            <a:ext cx="1238249" cy="768207"/>
          </a:xfrm>
          <a:prstGeom prst="rect">
            <a:avLst/>
          </a:prstGeom>
        </p:spPr>
      </p:pic>
      <p:cxnSp>
        <p:nvCxnSpPr>
          <p:cNvPr id="7" name="Straight Connector 6">
            <a:extLst>
              <a:ext uri="{FF2B5EF4-FFF2-40B4-BE49-F238E27FC236}">
                <a16:creationId xmlns:a16="http://schemas.microsoft.com/office/drawing/2014/main" id="{6549E99C-636A-40A2-ABC1-BF203BE8A9CD}"/>
              </a:ext>
            </a:extLst>
          </p:cNvPr>
          <p:cNvCxnSpPr/>
          <p:nvPr/>
        </p:nvCxnSpPr>
        <p:spPr>
          <a:xfrm flipV="1">
            <a:off x="0" y="1054100"/>
            <a:ext cx="9118600" cy="76200"/>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8" name="Straight Connector 7">
            <a:extLst>
              <a:ext uri="{FF2B5EF4-FFF2-40B4-BE49-F238E27FC236}">
                <a16:creationId xmlns:a16="http://schemas.microsoft.com/office/drawing/2014/main" id="{AA9C2629-E3D6-404A-9F1C-C7E84A3C8597}"/>
              </a:ext>
            </a:extLst>
          </p:cNvPr>
          <p:cNvCxnSpPr>
            <a:cxnSpLocks/>
          </p:cNvCxnSpPr>
          <p:nvPr/>
        </p:nvCxnSpPr>
        <p:spPr>
          <a:xfrm>
            <a:off x="901700" y="0"/>
            <a:ext cx="0" cy="166370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65352" y="506983"/>
            <a:ext cx="4863084" cy="457200"/>
          </a:xfrm>
          <a:prstGeom prst="rect">
            <a:avLst/>
          </a:prstGeom>
        </p:spPr>
      </p:pic>
      <p:sp>
        <p:nvSpPr>
          <p:cNvPr id="3" name="object 3"/>
          <p:cNvSpPr txBox="1">
            <a:spLocks noGrp="1"/>
          </p:cNvSpPr>
          <p:nvPr>
            <p:ph type="title"/>
          </p:nvPr>
        </p:nvSpPr>
        <p:spPr>
          <a:xfrm>
            <a:off x="1132839" y="1312671"/>
            <a:ext cx="6012180" cy="513715"/>
          </a:xfrm>
          <a:prstGeom prst="rect">
            <a:avLst/>
          </a:prstGeom>
        </p:spPr>
        <p:txBody>
          <a:bodyPr vert="horz" wrap="square" lIns="0" tIns="13335" rIns="0" bIns="0" rtlCol="0">
            <a:spAutoFit/>
          </a:bodyPr>
          <a:lstStyle/>
          <a:p>
            <a:pPr marL="12700">
              <a:lnSpc>
                <a:spcPct val="100000"/>
              </a:lnSpc>
              <a:spcBef>
                <a:spcPts val="105"/>
              </a:spcBef>
            </a:pPr>
            <a:r>
              <a:rPr dirty="0"/>
              <a:t>4.1</a:t>
            </a:r>
            <a:r>
              <a:rPr spc="-15" dirty="0"/>
              <a:t> </a:t>
            </a:r>
            <a:r>
              <a:rPr dirty="0"/>
              <a:t>Methods,</a:t>
            </a:r>
            <a:r>
              <a:rPr spc="-10" dirty="0"/>
              <a:t> </a:t>
            </a:r>
            <a:r>
              <a:rPr dirty="0"/>
              <a:t>Tools</a:t>
            </a:r>
            <a:r>
              <a:rPr spc="-10" dirty="0"/>
              <a:t> </a:t>
            </a:r>
            <a:r>
              <a:rPr dirty="0"/>
              <a:t>&amp;</a:t>
            </a:r>
            <a:r>
              <a:rPr spc="-5" dirty="0"/>
              <a:t> </a:t>
            </a:r>
            <a:r>
              <a:rPr dirty="0"/>
              <a:t>Techniques</a:t>
            </a:r>
          </a:p>
        </p:txBody>
      </p:sp>
      <p:sp>
        <p:nvSpPr>
          <p:cNvPr id="5" name="object 5"/>
          <p:cNvSpPr txBox="1">
            <a:spLocks noGrp="1"/>
          </p:cNvSpPr>
          <p:nvPr>
            <p:ph type="sldNum" sz="quarter" idx="7"/>
          </p:nvPr>
        </p:nvSpPr>
        <p:spPr>
          <a:prstGeom prst="rect">
            <a:avLst/>
          </a:prstGeom>
        </p:spPr>
        <p:txBody>
          <a:bodyPr vert="horz" wrap="square" lIns="0" tIns="12065" rIns="0" bIns="0" rtlCol="0">
            <a:spAutoFit/>
          </a:bodyPr>
          <a:lstStyle/>
          <a:p>
            <a:pPr marL="38100">
              <a:lnSpc>
                <a:spcPct val="100000"/>
              </a:lnSpc>
              <a:spcBef>
                <a:spcPts val="95"/>
              </a:spcBef>
            </a:pPr>
            <a:fld id="{81D60167-4931-47E6-BA6A-407CBD079E47}" type="slidenum">
              <a:rPr spc="-5" dirty="0"/>
              <a:t>27</a:t>
            </a:fld>
            <a:endParaRPr spc="-5" dirty="0"/>
          </a:p>
        </p:txBody>
      </p:sp>
      <p:sp>
        <p:nvSpPr>
          <p:cNvPr id="4" name="object 4"/>
          <p:cNvSpPr txBox="1"/>
          <p:nvPr/>
        </p:nvSpPr>
        <p:spPr>
          <a:xfrm>
            <a:off x="1663700" y="2174874"/>
            <a:ext cx="7127875" cy="2227533"/>
          </a:xfrm>
          <a:prstGeom prst="rect">
            <a:avLst/>
          </a:prstGeom>
        </p:spPr>
        <p:txBody>
          <a:bodyPr vert="horz" wrap="square" lIns="0" tIns="97790" rIns="0" bIns="0" rtlCol="0">
            <a:spAutoFit/>
          </a:bodyPr>
          <a:lstStyle/>
          <a:p>
            <a:pPr marL="354965" indent="-342900">
              <a:lnSpc>
                <a:spcPct val="100000"/>
              </a:lnSpc>
              <a:spcBef>
                <a:spcPts val="770"/>
              </a:spcBef>
              <a:buFont typeface="Wingdings" panose="05000000000000000000" pitchFamily="2" charset="2"/>
              <a:buChar char="q"/>
              <a:tabLst>
                <a:tab pos="299720" algn="l"/>
              </a:tabLst>
            </a:pPr>
            <a:r>
              <a:rPr lang="en-IN" sz="2000" spc="-5" dirty="0">
                <a:solidFill>
                  <a:srgbClr val="FFFFFF"/>
                </a:solidFill>
                <a:latin typeface="Tahoma"/>
                <a:cs typeface="Tahoma"/>
              </a:rPr>
              <a:t>Waterfall</a:t>
            </a:r>
            <a:r>
              <a:rPr sz="2000" dirty="0">
                <a:solidFill>
                  <a:srgbClr val="FFFFFF"/>
                </a:solidFill>
                <a:latin typeface="Tahoma"/>
                <a:cs typeface="Tahoma"/>
              </a:rPr>
              <a:t> </a:t>
            </a:r>
            <a:r>
              <a:rPr sz="2000" spc="-5" dirty="0">
                <a:solidFill>
                  <a:srgbClr val="FFFFFF"/>
                </a:solidFill>
                <a:latin typeface="Tahoma"/>
                <a:cs typeface="Tahoma"/>
              </a:rPr>
              <a:t>method</a:t>
            </a:r>
            <a:r>
              <a:rPr sz="2000" dirty="0">
                <a:solidFill>
                  <a:srgbClr val="FFFFFF"/>
                </a:solidFill>
                <a:latin typeface="Tahoma"/>
                <a:cs typeface="Tahoma"/>
              </a:rPr>
              <a:t> </a:t>
            </a:r>
            <a:endParaRPr lang="en-IN" sz="2000" dirty="0">
              <a:solidFill>
                <a:srgbClr val="FFFFFF"/>
              </a:solidFill>
              <a:latin typeface="Tahoma"/>
              <a:cs typeface="Tahoma"/>
            </a:endParaRPr>
          </a:p>
          <a:p>
            <a:pPr marL="354965" indent="-342900">
              <a:lnSpc>
                <a:spcPct val="100000"/>
              </a:lnSpc>
              <a:spcBef>
                <a:spcPts val="770"/>
              </a:spcBef>
              <a:buFont typeface="Wingdings" panose="05000000000000000000" pitchFamily="2" charset="2"/>
              <a:buChar char="q"/>
              <a:tabLst>
                <a:tab pos="299720" algn="l"/>
              </a:tabLst>
            </a:pPr>
            <a:r>
              <a:rPr sz="2000" spc="-5" dirty="0">
                <a:solidFill>
                  <a:srgbClr val="FFFFFF"/>
                </a:solidFill>
                <a:latin typeface="Tahoma"/>
                <a:cs typeface="Tahoma"/>
              </a:rPr>
              <a:t>Object-oriented design</a:t>
            </a:r>
            <a:r>
              <a:rPr sz="2000" spc="5" dirty="0">
                <a:solidFill>
                  <a:srgbClr val="FFFFFF"/>
                </a:solidFill>
                <a:latin typeface="Tahoma"/>
                <a:cs typeface="Tahoma"/>
              </a:rPr>
              <a:t> </a:t>
            </a:r>
            <a:r>
              <a:rPr sz="2000" spc="-5" dirty="0">
                <a:solidFill>
                  <a:srgbClr val="FFFFFF"/>
                </a:solidFill>
                <a:latin typeface="Tahoma"/>
                <a:cs typeface="Tahoma"/>
              </a:rPr>
              <a:t>will be</a:t>
            </a:r>
            <a:r>
              <a:rPr sz="2000" dirty="0">
                <a:solidFill>
                  <a:srgbClr val="FFFFFF"/>
                </a:solidFill>
                <a:latin typeface="Tahoma"/>
                <a:cs typeface="Tahoma"/>
              </a:rPr>
              <a:t> </a:t>
            </a:r>
            <a:r>
              <a:rPr sz="2000" spc="-5" dirty="0">
                <a:solidFill>
                  <a:srgbClr val="FFFFFF"/>
                </a:solidFill>
                <a:latin typeface="Tahoma"/>
                <a:cs typeface="Tahoma"/>
              </a:rPr>
              <a:t>used</a:t>
            </a:r>
            <a:endParaRPr sz="2000" dirty="0">
              <a:latin typeface="Tahoma"/>
              <a:cs typeface="Tahoma"/>
            </a:endParaRPr>
          </a:p>
          <a:p>
            <a:pPr marL="354965" marR="12065" indent="-342900">
              <a:lnSpc>
                <a:spcPct val="100400"/>
              </a:lnSpc>
              <a:spcBef>
                <a:spcPts val="655"/>
              </a:spcBef>
              <a:buFont typeface="Wingdings" panose="05000000000000000000" pitchFamily="2" charset="2"/>
              <a:buChar char="q"/>
              <a:tabLst>
                <a:tab pos="299720" algn="l"/>
              </a:tabLst>
            </a:pPr>
            <a:r>
              <a:rPr sz="2000" spc="-5" dirty="0">
                <a:solidFill>
                  <a:srgbClr val="FFFFFF"/>
                </a:solidFill>
                <a:latin typeface="Tahoma"/>
                <a:cs typeface="Tahoma"/>
              </a:rPr>
              <a:t>Source code</a:t>
            </a:r>
            <a:r>
              <a:rPr sz="2000" dirty="0">
                <a:solidFill>
                  <a:srgbClr val="FFFFFF"/>
                </a:solidFill>
                <a:latin typeface="Tahoma"/>
                <a:cs typeface="Tahoma"/>
              </a:rPr>
              <a:t> </a:t>
            </a:r>
            <a:r>
              <a:rPr sz="2000" spc="-5" dirty="0">
                <a:solidFill>
                  <a:srgbClr val="FFFFFF"/>
                </a:solidFill>
                <a:latin typeface="Tahoma"/>
                <a:cs typeface="Tahoma"/>
              </a:rPr>
              <a:t>will</a:t>
            </a:r>
            <a:r>
              <a:rPr sz="2000" dirty="0">
                <a:solidFill>
                  <a:srgbClr val="FFFFFF"/>
                </a:solidFill>
                <a:latin typeface="Tahoma"/>
                <a:cs typeface="Tahoma"/>
              </a:rPr>
              <a:t> </a:t>
            </a:r>
            <a:r>
              <a:rPr sz="2000" spc="-5" dirty="0">
                <a:solidFill>
                  <a:srgbClr val="FFFFFF"/>
                </a:solidFill>
                <a:latin typeface="Tahoma"/>
                <a:cs typeface="Tahoma"/>
              </a:rPr>
              <a:t>be</a:t>
            </a:r>
            <a:r>
              <a:rPr sz="2000" dirty="0">
                <a:solidFill>
                  <a:srgbClr val="FFFFFF"/>
                </a:solidFill>
                <a:latin typeface="Tahoma"/>
                <a:cs typeface="Tahoma"/>
              </a:rPr>
              <a:t> </a:t>
            </a:r>
            <a:r>
              <a:rPr sz="2000" spc="-5" dirty="0">
                <a:solidFill>
                  <a:srgbClr val="FFFFFF"/>
                </a:solidFill>
                <a:latin typeface="Tahoma"/>
                <a:cs typeface="Tahoma"/>
              </a:rPr>
              <a:t>written</a:t>
            </a:r>
            <a:r>
              <a:rPr sz="2000" dirty="0">
                <a:solidFill>
                  <a:srgbClr val="FFFFFF"/>
                </a:solidFill>
                <a:latin typeface="Tahoma"/>
                <a:cs typeface="Tahoma"/>
              </a:rPr>
              <a:t> in</a:t>
            </a:r>
            <a:r>
              <a:rPr lang="en-IN" sz="2000" dirty="0">
                <a:solidFill>
                  <a:srgbClr val="FFFFFF"/>
                </a:solidFill>
                <a:latin typeface="Tahoma"/>
                <a:cs typeface="Tahoma"/>
              </a:rPr>
              <a:t> C</a:t>
            </a:r>
            <a:r>
              <a:rPr sz="2000" spc="-5" dirty="0">
                <a:solidFill>
                  <a:srgbClr val="FFFFFF"/>
                </a:solidFill>
                <a:latin typeface="Tahoma"/>
                <a:cs typeface="Tahoma"/>
              </a:rPr>
              <a:t> and</a:t>
            </a:r>
            <a:r>
              <a:rPr sz="2000" dirty="0">
                <a:solidFill>
                  <a:srgbClr val="FFFFFF"/>
                </a:solidFill>
                <a:latin typeface="Tahoma"/>
                <a:cs typeface="Tahoma"/>
              </a:rPr>
              <a:t> </a:t>
            </a:r>
            <a:r>
              <a:rPr sz="2000" spc="-5" dirty="0">
                <a:solidFill>
                  <a:srgbClr val="FFFFFF"/>
                </a:solidFill>
                <a:latin typeface="Tahoma"/>
                <a:cs typeface="Tahoma"/>
              </a:rPr>
              <a:t>run </a:t>
            </a:r>
            <a:r>
              <a:rPr sz="2000" spc="-860" dirty="0">
                <a:solidFill>
                  <a:srgbClr val="FFFFFF"/>
                </a:solidFill>
                <a:latin typeface="Tahoma"/>
                <a:cs typeface="Tahoma"/>
              </a:rPr>
              <a:t> </a:t>
            </a:r>
            <a:r>
              <a:rPr sz="2000" dirty="0">
                <a:solidFill>
                  <a:srgbClr val="FFFFFF"/>
                </a:solidFill>
                <a:latin typeface="Tahoma"/>
                <a:cs typeface="Tahoma"/>
              </a:rPr>
              <a:t>under</a:t>
            </a:r>
            <a:r>
              <a:rPr sz="2000" spc="-5" dirty="0">
                <a:solidFill>
                  <a:srgbClr val="FFFFFF"/>
                </a:solidFill>
                <a:latin typeface="Tahoma"/>
                <a:cs typeface="Tahoma"/>
              </a:rPr>
              <a:t> </a:t>
            </a:r>
            <a:r>
              <a:rPr sz="2000" dirty="0">
                <a:solidFill>
                  <a:srgbClr val="FFFFFF"/>
                </a:solidFill>
                <a:latin typeface="Tahoma"/>
                <a:cs typeface="Tahoma"/>
              </a:rPr>
              <a:t>UNIX </a:t>
            </a:r>
            <a:r>
              <a:rPr sz="2000" spc="-5" dirty="0">
                <a:solidFill>
                  <a:srgbClr val="FFFFFF"/>
                </a:solidFill>
                <a:latin typeface="Tahoma"/>
                <a:cs typeface="Tahoma"/>
              </a:rPr>
              <a:t>on a</a:t>
            </a:r>
            <a:r>
              <a:rPr sz="2000" spc="5" dirty="0">
                <a:solidFill>
                  <a:srgbClr val="FFFFFF"/>
                </a:solidFill>
                <a:latin typeface="Tahoma"/>
                <a:cs typeface="Tahoma"/>
              </a:rPr>
              <a:t> </a:t>
            </a:r>
            <a:r>
              <a:rPr sz="2000" dirty="0">
                <a:solidFill>
                  <a:srgbClr val="FFFFFF"/>
                </a:solidFill>
                <a:latin typeface="Tahoma"/>
                <a:cs typeface="Tahoma"/>
              </a:rPr>
              <a:t>personal</a:t>
            </a:r>
            <a:r>
              <a:rPr sz="2000" spc="-5" dirty="0">
                <a:solidFill>
                  <a:srgbClr val="FFFFFF"/>
                </a:solidFill>
                <a:latin typeface="Tahoma"/>
                <a:cs typeface="Tahoma"/>
              </a:rPr>
              <a:t> computer</a:t>
            </a:r>
            <a:endParaRPr sz="2000" dirty="0">
              <a:latin typeface="Tahoma"/>
              <a:cs typeface="Tahoma"/>
            </a:endParaRPr>
          </a:p>
          <a:p>
            <a:pPr marL="354965" marR="5080" indent="-342900">
              <a:lnSpc>
                <a:spcPct val="100200"/>
              </a:lnSpc>
              <a:spcBef>
                <a:spcPts val="670"/>
              </a:spcBef>
              <a:buFont typeface="Wingdings" panose="05000000000000000000" pitchFamily="2" charset="2"/>
              <a:buChar char="q"/>
              <a:tabLst>
                <a:tab pos="299720" algn="l"/>
              </a:tabLst>
            </a:pPr>
            <a:r>
              <a:rPr sz="2000" spc="-5" dirty="0">
                <a:solidFill>
                  <a:srgbClr val="FFFFFF"/>
                </a:solidFill>
                <a:latin typeface="Tahoma"/>
                <a:cs typeface="Tahoma"/>
              </a:rPr>
              <a:t>Documentation and</a:t>
            </a:r>
            <a:r>
              <a:rPr sz="2000" dirty="0">
                <a:solidFill>
                  <a:srgbClr val="FFFFFF"/>
                </a:solidFill>
                <a:latin typeface="Tahoma"/>
                <a:cs typeface="Tahoma"/>
              </a:rPr>
              <a:t> </a:t>
            </a:r>
            <a:r>
              <a:rPr sz="2000" spc="-10" dirty="0">
                <a:solidFill>
                  <a:srgbClr val="FFFFFF"/>
                </a:solidFill>
                <a:latin typeface="Tahoma"/>
                <a:cs typeface="Tahoma"/>
              </a:rPr>
              <a:t>coding</a:t>
            </a:r>
            <a:r>
              <a:rPr sz="2000" dirty="0">
                <a:solidFill>
                  <a:srgbClr val="FFFFFF"/>
                </a:solidFill>
                <a:latin typeface="Tahoma"/>
                <a:cs typeface="Tahoma"/>
              </a:rPr>
              <a:t> </a:t>
            </a:r>
            <a:r>
              <a:rPr sz="2000" spc="-5" dirty="0">
                <a:solidFill>
                  <a:srgbClr val="FFFFFF"/>
                </a:solidFill>
                <a:latin typeface="Tahoma"/>
                <a:cs typeface="Tahoma"/>
              </a:rPr>
              <a:t>will</a:t>
            </a:r>
            <a:r>
              <a:rPr sz="2000" dirty="0">
                <a:solidFill>
                  <a:srgbClr val="FFFFFF"/>
                </a:solidFill>
                <a:latin typeface="Tahoma"/>
                <a:cs typeface="Tahoma"/>
              </a:rPr>
              <a:t> </a:t>
            </a:r>
            <a:r>
              <a:rPr sz="2000" spc="-5" dirty="0">
                <a:solidFill>
                  <a:srgbClr val="FFFFFF"/>
                </a:solidFill>
                <a:latin typeface="Tahoma"/>
                <a:cs typeface="Tahoma"/>
              </a:rPr>
              <a:t>be </a:t>
            </a:r>
            <a:r>
              <a:rPr sz="2000" dirty="0">
                <a:solidFill>
                  <a:srgbClr val="FFFFFF"/>
                </a:solidFill>
                <a:latin typeface="Tahoma"/>
                <a:cs typeface="Tahoma"/>
              </a:rPr>
              <a:t> </a:t>
            </a:r>
            <a:r>
              <a:rPr sz="2000" spc="-5" dirty="0">
                <a:solidFill>
                  <a:srgbClr val="FFFFFF"/>
                </a:solidFill>
                <a:latin typeface="Tahoma"/>
                <a:cs typeface="Tahoma"/>
              </a:rPr>
              <a:t>performed</a:t>
            </a:r>
            <a:r>
              <a:rPr sz="2000" dirty="0">
                <a:solidFill>
                  <a:srgbClr val="FFFFFF"/>
                </a:solidFill>
                <a:latin typeface="Tahoma"/>
                <a:cs typeface="Tahoma"/>
              </a:rPr>
              <a:t> </a:t>
            </a:r>
            <a:r>
              <a:rPr sz="2000" spc="-5" dirty="0">
                <a:solidFill>
                  <a:srgbClr val="FFFFFF"/>
                </a:solidFill>
                <a:latin typeface="Tahoma"/>
                <a:cs typeface="Tahoma"/>
              </a:rPr>
              <a:t>in</a:t>
            </a:r>
            <a:r>
              <a:rPr sz="2000" dirty="0">
                <a:solidFill>
                  <a:srgbClr val="FFFFFF"/>
                </a:solidFill>
                <a:latin typeface="Tahoma"/>
                <a:cs typeface="Tahoma"/>
              </a:rPr>
              <a:t> </a:t>
            </a:r>
            <a:r>
              <a:rPr sz="2000" spc="-5" dirty="0">
                <a:solidFill>
                  <a:srgbClr val="FFFFFF"/>
                </a:solidFill>
                <a:latin typeface="Tahoma"/>
                <a:cs typeface="Tahoma"/>
              </a:rPr>
              <a:t>accordance</a:t>
            </a:r>
            <a:r>
              <a:rPr sz="2000" spc="5" dirty="0">
                <a:solidFill>
                  <a:srgbClr val="FFFFFF"/>
                </a:solidFill>
                <a:latin typeface="Tahoma"/>
                <a:cs typeface="Tahoma"/>
              </a:rPr>
              <a:t> </a:t>
            </a:r>
            <a:r>
              <a:rPr sz="2000" spc="-5" dirty="0">
                <a:solidFill>
                  <a:srgbClr val="FFFFFF"/>
                </a:solidFill>
                <a:latin typeface="Tahoma"/>
                <a:cs typeface="Tahoma"/>
              </a:rPr>
              <a:t>with</a:t>
            </a:r>
            <a:r>
              <a:rPr sz="2000" dirty="0">
                <a:solidFill>
                  <a:srgbClr val="FFFFFF"/>
                </a:solidFill>
                <a:latin typeface="Tahoma"/>
                <a:cs typeface="Tahoma"/>
              </a:rPr>
              <a:t> </a:t>
            </a:r>
            <a:r>
              <a:rPr sz="2000" spc="-10" dirty="0">
                <a:solidFill>
                  <a:srgbClr val="FFFFFF"/>
                </a:solidFill>
                <a:latin typeface="Tahoma"/>
                <a:cs typeface="Tahoma"/>
              </a:rPr>
              <a:t>the</a:t>
            </a:r>
            <a:r>
              <a:rPr sz="2000" dirty="0">
                <a:solidFill>
                  <a:srgbClr val="FFFFFF"/>
                </a:solidFill>
                <a:latin typeface="Tahoma"/>
                <a:cs typeface="Tahoma"/>
              </a:rPr>
              <a:t> </a:t>
            </a:r>
            <a:r>
              <a:rPr sz="2000" spc="-5" dirty="0">
                <a:solidFill>
                  <a:srgbClr val="FFFFFF"/>
                </a:solidFill>
                <a:latin typeface="Tahoma"/>
                <a:cs typeface="Tahoma"/>
              </a:rPr>
              <a:t>company </a:t>
            </a:r>
            <a:r>
              <a:rPr sz="2000" spc="-860" dirty="0">
                <a:solidFill>
                  <a:srgbClr val="FFFFFF"/>
                </a:solidFill>
                <a:latin typeface="Tahoma"/>
                <a:cs typeface="Tahoma"/>
              </a:rPr>
              <a:t> </a:t>
            </a:r>
            <a:r>
              <a:rPr sz="2000" spc="-5" dirty="0">
                <a:solidFill>
                  <a:srgbClr val="FFFFFF"/>
                </a:solidFill>
                <a:latin typeface="Tahoma"/>
                <a:cs typeface="Tahoma"/>
              </a:rPr>
              <a:t>standards</a:t>
            </a:r>
            <a:endParaRPr sz="2000" dirty="0">
              <a:latin typeface="Tahoma"/>
              <a:cs typeface="Tahoma"/>
            </a:endParaRPr>
          </a:p>
        </p:txBody>
      </p:sp>
      <p:pic>
        <p:nvPicPr>
          <p:cNvPr id="6" name="Graphic 5">
            <a:extLst>
              <a:ext uri="{FF2B5EF4-FFF2-40B4-BE49-F238E27FC236}">
                <a16:creationId xmlns:a16="http://schemas.microsoft.com/office/drawing/2014/main" id="{3745A9C1-9AEA-48E5-BEDF-A9B3008F471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87818" y="63389"/>
            <a:ext cx="1238249" cy="768207"/>
          </a:xfrm>
          <a:prstGeom prst="rect">
            <a:avLst/>
          </a:prstGeom>
        </p:spPr>
      </p:pic>
      <p:cxnSp>
        <p:nvCxnSpPr>
          <p:cNvPr id="7" name="Straight Connector 6">
            <a:extLst>
              <a:ext uri="{FF2B5EF4-FFF2-40B4-BE49-F238E27FC236}">
                <a16:creationId xmlns:a16="http://schemas.microsoft.com/office/drawing/2014/main" id="{7A2A5F60-0456-403D-BE49-DBF07D2DADC4}"/>
              </a:ext>
            </a:extLst>
          </p:cNvPr>
          <p:cNvCxnSpPr/>
          <p:nvPr/>
        </p:nvCxnSpPr>
        <p:spPr>
          <a:xfrm flipV="1">
            <a:off x="0" y="1054100"/>
            <a:ext cx="9118600" cy="76200"/>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8" name="Straight Connector 7">
            <a:extLst>
              <a:ext uri="{FF2B5EF4-FFF2-40B4-BE49-F238E27FC236}">
                <a16:creationId xmlns:a16="http://schemas.microsoft.com/office/drawing/2014/main" id="{E4CCDA0E-BCE3-49FC-B437-8D8C621757C1}"/>
              </a:ext>
            </a:extLst>
          </p:cNvPr>
          <p:cNvCxnSpPr>
            <a:cxnSpLocks/>
          </p:cNvCxnSpPr>
          <p:nvPr/>
        </p:nvCxnSpPr>
        <p:spPr>
          <a:xfrm>
            <a:off x="901700" y="0"/>
            <a:ext cx="0" cy="166370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65352" y="506983"/>
            <a:ext cx="4863084" cy="457200"/>
          </a:xfrm>
          <a:prstGeom prst="rect">
            <a:avLst/>
          </a:prstGeom>
        </p:spPr>
      </p:pic>
      <p:sp>
        <p:nvSpPr>
          <p:cNvPr id="3" name="object 3"/>
          <p:cNvSpPr txBox="1">
            <a:spLocks noGrp="1"/>
          </p:cNvSpPr>
          <p:nvPr>
            <p:ph type="title"/>
          </p:nvPr>
        </p:nvSpPr>
        <p:spPr>
          <a:xfrm>
            <a:off x="1132839" y="1312671"/>
            <a:ext cx="5157470" cy="513715"/>
          </a:xfrm>
          <a:prstGeom prst="rect">
            <a:avLst/>
          </a:prstGeom>
        </p:spPr>
        <p:txBody>
          <a:bodyPr vert="horz" wrap="square" lIns="0" tIns="13335" rIns="0" bIns="0" rtlCol="0">
            <a:spAutoFit/>
          </a:bodyPr>
          <a:lstStyle/>
          <a:p>
            <a:pPr marL="12700">
              <a:lnSpc>
                <a:spcPct val="100000"/>
              </a:lnSpc>
              <a:spcBef>
                <a:spcPts val="105"/>
              </a:spcBef>
            </a:pPr>
            <a:r>
              <a:rPr dirty="0"/>
              <a:t>4.2</a:t>
            </a:r>
            <a:r>
              <a:rPr spc="-40" dirty="0"/>
              <a:t> </a:t>
            </a:r>
            <a:r>
              <a:rPr dirty="0"/>
              <a:t>Software</a:t>
            </a:r>
            <a:r>
              <a:rPr spc="-35" dirty="0"/>
              <a:t> </a:t>
            </a:r>
            <a:r>
              <a:rPr dirty="0"/>
              <a:t>Documentation</a:t>
            </a:r>
          </a:p>
        </p:txBody>
      </p:sp>
      <p:sp>
        <p:nvSpPr>
          <p:cNvPr id="5" name="object 5"/>
          <p:cNvSpPr txBox="1">
            <a:spLocks noGrp="1"/>
          </p:cNvSpPr>
          <p:nvPr>
            <p:ph type="sldNum" sz="quarter" idx="7"/>
          </p:nvPr>
        </p:nvSpPr>
        <p:spPr>
          <a:prstGeom prst="rect">
            <a:avLst/>
          </a:prstGeom>
        </p:spPr>
        <p:txBody>
          <a:bodyPr vert="horz" wrap="square" lIns="0" tIns="12065" rIns="0" bIns="0" rtlCol="0">
            <a:spAutoFit/>
          </a:bodyPr>
          <a:lstStyle/>
          <a:p>
            <a:pPr marL="38100">
              <a:lnSpc>
                <a:spcPct val="100000"/>
              </a:lnSpc>
              <a:spcBef>
                <a:spcPts val="95"/>
              </a:spcBef>
            </a:pPr>
            <a:fld id="{81D60167-4931-47E6-BA6A-407CBD079E47}" type="slidenum">
              <a:rPr spc="-5" dirty="0"/>
              <a:t>28</a:t>
            </a:fld>
            <a:endParaRPr spc="-5" dirty="0"/>
          </a:p>
        </p:txBody>
      </p:sp>
      <p:sp>
        <p:nvSpPr>
          <p:cNvPr id="4" name="object 4"/>
          <p:cNvSpPr txBox="1"/>
          <p:nvPr/>
        </p:nvSpPr>
        <p:spPr>
          <a:xfrm>
            <a:off x="1599841" y="3003627"/>
            <a:ext cx="7325995" cy="2038379"/>
          </a:xfrm>
          <a:prstGeom prst="rect">
            <a:avLst/>
          </a:prstGeom>
        </p:spPr>
        <p:txBody>
          <a:bodyPr vert="horz" wrap="square" lIns="0" tIns="12065" rIns="0" bIns="0" rtlCol="0">
            <a:spAutoFit/>
          </a:bodyPr>
          <a:lstStyle/>
          <a:p>
            <a:pPr marL="469265" marR="5080" indent="-457200">
              <a:lnSpc>
                <a:spcPct val="100000"/>
              </a:lnSpc>
              <a:spcBef>
                <a:spcPts val="95"/>
              </a:spcBef>
              <a:buFont typeface="Wingdings" panose="05000000000000000000" pitchFamily="2" charset="2"/>
              <a:buChar char="q"/>
              <a:tabLst>
                <a:tab pos="299720" algn="l"/>
              </a:tabLst>
            </a:pPr>
            <a:r>
              <a:rPr sz="2000" spc="-5" dirty="0">
                <a:solidFill>
                  <a:srgbClr val="FFFFFF"/>
                </a:solidFill>
                <a:latin typeface="Tahoma"/>
                <a:cs typeface="Tahoma"/>
              </a:rPr>
              <a:t>Software</a:t>
            </a:r>
            <a:r>
              <a:rPr sz="2000" dirty="0">
                <a:solidFill>
                  <a:srgbClr val="FFFFFF"/>
                </a:solidFill>
                <a:latin typeface="Tahoma"/>
                <a:cs typeface="Tahoma"/>
              </a:rPr>
              <a:t> </a:t>
            </a:r>
            <a:r>
              <a:rPr sz="2000" spc="-5" dirty="0">
                <a:solidFill>
                  <a:srgbClr val="FFFFFF"/>
                </a:solidFill>
                <a:latin typeface="Tahoma"/>
                <a:cs typeface="Tahoma"/>
              </a:rPr>
              <a:t>documentation</a:t>
            </a:r>
            <a:r>
              <a:rPr sz="2000" dirty="0">
                <a:solidFill>
                  <a:srgbClr val="FFFFFF"/>
                </a:solidFill>
                <a:latin typeface="Tahoma"/>
                <a:cs typeface="Tahoma"/>
              </a:rPr>
              <a:t> </a:t>
            </a:r>
            <a:r>
              <a:rPr sz="2000" spc="-5" dirty="0">
                <a:solidFill>
                  <a:srgbClr val="FFFFFF"/>
                </a:solidFill>
                <a:latin typeface="Tahoma"/>
                <a:cs typeface="Tahoma"/>
              </a:rPr>
              <a:t>will </a:t>
            </a:r>
            <a:r>
              <a:rPr sz="2000" spc="-10" dirty="0">
                <a:solidFill>
                  <a:srgbClr val="FFFFFF"/>
                </a:solidFill>
                <a:latin typeface="Tahoma"/>
                <a:cs typeface="Tahoma"/>
              </a:rPr>
              <a:t>follow</a:t>
            </a:r>
            <a:r>
              <a:rPr lang="en-IN" sz="2000" spc="-10" dirty="0">
                <a:solidFill>
                  <a:srgbClr val="FFFFFF"/>
                </a:solidFill>
                <a:latin typeface="Tahoma"/>
                <a:cs typeface="Tahoma"/>
              </a:rPr>
              <a:t> the</a:t>
            </a:r>
            <a:r>
              <a:rPr sz="2000" dirty="0">
                <a:solidFill>
                  <a:srgbClr val="FFFFFF"/>
                </a:solidFill>
                <a:latin typeface="Tahoma"/>
                <a:cs typeface="Tahoma"/>
              </a:rPr>
              <a:t> </a:t>
            </a:r>
            <a:r>
              <a:rPr sz="2000" spc="-5" dirty="0">
                <a:solidFill>
                  <a:srgbClr val="FFFFFF"/>
                </a:solidFill>
                <a:latin typeface="Tahoma"/>
                <a:cs typeface="Tahoma"/>
              </a:rPr>
              <a:t>company </a:t>
            </a:r>
            <a:r>
              <a:rPr sz="2000" spc="-860" dirty="0">
                <a:solidFill>
                  <a:srgbClr val="FFFFFF"/>
                </a:solidFill>
                <a:latin typeface="Tahoma"/>
                <a:cs typeface="Tahoma"/>
              </a:rPr>
              <a:t> </a:t>
            </a:r>
            <a:r>
              <a:rPr sz="2000" spc="-5" dirty="0">
                <a:solidFill>
                  <a:srgbClr val="FFFFFF"/>
                </a:solidFill>
                <a:latin typeface="Tahoma"/>
                <a:cs typeface="Tahoma"/>
              </a:rPr>
              <a:t>standards</a:t>
            </a:r>
            <a:r>
              <a:rPr lang="en-IN" sz="2000" spc="-5" dirty="0">
                <a:solidFill>
                  <a:srgbClr val="FFFFFF"/>
                </a:solidFill>
                <a:latin typeface="Tahoma"/>
                <a:cs typeface="Tahoma"/>
              </a:rPr>
              <a:t>.</a:t>
            </a:r>
            <a:endParaRPr sz="2000" dirty="0">
              <a:latin typeface="Tahoma"/>
              <a:cs typeface="Tahoma"/>
            </a:endParaRPr>
          </a:p>
          <a:p>
            <a:pPr marL="469265" marR="36195" indent="-457200">
              <a:lnSpc>
                <a:spcPct val="100200"/>
              </a:lnSpc>
              <a:spcBef>
                <a:spcPts val="665"/>
              </a:spcBef>
              <a:buFont typeface="Wingdings" panose="05000000000000000000" pitchFamily="2" charset="2"/>
              <a:buChar char="q"/>
              <a:tabLst>
                <a:tab pos="299720" algn="l"/>
              </a:tabLst>
            </a:pPr>
            <a:r>
              <a:rPr sz="2000" spc="-5" dirty="0">
                <a:solidFill>
                  <a:srgbClr val="FFFFFF"/>
                </a:solidFill>
                <a:latin typeface="Tahoma"/>
                <a:cs typeface="Tahoma"/>
              </a:rPr>
              <a:t>Reviews </a:t>
            </a:r>
            <a:r>
              <a:rPr sz="2000" spc="5" dirty="0">
                <a:solidFill>
                  <a:srgbClr val="FFFFFF"/>
                </a:solidFill>
                <a:latin typeface="Tahoma"/>
                <a:cs typeface="Tahoma"/>
              </a:rPr>
              <a:t>of </a:t>
            </a:r>
            <a:r>
              <a:rPr sz="2000" spc="-5" dirty="0">
                <a:solidFill>
                  <a:srgbClr val="FFFFFF"/>
                </a:solidFill>
                <a:latin typeface="Tahoma"/>
                <a:cs typeface="Tahoma"/>
              </a:rPr>
              <a:t>documentation will be conducted </a:t>
            </a:r>
            <a:r>
              <a:rPr sz="2000" spc="-860" dirty="0">
                <a:solidFill>
                  <a:srgbClr val="FFFFFF"/>
                </a:solidFill>
                <a:latin typeface="Tahoma"/>
                <a:cs typeface="Tahoma"/>
              </a:rPr>
              <a:t> </a:t>
            </a:r>
            <a:r>
              <a:rPr sz="2000" spc="-5" dirty="0">
                <a:solidFill>
                  <a:srgbClr val="FFFFFF"/>
                </a:solidFill>
                <a:latin typeface="Tahoma"/>
                <a:cs typeface="Tahoma"/>
              </a:rPr>
              <a:t>by</a:t>
            </a:r>
            <a:r>
              <a:rPr sz="2000" dirty="0">
                <a:solidFill>
                  <a:srgbClr val="FFFFFF"/>
                </a:solidFill>
                <a:latin typeface="Tahoma"/>
                <a:cs typeface="Tahoma"/>
              </a:rPr>
              <a:t> </a:t>
            </a:r>
            <a:r>
              <a:rPr lang="en-IN" sz="2000" spc="-5" dirty="0">
                <a:solidFill>
                  <a:srgbClr val="FFFFFF"/>
                </a:solidFill>
                <a:latin typeface="Tahoma"/>
                <a:cs typeface="Tahoma"/>
              </a:rPr>
              <a:t>Mr. Martin</a:t>
            </a:r>
            <a:r>
              <a:rPr sz="2000" dirty="0">
                <a:solidFill>
                  <a:srgbClr val="FFFFFF"/>
                </a:solidFill>
                <a:latin typeface="Tahoma"/>
                <a:cs typeface="Tahoma"/>
              </a:rPr>
              <a:t> </a:t>
            </a:r>
            <a:r>
              <a:rPr sz="2000" spc="-5" dirty="0">
                <a:solidFill>
                  <a:srgbClr val="FFFFFF"/>
                </a:solidFill>
                <a:latin typeface="Tahoma"/>
                <a:cs typeface="Tahoma"/>
              </a:rPr>
              <a:t>at</a:t>
            </a:r>
            <a:r>
              <a:rPr sz="2000" dirty="0">
                <a:solidFill>
                  <a:srgbClr val="FFFFFF"/>
                </a:solidFill>
                <a:latin typeface="Tahoma"/>
                <a:cs typeface="Tahoma"/>
              </a:rPr>
              <a:t> </a:t>
            </a:r>
            <a:r>
              <a:rPr sz="2000" spc="-10" dirty="0">
                <a:solidFill>
                  <a:srgbClr val="FFFFFF"/>
                </a:solidFill>
                <a:latin typeface="Tahoma"/>
                <a:cs typeface="Tahoma"/>
              </a:rPr>
              <a:t>the</a:t>
            </a:r>
            <a:r>
              <a:rPr sz="2000" dirty="0">
                <a:solidFill>
                  <a:srgbClr val="FFFFFF"/>
                </a:solidFill>
                <a:latin typeface="Tahoma"/>
                <a:cs typeface="Tahoma"/>
              </a:rPr>
              <a:t> </a:t>
            </a:r>
            <a:r>
              <a:rPr sz="2000" spc="-5" dirty="0">
                <a:solidFill>
                  <a:srgbClr val="FFFFFF"/>
                </a:solidFill>
                <a:latin typeface="Tahoma"/>
                <a:cs typeface="Tahoma"/>
              </a:rPr>
              <a:t>completion</a:t>
            </a:r>
            <a:r>
              <a:rPr sz="2000" dirty="0">
                <a:solidFill>
                  <a:srgbClr val="FFFFFF"/>
                </a:solidFill>
                <a:latin typeface="Tahoma"/>
                <a:cs typeface="Tahoma"/>
              </a:rPr>
              <a:t> </a:t>
            </a:r>
            <a:r>
              <a:rPr sz="2000" spc="-5" dirty="0">
                <a:solidFill>
                  <a:srgbClr val="FFFFFF"/>
                </a:solidFill>
                <a:latin typeface="Tahoma"/>
                <a:cs typeface="Tahoma"/>
              </a:rPr>
              <a:t>of</a:t>
            </a:r>
            <a:r>
              <a:rPr sz="2000" dirty="0">
                <a:solidFill>
                  <a:srgbClr val="FFFFFF"/>
                </a:solidFill>
                <a:latin typeface="Tahoma"/>
                <a:cs typeface="Tahoma"/>
              </a:rPr>
              <a:t> </a:t>
            </a:r>
            <a:r>
              <a:rPr sz="2000" spc="-5" dirty="0">
                <a:solidFill>
                  <a:srgbClr val="FFFFFF"/>
                </a:solidFill>
                <a:latin typeface="Tahoma"/>
                <a:cs typeface="Tahoma"/>
              </a:rPr>
              <a:t>each</a:t>
            </a:r>
            <a:r>
              <a:rPr sz="2000" dirty="0">
                <a:solidFill>
                  <a:srgbClr val="FFFFFF"/>
                </a:solidFill>
                <a:latin typeface="Tahoma"/>
                <a:cs typeface="Tahoma"/>
              </a:rPr>
              <a:t> </a:t>
            </a:r>
            <a:r>
              <a:rPr sz="2000" spc="-5" dirty="0">
                <a:solidFill>
                  <a:srgbClr val="FFFFFF"/>
                </a:solidFill>
                <a:latin typeface="Tahoma"/>
                <a:cs typeface="Tahoma"/>
              </a:rPr>
              <a:t>phase</a:t>
            </a:r>
            <a:r>
              <a:rPr sz="2000" dirty="0">
                <a:solidFill>
                  <a:srgbClr val="FFFFFF"/>
                </a:solidFill>
                <a:latin typeface="Tahoma"/>
                <a:cs typeface="Tahoma"/>
              </a:rPr>
              <a:t> </a:t>
            </a:r>
            <a:r>
              <a:rPr sz="2000" spc="-5" dirty="0">
                <a:solidFill>
                  <a:srgbClr val="FFFFFF"/>
                </a:solidFill>
                <a:latin typeface="Tahoma"/>
                <a:cs typeface="Tahoma"/>
              </a:rPr>
              <a:t>of </a:t>
            </a:r>
            <a:r>
              <a:rPr sz="2000" dirty="0">
                <a:solidFill>
                  <a:srgbClr val="FFFFFF"/>
                </a:solidFill>
                <a:latin typeface="Tahoma"/>
                <a:cs typeface="Tahoma"/>
              </a:rPr>
              <a:t> </a:t>
            </a:r>
            <a:r>
              <a:rPr sz="2000" spc="-5" dirty="0">
                <a:solidFill>
                  <a:srgbClr val="FFFFFF"/>
                </a:solidFill>
                <a:latin typeface="Tahoma"/>
                <a:cs typeface="Tahoma"/>
              </a:rPr>
              <a:t>the process</a:t>
            </a:r>
            <a:r>
              <a:rPr sz="2000" dirty="0">
                <a:solidFill>
                  <a:srgbClr val="FFFFFF"/>
                </a:solidFill>
                <a:latin typeface="Tahoma"/>
                <a:cs typeface="Tahoma"/>
              </a:rPr>
              <a:t> </a:t>
            </a:r>
            <a:r>
              <a:rPr sz="2000" spc="-5" dirty="0">
                <a:solidFill>
                  <a:srgbClr val="FFFFFF"/>
                </a:solidFill>
                <a:latin typeface="Tahoma"/>
                <a:cs typeface="Tahoma"/>
              </a:rPr>
              <a:t>model</a:t>
            </a:r>
            <a:r>
              <a:rPr lang="en-IN" sz="2000" spc="-5" dirty="0">
                <a:solidFill>
                  <a:srgbClr val="FFFFFF"/>
                </a:solidFill>
                <a:latin typeface="Tahoma"/>
                <a:cs typeface="Tahoma"/>
              </a:rPr>
              <a:t>.</a:t>
            </a:r>
            <a:endParaRPr sz="2000" dirty="0">
              <a:latin typeface="Tahoma"/>
              <a:cs typeface="Tahoma"/>
            </a:endParaRPr>
          </a:p>
          <a:p>
            <a:pPr marL="469265" marR="331470" indent="-457200">
              <a:lnSpc>
                <a:spcPct val="100200"/>
              </a:lnSpc>
              <a:spcBef>
                <a:spcPts val="665"/>
              </a:spcBef>
              <a:buFont typeface="Wingdings" panose="05000000000000000000" pitchFamily="2" charset="2"/>
              <a:buChar char="q"/>
              <a:tabLst>
                <a:tab pos="299720" algn="l"/>
              </a:tabLst>
            </a:pPr>
            <a:r>
              <a:rPr sz="2000" dirty="0">
                <a:solidFill>
                  <a:srgbClr val="FFFFFF"/>
                </a:solidFill>
                <a:latin typeface="Tahoma"/>
                <a:cs typeface="Tahoma"/>
              </a:rPr>
              <a:t>This </a:t>
            </a:r>
            <a:r>
              <a:rPr sz="2000" spc="-10" dirty="0">
                <a:solidFill>
                  <a:srgbClr val="FFFFFF"/>
                </a:solidFill>
                <a:latin typeface="Tahoma"/>
                <a:cs typeface="Tahoma"/>
              </a:rPr>
              <a:t>will </a:t>
            </a:r>
            <a:r>
              <a:rPr sz="2000" spc="-5" dirty="0">
                <a:solidFill>
                  <a:srgbClr val="FFFFFF"/>
                </a:solidFill>
                <a:latin typeface="Tahoma"/>
                <a:cs typeface="Tahoma"/>
              </a:rPr>
              <a:t>ensure </a:t>
            </a:r>
            <a:r>
              <a:rPr sz="2000" spc="-10" dirty="0">
                <a:solidFill>
                  <a:srgbClr val="FFFFFF"/>
                </a:solidFill>
                <a:latin typeface="Tahoma"/>
                <a:cs typeface="Tahoma"/>
              </a:rPr>
              <a:t>that </a:t>
            </a:r>
            <a:r>
              <a:rPr sz="2000" spc="-5" dirty="0">
                <a:solidFill>
                  <a:srgbClr val="FFFFFF"/>
                </a:solidFill>
                <a:latin typeface="Tahoma"/>
                <a:cs typeface="Tahoma"/>
              </a:rPr>
              <a:t>all the documentation </a:t>
            </a:r>
            <a:r>
              <a:rPr sz="2000" spc="-860" dirty="0">
                <a:solidFill>
                  <a:srgbClr val="FFFFFF"/>
                </a:solidFill>
                <a:latin typeface="Tahoma"/>
                <a:cs typeface="Tahoma"/>
              </a:rPr>
              <a:t> </a:t>
            </a:r>
            <a:r>
              <a:rPr sz="2000" spc="-5" dirty="0">
                <a:solidFill>
                  <a:srgbClr val="FFFFFF"/>
                </a:solidFill>
                <a:latin typeface="Tahoma"/>
                <a:cs typeface="Tahoma"/>
              </a:rPr>
              <a:t>for a particular phase </a:t>
            </a:r>
            <a:r>
              <a:rPr sz="2000" dirty="0">
                <a:solidFill>
                  <a:srgbClr val="FFFFFF"/>
                </a:solidFill>
                <a:latin typeface="Tahoma"/>
                <a:cs typeface="Tahoma"/>
              </a:rPr>
              <a:t>has </a:t>
            </a:r>
            <a:r>
              <a:rPr sz="2000" spc="-5" dirty="0">
                <a:solidFill>
                  <a:srgbClr val="FFFFFF"/>
                </a:solidFill>
                <a:latin typeface="Tahoma"/>
                <a:cs typeface="Tahoma"/>
              </a:rPr>
              <a:t>been completed </a:t>
            </a:r>
            <a:r>
              <a:rPr sz="2000" spc="-860" dirty="0">
                <a:solidFill>
                  <a:srgbClr val="FFFFFF"/>
                </a:solidFill>
                <a:latin typeface="Tahoma"/>
                <a:cs typeface="Tahoma"/>
              </a:rPr>
              <a:t> </a:t>
            </a:r>
            <a:r>
              <a:rPr sz="2000" spc="-5" dirty="0">
                <a:solidFill>
                  <a:srgbClr val="FFFFFF"/>
                </a:solidFill>
                <a:latin typeface="Tahoma"/>
                <a:cs typeface="Tahoma"/>
              </a:rPr>
              <a:t>by the</a:t>
            </a:r>
            <a:r>
              <a:rPr sz="2000" dirty="0">
                <a:solidFill>
                  <a:srgbClr val="FFFFFF"/>
                </a:solidFill>
                <a:latin typeface="Tahoma"/>
                <a:cs typeface="Tahoma"/>
              </a:rPr>
              <a:t> </a:t>
            </a:r>
            <a:r>
              <a:rPr sz="2000" spc="-5" dirty="0">
                <a:solidFill>
                  <a:srgbClr val="FFFFFF"/>
                </a:solidFill>
                <a:latin typeface="Tahoma"/>
                <a:cs typeface="Tahoma"/>
              </a:rPr>
              <a:t>time</a:t>
            </a:r>
            <a:r>
              <a:rPr sz="2000" dirty="0">
                <a:solidFill>
                  <a:srgbClr val="FFFFFF"/>
                </a:solidFill>
                <a:latin typeface="Tahoma"/>
                <a:cs typeface="Tahoma"/>
              </a:rPr>
              <a:t> </a:t>
            </a:r>
            <a:r>
              <a:rPr sz="2000" spc="-5" dirty="0">
                <a:solidFill>
                  <a:srgbClr val="FFFFFF"/>
                </a:solidFill>
                <a:latin typeface="Tahoma"/>
                <a:cs typeface="Tahoma"/>
              </a:rPr>
              <a:t>the</a:t>
            </a:r>
            <a:r>
              <a:rPr sz="2000" dirty="0">
                <a:solidFill>
                  <a:srgbClr val="FFFFFF"/>
                </a:solidFill>
                <a:latin typeface="Tahoma"/>
                <a:cs typeface="Tahoma"/>
              </a:rPr>
              <a:t> next</a:t>
            </a:r>
            <a:r>
              <a:rPr sz="2000" spc="-5" dirty="0">
                <a:solidFill>
                  <a:srgbClr val="FFFFFF"/>
                </a:solidFill>
                <a:latin typeface="Tahoma"/>
                <a:cs typeface="Tahoma"/>
              </a:rPr>
              <a:t> phase</a:t>
            </a:r>
            <a:r>
              <a:rPr sz="2000" dirty="0">
                <a:solidFill>
                  <a:srgbClr val="FFFFFF"/>
                </a:solidFill>
                <a:latin typeface="Tahoma"/>
                <a:cs typeface="Tahoma"/>
              </a:rPr>
              <a:t> is </a:t>
            </a:r>
            <a:r>
              <a:rPr sz="2000" spc="-5" dirty="0">
                <a:solidFill>
                  <a:srgbClr val="FFFFFF"/>
                </a:solidFill>
                <a:latin typeface="Tahoma"/>
                <a:cs typeface="Tahoma"/>
              </a:rPr>
              <a:t>started</a:t>
            </a:r>
            <a:endParaRPr sz="2000" dirty="0">
              <a:latin typeface="Tahoma"/>
              <a:cs typeface="Tahoma"/>
            </a:endParaRPr>
          </a:p>
        </p:txBody>
      </p:sp>
      <p:pic>
        <p:nvPicPr>
          <p:cNvPr id="6" name="Graphic 5">
            <a:extLst>
              <a:ext uri="{FF2B5EF4-FFF2-40B4-BE49-F238E27FC236}">
                <a16:creationId xmlns:a16="http://schemas.microsoft.com/office/drawing/2014/main" id="{BDF9410C-47FC-4254-BB68-20812683534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87818" y="63389"/>
            <a:ext cx="1238249" cy="768207"/>
          </a:xfrm>
          <a:prstGeom prst="rect">
            <a:avLst/>
          </a:prstGeom>
        </p:spPr>
      </p:pic>
      <p:cxnSp>
        <p:nvCxnSpPr>
          <p:cNvPr id="7" name="Straight Connector 6">
            <a:extLst>
              <a:ext uri="{FF2B5EF4-FFF2-40B4-BE49-F238E27FC236}">
                <a16:creationId xmlns:a16="http://schemas.microsoft.com/office/drawing/2014/main" id="{F1ED356F-5961-45BC-93E5-F2E0E3112973}"/>
              </a:ext>
            </a:extLst>
          </p:cNvPr>
          <p:cNvCxnSpPr/>
          <p:nvPr/>
        </p:nvCxnSpPr>
        <p:spPr>
          <a:xfrm flipV="1">
            <a:off x="0" y="1062227"/>
            <a:ext cx="9118600" cy="76200"/>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8" name="Straight Connector 7">
            <a:extLst>
              <a:ext uri="{FF2B5EF4-FFF2-40B4-BE49-F238E27FC236}">
                <a16:creationId xmlns:a16="http://schemas.microsoft.com/office/drawing/2014/main" id="{126BEECA-8ECA-42F1-BE6B-25ACE4B2B917}"/>
              </a:ext>
            </a:extLst>
          </p:cNvPr>
          <p:cNvCxnSpPr>
            <a:cxnSpLocks/>
          </p:cNvCxnSpPr>
          <p:nvPr/>
        </p:nvCxnSpPr>
        <p:spPr>
          <a:xfrm>
            <a:off x="901700" y="0"/>
            <a:ext cx="0" cy="166370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65352" y="506983"/>
            <a:ext cx="4863084" cy="457200"/>
          </a:xfrm>
          <a:prstGeom prst="rect">
            <a:avLst/>
          </a:prstGeom>
        </p:spPr>
      </p:pic>
      <p:sp>
        <p:nvSpPr>
          <p:cNvPr id="3" name="object 3"/>
          <p:cNvSpPr txBox="1">
            <a:spLocks noGrp="1"/>
          </p:cNvSpPr>
          <p:nvPr>
            <p:ph type="title"/>
          </p:nvPr>
        </p:nvSpPr>
        <p:spPr>
          <a:xfrm>
            <a:off x="1132839" y="1212068"/>
            <a:ext cx="6974840" cy="1555115"/>
          </a:xfrm>
          <a:prstGeom prst="rect">
            <a:avLst/>
          </a:prstGeom>
        </p:spPr>
        <p:txBody>
          <a:bodyPr vert="horz" wrap="square" lIns="0" tIns="113664" rIns="0" bIns="0" rtlCol="0">
            <a:spAutoFit/>
          </a:bodyPr>
          <a:lstStyle/>
          <a:p>
            <a:pPr marL="12700">
              <a:lnSpc>
                <a:spcPct val="100000"/>
              </a:lnSpc>
              <a:spcBef>
                <a:spcPts val="894"/>
              </a:spcBef>
            </a:pPr>
            <a:r>
              <a:rPr dirty="0"/>
              <a:t>4.3</a:t>
            </a:r>
            <a:r>
              <a:rPr spc="-15" dirty="0"/>
              <a:t> </a:t>
            </a:r>
            <a:r>
              <a:rPr spc="-5" dirty="0"/>
              <a:t>Project</a:t>
            </a:r>
            <a:r>
              <a:rPr spc="-10" dirty="0"/>
              <a:t> </a:t>
            </a:r>
            <a:r>
              <a:rPr dirty="0"/>
              <a:t>Support</a:t>
            </a:r>
            <a:r>
              <a:rPr spc="-15" dirty="0"/>
              <a:t> </a:t>
            </a:r>
            <a:r>
              <a:rPr spc="-5" dirty="0"/>
              <a:t>Function</a:t>
            </a:r>
          </a:p>
          <a:p>
            <a:pPr marL="1040765" marR="5080" indent="-457200">
              <a:lnSpc>
                <a:spcPct val="100000"/>
              </a:lnSpc>
              <a:spcBef>
                <a:spcPts val="690"/>
              </a:spcBef>
              <a:buFont typeface="Wingdings" panose="05000000000000000000" pitchFamily="2" charset="2"/>
              <a:buChar char="q"/>
            </a:pPr>
            <a:r>
              <a:rPr sz="2800" spc="-5" dirty="0"/>
              <a:t>-</a:t>
            </a:r>
            <a:r>
              <a:rPr sz="2800" spc="365" dirty="0"/>
              <a:t> </a:t>
            </a:r>
            <a:r>
              <a:rPr sz="2400" spc="-5" dirty="0"/>
              <a:t>Quality</a:t>
            </a:r>
            <a:r>
              <a:rPr sz="2400" spc="15" dirty="0"/>
              <a:t> </a:t>
            </a:r>
            <a:r>
              <a:rPr sz="2400" spc="-5" dirty="0"/>
              <a:t>assurance</a:t>
            </a:r>
            <a:r>
              <a:rPr sz="2400" spc="5" dirty="0"/>
              <a:t> </a:t>
            </a:r>
            <a:r>
              <a:rPr sz="2400" spc="-5" dirty="0"/>
              <a:t>will</a:t>
            </a:r>
            <a:r>
              <a:rPr sz="2400" dirty="0"/>
              <a:t> </a:t>
            </a:r>
            <a:r>
              <a:rPr sz="2400" spc="-5" dirty="0"/>
              <a:t>be</a:t>
            </a:r>
            <a:r>
              <a:rPr sz="2400" spc="5" dirty="0"/>
              <a:t> </a:t>
            </a:r>
            <a:r>
              <a:rPr sz="2400" spc="-5" dirty="0"/>
              <a:t>performed</a:t>
            </a:r>
            <a:r>
              <a:rPr sz="2400" spc="5" dirty="0"/>
              <a:t> </a:t>
            </a:r>
            <a:r>
              <a:rPr sz="2400" spc="-5" dirty="0"/>
              <a:t>as </a:t>
            </a:r>
            <a:r>
              <a:rPr sz="2400" spc="-860" dirty="0"/>
              <a:t> </a:t>
            </a:r>
            <a:r>
              <a:rPr sz="2400" spc="-5" dirty="0"/>
              <a:t>documented in</a:t>
            </a:r>
            <a:r>
              <a:rPr sz="2400" dirty="0"/>
              <a:t> </a:t>
            </a:r>
            <a:r>
              <a:rPr sz="2400" spc="-5" dirty="0"/>
              <a:t>2.1</a:t>
            </a:r>
            <a:endParaRPr sz="2800" dirty="0"/>
          </a:p>
        </p:txBody>
      </p:sp>
      <p:sp>
        <p:nvSpPr>
          <p:cNvPr id="4" name="object 4"/>
          <p:cNvSpPr txBox="1">
            <a:spLocks noGrp="1"/>
          </p:cNvSpPr>
          <p:nvPr>
            <p:ph type="sldNum" sz="quarter" idx="7"/>
          </p:nvPr>
        </p:nvSpPr>
        <p:spPr>
          <a:prstGeom prst="rect">
            <a:avLst/>
          </a:prstGeom>
        </p:spPr>
        <p:txBody>
          <a:bodyPr vert="horz" wrap="square" lIns="0" tIns="12065" rIns="0" bIns="0" rtlCol="0">
            <a:spAutoFit/>
          </a:bodyPr>
          <a:lstStyle/>
          <a:p>
            <a:pPr marL="38100">
              <a:lnSpc>
                <a:spcPct val="100000"/>
              </a:lnSpc>
              <a:spcBef>
                <a:spcPts val="95"/>
              </a:spcBef>
            </a:pPr>
            <a:fld id="{81D60167-4931-47E6-BA6A-407CBD079E47}" type="slidenum">
              <a:rPr spc="-5" dirty="0"/>
              <a:t>29</a:t>
            </a:fld>
            <a:endParaRPr spc="-5" dirty="0"/>
          </a:p>
        </p:txBody>
      </p:sp>
      <p:pic>
        <p:nvPicPr>
          <p:cNvPr id="5" name="Graphic 4">
            <a:extLst>
              <a:ext uri="{FF2B5EF4-FFF2-40B4-BE49-F238E27FC236}">
                <a16:creationId xmlns:a16="http://schemas.microsoft.com/office/drawing/2014/main" id="{451CDBC8-5461-4853-B6E0-F5FC7863E97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87818" y="63389"/>
            <a:ext cx="1238249" cy="768207"/>
          </a:xfrm>
          <a:prstGeom prst="rect">
            <a:avLst/>
          </a:prstGeom>
        </p:spPr>
      </p:pic>
      <p:cxnSp>
        <p:nvCxnSpPr>
          <p:cNvPr id="6" name="Straight Connector 5">
            <a:extLst>
              <a:ext uri="{FF2B5EF4-FFF2-40B4-BE49-F238E27FC236}">
                <a16:creationId xmlns:a16="http://schemas.microsoft.com/office/drawing/2014/main" id="{6115A158-F6B3-4AFA-AB18-C30A59A64DDF}"/>
              </a:ext>
            </a:extLst>
          </p:cNvPr>
          <p:cNvCxnSpPr/>
          <p:nvPr/>
        </p:nvCxnSpPr>
        <p:spPr>
          <a:xfrm flipV="1">
            <a:off x="0" y="1054100"/>
            <a:ext cx="9118600" cy="76200"/>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95F6BAC1-42A6-46E4-AEDC-5134BA3D58A4}"/>
              </a:ext>
            </a:extLst>
          </p:cNvPr>
          <p:cNvCxnSpPr>
            <a:cxnSpLocks/>
          </p:cNvCxnSpPr>
          <p:nvPr/>
        </p:nvCxnSpPr>
        <p:spPr>
          <a:xfrm>
            <a:off x="901700" y="0"/>
            <a:ext cx="0" cy="166370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44016" y="525272"/>
            <a:ext cx="2781300" cy="542543"/>
          </a:xfrm>
          <a:prstGeom prst="rect">
            <a:avLst/>
          </a:prstGeom>
        </p:spPr>
      </p:pic>
      <p:sp>
        <p:nvSpPr>
          <p:cNvPr id="3" name="object 3"/>
          <p:cNvSpPr txBox="1"/>
          <p:nvPr/>
        </p:nvSpPr>
        <p:spPr>
          <a:xfrm>
            <a:off x="0" y="1790470"/>
            <a:ext cx="9118600" cy="2198935"/>
          </a:xfrm>
          <a:prstGeom prst="rect">
            <a:avLst/>
          </a:prstGeom>
        </p:spPr>
        <p:txBody>
          <a:bodyPr vert="horz" wrap="square" lIns="0" tIns="12700" rIns="0" bIns="0" rtlCol="0">
            <a:spAutoFit/>
          </a:bodyPr>
          <a:lstStyle/>
          <a:p>
            <a:pPr marL="1841500" marR="5080" indent="-1828800">
              <a:lnSpc>
                <a:spcPct val="120000"/>
              </a:lnSpc>
              <a:spcBef>
                <a:spcPts val="100"/>
              </a:spcBef>
            </a:pPr>
            <a:r>
              <a:rPr sz="3600" b="1" spc="-5" dirty="0">
                <a:solidFill>
                  <a:schemeClr val="bg1">
                    <a:lumMod val="85000"/>
                  </a:schemeClr>
                </a:solidFill>
                <a:latin typeface="Tahoma"/>
                <a:cs typeface="Tahoma"/>
              </a:rPr>
              <a:t>IEEE</a:t>
            </a:r>
            <a:r>
              <a:rPr sz="3600" b="1" spc="55" dirty="0">
                <a:solidFill>
                  <a:schemeClr val="bg1">
                    <a:lumMod val="85000"/>
                  </a:schemeClr>
                </a:solidFill>
                <a:latin typeface="Tahoma"/>
                <a:cs typeface="Tahoma"/>
              </a:rPr>
              <a:t> </a:t>
            </a:r>
            <a:r>
              <a:rPr sz="3600" dirty="0">
                <a:solidFill>
                  <a:schemeClr val="bg1">
                    <a:lumMod val="85000"/>
                  </a:schemeClr>
                </a:solidFill>
                <a:latin typeface="Tahoma"/>
                <a:cs typeface="Tahoma"/>
              </a:rPr>
              <a:t>–</a:t>
            </a:r>
            <a:r>
              <a:rPr sz="3600" spc="-10" dirty="0">
                <a:solidFill>
                  <a:schemeClr val="bg1">
                    <a:lumMod val="85000"/>
                  </a:schemeClr>
                </a:solidFill>
                <a:latin typeface="Tahoma"/>
                <a:cs typeface="Tahoma"/>
              </a:rPr>
              <a:t> </a:t>
            </a:r>
            <a:r>
              <a:rPr sz="2800" dirty="0">
                <a:solidFill>
                  <a:schemeClr val="bg1">
                    <a:lumMod val="85000"/>
                  </a:schemeClr>
                </a:solidFill>
                <a:latin typeface="Tahoma"/>
                <a:cs typeface="Tahoma"/>
              </a:rPr>
              <a:t>The</a:t>
            </a:r>
            <a:r>
              <a:rPr sz="2800" spc="-10" dirty="0">
                <a:solidFill>
                  <a:schemeClr val="bg1">
                    <a:lumMod val="85000"/>
                  </a:schemeClr>
                </a:solidFill>
                <a:latin typeface="Tahoma"/>
                <a:cs typeface="Tahoma"/>
              </a:rPr>
              <a:t> </a:t>
            </a:r>
            <a:r>
              <a:rPr sz="2800" dirty="0">
                <a:solidFill>
                  <a:schemeClr val="bg1">
                    <a:lumMod val="85000"/>
                  </a:schemeClr>
                </a:solidFill>
                <a:latin typeface="Tahoma"/>
                <a:cs typeface="Tahoma"/>
              </a:rPr>
              <a:t>Institute</a:t>
            </a:r>
            <a:r>
              <a:rPr sz="2800" spc="-10" dirty="0">
                <a:solidFill>
                  <a:schemeClr val="bg1">
                    <a:lumMod val="85000"/>
                  </a:schemeClr>
                </a:solidFill>
                <a:latin typeface="Tahoma"/>
                <a:cs typeface="Tahoma"/>
              </a:rPr>
              <a:t> </a:t>
            </a:r>
            <a:r>
              <a:rPr sz="2800" spc="-5" dirty="0">
                <a:solidFill>
                  <a:schemeClr val="bg1">
                    <a:lumMod val="85000"/>
                  </a:schemeClr>
                </a:solidFill>
                <a:latin typeface="Tahoma"/>
                <a:cs typeface="Tahoma"/>
              </a:rPr>
              <a:t>for</a:t>
            </a:r>
            <a:r>
              <a:rPr sz="2800" spc="-10" dirty="0">
                <a:solidFill>
                  <a:schemeClr val="bg1">
                    <a:lumMod val="85000"/>
                  </a:schemeClr>
                </a:solidFill>
                <a:latin typeface="Tahoma"/>
                <a:cs typeface="Tahoma"/>
              </a:rPr>
              <a:t> </a:t>
            </a:r>
            <a:r>
              <a:rPr sz="2800" dirty="0">
                <a:solidFill>
                  <a:schemeClr val="bg1">
                    <a:lumMod val="85000"/>
                  </a:schemeClr>
                </a:solidFill>
                <a:latin typeface="Tahoma"/>
                <a:cs typeface="Tahoma"/>
              </a:rPr>
              <a:t>Electrical </a:t>
            </a:r>
            <a:r>
              <a:rPr sz="2800" spc="5" dirty="0">
                <a:solidFill>
                  <a:schemeClr val="bg1">
                    <a:lumMod val="85000"/>
                  </a:schemeClr>
                </a:solidFill>
                <a:latin typeface="Tahoma"/>
                <a:cs typeface="Tahoma"/>
              </a:rPr>
              <a:t> </a:t>
            </a:r>
            <a:r>
              <a:rPr sz="2800" dirty="0">
                <a:solidFill>
                  <a:schemeClr val="bg1">
                    <a:lumMod val="85000"/>
                  </a:schemeClr>
                </a:solidFill>
                <a:latin typeface="Tahoma"/>
                <a:cs typeface="Tahoma"/>
              </a:rPr>
              <a:t>and</a:t>
            </a:r>
            <a:r>
              <a:rPr sz="2800" spc="-55" dirty="0">
                <a:solidFill>
                  <a:schemeClr val="bg1">
                    <a:lumMod val="85000"/>
                  </a:schemeClr>
                </a:solidFill>
                <a:latin typeface="Tahoma"/>
                <a:cs typeface="Tahoma"/>
              </a:rPr>
              <a:t> </a:t>
            </a:r>
            <a:r>
              <a:rPr sz="2800" dirty="0">
                <a:solidFill>
                  <a:schemeClr val="bg1">
                    <a:lumMod val="85000"/>
                  </a:schemeClr>
                </a:solidFill>
                <a:latin typeface="Tahoma"/>
                <a:cs typeface="Tahoma"/>
              </a:rPr>
              <a:t>Electronics</a:t>
            </a:r>
            <a:r>
              <a:rPr sz="2800" spc="-55" dirty="0">
                <a:solidFill>
                  <a:schemeClr val="bg1">
                    <a:lumMod val="85000"/>
                  </a:schemeClr>
                </a:solidFill>
                <a:latin typeface="Tahoma"/>
                <a:cs typeface="Tahoma"/>
              </a:rPr>
              <a:t> </a:t>
            </a:r>
            <a:r>
              <a:rPr sz="2800" dirty="0">
                <a:solidFill>
                  <a:schemeClr val="bg1">
                    <a:lumMod val="85000"/>
                  </a:schemeClr>
                </a:solidFill>
                <a:latin typeface="Tahoma"/>
                <a:cs typeface="Tahoma"/>
              </a:rPr>
              <a:t>Engineering</a:t>
            </a:r>
            <a:endParaRPr lang="en-IN" sz="2800" dirty="0">
              <a:solidFill>
                <a:schemeClr val="bg1">
                  <a:lumMod val="85000"/>
                </a:schemeClr>
              </a:solidFill>
              <a:latin typeface="Tahoma"/>
              <a:cs typeface="Tahoma"/>
            </a:endParaRPr>
          </a:p>
          <a:p>
            <a:pPr marL="1841500" marR="5080" indent="-1828800">
              <a:lnSpc>
                <a:spcPct val="120000"/>
              </a:lnSpc>
              <a:spcBef>
                <a:spcPts val="100"/>
              </a:spcBef>
            </a:pPr>
            <a:endParaRPr lang="en-IN" sz="2800" b="1" spc="-5" dirty="0">
              <a:solidFill>
                <a:schemeClr val="bg1">
                  <a:lumMod val="85000"/>
                </a:schemeClr>
              </a:solidFill>
              <a:latin typeface="Tahoma"/>
              <a:cs typeface="Tahoma"/>
            </a:endParaRPr>
          </a:p>
          <a:p>
            <a:pPr marL="1841500" marR="5080" indent="-1828800">
              <a:lnSpc>
                <a:spcPct val="120000"/>
              </a:lnSpc>
              <a:spcBef>
                <a:spcPts val="100"/>
              </a:spcBef>
            </a:pPr>
            <a:r>
              <a:rPr sz="2800" b="1" spc="-5" dirty="0">
                <a:solidFill>
                  <a:schemeClr val="bg1">
                    <a:lumMod val="85000"/>
                  </a:schemeClr>
                </a:solidFill>
                <a:latin typeface="Tahoma"/>
                <a:cs typeface="Tahoma"/>
              </a:rPr>
              <a:t>SPMP</a:t>
            </a:r>
            <a:r>
              <a:rPr sz="2800" b="1" spc="50" dirty="0">
                <a:solidFill>
                  <a:schemeClr val="bg1">
                    <a:lumMod val="85000"/>
                  </a:schemeClr>
                </a:solidFill>
                <a:latin typeface="Tahoma"/>
                <a:cs typeface="Tahoma"/>
              </a:rPr>
              <a:t> </a:t>
            </a:r>
            <a:r>
              <a:rPr sz="2800" dirty="0">
                <a:solidFill>
                  <a:schemeClr val="bg1">
                    <a:lumMod val="85000"/>
                  </a:schemeClr>
                </a:solidFill>
                <a:latin typeface="Tahoma"/>
                <a:cs typeface="Tahoma"/>
              </a:rPr>
              <a:t>–</a:t>
            </a:r>
            <a:r>
              <a:rPr sz="2800" spc="-20" dirty="0">
                <a:solidFill>
                  <a:schemeClr val="bg1">
                    <a:lumMod val="85000"/>
                  </a:schemeClr>
                </a:solidFill>
                <a:latin typeface="Tahoma"/>
                <a:cs typeface="Tahoma"/>
              </a:rPr>
              <a:t> </a:t>
            </a:r>
            <a:r>
              <a:rPr sz="2800" spc="-5" dirty="0">
                <a:solidFill>
                  <a:schemeClr val="bg1">
                    <a:lumMod val="85000"/>
                  </a:schemeClr>
                </a:solidFill>
                <a:latin typeface="Tahoma"/>
                <a:cs typeface="Tahoma"/>
              </a:rPr>
              <a:t>Software</a:t>
            </a:r>
            <a:r>
              <a:rPr sz="2800" spc="-20" dirty="0">
                <a:solidFill>
                  <a:schemeClr val="bg1">
                    <a:lumMod val="85000"/>
                  </a:schemeClr>
                </a:solidFill>
                <a:latin typeface="Tahoma"/>
                <a:cs typeface="Tahoma"/>
              </a:rPr>
              <a:t> </a:t>
            </a:r>
            <a:r>
              <a:rPr sz="2800" spc="-5" dirty="0">
                <a:solidFill>
                  <a:schemeClr val="bg1">
                    <a:lumMod val="85000"/>
                  </a:schemeClr>
                </a:solidFill>
                <a:latin typeface="Tahoma"/>
                <a:cs typeface="Tahoma"/>
              </a:rPr>
              <a:t>Project</a:t>
            </a:r>
            <a:r>
              <a:rPr lang="en-IN" sz="2800" dirty="0">
                <a:solidFill>
                  <a:schemeClr val="bg1">
                    <a:lumMod val="85000"/>
                  </a:schemeClr>
                </a:solidFill>
                <a:latin typeface="Tahoma"/>
                <a:cs typeface="Tahoma"/>
              </a:rPr>
              <a:t> </a:t>
            </a:r>
            <a:r>
              <a:rPr sz="2800" dirty="0">
                <a:solidFill>
                  <a:schemeClr val="bg1">
                    <a:lumMod val="85000"/>
                  </a:schemeClr>
                </a:solidFill>
                <a:latin typeface="Tahoma"/>
                <a:cs typeface="Tahoma"/>
              </a:rPr>
              <a:t>Management</a:t>
            </a:r>
            <a:r>
              <a:rPr sz="2800" spc="-60" dirty="0">
                <a:solidFill>
                  <a:schemeClr val="bg1">
                    <a:lumMod val="85000"/>
                  </a:schemeClr>
                </a:solidFill>
                <a:latin typeface="Tahoma"/>
                <a:cs typeface="Tahoma"/>
              </a:rPr>
              <a:t> </a:t>
            </a:r>
            <a:r>
              <a:rPr sz="2800" spc="-5" dirty="0">
                <a:solidFill>
                  <a:schemeClr val="bg1">
                    <a:lumMod val="85000"/>
                  </a:schemeClr>
                </a:solidFill>
                <a:latin typeface="Tahoma"/>
                <a:cs typeface="Tahoma"/>
              </a:rPr>
              <a:t>Plan</a:t>
            </a:r>
            <a:endParaRPr sz="3600" dirty="0">
              <a:solidFill>
                <a:schemeClr val="bg1">
                  <a:lumMod val="85000"/>
                </a:schemeClr>
              </a:solidFill>
              <a:latin typeface="Tahoma"/>
              <a:cs typeface="Tahoma"/>
            </a:endParaRPr>
          </a:p>
        </p:txBody>
      </p:sp>
      <p:sp>
        <p:nvSpPr>
          <p:cNvPr id="4" name="object 4"/>
          <p:cNvSpPr txBox="1">
            <a:spLocks noGrp="1"/>
          </p:cNvSpPr>
          <p:nvPr>
            <p:ph type="sldNum" sz="quarter" idx="7"/>
          </p:nvPr>
        </p:nvSpPr>
        <p:spPr>
          <a:xfrm>
            <a:off x="8404357" y="6268662"/>
            <a:ext cx="216534" cy="166071"/>
          </a:xfrm>
          <a:prstGeom prst="rect">
            <a:avLst/>
          </a:prstGeom>
        </p:spPr>
        <p:txBody>
          <a:bodyPr vert="horz" wrap="square" lIns="0" tIns="12065" rIns="0" bIns="0" rtlCol="0">
            <a:spAutoFit/>
          </a:bodyPr>
          <a:lstStyle/>
          <a:p>
            <a:pPr marL="38100">
              <a:lnSpc>
                <a:spcPct val="100000"/>
              </a:lnSpc>
              <a:spcBef>
                <a:spcPts val="95"/>
              </a:spcBef>
            </a:pPr>
            <a:fld id="{81D60167-4931-47E6-BA6A-407CBD079E47}" type="slidenum">
              <a:rPr spc="-5" dirty="0">
                <a:solidFill>
                  <a:schemeClr val="bg2"/>
                </a:solidFill>
              </a:rPr>
              <a:t>3</a:t>
            </a:fld>
            <a:endParaRPr spc="-5" dirty="0">
              <a:solidFill>
                <a:schemeClr val="bg2"/>
              </a:solidFill>
            </a:endParaRPr>
          </a:p>
        </p:txBody>
      </p:sp>
      <p:pic>
        <p:nvPicPr>
          <p:cNvPr id="5" name="Graphic 4">
            <a:extLst>
              <a:ext uri="{FF2B5EF4-FFF2-40B4-BE49-F238E27FC236}">
                <a16:creationId xmlns:a16="http://schemas.microsoft.com/office/drawing/2014/main" id="{445E70C4-CAB7-42D9-835A-AFDA97978B2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87818" y="63389"/>
            <a:ext cx="1238249" cy="768207"/>
          </a:xfrm>
          <a:prstGeom prst="rect">
            <a:avLst/>
          </a:prstGeom>
        </p:spPr>
      </p:pic>
      <p:cxnSp>
        <p:nvCxnSpPr>
          <p:cNvPr id="6" name="Straight Connector 5">
            <a:extLst>
              <a:ext uri="{FF2B5EF4-FFF2-40B4-BE49-F238E27FC236}">
                <a16:creationId xmlns:a16="http://schemas.microsoft.com/office/drawing/2014/main" id="{7A54A4C7-3D44-40E9-9661-892EA276B6DC}"/>
              </a:ext>
            </a:extLst>
          </p:cNvPr>
          <p:cNvCxnSpPr/>
          <p:nvPr/>
        </p:nvCxnSpPr>
        <p:spPr>
          <a:xfrm flipV="1">
            <a:off x="0" y="1054100"/>
            <a:ext cx="9118600" cy="76200"/>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8" name="Straight Connector 7">
            <a:extLst>
              <a:ext uri="{FF2B5EF4-FFF2-40B4-BE49-F238E27FC236}">
                <a16:creationId xmlns:a16="http://schemas.microsoft.com/office/drawing/2014/main" id="{02A203B9-0521-4DE5-A030-5ED5024D15F6}"/>
              </a:ext>
            </a:extLst>
          </p:cNvPr>
          <p:cNvCxnSpPr>
            <a:cxnSpLocks/>
          </p:cNvCxnSpPr>
          <p:nvPr/>
        </p:nvCxnSpPr>
        <p:spPr>
          <a:xfrm>
            <a:off x="901700" y="0"/>
            <a:ext cx="0" cy="189230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1750"/>
                                  </p:stCondLst>
                                  <p:childTnLst>
                                    <p:set>
                                      <p:cBhvr>
                                        <p:cTn id="6" dur="1" fill="hold">
                                          <p:stCondLst>
                                            <p:cond delay="1999"/>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1750"/>
                                  </p:stCondLst>
                                  <p:childTnLst>
                                    <p:set>
                                      <p:cBhvr>
                                        <p:cTn id="10" dur="1" fill="hold">
                                          <p:stCondLst>
                                            <p:cond delay="1999"/>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175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5" dur="2000"/>
                                        <p:tgtEl>
                                          <p:spTgt spid="3">
                                            <p:txEl>
                                              <p:pRg st="0" end="0"/>
                                            </p:txEl>
                                          </p:spTgt>
                                        </p:tgtEl>
                                      </p:cBhvr>
                                    </p:animEffect>
                                  </p:childTnLst>
                                </p:cTn>
                              </p:par>
                              <p:par>
                                <p:cTn id="16" presetID="14" presetClass="entr" presetSubtype="10" fill="hold" nodeType="withEffect">
                                  <p:stCondLst>
                                    <p:cond delay="175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65352" y="506983"/>
            <a:ext cx="4849368" cy="457200"/>
          </a:xfrm>
          <a:prstGeom prst="rect">
            <a:avLst/>
          </a:prstGeom>
        </p:spPr>
      </p:pic>
      <p:sp>
        <p:nvSpPr>
          <p:cNvPr id="3" name="object 3"/>
          <p:cNvSpPr txBox="1">
            <a:spLocks noGrp="1"/>
          </p:cNvSpPr>
          <p:nvPr>
            <p:ph type="title"/>
          </p:nvPr>
        </p:nvSpPr>
        <p:spPr>
          <a:xfrm>
            <a:off x="1132839" y="1312671"/>
            <a:ext cx="7399020" cy="513715"/>
          </a:xfrm>
          <a:prstGeom prst="rect">
            <a:avLst/>
          </a:prstGeom>
        </p:spPr>
        <p:txBody>
          <a:bodyPr vert="horz" wrap="square" lIns="0" tIns="13335" rIns="0" bIns="0" rtlCol="0">
            <a:spAutoFit/>
          </a:bodyPr>
          <a:lstStyle/>
          <a:p>
            <a:pPr marL="12700">
              <a:lnSpc>
                <a:spcPct val="100000"/>
              </a:lnSpc>
              <a:spcBef>
                <a:spcPts val="105"/>
              </a:spcBef>
            </a:pPr>
            <a:r>
              <a:rPr dirty="0"/>
              <a:t>5.</a:t>
            </a:r>
            <a:r>
              <a:rPr spc="-5" dirty="0"/>
              <a:t> </a:t>
            </a:r>
            <a:r>
              <a:rPr dirty="0"/>
              <a:t>Work</a:t>
            </a:r>
            <a:r>
              <a:rPr spc="-5" dirty="0"/>
              <a:t> Packages, Schedule, and Budget</a:t>
            </a:r>
          </a:p>
        </p:txBody>
      </p:sp>
      <p:sp>
        <p:nvSpPr>
          <p:cNvPr id="5" name="object 5"/>
          <p:cNvSpPr txBox="1">
            <a:spLocks noGrp="1"/>
          </p:cNvSpPr>
          <p:nvPr>
            <p:ph type="sldNum" sz="quarter" idx="7"/>
          </p:nvPr>
        </p:nvSpPr>
        <p:spPr>
          <a:prstGeom prst="rect">
            <a:avLst/>
          </a:prstGeom>
        </p:spPr>
        <p:txBody>
          <a:bodyPr vert="horz" wrap="square" lIns="0" tIns="12065" rIns="0" bIns="0" rtlCol="0">
            <a:spAutoFit/>
          </a:bodyPr>
          <a:lstStyle/>
          <a:p>
            <a:pPr marL="38100">
              <a:lnSpc>
                <a:spcPct val="100000"/>
              </a:lnSpc>
              <a:spcBef>
                <a:spcPts val="95"/>
              </a:spcBef>
            </a:pPr>
            <a:fld id="{81D60167-4931-47E6-BA6A-407CBD079E47}" type="slidenum">
              <a:rPr spc="-5" dirty="0"/>
              <a:t>30</a:t>
            </a:fld>
            <a:endParaRPr spc="-5" dirty="0"/>
          </a:p>
        </p:txBody>
      </p:sp>
      <p:sp>
        <p:nvSpPr>
          <p:cNvPr id="4" name="object 4"/>
          <p:cNvSpPr txBox="1"/>
          <p:nvPr/>
        </p:nvSpPr>
        <p:spPr>
          <a:xfrm>
            <a:off x="1663700" y="2174874"/>
            <a:ext cx="5608320" cy="2304477"/>
          </a:xfrm>
          <a:prstGeom prst="rect">
            <a:avLst/>
          </a:prstGeom>
        </p:spPr>
        <p:txBody>
          <a:bodyPr vert="horz" wrap="square" lIns="0" tIns="97790" rIns="0" bIns="0" rtlCol="0">
            <a:spAutoFit/>
          </a:bodyPr>
          <a:lstStyle/>
          <a:p>
            <a:pPr marL="619760" lvl="1" indent="-607695">
              <a:lnSpc>
                <a:spcPct val="100000"/>
              </a:lnSpc>
              <a:spcBef>
                <a:spcPts val="770"/>
              </a:spcBef>
              <a:buAutoNum type="arabicPeriod"/>
              <a:tabLst>
                <a:tab pos="620395" algn="l"/>
              </a:tabLst>
            </a:pPr>
            <a:r>
              <a:rPr sz="2400" dirty="0">
                <a:solidFill>
                  <a:srgbClr val="FFFFFF"/>
                </a:solidFill>
                <a:latin typeface="Tahoma"/>
                <a:cs typeface="Tahoma"/>
              </a:rPr>
              <a:t>Work</a:t>
            </a:r>
            <a:r>
              <a:rPr sz="2400" spc="-40" dirty="0">
                <a:solidFill>
                  <a:srgbClr val="FFFFFF"/>
                </a:solidFill>
                <a:latin typeface="Tahoma"/>
                <a:cs typeface="Tahoma"/>
              </a:rPr>
              <a:t> </a:t>
            </a:r>
            <a:r>
              <a:rPr sz="2400" spc="-5" dirty="0">
                <a:solidFill>
                  <a:srgbClr val="FFFFFF"/>
                </a:solidFill>
                <a:latin typeface="Tahoma"/>
                <a:cs typeface="Tahoma"/>
              </a:rPr>
              <a:t>Packages</a:t>
            </a:r>
            <a:endParaRPr sz="2400" dirty="0">
              <a:latin typeface="Tahoma"/>
              <a:cs typeface="Tahoma"/>
            </a:endParaRPr>
          </a:p>
          <a:p>
            <a:pPr marL="619760" lvl="1" indent="-607695">
              <a:lnSpc>
                <a:spcPct val="100000"/>
              </a:lnSpc>
              <a:spcBef>
                <a:spcPts val="675"/>
              </a:spcBef>
              <a:buAutoNum type="arabicPeriod"/>
              <a:tabLst>
                <a:tab pos="620395" algn="l"/>
              </a:tabLst>
            </a:pPr>
            <a:r>
              <a:rPr sz="2400" spc="-5" dirty="0">
                <a:solidFill>
                  <a:srgbClr val="FFFFFF"/>
                </a:solidFill>
                <a:latin typeface="Tahoma"/>
                <a:cs typeface="Tahoma"/>
              </a:rPr>
              <a:t>Dependencies</a:t>
            </a:r>
            <a:endParaRPr sz="2400" dirty="0">
              <a:latin typeface="Tahoma"/>
              <a:cs typeface="Tahoma"/>
            </a:endParaRPr>
          </a:p>
          <a:p>
            <a:pPr marL="619760" lvl="1" indent="-607695">
              <a:lnSpc>
                <a:spcPct val="100000"/>
              </a:lnSpc>
              <a:spcBef>
                <a:spcPts val="670"/>
              </a:spcBef>
              <a:buAutoNum type="arabicPeriod"/>
              <a:tabLst>
                <a:tab pos="620395" algn="l"/>
              </a:tabLst>
            </a:pPr>
            <a:r>
              <a:rPr sz="2400" spc="-5" dirty="0">
                <a:solidFill>
                  <a:srgbClr val="FFFFFF"/>
                </a:solidFill>
                <a:latin typeface="Tahoma"/>
                <a:cs typeface="Tahoma"/>
              </a:rPr>
              <a:t>Resource</a:t>
            </a:r>
            <a:r>
              <a:rPr sz="2400" spc="-20" dirty="0">
                <a:solidFill>
                  <a:srgbClr val="FFFFFF"/>
                </a:solidFill>
                <a:latin typeface="Tahoma"/>
                <a:cs typeface="Tahoma"/>
              </a:rPr>
              <a:t> </a:t>
            </a:r>
            <a:r>
              <a:rPr sz="2400" spc="-5" dirty="0">
                <a:solidFill>
                  <a:srgbClr val="FFFFFF"/>
                </a:solidFill>
                <a:latin typeface="Tahoma"/>
                <a:cs typeface="Tahoma"/>
              </a:rPr>
              <a:t>Requirements</a:t>
            </a:r>
            <a:endParaRPr sz="2400" dirty="0">
              <a:latin typeface="Tahoma"/>
              <a:cs typeface="Tahoma"/>
            </a:endParaRPr>
          </a:p>
          <a:p>
            <a:pPr marL="619760" lvl="1" indent="-607695">
              <a:lnSpc>
                <a:spcPct val="100000"/>
              </a:lnSpc>
              <a:spcBef>
                <a:spcPts val="685"/>
              </a:spcBef>
              <a:buAutoNum type="arabicPeriod"/>
              <a:tabLst>
                <a:tab pos="620395" algn="l"/>
              </a:tabLst>
            </a:pPr>
            <a:r>
              <a:rPr sz="2400" spc="-5" dirty="0">
                <a:solidFill>
                  <a:srgbClr val="FFFFFF"/>
                </a:solidFill>
                <a:latin typeface="Tahoma"/>
                <a:cs typeface="Tahoma"/>
              </a:rPr>
              <a:t>Budget</a:t>
            </a:r>
            <a:r>
              <a:rPr sz="2400" spc="-10" dirty="0">
                <a:solidFill>
                  <a:srgbClr val="FFFFFF"/>
                </a:solidFill>
                <a:latin typeface="Tahoma"/>
                <a:cs typeface="Tahoma"/>
              </a:rPr>
              <a:t> </a:t>
            </a:r>
            <a:r>
              <a:rPr sz="2400" spc="-5" dirty="0">
                <a:solidFill>
                  <a:srgbClr val="FFFFFF"/>
                </a:solidFill>
                <a:latin typeface="Tahoma"/>
                <a:cs typeface="Tahoma"/>
              </a:rPr>
              <a:t>and Resource Allocation</a:t>
            </a:r>
            <a:endParaRPr sz="2400" dirty="0">
              <a:latin typeface="Tahoma"/>
              <a:cs typeface="Tahoma"/>
            </a:endParaRPr>
          </a:p>
          <a:p>
            <a:pPr marL="619125" lvl="1" indent="-607060">
              <a:lnSpc>
                <a:spcPct val="100000"/>
              </a:lnSpc>
              <a:spcBef>
                <a:spcPts val="670"/>
              </a:spcBef>
              <a:buAutoNum type="arabicPeriod"/>
              <a:tabLst>
                <a:tab pos="619760" algn="l"/>
              </a:tabLst>
            </a:pPr>
            <a:r>
              <a:rPr sz="2400" spc="-5" dirty="0">
                <a:solidFill>
                  <a:srgbClr val="FFFFFF"/>
                </a:solidFill>
                <a:latin typeface="Tahoma"/>
                <a:cs typeface="Tahoma"/>
              </a:rPr>
              <a:t>Schedule</a:t>
            </a:r>
            <a:endParaRPr sz="2400" dirty="0">
              <a:latin typeface="Tahoma"/>
              <a:cs typeface="Tahoma"/>
            </a:endParaRPr>
          </a:p>
        </p:txBody>
      </p:sp>
      <p:pic>
        <p:nvPicPr>
          <p:cNvPr id="6" name="Graphic 5">
            <a:extLst>
              <a:ext uri="{FF2B5EF4-FFF2-40B4-BE49-F238E27FC236}">
                <a16:creationId xmlns:a16="http://schemas.microsoft.com/office/drawing/2014/main" id="{FFA249D4-F393-475F-935C-D3B80756857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87818" y="63389"/>
            <a:ext cx="1238249" cy="768207"/>
          </a:xfrm>
          <a:prstGeom prst="rect">
            <a:avLst/>
          </a:prstGeom>
        </p:spPr>
      </p:pic>
      <p:cxnSp>
        <p:nvCxnSpPr>
          <p:cNvPr id="7" name="Straight Connector 6">
            <a:extLst>
              <a:ext uri="{FF2B5EF4-FFF2-40B4-BE49-F238E27FC236}">
                <a16:creationId xmlns:a16="http://schemas.microsoft.com/office/drawing/2014/main" id="{BFE205F8-FAE5-431A-9FF7-6EB64A7753B9}"/>
              </a:ext>
            </a:extLst>
          </p:cNvPr>
          <p:cNvCxnSpPr/>
          <p:nvPr/>
        </p:nvCxnSpPr>
        <p:spPr>
          <a:xfrm flipV="1">
            <a:off x="0" y="1062227"/>
            <a:ext cx="9118600" cy="76200"/>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8" name="Straight Connector 7">
            <a:extLst>
              <a:ext uri="{FF2B5EF4-FFF2-40B4-BE49-F238E27FC236}">
                <a16:creationId xmlns:a16="http://schemas.microsoft.com/office/drawing/2014/main" id="{6FECB434-9BC6-4B50-A2EF-624C256B991D}"/>
              </a:ext>
            </a:extLst>
          </p:cNvPr>
          <p:cNvCxnSpPr>
            <a:cxnSpLocks/>
          </p:cNvCxnSpPr>
          <p:nvPr/>
        </p:nvCxnSpPr>
        <p:spPr>
          <a:xfrm>
            <a:off x="901700" y="0"/>
            <a:ext cx="0" cy="166370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65352" y="506983"/>
            <a:ext cx="4849368" cy="457200"/>
          </a:xfrm>
          <a:prstGeom prst="rect">
            <a:avLst/>
          </a:prstGeom>
        </p:spPr>
      </p:pic>
      <p:sp>
        <p:nvSpPr>
          <p:cNvPr id="3" name="object 3"/>
          <p:cNvSpPr txBox="1">
            <a:spLocks noGrp="1"/>
          </p:cNvSpPr>
          <p:nvPr>
            <p:ph type="title"/>
          </p:nvPr>
        </p:nvSpPr>
        <p:spPr>
          <a:xfrm>
            <a:off x="1132839" y="1312671"/>
            <a:ext cx="3446145" cy="513715"/>
          </a:xfrm>
          <a:prstGeom prst="rect">
            <a:avLst/>
          </a:prstGeom>
        </p:spPr>
        <p:txBody>
          <a:bodyPr vert="horz" wrap="square" lIns="0" tIns="13335" rIns="0" bIns="0" rtlCol="0">
            <a:spAutoFit/>
          </a:bodyPr>
          <a:lstStyle/>
          <a:p>
            <a:pPr marL="12700">
              <a:lnSpc>
                <a:spcPct val="100000"/>
              </a:lnSpc>
              <a:spcBef>
                <a:spcPts val="105"/>
              </a:spcBef>
            </a:pPr>
            <a:r>
              <a:rPr dirty="0"/>
              <a:t>5.1</a:t>
            </a:r>
            <a:r>
              <a:rPr spc="-40" dirty="0"/>
              <a:t> </a:t>
            </a:r>
            <a:r>
              <a:rPr dirty="0"/>
              <a:t>Work</a:t>
            </a:r>
            <a:r>
              <a:rPr spc="-35" dirty="0"/>
              <a:t> </a:t>
            </a:r>
            <a:r>
              <a:rPr spc="-5" dirty="0"/>
              <a:t>Packages</a:t>
            </a:r>
          </a:p>
        </p:txBody>
      </p:sp>
      <p:sp>
        <p:nvSpPr>
          <p:cNvPr id="5" name="object 5"/>
          <p:cNvSpPr txBox="1">
            <a:spLocks noGrp="1"/>
          </p:cNvSpPr>
          <p:nvPr>
            <p:ph type="sldNum" sz="quarter" idx="7"/>
          </p:nvPr>
        </p:nvSpPr>
        <p:spPr>
          <a:prstGeom prst="rect">
            <a:avLst/>
          </a:prstGeom>
        </p:spPr>
        <p:txBody>
          <a:bodyPr vert="horz" wrap="square" lIns="0" tIns="12065" rIns="0" bIns="0" rtlCol="0">
            <a:spAutoFit/>
          </a:bodyPr>
          <a:lstStyle/>
          <a:p>
            <a:pPr marL="38100">
              <a:lnSpc>
                <a:spcPct val="100000"/>
              </a:lnSpc>
              <a:spcBef>
                <a:spcPts val="95"/>
              </a:spcBef>
            </a:pPr>
            <a:fld id="{81D60167-4931-47E6-BA6A-407CBD079E47}" type="slidenum">
              <a:rPr spc="-5" dirty="0"/>
              <a:t>31</a:t>
            </a:fld>
            <a:endParaRPr spc="-5" dirty="0"/>
          </a:p>
        </p:txBody>
      </p:sp>
      <p:sp>
        <p:nvSpPr>
          <p:cNvPr id="4" name="object 4"/>
          <p:cNvSpPr txBox="1"/>
          <p:nvPr/>
        </p:nvSpPr>
        <p:spPr>
          <a:xfrm>
            <a:off x="1648274" y="2578100"/>
            <a:ext cx="7256780" cy="2653932"/>
          </a:xfrm>
          <a:prstGeom prst="rect">
            <a:avLst/>
          </a:prstGeom>
        </p:spPr>
        <p:txBody>
          <a:bodyPr vert="horz" wrap="square" lIns="0" tIns="12065" rIns="0" bIns="0" rtlCol="0">
            <a:spAutoFit/>
          </a:bodyPr>
          <a:lstStyle/>
          <a:p>
            <a:pPr marL="469265" marR="5080" indent="-457200">
              <a:lnSpc>
                <a:spcPct val="100000"/>
              </a:lnSpc>
              <a:spcBef>
                <a:spcPts val="95"/>
              </a:spcBef>
              <a:buFont typeface="Wingdings" panose="05000000000000000000" pitchFamily="2" charset="2"/>
              <a:buChar char="q"/>
              <a:tabLst>
                <a:tab pos="299720" algn="l"/>
              </a:tabLst>
            </a:pPr>
            <a:r>
              <a:rPr sz="2000" dirty="0">
                <a:solidFill>
                  <a:srgbClr val="FFFFFF"/>
                </a:solidFill>
                <a:latin typeface="Tahoma"/>
                <a:cs typeface="Tahoma"/>
              </a:rPr>
              <a:t>Routines </a:t>
            </a:r>
            <a:r>
              <a:rPr sz="2000" spc="-5" dirty="0">
                <a:solidFill>
                  <a:srgbClr val="FFFFFF"/>
                </a:solidFill>
                <a:latin typeface="Tahoma"/>
                <a:cs typeface="Tahoma"/>
              </a:rPr>
              <a:t>are</a:t>
            </a:r>
            <a:r>
              <a:rPr sz="2000" dirty="0">
                <a:solidFill>
                  <a:srgbClr val="FFFFFF"/>
                </a:solidFill>
                <a:latin typeface="Tahoma"/>
                <a:cs typeface="Tahoma"/>
              </a:rPr>
              <a:t> </a:t>
            </a:r>
            <a:r>
              <a:rPr sz="2000" spc="-5" dirty="0">
                <a:solidFill>
                  <a:srgbClr val="FFFFFF"/>
                </a:solidFill>
                <a:latin typeface="Tahoma"/>
                <a:cs typeface="Tahoma"/>
              </a:rPr>
              <a:t>required</a:t>
            </a:r>
            <a:r>
              <a:rPr sz="2000" dirty="0">
                <a:solidFill>
                  <a:srgbClr val="FFFFFF"/>
                </a:solidFill>
                <a:latin typeface="Tahoma"/>
                <a:cs typeface="Tahoma"/>
              </a:rPr>
              <a:t> </a:t>
            </a:r>
            <a:r>
              <a:rPr sz="2000" spc="-5" dirty="0">
                <a:solidFill>
                  <a:srgbClr val="FFFFFF"/>
                </a:solidFill>
                <a:latin typeface="Tahoma"/>
                <a:cs typeface="Tahoma"/>
              </a:rPr>
              <a:t>to</a:t>
            </a:r>
            <a:r>
              <a:rPr sz="2000" spc="5" dirty="0">
                <a:solidFill>
                  <a:srgbClr val="FFFFFF"/>
                </a:solidFill>
                <a:latin typeface="Tahoma"/>
                <a:cs typeface="Tahoma"/>
              </a:rPr>
              <a:t> </a:t>
            </a:r>
            <a:r>
              <a:rPr sz="2000" spc="-5" dirty="0">
                <a:solidFill>
                  <a:srgbClr val="FFFFFF"/>
                </a:solidFill>
                <a:latin typeface="Tahoma"/>
                <a:cs typeface="Tahoma"/>
              </a:rPr>
              <a:t>store</a:t>
            </a:r>
            <a:r>
              <a:rPr sz="2000" dirty="0">
                <a:solidFill>
                  <a:srgbClr val="FFFFFF"/>
                </a:solidFill>
                <a:latin typeface="Tahoma"/>
                <a:cs typeface="Tahoma"/>
              </a:rPr>
              <a:t> </a:t>
            </a:r>
            <a:r>
              <a:rPr sz="2000" spc="-5" dirty="0">
                <a:solidFill>
                  <a:srgbClr val="FFFFFF"/>
                </a:solidFill>
                <a:latin typeface="Tahoma"/>
                <a:cs typeface="Tahoma"/>
              </a:rPr>
              <a:t>information </a:t>
            </a:r>
            <a:r>
              <a:rPr sz="2000" dirty="0">
                <a:solidFill>
                  <a:srgbClr val="FFFFFF"/>
                </a:solidFill>
                <a:latin typeface="Tahoma"/>
                <a:cs typeface="Tahoma"/>
              </a:rPr>
              <a:t> </a:t>
            </a:r>
            <a:r>
              <a:rPr sz="2000" spc="-5" dirty="0">
                <a:solidFill>
                  <a:srgbClr val="FFFFFF"/>
                </a:solidFill>
                <a:latin typeface="Tahoma"/>
                <a:cs typeface="Tahoma"/>
              </a:rPr>
              <a:t>about bought and sold </a:t>
            </a:r>
            <a:r>
              <a:rPr lang="en-IN" sz="2000" spc="-5" dirty="0">
                <a:solidFill>
                  <a:srgbClr val="FFFFFF"/>
                </a:solidFill>
                <a:latin typeface="Tahoma"/>
                <a:cs typeface="Tahoma"/>
              </a:rPr>
              <a:t>printing material</a:t>
            </a:r>
            <a:r>
              <a:rPr sz="2000" spc="-5" dirty="0">
                <a:solidFill>
                  <a:srgbClr val="FFFFFF"/>
                </a:solidFill>
                <a:latin typeface="Tahoma"/>
                <a:cs typeface="Tahoma"/>
              </a:rPr>
              <a:t> while </a:t>
            </a:r>
            <a:r>
              <a:rPr sz="2000" dirty="0">
                <a:solidFill>
                  <a:srgbClr val="FFFFFF"/>
                </a:solidFill>
                <a:latin typeface="Tahoma"/>
                <a:cs typeface="Tahoma"/>
              </a:rPr>
              <a:t> </a:t>
            </a:r>
            <a:r>
              <a:rPr sz="2000" spc="-5" dirty="0">
                <a:solidFill>
                  <a:srgbClr val="FFFFFF"/>
                </a:solidFill>
                <a:latin typeface="Tahoma"/>
                <a:cs typeface="Tahoma"/>
              </a:rPr>
              <a:t>assisting</a:t>
            </a:r>
            <a:r>
              <a:rPr sz="2000" dirty="0">
                <a:solidFill>
                  <a:srgbClr val="FFFFFF"/>
                </a:solidFill>
                <a:latin typeface="Tahoma"/>
                <a:cs typeface="Tahoma"/>
              </a:rPr>
              <a:t> </a:t>
            </a:r>
            <a:r>
              <a:rPr sz="2000" spc="-10" dirty="0">
                <a:solidFill>
                  <a:srgbClr val="FFFFFF"/>
                </a:solidFill>
                <a:latin typeface="Tahoma"/>
                <a:cs typeface="Tahoma"/>
              </a:rPr>
              <a:t>the</a:t>
            </a:r>
            <a:r>
              <a:rPr sz="2000" spc="5" dirty="0">
                <a:solidFill>
                  <a:srgbClr val="FFFFFF"/>
                </a:solidFill>
                <a:latin typeface="Tahoma"/>
                <a:cs typeface="Tahoma"/>
              </a:rPr>
              <a:t> </a:t>
            </a:r>
            <a:r>
              <a:rPr sz="2000" spc="-5" dirty="0">
                <a:solidFill>
                  <a:srgbClr val="FFFFFF"/>
                </a:solidFill>
                <a:latin typeface="Tahoma"/>
                <a:cs typeface="Tahoma"/>
              </a:rPr>
              <a:t>client</a:t>
            </a:r>
            <a:r>
              <a:rPr sz="2000" dirty="0">
                <a:solidFill>
                  <a:srgbClr val="FFFFFF"/>
                </a:solidFill>
                <a:latin typeface="Tahoma"/>
                <a:cs typeface="Tahoma"/>
              </a:rPr>
              <a:t> in</a:t>
            </a:r>
            <a:r>
              <a:rPr sz="2000" spc="5" dirty="0">
                <a:solidFill>
                  <a:srgbClr val="FFFFFF"/>
                </a:solidFill>
                <a:latin typeface="Tahoma"/>
                <a:cs typeface="Tahoma"/>
              </a:rPr>
              <a:t> </a:t>
            </a:r>
            <a:r>
              <a:rPr sz="2000" spc="-5" dirty="0">
                <a:solidFill>
                  <a:srgbClr val="FFFFFF"/>
                </a:solidFill>
                <a:latin typeface="Tahoma"/>
                <a:cs typeface="Tahoma"/>
              </a:rPr>
              <a:t>arriving</a:t>
            </a:r>
            <a:r>
              <a:rPr sz="2000" dirty="0">
                <a:solidFill>
                  <a:srgbClr val="FFFFFF"/>
                </a:solidFill>
                <a:latin typeface="Tahoma"/>
                <a:cs typeface="Tahoma"/>
              </a:rPr>
              <a:t> </a:t>
            </a:r>
            <a:r>
              <a:rPr sz="2000" spc="-5" dirty="0">
                <a:solidFill>
                  <a:srgbClr val="FFFFFF"/>
                </a:solidFill>
                <a:latin typeface="Tahoma"/>
                <a:cs typeface="Tahoma"/>
              </a:rPr>
              <a:t>at</a:t>
            </a:r>
            <a:r>
              <a:rPr sz="2000" spc="5" dirty="0">
                <a:solidFill>
                  <a:srgbClr val="FFFFFF"/>
                </a:solidFill>
                <a:latin typeface="Tahoma"/>
                <a:cs typeface="Tahoma"/>
              </a:rPr>
              <a:t> </a:t>
            </a:r>
            <a:r>
              <a:rPr sz="2000" spc="-5" dirty="0">
                <a:solidFill>
                  <a:srgbClr val="FFFFFF"/>
                </a:solidFill>
                <a:latin typeface="Tahoma"/>
                <a:cs typeface="Tahoma"/>
              </a:rPr>
              <a:t>a</a:t>
            </a:r>
            <a:r>
              <a:rPr sz="2000" spc="10" dirty="0">
                <a:solidFill>
                  <a:srgbClr val="FFFFFF"/>
                </a:solidFill>
                <a:latin typeface="Tahoma"/>
                <a:cs typeface="Tahoma"/>
              </a:rPr>
              <a:t> </a:t>
            </a:r>
            <a:r>
              <a:rPr sz="2000" spc="-5" dirty="0">
                <a:solidFill>
                  <a:srgbClr val="FFFFFF"/>
                </a:solidFill>
                <a:latin typeface="Tahoma"/>
                <a:cs typeface="Tahoma"/>
              </a:rPr>
              <a:t>maximum </a:t>
            </a:r>
            <a:r>
              <a:rPr sz="2000" spc="-860" dirty="0">
                <a:solidFill>
                  <a:srgbClr val="FFFFFF"/>
                </a:solidFill>
                <a:latin typeface="Tahoma"/>
                <a:cs typeface="Tahoma"/>
              </a:rPr>
              <a:t> </a:t>
            </a:r>
            <a:r>
              <a:rPr sz="2000" spc="-5" dirty="0">
                <a:solidFill>
                  <a:srgbClr val="FFFFFF"/>
                </a:solidFill>
                <a:latin typeface="Tahoma"/>
                <a:cs typeface="Tahoma"/>
              </a:rPr>
              <a:t>purchase </a:t>
            </a:r>
            <a:r>
              <a:rPr sz="2000" dirty="0">
                <a:solidFill>
                  <a:srgbClr val="FFFFFF"/>
                </a:solidFill>
                <a:latin typeface="Tahoma"/>
                <a:cs typeface="Tahoma"/>
              </a:rPr>
              <a:t>price </a:t>
            </a:r>
            <a:r>
              <a:rPr sz="2000" spc="-5" dirty="0">
                <a:solidFill>
                  <a:srgbClr val="FFFFFF"/>
                </a:solidFill>
                <a:latin typeface="Tahoma"/>
                <a:cs typeface="Tahoma"/>
              </a:rPr>
              <a:t>and</a:t>
            </a:r>
            <a:r>
              <a:rPr sz="2000" dirty="0">
                <a:solidFill>
                  <a:srgbClr val="FFFFFF"/>
                </a:solidFill>
                <a:latin typeface="Tahoma"/>
                <a:cs typeface="Tahoma"/>
              </a:rPr>
              <a:t> </a:t>
            </a:r>
            <a:r>
              <a:rPr sz="2000" spc="-5" dirty="0">
                <a:solidFill>
                  <a:srgbClr val="FFFFFF"/>
                </a:solidFill>
                <a:latin typeface="Tahoma"/>
                <a:cs typeface="Tahoma"/>
              </a:rPr>
              <a:t>target</a:t>
            </a:r>
            <a:r>
              <a:rPr sz="2000" dirty="0">
                <a:solidFill>
                  <a:srgbClr val="FFFFFF"/>
                </a:solidFill>
                <a:latin typeface="Tahoma"/>
                <a:cs typeface="Tahoma"/>
              </a:rPr>
              <a:t> </a:t>
            </a:r>
            <a:r>
              <a:rPr sz="2000" spc="-5" dirty="0">
                <a:solidFill>
                  <a:srgbClr val="FFFFFF"/>
                </a:solidFill>
                <a:latin typeface="Tahoma"/>
                <a:cs typeface="Tahoma"/>
              </a:rPr>
              <a:t>selling</a:t>
            </a:r>
            <a:r>
              <a:rPr sz="2000" spc="10" dirty="0">
                <a:solidFill>
                  <a:srgbClr val="FFFFFF"/>
                </a:solidFill>
                <a:latin typeface="Tahoma"/>
                <a:cs typeface="Tahoma"/>
              </a:rPr>
              <a:t> </a:t>
            </a:r>
            <a:r>
              <a:rPr sz="2000" dirty="0">
                <a:solidFill>
                  <a:srgbClr val="FFFFFF"/>
                </a:solidFill>
                <a:latin typeface="Tahoma"/>
                <a:cs typeface="Tahoma"/>
              </a:rPr>
              <a:t>price </a:t>
            </a:r>
            <a:r>
              <a:rPr sz="2000" spc="-5" dirty="0">
                <a:solidFill>
                  <a:srgbClr val="FFFFFF"/>
                </a:solidFill>
                <a:latin typeface="Tahoma"/>
                <a:cs typeface="Tahoma"/>
              </a:rPr>
              <a:t>for </a:t>
            </a:r>
            <a:r>
              <a:rPr sz="2000" dirty="0">
                <a:solidFill>
                  <a:srgbClr val="FFFFFF"/>
                </a:solidFill>
                <a:latin typeface="Tahoma"/>
                <a:cs typeface="Tahoma"/>
              </a:rPr>
              <a:t> </a:t>
            </a:r>
            <a:r>
              <a:rPr sz="2000" spc="-5" dirty="0">
                <a:solidFill>
                  <a:srgbClr val="FFFFFF"/>
                </a:solidFill>
                <a:latin typeface="Tahoma"/>
                <a:cs typeface="Tahoma"/>
              </a:rPr>
              <a:t>each type</a:t>
            </a:r>
            <a:r>
              <a:rPr sz="2000" dirty="0">
                <a:solidFill>
                  <a:srgbClr val="FFFFFF"/>
                </a:solidFill>
                <a:latin typeface="Tahoma"/>
                <a:cs typeface="Tahoma"/>
              </a:rPr>
              <a:t> </a:t>
            </a:r>
            <a:r>
              <a:rPr sz="2000" spc="-5" dirty="0">
                <a:solidFill>
                  <a:srgbClr val="FFFFFF"/>
                </a:solidFill>
                <a:latin typeface="Tahoma"/>
                <a:cs typeface="Tahoma"/>
              </a:rPr>
              <a:t>of</a:t>
            </a:r>
            <a:r>
              <a:rPr sz="2000" dirty="0">
                <a:solidFill>
                  <a:srgbClr val="FFFFFF"/>
                </a:solidFill>
                <a:latin typeface="Tahoma"/>
                <a:cs typeface="Tahoma"/>
              </a:rPr>
              <a:t> </a:t>
            </a:r>
            <a:r>
              <a:rPr lang="en-IN" sz="2000" spc="-5" dirty="0">
                <a:solidFill>
                  <a:srgbClr val="FFFFFF"/>
                </a:solidFill>
                <a:latin typeface="Tahoma"/>
                <a:cs typeface="Tahoma"/>
              </a:rPr>
              <a:t>category.</a:t>
            </a:r>
            <a:endParaRPr sz="2000" dirty="0">
              <a:latin typeface="Tahoma"/>
              <a:cs typeface="Tahoma"/>
            </a:endParaRPr>
          </a:p>
          <a:p>
            <a:pPr marL="469265" marR="470534" indent="-457200">
              <a:lnSpc>
                <a:spcPct val="100000"/>
              </a:lnSpc>
              <a:spcBef>
                <a:spcPts val="685"/>
              </a:spcBef>
              <a:buFont typeface="Wingdings" panose="05000000000000000000" pitchFamily="2" charset="2"/>
              <a:buChar char="q"/>
              <a:tabLst>
                <a:tab pos="299720" algn="l"/>
              </a:tabLst>
            </a:pPr>
            <a:r>
              <a:rPr sz="2000" dirty="0">
                <a:solidFill>
                  <a:srgbClr val="FFFFFF"/>
                </a:solidFill>
                <a:latin typeface="Tahoma"/>
                <a:cs typeface="Tahoma"/>
              </a:rPr>
              <a:t>Reports</a:t>
            </a:r>
            <a:r>
              <a:rPr sz="2000" spc="-5" dirty="0">
                <a:solidFill>
                  <a:srgbClr val="FFFFFF"/>
                </a:solidFill>
                <a:latin typeface="Tahoma"/>
                <a:cs typeface="Tahoma"/>
              </a:rPr>
              <a:t> </a:t>
            </a:r>
            <a:r>
              <a:rPr sz="2000" dirty="0">
                <a:solidFill>
                  <a:srgbClr val="FFFFFF"/>
                </a:solidFill>
                <a:latin typeface="Tahoma"/>
                <a:cs typeface="Tahoma"/>
              </a:rPr>
              <a:t>listing </a:t>
            </a:r>
            <a:r>
              <a:rPr sz="2000" spc="-5" dirty="0">
                <a:solidFill>
                  <a:srgbClr val="FFFFFF"/>
                </a:solidFill>
                <a:latin typeface="Tahoma"/>
                <a:cs typeface="Tahoma"/>
              </a:rPr>
              <a:t>bought</a:t>
            </a:r>
            <a:r>
              <a:rPr sz="2000" dirty="0">
                <a:solidFill>
                  <a:srgbClr val="FFFFFF"/>
                </a:solidFill>
                <a:latin typeface="Tahoma"/>
                <a:cs typeface="Tahoma"/>
              </a:rPr>
              <a:t> </a:t>
            </a:r>
            <a:r>
              <a:rPr lang="en-IN" sz="2000" spc="-5" dirty="0">
                <a:solidFill>
                  <a:srgbClr val="FFFFFF"/>
                </a:solidFill>
                <a:latin typeface="Tahoma"/>
                <a:cs typeface="Tahoma"/>
              </a:rPr>
              <a:t>prints and the material</a:t>
            </a:r>
            <a:r>
              <a:rPr sz="2000" spc="-5" dirty="0">
                <a:solidFill>
                  <a:srgbClr val="FFFFFF"/>
                </a:solidFill>
                <a:latin typeface="Tahoma"/>
                <a:cs typeface="Tahoma"/>
              </a:rPr>
              <a:t>,</a:t>
            </a:r>
            <a:r>
              <a:rPr sz="2000" dirty="0">
                <a:solidFill>
                  <a:srgbClr val="FFFFFF"/>
                </a:solidFill>
                <a:latin typeface="Tahoma"/>
                <a:cs typeface="Tahoma"/>
              </a:rPr>
              <a:t> </a:t>
            </a:r>
            <a:r>
              <a:rPr sz="2000" spc="-5" dirty="0">
                <a:solidFill>
                  <a:srgbClr val="FFFFFF"/>
                </a:solidFill>
                <a:latin typeface="Tahoma"/>
                <a:cs typeface="Tahoma"/>
              </a:rPr>
              <a:t>sold </a:t>
            </a:r>
            <a:r>
              <a:rPr sz="2000" dirty="0">
                <a:solidFill>
                  <a:srgbClr val="FFFFFF"/>
                </a:solidFill>
                <a:latin typeface="Tahoma"/>
                <a:cs typeface="Tahoma"/>
              </a:rPr>
              <a:t> </a:t>
            </a:r>
            <a:r>
              <a:rPr lang="en-IN" sz="2000" spc="-5" dirty="0">
                <a:solidFill>
                  <a:srgbClr val="FFFFFF"/>
                </a:solidFill>
                <a:latin typeface="Tahoma"/>
                <a:cs typeface="Tahoma"/>
              </a:rPr>
              <a:t>prints and category</a:t>
            </a:r>
            <a:r>
              <a:rPr sz="2000" dirty="0">
                <a:solidFill>
                  <a:srgbClr val="FFFFFF"/>
                </a:solidFill>
                <a:latin typeface="Tahoma"/>
                <a:cs typeface="Tahoma"/>
              </a:rPr>
              <a:t> </a:t>
            </a:r>
            <a:r>
              <a:rPr sz="2000" spc="-5" dirty="0">
                <a:solidFill>
                  <a:srgbClr val="FFFFFF"/>
                </a:solidFill>
                <a:latin typeface="Tahoma"/>
                <a:cs typeface="Tahoma"/>
              </a:rPr>
              <a:t>and</a:t>
            </a:r>
            <a:r>
              <a:rPr sz="2000" spc="5" dirty="0">
                <a:solidFill>
                  <a:srgbClr val="FFFFFF"/>
                </a:solidFill>
                <a:latin typeface="Tahoma"/>
                <a:cs typeface="Tahoma"/>
              </a:rPr>
              <a:t> </a:t>
            </a:r>
            <a:r>
              <a:rPr sz="2000" spc="-5" dirty="0">
                <a:solidFill>
                  <a:srgbClr val="FFFFFF"/>
                </a:solidFill>
                <a:latin typeface="Tahoma"/>
                <a:cs typeface="Tahoma"/>
              </a:rPr>
              <a:t>fashion</a:t>
            </a:r>
            <a:r>
              <a:rPr sz="2000" dirty="0">
                <a:solidFill>
                  <a:srgbClr val="FFFFFF"/>
                </a:solidFill>
                <a:latin typeface="Tahoma"/>
                <a:cs typeface="Tahoma"/>
              </a:rPr>
              <a:t> </a:t>
            </a:r>
            <a:r>
              <a:rPr sz="2000" spc="-5" dirty="0">
                <a:solidFill>
                  <a:srgbClr val="FFFFFF"/>
                </a:solidFill>
                <a:latin typeface="Tahoma"/>
                <a:cs typeface="Tahoma"/>
              </a:rPr>
              <a:t>trends</a:t>
            </a:r>
            <a:r>
              <a:rPr sz="2000" spc="5" dirty="0">
                <a:solidFill>
                  <a:srgbClr val="FFFFFF"/>
                </a:solidFill>
                <a:latin typeface="Tahoma"/>
                <a:cs typeface="Tahoma"/>
              </a:rPr>
              <a:t> </a:t>
            </a:r>
            <a:r>
              <a:rPr sz="2000" spc="-5" dirty="0">
                <a:solidFill>
                  <a:srgbClr val="FFFFFF"/>
                </a:solidFill>
                <a:latin typeface="Tahoma"/>
                <a:cs typeface="Tahoma"/>
              </a:rPr>
              <a:t>are</a:t>
            </a:r>
            <a:r>
              <a:rPr sz="2000" dirty="0">
                <a:solidFill>
                  <a:srgbClr val="FFFFFF"/>
                </a:solidFill>
                <a:latin typeface="Tahoma"/>
                <a:cs typeface="Tahoma"/>
              </a:rPr>
              <a:t> </a:t>
            </a:r>
            <a:r>
              <a:rPr sz="2000" spc="-5" dirty="0">
                <a:solidFill>
                  <a:srgbClr val="FFFFFF"/>
                </a:solidFill>
                <a:latin typeface="Tahoma"/>
                <a:cs typeface="Tahoma"/>
              </a:rPr>
              <a:t>required</a:t>
            </a:r>
            <a:r>
              <a:rPr lang="en-IN" sz="2000" spc="-5" dirty="0">
                <a:solidFill>
                  <a:srgbClr val="FFFFFF"/>
                </a:solidFill>
                <a:latin typeface="Tahoma"/>
                <a:cs typeface="Tahoma"/>
              </a:rPr>
              <a:t>.</a:t>
            </a:r>
            <a:endParaRPr sz="2000" dirty="0">
              <a:latin typeface="Tahoma"/>
              <a:cs typeface="Tahoma"/>
            </a:endParaRPr>
          </a:p>
          <a:p>
            <a:pPr marL="469265" marR="532765" indent="-457200">
              <a:lnSpc>
                <a:spcPct val="100000"/>
              </a:lnSpc>
              <a:spcBef>
                <a:spcPts val="685"/>
              </a:spcBef>
              <a:buFont typeface="Wingdings" panose="05000000000000000000" pitchFamily="2" charset="2"/>
              <a:buChar char="q"/>
              <a:tabLst>
                <a:tab pos="299720" algn="l"/>
              </a:tabLst>
            </a:pPr>
            <a:r>
              <a:rPr sz="2000" dirty="0">
                <a:solidFill>
                  <a:srgbClr val="FFFFFF"/>
                </a:solidFill>
                <a:latin typeface="Tahoma"/>
                <a:cs typeface="Tahoma"/>
              </a:rPr>
              <a:t>Methods</a:t>
            </a:r>
            <a:r>
              <a:rPr sz="2000" spc="-5" dirty="0">
                <a:solidFill>
                  <a:srgbClr val="FFFFFF"/>
                </a:solidFill>
                <a:latin typeface="Tahoma"/>
                <a:cs typeface="Tahoma"/>
              </a:rPr>
              <a:t> for</a:t>
            </a:r>
            <a:r>
              <a:rPr sz="2000" dirty="0">
                <a:solidFill>
                  <a:srgbClr val="FFFFFF"/>
                </a:solidFill>
                <a:latin typeface="Tahoma"/>
                <a:cs typeface="Tahoma"/>
              </a:rPr>
              <a:t> </a:t>
            </a:r>
            <a:r>
              <a:rPr sz="2000" spc="-10" dirty="0">
                <a:solidFill>
                  <a:srgbClr val="FFFFFF"/>
                </a:solidFill>
                <a:latin typeface="Tahoma"/>
                <a:cs typeface="Tahoma"/>
              </a:rPr>
              <a:t>each</a:t>
            </a:r>
            <a:r>
              <a:rPr sz="2000" spc="-5" dirty="0">
                <a:solidFill>
                  <a:srgbClr val="FFFFFF"/>
                </a:solidFill>
                <a:latin typeface="Tahoma"/>
                <a:cs typeface="Tahoma"/>
              </a:rPr>
              <a:t> of</a:t>
            </a:r>
            <a:r>
              <a:rPr sz="2000" dirty="0">
                <a:solidFill>
                  <a:srgbClr val="FFFFFF"/>
                </a:solidFill>
                <a:latin typeface="Tahoma"/>
                <a:cs typeface="Tahoma"/>
              </a:rPr>
              <a:t> </a:t>
            </a:r>
            <a:r>
              <a:rPr sz="2000" spc="-10" dirty="0">
                <a:solidFill>
                  <a:srgbClr val="FFFFFF"/>
                </a:solidFill>
                <a:latin typeface="Tahoma"/>
                <a:cs typeface="Tahoma"/>
              </a:rPr>
              <a:t>these</a:t>
            </a:r>
            <a:r>
              <a:rPr sz="2000" spc="-5" dirty="0">
                <a:solidFill>
                  <a:srgbClr val="FFFFFF"/>
                </a:solidFill>
                <a:latin typeface="Tahoma"/>
                <a:cs typeface="Tahoma"/>
              </a:rPr>
              <a:t> </a:t>
            </a:r>
            <a:r>
              <a:rPr sz="2000" spc="-10" dirty="0">
                <a:solidFill>
                  <a:srgbClr val="FFFFFF"/>
                </a:solidFill>
                <a:latin typeface="Tahoma"/>
                <a:cs typeface="Tahoma"/>
              </a:rPr>
              <a:t>classes </a:t>
            </a:r>
            <a:r>
              <a:rPr sz="2000" spc="-5" dirty="0">
                <a:solidFill>
                  <a:srgbClr val="FFFFFF"/>
                </a:solidFill>
                <a:latin typeface="Tahoma"/>
                <a:cs typeface="Tahoma"/>
              </a:rPr>
              <a:t>will </a:t>
            </a:r>
            <a:r>
              <a:rPr sz="2000" spc="5" dirty="0">
                <a:solidFill>
                  <a:srgbClr val="FFFFFF"/>
                </a:solidFill>
                <a:latin typeface="Tahoma"/>
                <a:cs typeface="Tahoma"/>
              </a:rPr>
              <a:t>be </a:t>
            </a:r>
            <a:r>
              <a:rPr sz="2000" spc="-860" dirty="0">
                <a:solidFill>
                  <a:srgbClr val="FFFFFF"/>
                </a:solidFill>
                <a:latin typeface="Tahoma"/>
                <a:cs typeface="Tahoma"/>
              </a:rPr>
              <a:t> </a:t>
            </a:r>
            <a:r>
              <a:rPr sz="2000" spc="-5" dirty="0">
                <a:solidFill>
                  <a:srgbClr val="FFFFFF"/>
                </a:solidFill>
                <a:latin typeface="Tahoma"/>
                <a:cs typeface="Tahoma"/>
              </a:rPr>
              <a:t>created independently</a:t>
            </a:r>
            <a:endParaRPr sz="2000" dirty="0">
              <a:latin typeface="Tahoma"/>
              <a:cs typeface="Tahoma"/>
            </a:endParaRPr>
          </a:p>
        </p:txBody>
      </p:sp>
      <p:pic>
        <p:nvPicPr>
          <p:cNvPr id="6" name="Graphic 5">
            <a:extLst>
              <a:ext uri="{FF2B5EF4-FFF2-40B4-BE49-F238E27FC236}">
                <a16:creationId xmlns:a16="http://schemas.microsoft.com/office/drawing/2014/main" id="{317DB42D-F487-450E-A0F7-BB41D3ADC7A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87818" y="63389"/>
            <a:ext cx="1238249" cy="768207"/>
          </a:xfrm>
          <a:prstGeom prst="rect">
            <a:avLst/>
          </a:prstGeom>
        </p:spPr>
      </p:pic>
      <p:cxnSp>
        <p:nvCxnSpPr>
          <p:cNvPr id="7" name="Straight Connector 6">
            <a:extLst>
              <a:ext uri="{FF2B5EF4-FFF2-40B4-BE49-F238E27FC236}">
                <a16:creationId xmlns:a16="http://schemas.microsoft.com/office/drawing/2014/main" id="{2E548CCC-1B38-415B-B48E-CA0484BA2A1C}"/>
              </a:ext>
            </a:extLst>
          </p:cNvPr>
          <p:cNvCxnSpPr/>
          <p:nvPr/>
        </p:nvCxnSpPr>
        <p:spPr>
          <a:xfrm flipV="1">
            <a:off x="0" y="1054100"/>
            <a:ext cx="9118600" cy="76200"/>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8" name="Straight Connector 7">
            <a:extLst>
              <a:ext uri="{FF2B5EF4-FFF2-40B4-BE49-F238E27FC236}">
                <a16:creationId xmlns:a16="http://schemas.microsoft.com/office/drawing/2014/main" id="{B9DDB673-72A2-496C-A76B-D14EB1A7F836}"/>
              </a:ext>
            </a:extLst>
          </p:cNvPr>
          <p:cNvCxnSpPr>
            <a:cxnSpLocks/>
          </p:cNvCxnSpPr>
          <p:nvPr/>
        </p:nvCxnSpPr>
        <p:spPr>
          <a:xfrm>
            <a:off x="901700" y="0"/>
            <a:ext cx="0" cy="166370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65352" y="506983"/>
            <a:ext cx="4849368" cy="457200"/>
          </a:xfrm>
          <a:prstGeom prst="rect">
            <a:avLst/>
          </a:prstGeom>
        </p:spPr>
      </p:pic>
      <p:sp>
        <p:nvSpPr>
          <p:cNvPr id="3" name="object 3"/>
          <p:cNvSpPr txBox="1">
            <a:spLocks noGrp="1"/>
          </p:cNvSpPr>
          <p:nvPr>
            <p:ph type="title"/>
          </p:nvPr>
        </p:nvSpPr>
        <p:spPr>
          <a:xfrm>
            <a:off x="1132839" y="1312671"/>
            <a:ext cx="3220720" cy="513715"/>
          </a:xfrm>
          <a:prstGeom prst="rect">
            <a:avLst/>
          </a:prstGeom>
        </p:spPr>
        <p:txBody>
          <a:bodyPr vert="horz" wrap="square" lIns="0" tIns="13335" rIns="0" bIns="0" rtlCol="0">
            <a:spAutoFit/>
          </a:bodyPr>
          <a:lstStyle/>
          <a:p>
            <a:pPr marL="12700">
              <a:lnSpc>
                <a:spcPct val="100000"/>
              </a:lnSpc>
              <a:spcBef>
                <a:spcPts val="105"/>
              </a:spcBef>
            </a:pPr>
            <a:r>
              <a:rPr dirty="0"/>
              <a:t>5.2</a:t>
            </a:r>
            <a:r>
              <a:rPr spc="-70" dirty="0"/>
              <a:t> </a:t>
            </a:r>
            <a:r>
              <a:rPr dirty="0"/>
              <a:t>Dependencies</a:t>
            </a:r>
          </a:p>
        </p:txBody>
      </p:sp>
      <p:sp>
        <p:nvSpPr>
          <p:cNvPr id="5" name="object 5"/>
          <p:cNvSpPr txBox="1">
            <a:spLocks noGrp="1"/>
          </p:cNvSpPr>
          <p:nvPr>
            <p:ph type="sldNum" sz="quarter" idx="7"/>
          </p:nvPr>
        </p:nvSpPr>
        <p:spPr>
          <a:prstGeom prst="rect">
            <a:avLst/>
          </a:prstGeom>
        </p:spPr>
        <p:txBody>
          <a:bodyPr vert="horz" wrap="square" lIns="0" tIns="12065" rIns="0" bIns="0" rtlCol="0">
            <a:spAutoFit/>
          </a:bodyPr>
          <a:lstStyle/>
          <a:p>
            <a:pPr marL="38100">
              <a:lnSpc>
                <a:spcPct val="100000"/>
              </a:lnSpc>
              <a:spcBef>
                <a:spcPts val="95"/>
              </a:spcBef>
            </a:pPr>
            <a:fld id="{81D60167-4931-47E6-BA6A-407CBD079E47}" type="slidenum">
              <a:rPr spc="-5" dirty="0"/>
              <a:t>32</a:t>
            </a:fld>
            <a:endParaRPr spc="-5" dirty="0"/>
          </a:p>
        </p:txBody>
      </p:sp>
      <p:sp>
        <p:nvSpPr>
          <p:cNvPr id="4" name="object 4"/>
          <p:cNvSpPr txBox="1"/>
          <p:nvPr/>
        </p:nvSpPr>
        <p:spPr>
          <a:xfrm>
            <a:off x="778383" y="2717800"/>
            <a:ext cx="7528559" cy="2589170"/>
          </a:xfrm>
          <a:prstGeom prst="rect">
            <a:avLst/>
          </a:prstGeom>
        </p:spPr>
        <p:txBody>
          <a:bodyPr vert="horz" wrap="square" lIns="0" tIns="97790" rIns="0" bIns="0" rtlCol="0">
            <a:spAutoFit/>
          </a:bodyPr>
          <a:lstStyle/>
          <a:p>
            <a:pPr marL="1040765" indent="-457200">
              <a:lnSpc>
                <a:spcPct val="100000"/>
              </a:lnSpc>
              <a:spcBef>
                <a:spcPts val="770"/>
              </a:spcBef>
              <a:buFont typeface="Wingdings" panose="05000000000000000000" pitchFamily="2" charset="2"/>
              <a:buChar char="q"/>
              <a:tabLst>
                <a:tab pos="871219" algn="l"/>
              </a:tabLst>
            </a:pPr>
            <a:r>
              <a:rPr sz="2000" spc="-5" dirty="0">
                <a:solidFill>
                  <a:srgbClr val="FFFFFF"/>
                </a:solidFill>
                <a:latin typeface="Tahoma"/>
                <a:cs typeface="Tahoma"/>
              </a:rPr>
              <a:t>As specified</a:t>
            </a:r>
            <a:r>
              <a:rPr sz="2000" spc="10" dirty="0">
                <a:solidFill>
                  <a:srgbClr val="FFFFFF"/>
                </a:solidFill>
                <a:latin typeface="Tahoma"/>
                <a:cs typeface="Tahoma"/>
              </a:rPr>
              <a:t> </a:t>
            </a:r>
            <a:r>
              <a:rPr sz="2000" spc="-5" dirty="0">
                <a:solidFill>
                  <a:srgbClr val="FFFFFF"/>
                </a:solidFill>
                <a:latin typeface="Tahoma"/>
                <a:cs typeface="Tahoma"/>
              </a:rPr>
              <a:t>in</a:t>
            </a:r>
            <a:r>
              <a:rPr sz="2000" dirty="0">
                <a:solidFill>
                  <a:srgbClr val="FFFFFF"/>
                </a:solidFill>
                <a:latin typeface="Tahoma"/>
                <a:cs typeface="Tahoma"/>
              </a:rPr>
              <a:t> </a:t>
            </a:r>
            <a:r>
              <a:rPr sz="2000" spc="-10" dirty="0">
                <a:solidFill>
                  <a:srgbClr val="FFFFFF"/>
                </a:solidFill>
                <a:latin typeface="Tahoma"/>
                <a:cs typeface="Tahoma"/>
              </a:rPr>
              <a:t>the</a:t>
            </a:r>
            <a:r>
              <a:rPr sz="2000" dirty="0">
                <a:solidFill>
                  <a:srgbClr val="FFFFFF"/>
                </a:solidFill>
                <a:latin typeface="Tahoma"/>
                <a:cs typeface="Tahoma"/>
              </a:rPr>
              <a:t> </a:t>
            </a:r>
            <a:r>
              <a:rPr sz="2000" spc="-5" dirty="0">
                <a:solidFill>
                  <a:srgbClr val="FFFFFF"/>
                </a:solidFill>
                <a:latin typeface="Tahoma"/>
                <a:cs typeface="Tahoma"/>
              </a:rPr>
              <a:t>process model</a:t>
            </a:r>
            <a:r>
              <a:rPr lang="en-IN" sz="2000" dirty="0">
                <a:latin typeface="Tahoma"/>
                <a:cs typeface="Tahoma"/>
              </a:rPr>
              <a:t>,</a:t>
            </a:r>
            <a:r>
              <a:rPr sz="2000" spc="-5" dirty="0">
                <a:solidFill>
                  <a:srgbClr val="FFFFFF"/>
                </a:solidFill>
                <a:latin typeface="Tahoma"/>
                <a:cs typeface="Tahoma"/>
              </a:rPr>
              <a:t>No phase</a:t>
            </a:r>
            <a:r>
              <a:rPr sz="2000" dirty="0">
                <a:solidFill>
                  <a:srgbClr val="FFFFFF"/>
                </a:solidFill>
                <a:latin typeface="Tahoma"/>
                <a:cs typeface="Tahoma"/>
              </a:rPr>
              <a:t> </a:t>
            </a:r>
            <a:r>
              <a:rPr sz="2000" spc="-5" dirty="0">
                <a:solidFill>
                  <a:srgbClr val="FFFFFF"/>
                </a:solidFill>
                <a:latin typeface="Tahoma"/>
                <a:cs typeface="Tahoma"/>
              </a:rPr>
              <a:t>will</a:t>
            </a:r>
            <a:r>
              <a:rPr sz="2000" dirty="0">
                <a:solidFill>
                  <a:srgbClr val="FFFFFF"/>
                </a:solidFill>
                <a:latin typeface="Tahoma"/>
                <a:cs typeface="Tahoma"/>
              </a:rPr>
              <a:t> </a:t>
            </a:r>
            <a:r>
              <a:rPr sz="2000" spc="-5" dirty="0">
                <a:solidFill>
                  <a:srgbClr val="FFFFFF"/>
                </a:solidFill>
                <a:latin typeface="Tahoma"/>
                <a:cs typeface="Tahoma"/>
              </a:rPr>
              <a:t>be</a:t>
            </a:r>
            <a:r>
              <a:rPr sz="2000" dirty="0">
                <a:solidFill>
                  <a:srgbClr val="FFFFFF"/>
                </a:solidFill>
                <a:latin typeface="Tahoma"/>
                <a:cs typeface="Tahoma"/>
              </a:rPr>
              <a:t> </a:t>
            </a:r>
            <a:r>
              <a:rPr sz="2000" spc="-5" dirty="0">
                <a:solidFill>
                  <a:srgbClr val="FFFFFF"/>
                </a:solidFill>
                <a:latin typeface="Tahoma"/>
                <a:cs typeface="Tahoma"/>
              </a:rPr>
              <a:t>started</a:t>
            </a:r>
            <a:r>
              <a:rPr sz="2000" dirty="0">
                <a:solidFill>
                  <a:srgbClr val="FFFFFF"/>
                </a:solidFill>
                <a:latin typeface="Tahoma"/>
                <a:cs typeface="Tahoma"/>
              </a:rPr>
              <a:t> until </a:t>
            </a:r>
            <a:r>
              <a:rPr sz="2000" spc="-5" dirty="0">
                <a:solidFill>
                  <a:srgbClr val="FFFFFF"/>
                </a:solidFill>
                <a:latin typeface="Tahoma"/>
                <a:cs typeface="Tahoma"/>
              </a:rPr>
              <a:t>the</a:t>
            </a:r>
            <a:r>
              <a:rPr sz="2000" dirty="0">
                <a:solidFill>
                  <a:srgbClr val="FFFFFF"/>
                </a:solidFill>
                <a:latin typeface="Tahoma"/>
                <a:cs typeface="Tahoma"/>
              </a:rPr>
              <a:t> </a:t>
            </a:r>
            <a:r>
              <a:rPr sz="2000" spc="-5" dirty="0">
                <a:solidFill>
                  <a:srgbClr val="FFFFFF"/>
                </a:solidFill>
                <a:latin typeface="Tahoma"/>
                <a:cs typeface="Tahoma"/>
              </a:rPr>
              <a:t>work </a:t>
            </a:r>
            <a:r>
              <a:rPr sz="2000" dirty="0">
                <a:solidFill>
                  <a:srgbClr val="FFFFFF"/>
                </a:solidFill>
                <a:latin typeface="Tahoma"/>
                <a:cs typeface="Tahoma"/>
              </a:rPr>
              <a:t> </a:t>
            </a:r>
            <a:r>
              <a:rPr sz="2000" spc="-5" dirty="0">
                <a:solidFill>
                  <a:srgbClr val="FFFFFF"/>
                </a:solidFill>
                <a:latin typeface="Tahoma"/>
                <a:cs typeface="Tahoma"/>
              </a:rPr>
              <a:t>products of</a:t>
            </a:r>
            <a:r>
              <a:rPr sz="2000" dirty="0">
                <a:solidFill>
                  <a:srgbClr val="FFFFFF"/>
                </a:solidFill>
                <a:latin typeface="Tahoma"/>
                <a:cs typeface="Tahoma"/>
              </a:rPr>
              <a:t> </a:t>
            </a:r>
            <a:r>
              <a:rPr sz="2000" spc="-5" dirty="0">
                <a:solidFill>
                  <a:srgbClr val="FFFFFF"/>
                </a:solidFill>
                <a:latin typeface="Tahoma"/>
                <a:cs typeface="Tahoma"/>
              </a:rPr>
              <a:t>the</a:t>
            </a:r>
            <a:r>
              <a:rPr sz="2000" dirty="0">
                <a:solidFill>
                  <a:srgbClr val="FFFFFF"/>
                </a:solidFill>
                <a:latin typeface="Tahoma"/>
                <a:cs typeface="Tahoma"/>
              </a:rPr>
              <a:t> </a:t>
            </a:r>
            <a:r>
              <a:rPr sz="2000" spc="-5" dirty="0">
                <a:solidFill>
                  <a:srgbClr val="FFFFFF"/>
                </a:solidFill>
                <a:latin typeface="Tahoma"/>
                <a:cs typeface="Tahoma"/>
              </a:rPr>
              <a:t>previous</a:t>
            </a:r>
            <a:r>
              <a:rPr sz="2000" dirty="0">
                <a:solidFill>
                  <a:srgbClr val="FFFFFF"/>
                </a:solidFill>
                <a:latin typeface="Tahoma"/>
                <a:cs typeface="Tahoma"/>
              </a:rPr>
              <a:t> </a:t>
            </a:r>
            <a:r>
              <a:rPr sz="2000" spc="-5" dirty="0">
                <a:solidFill>
                  <a:srgbClr val="FFFFFF"/>
                </a:solidFill>
                <a:latin typeface="Tahoma"/>
                <a:cs typeface="Tahoma"/>
              </a:rPr>
              <a:t>phase</a:t>
            </a:r>
            <a:r>
              <a:rPr sz="2000" dirty="0">
                <a:solidFill>
                  <a:srgbClr val="FFFFFF"/>
                </a:solidFill>
                <a:latin typeface="Tahoma"/>
                <a:cs typeface="Tahoma"/>
              </a:rPr>
              <a:t> have </a:t>
            </a:r>
            <a:r>
              <a:rPr sz="2000" spc="-5" dirty="0">
                <a:solidFill>
                  <a:srgbClr val="FFFFFF"/>
                </a:solidFill>
                <a:latin typeface="Tahoma"/>
                <a:cs typeface="Tahoma"/>
              </a:rPr>
              <a:t>been </a:t>
            </a:r>
            <a:r>
              <a:rPr sz="2000" spc="-860" dirty="0">
                <a:solidFill>
                  <a:srgbClr val="FFFFFF"/>
                </a:solidFill>
                <a:latin typeface="Tahoma"/>
                <a:cs typeface="Tahoma"/>
              </a:rPr>
              <a:t> </a:t>
            </a:r>
            <a:r>
              <a:rPr sz="2000" spc="-5" dirty="0">
                <a:solidFill>
                  <a:srgbClr val="FFFFFF"/>
                </a:solidFill>
                <a:latin typeface="Tahoma"/>
                <a:cs typeface="Tahoma"/>
              </a:rPr>
              <a:t>approved </a:t>
            </a:r>
            <a:r>
              <a:rPr sz="2000" dirty="0">
                <a:solidFill>
                  <a:srgbClr val="FFFFFF"/>
                </a:solidFill>
                <a:latin typeface="Tahoma"/>
                <a:cs typeface="Tahoma"/>
              </a:rPr>
              <a:t>by </a:t>
            </a:r>
            <a:r>
              <a:rPr lang="en-IN" sz="2000" spc="-5" dirty="0">
                <a:solidFill>
                  <a:srgbClr val="FFFFFF"/>
                </a:solidFill>
                <a:latin typeface="Tahoma"/>
                <a:cs typeface="Tahoma"/>
              </a:rPr>
              <a:t>Mr. Martin.</a:t>
            </a:r>
            <a:endParaRPr sz="2000" dirty="0">
              <a:latin typeface="Tahoma"/>
              <a:cs typeface="Tahoma"/>
            </a:endParaRPr>
          </a:p>
          <a:p>
            <a:pPr>
              <a:lnSpc>
                <a:spcPct val="100000"/>
              </a:lnSpc>
              <a:spcBef>
                <a:spcPts val="25"/>
              </a:spcBef>
            </a:pPr>
            <a:endParaRPr sz="3200" dirty="0">
              <a:latin typeface="Tahoma"/>
              <a:cs typeface="Tahoma"/>
            </a:endParaRPr>
          </a:p>
          <a:p>
            <a:pPr marL="12700">
              <a:lnSpc>
                <a:spcPct val="100000"/>
              </a:lnSpc>
            </a:pPr>
            <a:r>
              <a:rPr sz="2400" dirty="0">
                <a:solidFill>
                  <a:srgbClr val="FFFFFF"/>
                </a:solidFill>
                <a:latin typeface="Tahoma"/>
                <a:cs typeface="Tahoma"/>
              </a:rPr>
              <a:t>5.3</a:t>
            </a:r>
            <a:r>
              <a:rPr sz="2400" spc="-25" dirty="0">
                <a:solidFill>
                  <a:srgbClr val="FFFFFF"/>
                </a:solidFill>
                <a:latin typeface="Tahoma"/>
                <a:cs typeface="Tahoma"/>
              </a:rPr>
              <a:t> </a:t>
            </a:r>
            <a:r>
              <a:rPr sz="2400" dirty="0">
                <a:solidFill>
                  <a:srgbClr val="FFFFFF"/>
                </a:solidFill>
                <a:latin typeface="Tahoma"/>
                <a:cs typeface="Tahoma"/>
              </a:rPr>
              <a:t>Resource</a:t>
            </a:r>
            <a:r>
              <a:rPr sz="2400" spc="-20" dirty="0">
                <a:solidFill>
                  <a:srgbClr val="FFFFFF"/>
                </a:solidFill>
                <a:latin typeface="Tahoma"/>
                <a:cs typeface="Tahoma"/>
              </a:rPr>
              <a:t> </a:t>
            </a:r>
            <a:r>
              <a:rPr sz="2400" dirty="0">
                <a:solidFill>
                  <a:srgbClr val="FFFFFF"/>
                </a:solidFill>
                <a:latin typeface="Tahoma"/>
                <a:cs typeface="Tahoma"/>
              </a:rPr>
              <a:t>Requirements</a:t>
            </a:r>
            <a:endParaRPr sz="2400" dirty="0">
              <a:latin typeface="Tahoma"/>
              <a:cs typeface="Tahoma"/>
            </a:endParaRPr>
          </a:p>
          <a:p>
            <a:pPr marL="1040765" marR="5080" indent="-457200">
              <a:lnSpc>
                <a:spcPct val="100000"/>
              </a:lnSpc>
              <a:spcBef>
                <a:spcPts val="690"/>
              </a:spcBef>
              <a:buFont typeface="Wingdings" panose="05000000000000000000" pitchFamily="2" charset="2"/>
              <a:buChar char="q"/>
            </a:pPr>
            <a:r>
              <a:rPr sz="2000" spc="365" dirty="0">
                <a:solidFill>
                  <a:srgbClr val="FFFFFF"/>
                </a:solidFill>
                <a:latin typeface="Tahoma"/>
                <a:cs typeface="Tahoma"/>
              </a:rPr>
              <a:t> </a:t>
            </a:r>
            <a:r>
              <a:rPr sz="2000" spc="-5" dirty="0">
                <a:solidFill>
                  <a:srgbClr val="FFFFFF"/>
                </a:solidFill>
                <a:latin typeface="Tahoma"/>
                <a:cs typeface="Tahoma"/>
              </a:rPr>
              <a:t>3</a:t>
            </a:r>
            <a:r>
              <a:rPr sz="2000" spc="5" dirty="0">
                <a:solidFill>
                  <a:srgbClr val="FFFFFF"/>
                </a:solidFill>
                <a:latin typeface="Tahoma"/>
                <a:cs typeface="Tahoma"/>
              </a:rPr>
              <a:t> </a:t>
            </a:r>
            <a:r>
              <a:rPr sz="2000" spc="-5" dirty="0">
                <a:solidFill>
                  <a:srgbClr val="FFFFFF"/>
                </a:solidFill>
                <a:latin typeface="Tahoma"/>
                <a:cs typeface="Tahoma"/>
              </a:rPr>
              <a:t>personal</a:t>
            </a:r>
            <a:r>
              <a:rPr sz="2000" dirty="0">
                <a:solidFill>
                  <a:srgbClr val="FFFFFF"/>
                </a:solidFill>
                <a:latin typeface="Tahoma"/>
                <a:cs typeface="Tahoma"/>
              </a:rPr>
              <a:t> </a:t>
            </a:r>
            <a:r>
              <a:rPr sz="2000" spc="-5" dirty="0">
                <a:solidFill>
                  <a:srgbClr val="FFFFFF"/>
                </a:solidFill>
                <a:latin typeface="Tahoma"/>
                <a:cs typeface="Tahoma"/>
              </a:rPr>
              <a:t>computers</a:t>
            </a:r>
            <a:r>
              <a:rPr sz="2000" dirty="0">
                <a:solidFill>
                  <a:srgbClr val="FFFFFF"/>
                </a:solidFill>
                <a:latin typeface="Tahoma"/>
                <a:cs typeface="Tahoma"/>
              </a:rPr>
              <a:t> </a:t>
            </a:r>
            <a:r>
              <a:rPr sz="2000" spc="-5" dirty="0">
                <a:solidFill>
                  <a:srgbClr val="FFFFFF"/>
                </a:solidFill>
                <a:latin typeface="Tahoma"/>
                <a:cs typeface="Tahoma"/>
              </a:rPr>
              <a:t>running</a:t>
            </a:r>
            <a:r>
              <a:rPr sz="2000" dirty="0">
                <a:solidFill>
                  <a:srgbClr val="FFFFFF"/>
                </a:solidFill>
                <a:latin typeface="Tahoma"/>
                <a:cs typeface="Tahoma"/>
              </a:rPr>
              <a:t> </a:t>
            </a:r>
            <a:r>
              <a:rPr sz="2000" spc="-5" dirty="0">
                <a:solidFill>
                  <a:srgbClr val="FFFFFF"/>
                </a:solidFill>
                <a:latin typeface="Tahoma"/>
                <a:cs typeface="Tahoma"/>
              </a:rPr>
              <a:t>under</a:t>
            </a:r>
            <a:r>
              <a:rPr sz="2000" dirty="0">
                <a:solidFill>
                  <a:srgbClr val="FFFFFF"/>
                </a:solidFill>
                <a:latin typeface="Tahoma"/>
                <a:cs typeface="Tahoma"/>
              </a:rPr>
              <a:t> UNIX </a:t>
            </a:r>
            <a:r>
              <a:rPr sz="2000" spc="-860" dirty="0">
                <a:solidFill>
                  <a:srgbClr val="FFFFFF"/>
                </a:solidFill>
                <a:latin typeface="Tahoma"/>
                <a:cs typeface="Tahoma"/>
              </a:rPr>
              <a:t> </a:t>
            </a:r>
            <a:r>
              <a:rPr sz="2000" spc="-5" dirty="0">
                <a:solidFill>
                  <a:srgbClr val="FFFFFF"/>
                </a:solidFill>
                <a:latin typeface="Tahoma"/>
                <a:cs typeface="Tahoma"/>
              </a:rPr>
              <a:t>with</a:t>
            </a:r>
            <a:r>
              <a:rPr sz="2000" spc="-10" dirty="0">
                <a:solidFill>
                  <a:srgbClr val="FFFFFF"/>
                </a:solidFill>
                <a:latin typeface="Tahoma"/>
                <a:cs typeface="Tahoma"/>
              </a:rPr>
              <a:t> </a:t>
            </a:r>
            <a:r>
              <a:rPr sz="2000" spc="-5" dirty="0">
                <a:solidFill>
                  <a:srgbClr val="FFFFFF"/>
                </a:solidFill>
                <a:latin typeface="Tahoma"/>
                <a:cs typeface="Tahoma"/>
              </a:rPr>
              <a:t>standard </a:t>
            </a:r>
            <a:r>
              <a:rPr sz="2000" dirty="0">
                <a:solidFill>
                  <a:srgbClr val="FFFFFF"/>
                </a:solidFill>
                <a:latin typeface="Tahoma"/>
                <a:cs typeface="Tahoma"/>
              </a:rPr>
              <a:t>UNIX</a:t>
            </a:r>
            <a:r>
              <a:rPr sz="2000" spc="-5" dirty="0">
                <a:solidFill>
                  <a:srgbClr val="FFFFFF"/>
                </a:solidFill>
                <a:latin typeface="Tahoma"/>
                <a:cs typeface="Tahoma"/>
              </a:rPr>
              <a:t> tools</a:t>
            </a:r>
            <a:endParaRPr sz="2000" dirty="0">
              <a:latin typeface="Tahoma"/>
              <a:cs typeface="Tahoma"/>
            </a:endParaRPr>
          </a:p>
        </p:txBody>
      </p:sp>
      <p:pic>
        <p:nvPicPr>
          <p:cNvPr id="6" name="Graphic 5">
            <a:extLst>
              <a:ext uri="{FF2B5EF4-FFF2-40B4-BE49-F238E27FC236}">
                <a16:creationId xmlns:a16="http://schemas.microsoft.com/office/drawing/2014/main" id="{CA471BBA-0444-4C1A-A061-BC88AC7040A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87818" y="63389"/>
            <a:ext cx="1238249" cy="768207"/>
          </a:xfrm>
          <a:prstGeom prst="rect">
            <a:avLst/>
          </a:prstGeom>
        </p:spPr>
      </p:pic>
      <p:cxnSp>
        <p:nvCxnSpPr>
          <p:cNvPr id="7" name="Straight Connector 6">
            <a:extLst>
              <a:ext uri="{FF2B5EF4-FFF2-40B4-BE49-F238E27FC236}">
                <a16:creationId xmlns:a16="http://schemas.microsoft.com/office/drawing/2014/main" id="{4A1E9069-2D1B-44B9-B456-6E2FD8FEB176}"/>
              </a:ext>
            </a:extLst>
          </p:cNvPr>
          <p:cNvCxnSpPr/>
          <p:nvPr/>
        </p:nvCxnSpPr>
        <p:spPr>
          <a:xfrm flipV="1">
            <a:off x="0" y="1054100"/>
            <a:ext cx="9118600" cy="76200"/>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8" name="Straight Connector 7">
            <a:extLst>
              <a:ext uri="{FF2B5EF4-FFF2-40B4-BE49-F238E27FC236}">
                <a16:creationId xmlns:a16="http://schemas.microsoft.com/office/drawing/2014/main" id="{63541D91-FE07-4183-8B6D-4A05BA4E51B1}"/>
              </a:ext>
            </a:extLst>
          </p:cNvPr>
          <p:cNvCxnSpPr>
            <a:cxnSpLocks/>
          </p:cNvCxnSpPr>
          <p:nvPr/>
        </p:nvCxnSpPr>
        <p:spPr>
          <a:xfrm>
            <a:off x="901700" y="0"/>
            <a:ext cx="0" cy="166370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65352" y="506983"/>
            <a:ext cx="4849368" cy="457200"/>
          </a:xfrm>
          <a:prstGeom prst="rect">
            <a:avLst/>
          </a:prstGeom>
        </p:spPr>
      </p:pic>
      <p:sp>
        <p:nvSpPr>
          <p:cNvPr id="3" name="object 3"/>
          <p:cNvSpPr txBox="1">
            <a:spLocks noGrp="1"/>
          </p:cNvSpPr>
          <p:nvPr>
            <p:ph type="title"/>
          </p:nvPr>
        </p:nvSpPr>
        <p:spPr>
          <a:xfrm>
            <a:off x="1132849" y="1315729"/>
            <a:ext cx="1739900" cy="452120"/>
          </a:xfrm>
          <a:prstGeom prst="rect">
            <a:avLst/>
          </a:prstGeom>
        </p:spPr>
        <p:txBody>
          <a:bodyPr vert="horz" wrap="square" lIns="0" tIns="12065" rIns="0" bIns="0" rtlCol="0">
            <a:spAutoFit/>
          </a:bodyPr>
          <a:lstStyle/>
          <a:p>
            <a:pPr marL="12700">
              <a:lnSpc>
                <a:spcPct val="100000"/>
              </a:lnSpc>
              <a:spcBef>
                <a:spcPts val="95"/>
              </a:spcBef>
            </a:pPr>
            <a:r>
              <a:rPr sz="2800" spc="-5" dirty="0"/>
              <a:t>5.4</a:t>
            </a:r>
            <a:r>
              <a:rPr sz="2800" spc="-65" dirty="0"/>
              <a:t> </a:t>
            </a:r>
            <a:r>
              <a:rPr sz="2800" spc="-5" dirty="0"/>
              <a:t>Budget</a:t>
            </a:r>
            <a:endParaRPr sz="2800" dirty="0"/>
          </a:p>
        </p:txBody>
      </p:sp>
      <p:sp>
        <p:nvSpPr>
          <p:cNvPr id="4" name="object 4"/>
          <p:cNvSpPr txBox="1"/>
          <p:nvPr/>
        </p:nvSpPr>
        <p:spPr>
          <a:xfrm>
            <a:off x="4637405" y="2156301"/>
            <a:ext cx="1377315" cy="3456716"/>
          </a:xfrm>
          <a:prstGeom prst="rect">
            <a:avLst/>
          </a:prstGeom>
          <a:gradFill>
            <a:gsLst>
              <a:gs pos="100000">
                <a:srgbClr val="C6D6EA">
                  <a:alpha val="21000"/>
                </a:srgbClr>
              </a:gs>
              <a:gs pos="100000">
                <a:srgbClr val="C2D3E8">
                  <a:alpha val="0"/>
                </a:srgbClr>
              </a:gs>
              <a:gs pos="17000">
                <a:srgbClr val="D3E0EF"/>
              </a:gs>
              <a:gs pos="0">
                <a:schemeClr val="accent1">
                  <a:lumMod val="45000"/>
                  <a:lumOff val="55000"/>
                </a:schemeClr>
              </a:gs>
              <a:gs pos="0">
                <a:schemeClr val="accent1">
                  <a:lumMod val="45000"/>
                  <a:lumOff val="55000"/>
                </a:schemeClr>
              </a:gs>
            </a:gsLst>
            <a:path path="rect">
              <a:fillToRect l="100000" t="100000"/>
            </a:path>
          </a:gradFill>
        </p:spPr>
        <p:txBody>
          <a:bodyPr vert="horz" wrap="square" lIns="0" tIns="182245" rIns="0" bIns="0" rtlCol="0">
            <a:spAutoFit/>
          </a:bodyPr>
          <a:lstStyle/>
          <a:p>
            <a:pPr marL="12700">
              <a:lnSpc>
                <a:spcPct val="100000"/>
              </a:lnSpc>
              <a:spcBef>
                <a:spcPts val="1435"/>
              </a:spcBef>
            </a:pPr>
            <a:r>
              <a:rPr sz="2000" spc="-10" dirty="0">
                <a:solidFill>
                  <a:srgbClr val="FFFFFF"/>
                </a:solidFill>
                <a:latin typeface="Tahoma"/>
                <a:cs typeface="Tahoma"/>
              </a:rPr>
              <a:t>Budget</a:t>
            </a:r>
            <a:endParaRPr sz="2000" dirty="0">
              <a:latin typeface="Tahoma"/>
              <a:cs typeface="Tahoma"/>
            </a:endParaRPr>
          </a:p>
          <a:p>
            <a:pPr marL="593090">
              <a:lnSpc>
                <a:spcPct val="100000"/>
              </a:lnSpc>
              <a:spcBef>
                <a:spcPts val="1195"/>
              </a:spcBef>
            </a:pPr>
            <a:r>
              <a:rPr sz="1800" dirty="0">
                <a:solidFill>
                  <a:srgbClr val="FFFFFF"/>
                </a:solidFill>
                <a:latin typeface="Tahoma"/>
                <a:cs typeface="Tahoma"/>
              </a:rPr>
              <a:t>$</a:t>
            </a:r>
            <a:r>
              <a:rPr sz="1800" spc="-45" dirty="0">
                <a:solidFill>
                  <a:srgbClr val="FFFFFF"/>
                </a:solidFill>
                <a:latin typeface="Tahoma"/>
                <a:cs typeface="Tahoma"/>
              </a:rPr>
              <a:t> </a:t>
            </a:r>
            <a:r>
              <a:rPr lang="en-IN" spc="-45" dirty="0">
                <a:solidFill>
                  <a:srgbClr val="FFFFFF"/>
                </a:solidFill>
                <a:latin typeface="Tahoma"/>
                <a:cs typeface="Tahoma"/>
              </a:rPr>
              <a:t>2</a:t>
            </a:r>
            <a:r>
              <a:rPr sz="1800" spc="-45" dirty="0">
                <a:solidFill>
                  <a:srgbClr val="FFFFFF"/>
                </a:solidFill>
                <a:latin typeface="Tahoma"/>
                <a:cs typeface="Tahoma"/>
              </a:rPr>
              <a:t> </a:t>
            </a:r>
            <a:r>
              <a:rPr lang="en-IN" spc="-45" dirty="0">
                <a:solidFill>
                  <a:srgbClr val="FFFFFF"/>
                </a:solidFill>
                <a:latin typeface="Tahoma"/>
                <a:cs typeface="Tahoma"/>
              </a:rPr>
              <a:t>23</a:t>
            </a:r>
            <a:r>
              <a:rPr sz="1800" dirty="0">
                <a:solidFill>
                  <a:srgbClr val="FFFFFF"/>
                </a:solidFill>
                <a:latin typeface="Tahoma"/>
                <a:cs typeface="Tahoma"/>
              </a:rPr>
              <a:t>0</a:t>
            </a:r>
            <a:endParaRPr sz="1800" dirty="0">
              <a:latin typeface="Tahoma"/>
              <a:cs typeface="Tahoma"/>
            </a:endParaRPr>
          </a:p>
          <a:p>
            <a:pPr marL="593090">
              <a:lnSpc>
                <a:spcPct val="100000"/>
              </a:lnSpc>
              <a:spcBef>
                <a:spcPts val="1065"/>
              </a:spcBef>
            </a:pPr>
            <a:r>
              <a:rPr sz="1800" dirty="0">
                <a:solidFill>
                  <a:srgbClr val="FFFFFF"/>
                </a:solidFill>
                <a:latin typeface="Tahoma"/>
                <a:cs typeface="Tahoma"/>
              </a:rPr>
              <a:t>$</a:t>
            </a:r>
            <a:r>
              <a:rPr sz="1800" spc="-45" dirty="0">
                <a:solidFill>
                  <a:srgbClr val="FFFFFF"/>
                </a:solidFill>
                <a:latin typeface="Tahoma"/>
                <a:cs typeface="Tahoma"/>
              </a:rPr>
              <a:t> </a:t>
            </a:r>
            <a:r>
              <a:rPr sz="1800" dirty="0">
                <a:solidFill>
                  <a:srgbClr val="FFFFFF"/>
                </a:solidFill>
                <a:latin typeface="Tahoma"/>
                <a:cs typeface="Tahoma"/>
              </a:rPr>
              <a:t>1</a:t>
            </a:r>
            <a:r>
              <a:rPr sz="1800" spc="-45" dirty="0">
                <a:solidFill>
                  <a:srgbClr val="FFFFFF"/>
                </a:solidFill>
                <a:latin typeface="Tahoma"/>
                <a:cs typeface="Tahoma"/>
              </a:rPr>
              <a:t> </a:t>
            </a:r>
            <a:r>
              <a:rPr lang="en-IN" spc="-45" dirty="0">
                <a:solidFill>
                  <a:srgbClr val="FFFFFF"/>
                </a:solidFill>
                <a:latin typeface="Tahoma"/>
                <a:cs typeface="Tahoma"/>
              </a:rPr>
              <a:t>64</a:t>
            </a:r>
            <a:r>
              <a:rPr sz="1800" dirty="0">
                <a:solidFill>
                  <a:srgbClr val="FFFFFF"/>
                </a:solidFill>
                <a:latin typeface="Tahoma"/>
                <a:cs typeface="Tahoma"/>
              </a:rPr>
              <a:t>0</a:t>
            </a:r>
            <a:endParaRPr sz="1800" dirty="0">
              <a:latin typeface="Tahoma"/>
              <a:cs typeface="Tahoma"/>
            </a:endParaRPr>
          </a:p>
          <a:p>
            <a:pPr marL="593090">
              <a:lnSpc>
                <a:spcPct val="100000"/>
              </a:lnSpc>
              <a:spcBef>
                <a:spcPts val="1240"/>
              </a:spcBef>
            </a:pPr>
            <a:r>
              <a:rPr sz="1800" dirty="0">
                <a:solidFill>
                  <a:srgbClr val="FFFFFF"/>
                </a:solidFill>
                <a:latin typeface="Tahoma"/>
                <a:cs typeface="Tahoma"/>
              </a:rPr>
              <a:t>$</a:t>
            </a:r>
            <a:r>
              <a:rPr sz="1800" spc="-45" dirty="0">
                <a:solidFill>
                  <a:srgbClr val="FFFFFF"/>
                </a:solidFill>
                <a:latin typeface="Tahoma"/>
                <a:cs typeface="Tahoma"/>
              </a:rPr>
              <a:t> </a:t>
            </a:r>
            <a:r>
              <a:rPr lang="en-IN" spc="-45" dirty="0">
                <a:solidFill>
                  <a:srgbClr val="FFFFFF"/>
                </a:solidFill>
                <a:latin typeface="Tahoma"/>
                <a:cs typeface="Tahoma"/>
              </a:rPr>
              <a:t>3</a:t>
            </a:r>
            <a:r>
              <a:rPr sz="1800" spc="-45" dirty="0">
                <a:solidFill>
                  <a:srgbClr val="FFFFFF"/>
                </a:solidFill>
                <a:latin typeface="Tahoma"/>
                <a:cs typeface="Tahoma"/>
              </a:rPr>
              <a:t> </a:t>
            </a:r>
            <a:r>
              <a:rPr lang="en-IN" spc="-45" dirty="0">
                <a:solidFill>
                  <a:srgbClr val="FFFFFF"/>
                </a:solidFill>
                <a:latin typeface="Tahoma"/>
                <a:cs typeface="Tahoma"/>
              </a:rPr>
              <a:t>45</a:t>
            </a:r>
            <a:r>
              <a:rPr sz="1800" dirty="0">
                <a:solidFill>
                  <a:srgbClr val="FFFFFF"/>
                </a:solidFill>
                <a:latin typeface="Tahoma"/>
                <a:cs typeface="Tahoma"/>
              </a:rPr>
              <a:t>0</a:t>
            </a:r>
            <a:endParaRPr sz="1800" dirty="0">
              <a:latin typeface="Tahoma"/>
              <a:cs typeface="Tahoma"/>
            </a:endParaRPr>
          </a:p>
          <a:p>
            <a:pPr marL="593090">
              <a:lnSpc>
                <a:spcPct val="100000"/>
              </a:lnSpc>
              <a:spcBef>
                <a:spcPts val="960"/>
              </a:spcBef>
            </a:pPr>
            <a:r>
              <a:rPr sz="1800" dirty="0">
                <a:solidFill>
                  <a:srgbClr val="FFFFFF"/>
                </a:solidFill>
                <a:latin typeface="Tahoma"/>
                <a:cs typeface="Tahoma"/>
              </a:rPr>
              <a:t>$</a:t>
            </a:r>
            <a:r>
              <a:rPr sz="1800" spc="-45" dirty="0">
                <a:solidFill>
                  <a:srgbClr val="FFFFFF"/>
                </a:solidFill>
                <a:latin typeface="Tahoma"/>
                <a:cs typeface="Tahoma"/>
              </a:rPr>
              <a:t> </a:t>
            </a:r>
            <a:r>
              <a:rPr lang="en-IN" spc="-45" dirty="0">
                <a:solidFill>
                  <a:srgbClr val="FFFFFF"/>
                </a:solidFill>
                <a:latin typeface="Tahoma"/>
                <a:cs typeface="Tahoma"/>
              </a:rPr>
              <a:t>4</a:t>
            </a:r>
            <a:r>
              <a:rPr sz="1800" spc="-45" dirty="0">
                <a:solidFill>
                  <a:srgbClr val="FFFFFF"/>
                </a:solidFill>
                <a:latin typeface="Tahoma"/>
                <a:cs typeface="Tahoma"/>
              </a:rPr>
              <a:t> </a:t>
            </a:r>
            <a:r>
              <a:rPr lang="en-IN" spc="-45" dirty="0">
                <a:solidFill>
                  <a:srgbClr val="FFFFFF"/>
                </a:solidFill>
                <a:latin typeface="Tahoma"/>
                <a:cs typeface="Tahoma"/>
              </a:rPr>
              <a:t>64</a:t>
            </a:r>
            <a:r>
              <a:rPr sz="1800" dirty="0">
                <a:solidFill>
                  <a:srgbClr val="FFFFFF"/>
                </a:solidFill>
                <a:latin typeface="Tahoma"/>
                <a:cs typeface="Tahoma"/>
              </a:rPr>
              <a:t>0</a:t>
            </a:r>
            <a:endParaRPr sz="1800" dirty="0">
              <a:latin typeface="Tahoma"/>
              <a:cs typeface="Tahoma"/>
            </a:endParaRPr>
          </a:p>
          <a:p>
            <a:pPr marL="593090">
              <a:lnSpc>
                <a:spcPct val="100000"/>
              </a:lnSpc>
              <a:spcBef>
                <a:spcPts val="885"/>
              </a:spcBef>
            </a:pPr>
            <a:r>
              <a:rPr sz="1800" dirty="0">
                <a:solidFill>
                  <a:srgbClr val="FFFFFF"/>
                </a:solidFill>
                <a:latin typeface="Tahoma"/>
                <a:cs typeface="Tahoma"/>
              </a:rPr>
              <a:t>$</a:t>
            </a:r>
            <a:r>
              <a:rPr sz="1800" spc="-45" dirty="0">
                <a:solidFill>
                  <a:srgbClr val="FFFFFF"/>
                </a:solidFill>
                <a:latin typeface="Tahoma"/>
                <a:cs typeface="Tahoma"/>
              </a:rPr>
              <a:t> </a:t>
            </a:r>
            <a:r>
              <a:rPr lang="en-IN" sz="1800" spc="-45" dirty="0">
                <a:solidFill>
                  <a:srgbClr val="FFFFFF"/>
                </a:solidFill>
                <a:latin typeface="Tahoma"/>
                <a:cs typeface="Tahoma"/>
              </a:rPr>
              <a:t>8</a:t>
            </a:r>
            <a:r>
              <a:rPr sz="1800" spc="-45" dirty="0">
                <a:solidFill>
                  <a:srgbClr val="FFFFFF"/>
                </a:solidFill>
                <a:latin typeface="Tahoma"/>
                <a:cs typeface="Tahoma"/>
              </a:rPr>
              <a:t> </a:t>
            </a:r>
            <a:r>
              <a:rPr lang="en-IN" spc="-45" dirty="0">
                <a:solidFill>
                  <a:srgbClr val="FFFFFF"/>
                </a:solidFill>
                <a:latin typeface="Tahoma"/>
                <a:cs typeface="Tahoma"/>
              </a:rPr>
              <a:t>53</a:t>
            </a:r>
            <a:r>
              <a:rPr sz="1800" dirty="0">
                <a:solidFill>
                  <a:srgbClr val="FFFFFF"/>
                </a:solidFill>
                <a:latin typeface="Tahoma"/>
                <a:cs typeface="Tahoma"/>
              </a:rPr>
              <a:t>5</a:t>
            </a:r>
            <a:endParaRPr sz="1800" dirty="0">
              <a:latin typeface="Tahoma"/>
              <a:cs typeface="Tahoma"/>
            </a:endParaRPr>
          </a:p>
          <a:p>
            <a:pPr marL="593090">
              <a:lnSpc>
                <a:spcPct val="100000"/>
              </a:lnSpc>
              <a:spcBef>
                <a:spcPts val="840"/>
              </a:spcBef>
            </a:pPr>
            <a:r>
              <a:rPr sz="1800" dirty="0">
                <a:solidFill>
                  <a:srgbClr val="FFFFFF"/>
                </a:solidFill>
                <a:latin typeface="Tahoma"/>
                <a:cs typeface="Tahoma"/>
              </a:rPr>
              <a:t>$</a:t>
            </a:r>
            <a:r>
              <a:rPr sz="1800" spc="-45" dirty="0">
                <a:solidFill>
                  <a:srgbClr val="FFFFFF"/>
                </a:solidFill>
                <a:latin typeface="Tahoma"/>
                <a:cs typeface="Tahoma"/>
              </a:rPr>
              <a:t> </a:t>
            </a:r>
            <a:r>
              <a:rPr lang="en-IN" spc="-45" dirty="0">
                <a:solidFill>
                  <a:srgbClr val="FFFFFF"/>
                </a:solidFill>
                <a:latin typeface="Tahoma"/>
                <a:cs typeface="Tahoma"/>
              </a:rPr>
              <a:t>7</a:t>
            </a:r>
            <a:r>
              <a:rPr sz="1800" spc="-45" dirty="0">
                <a:solidFill>
                  <a:srgbClr val="FFFFFF"/>
                </a:solidFill>
                <a:latin typeface="Tahoma"/>
                <a:cs typeface="Tahoma"/>
              </a:rPr>
              <a:t> </a:t>
            </a:r>
            <a:r>
              <a:rPr lang="en-IN" spc="-45" dirty="0">
                <a:solidFill>
                  <a:srgbClr val="FFFFFF"/>
                </a:solidFill>
                <a:latin typeface="Tahoma"/>
                <a:cs typeface="Tahoma"/>
              </a:rPr>
              <a:t>245</a:t>
            </a:r>
            <a:endParaRPr sz="1800" dirty="0">
              <a:latin typeface="Tahoma"/>
              <a:cs typeface="Tahoma"/>
            </a:endParaRPr>
          </a:p>
          <a:p>
            <a:pPr marL="353695">
              <a:lnSpc>
                <a:spcPct val="100000"/>
              </a:lnSpc>
              <a:spcBef>
                <a:spcPts val="1800"/>
              </a:spcBef>
            </a:pPr>
            <a:r>
              <a:rPr sz="1800" b="1" dirty="0">
                <a:solidFill>
                  <a:srgbClr val="FFFFFF"/>
                </a:solidFill>
                <a:latin typeface="Tahoma"/>
                <a:cs typeface="Tahoma"/>
              </a:rPr>
              <a:t>$</a:t>
            </a:r>
            <a:r>
              <a:rPr sz="1800" b="1" spc="-45" dirty="0">
                <a:solidFill>
                  <a:srgbClr val="FFFFFF"/>
                </a:solidFill>
                <a:latin typeface="Tahoma"/>
                <a:cs typeface="Tahoma"/>
              </a:rPr>
              <a:t> </a:t>
            </a:r>
            <a:r>
              <a:rPr sz="1800" b="1" spc="-5" dirty="0">
                <a:solidFill>
                  <a:srgbClr val="FFFFFF"/>
                </a:solidFill>
                <a:latin typeface="Tahoma"/>
                <a:cs typeface="Tahoma"/>
              </a:rPr>
              <a:t>2</a:t>
            </a:r>
            <a:r>
              <a:rPr lang="en-IN" sz="1800" b="1" spc="-5" dirty="0">
                <a:solidFill>
                  <a:srgbClr val="FFFFFF"/>
                </a:solidFill>
                <a:latin typeface="Tahoma"/>
                <a:cs typeface="Tahoma"/>
              </a:rPr>
              <a:t>7 740</a:t>
            </a:r>
            <a:endParaRPr sz="1800" dirty="0">
              <a:latin typeface="Tahoma"/>
              <a:cs typeface="Tahoma"/>
            </a:endParaRPr>
          </a:p>
        </p:txBody>
      </p:sp>
      <p:sp>
        <p:nvSpPr>
          <p:cNvPr id="5" name="object 5"/>
          <p:cNvSpPr txBox="1"/>
          <p:nvPr/>
        </p:nvSpPr>
        <p:spPr>
          <a:xfrm>
            <a:off x="3015234" y="2196017"/>
            <a:ext cx="1621155" cy="3434715"/>
          </a:xfrm>
          <a:prstGeom prst="rect">
            <a:avLst/>
          </a:prstGeom>
          <a:gradFill>
            <a:gsLst>
              <a:gs pos="100000">
                <a:srgbClr val="C6D6EA">
                  <a:alpha val="21000"/>
                </a:srgbClr>
              </a:gs>
              <a:gs pos="100000">
                <a:srgbClr val="C2D3E8">
                  <a:alpha val="0"/>
                </a:srgbClr>
              </a:gs>
              <a:gs pos="17000">
                <a:srgbClr val="D3E0EF"/>
              </a:gs>
              <a:gs pos="0">
                <a:schemeClr val="accent1">
                  <a:lumMod val="45000"/>
                  <a:lumOff val="55000"/>
                </a:schemeClr>
              </a:gs>
              <a:gs pos="0">
                <a:schemeClr val="accent1">
                  <a:lumMod val="45000"/>
                  <a:lumOff val="55000"/>
                </a:schemeClr>
              </a:gs>
            </a:gsLst>
            <a:path path="rect">
              <a:fillToRect l="100000" t="100000"/>
            </a:path>
          </a:gradFill>
        </p:spPr>
        <p:txBody>
          <a:bodyPr vert="horz" wrap="square" lIns="0" tIns="29209" rIns="0" bIns="0" rtlCol="0">
            <a:spAutoFit/>
          </a:bodyPr>
          <a:lstStyle/>
          <a:p>
            <a:pPr marL="12700" marR="5080">
              <a:lnSpc>
                <a:spcPct val="150200"/>
              </a:lnSpc>
              <a:spcBef>
                <a:spcPts val="229"/>
              </a:spcBef>
            </a:pPr>
            <a:r>
              <a:rPr sz="2000" spc="-5" dirty="0">
                <a:solidFill>
                  <a:srgbClr val="FFFFFF"/>
                </a:solidFill>
                <a:latin typeface="Tahoma"/>
                <a:cs typeface="Tahoma"/>
              </a:rPr>
              <a:t>Phase </a:t>
            </a:r>
            <a:r>
              <a:rPr sz="2000" dirty="0">
                <a:solidFill>
                  <a:srgbClr val="FFFFFF"/>
                </a:solidFill>
                <a:latin typeface="Tahoma"/>
                <a:cs typeface="Tahoma"/>
              </a:rPr>
              <a:t> </a:t>
            </a:r>
            <a:r>
              <a:rPr sz="1800" dirty="0">
                <a:solidFill>
                  <a:srgbClr val="FFFFFF"/>
                </a:solidFill>
                <a:latin typeface="Tahoma"/>
                <a:cs typeface="Tahoma"/>
              </a:rPr>
              <a:t>Requirements </a:t>
            </a:r>
            <a:r>
              <a:rPr sz="1800" spc="5" dirty="0">
                <a:solidFill>
                  <a:srgbClr val="FFFFFF"/>
                </a:solidFill>
                <a:latin typeface="Tahoma"/>
                <a:cs typeface="Tahoma"/>
              </a:rPr>
              <a:t> </a:t>
            </a:r>
            <a:r>
              <a:rPr sz="1800" dirty="0">
                <a:solidFill>
                  <a:srgbClr val="FFFFFF"/>
                </a:solidFill>
                <a:latin typeface="Tahoma"/>
                <a:cs typeface="Tahoma"/>
              </a:rPr>
              <a:t>Analysis </a:t>
            </a:r>
            <a:r>
              <a:rPr sz="1800" spc="5" dirty="0">
                <a:solidFill>
                  <a:srgbClr val="FFFFFF"/>
                </a:solidFill>
                <a:latin typeface="Tahoma"/>
                <a:cs typeface="Tahoma"/>
              </a:rPr>
              <a:t> </a:t>
            </a:r>
            <a:r>
              <a:rPr sz="1800" spc="-5" dirty="0">
                <a:solidFill>
                  <a:srgbClr val="FFFFFF"/>
                </a:solidFill>
                <a:latin typeface="Tahoma"/>
                <a:cs typeface="Tahoma"/>
              </a:rPr>
              <a:t>Planning </a:t>
            </a:r>
            <a:r>
              <a:rPr sz="1800" dirty="0">
                <a:solidFill>
                  <a:srgbClr val="FFFFFF"/>
                </a:solidFill>
                <a:latin typeface="Tahoma"/>
                <a:cs typeface="Tahoma"/>
              </a:rPr>
              <a:t> Design</a:t>
            </a:r>
            <a:endParaRPr sz="1800" dirty="0">
              <a:latin typeface="Tahoma"/>
              <a:cs typeface="Tahoma"/>
            </a:endParaRPr>
          </a:p>
          <a:p>
            <a:pPr marL="12700" marR="5080">
              <a:lnSpc>
                <a:spcPct val="138900"/>
              </a:lnSpc>
              <a:spcBef>
                <a:spcPts val="45"/>
              </a:spcBef>
            </a:pPr>
            <a:r>
              <a:rPr sz="1800" dirty="0">
                <a:solidFill>
                  <a:srgbClr val="FFFFFF"/>
                </a:solidFill>
                <a:latin typeface="Tahoma"/>
                <a:cs typeface="Tahoma"/>
              </a:rPr>
              <a:t>Im</a:t>
            </a:r>
            <a:r>
              <a:rPr sz="1800" spc="10" dirty="0">
                <a:solidFill>
                  <a:srgbClr val="FFFFFF"/>
                </a:solidFill>
                <a:latin typeface="Tahoma"/>
                <a:cs typeface="Tahoma"/>
              </a:rPr>
              <a:t>p</a:t>
            </a:r>
            <a:r>
              <a:rPr sz="1800" spc="-5" dirty="0">
                <a:solidFill>
                  <a:srgbClr val="FFFFFF"/>
                </a:solidFill>
                <a:latin typeface="Tahoma"/>
                <a:cs typeface="Tahoma"/>
              </a:rPr>
              <a:t>l</a:t>
            </a:r>
            <a:r>
              <a:rPr sz="1800" dirty="0">
                <a:solidFill>
                  <a:srgbClr val="FFFFFF"/>
                </a:solidFill>
                <a:latin typeface="Tahoma"/>
                <a:cs typeface="Tahoma"/>
              </a:rPr>
              <a:t>ementation  Integration</a:t>
            </a:r>
            <a:endParaRPr sz="1800" dirty="0">
              <a:latin typeface="Tahoma"/>
              <a:cs typeface="Tahoma"/>
            </a:endParaRPr>
          </a:p>
          <a:p>
            <a:pPr marL="12700">
              <a:lnSpc>
                <a:spcPct val="100000"/>
              </a:lnSpc>
              <a:spcBef>
                <a:spcPts val="1800"/>
              </a:spcBef>
            </a:pPr>
            <a:r>
              <a:rPr sz="1800" b="1" spc="-5" dirty="0">
                <a:solidFill>
                  <a:srgbClr val="FFFFFF"/>
                </a:solidFill>
                <a:latin typeface="Tahoma"/>
                <a:cs typeface="Tahoma"/>
              </a:rPr>
              <a:t>TOTAL</a:t>
            </a:r>
            <a:endParaRPr sz="1800" dirty="0">
              <a:latin typeface="Tahoma"/>
              <a:cs typeface="Tahoma"/>
            </a:endParaRPr>
          </a:p>
        </p:txBody>
      </p:sp>
      <p:grpSp>
        <p:nvGrpSpPr>
          <p:cNvPr id="6" name="object 6"/>
          <p:cNvGrpSpPr/>
          <p:nvPr/>
        </p:nvGrpSpPr>
        <p:grpSpPr>
          <a:xfrm>
            <a:off x="2372995" y="2151697"/>
            <a:ext cx="4372610" cy="3482340"/>
            <a:chOff x="2411222" y="2182622"/>
            <a:chExt cx="4372610" cy="3482340"/>
          </a:xfrm>
          <a:gradFill>
            <a:gsLst>
              <a:gs pos="100000">
                <a:srgbClr val="C6D6EA">
                  <a:alpha val="21000"/>
                </a:srgbClr>
              </a:gs>
              <a:gs pos="100000">
                <a:srgbClr val="C2D3E8">
                  <a:alpha val="0"/>
                </a:srgbClr>
              </a:gs>
              <a:gs pos="100000">
                <a:srgbClr val="D3E0EF"/>
              </a:gs>
              <a:gs pos="100000">
                <a:schemeClr val="accent1">
                  <a:alpha val="0"/>
                  <a:lumMod val="0"/>
                </a:schemeClr>
              </a:gs>
              <a:gs pos="84000">
                <a:schemeClr val="accent1">
                  <a:lumMod val="45000"/>
                  <a:lumOff val="55000"/>
                </a:schemeClr>
              </a:gs>
            </a:gsLst>
            <a:path path="rect">
              <a:fillToRect l="100000" t="100000"/>
            </a:path>
          </a:gradFill>
        </p:grpSpPr>
        <p:sp>
          <p:nvSpPr>
            <p:cNvPr id="7" name="object 7"/>
            <p:cNvSpPr/>
            <p:nvPr/>
          </p:nvSpPr>
          <p:spPr>
            <a:xfrm>
              <a:off x="2425700" y="2197100"/>
              <a:ext cx="4343400" cy="0"/>
            </a:xfrm>
            <a:custGeom>
              <a:avLst/>
              <a:gdLst/>
              <a:ahLst/>
              <a:cxnLst/>
              <a:rect l="l" t="t" r="r" b="b"/>
              <a:pathLst>
                <a:path w="4343400">
                  <a:moveTo>
                    <a:pt x="0" y="0"/>
                  </a:moveTo>
                  <a:lnTo>
                    <a:pt x="4343400" y="0"/>
                  </a:lnTo>
                </a:path>
              </a:pathLst>
            </a:custGeom>
            <a:grpFill/>
            <a:ln w="28956">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100000" t="100000"/>
                </a:path>
                <a:tileRect r="-100000" b="-100000"/>
              </a:gradFill>
            </a:ln>
          </p:spPr>
          <p:txBody>
            <a:bodyPr wrap="square" lIns="0" tIns="0" rIns="0" bIns="0" rtlCol="0"/>
            <a:lstStyle/>
            <a:p>
              <a:endParaRPr dirty="0"/>
            </a:p>
          </p:txBody>
        </p:sp>
        <p:sp>
          <p:nvSpPr>
            <p:cNvPr id="8" name="object 8"/>
            <p:cNvSpPr/>
            <p:nvPr/>
          </p:nvSpPr>
          <p:spPr>
            <a:xfrm>
              <a:off x="2425700" y="3064255"/>
              <a:ext cx="4343400" cy="1595755"/>
            </a:xfrm>
            <a:custGeom>
              <a:avLst/>
              <a:gdLst/>
              <a:ahLst/>
              <a:cxnLst/>
              <a:rect l="l" t="t" r="r" b="b"/>
              <a:pathLst>
                <a:path w="4343400" h="1595754">
                  <a:moveTo>
                    <a:pt x="0" y="0"/>
                  </a:moveTo>
                  <a:lnTo>
                    <a:pt x="4343400" y="0"/>
                  </a:lnTo>
                </a:path>
                <a:path w="4343400" h="1595754">
                  <a:moveTo>
                    <a:pt x="0" y="431292"/>
                  </a:moveTo>
                  <a:lnTo>
                    <a:pt x="4343400" y="431292"/>
                  </a:lnTo>
                </a:path>
                <a:path w="4343400" h="1595754">
                  <a:moveTo>
                    <a:pt x="0" y="826008"/>
                  </a:moveTo>
                  <a:lnTo>
                    <a:pt x="4343400" y="826008"/>
                  </a:lnTo>
                </a:path>
                <a:path w="4343400" h="1595754">
                  <a:moveTo>
                    <a:pt x="0" y="1214628"/>
                  </a:moveTo>
                  <a:lnTo>
                    <a:pt x="4343400" y="1214628"/>
                  </a:lnTo>
                </a:path>
                <a:path w="4343400" h="1595754">
                  <a:moveTo>
                    <a:pt x="0" y="1595628"/>
                  </a:moveTo>
                  <a:lnTo>
                    <a:pt x="4343400" y="1595628"/>
                  </a:lnTo>
                </a:path>
              </a:pathLst>
            </a:custGeom>
            <a:grpFill/>
            <a:ln w="12192">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100000" t="100000"/>
                </a:path>
                <a:tileRect r="-100000" b="-100000"/>
              </a:gradFill>
            </a:ln>
          </p:spPr>
          <p:txBody>
            <a:bodyPr wrap="square" lIns="0" tIns="0" rIns="0" bIns="0" rtlCol="0"/>
            <a:lstStyle/>
            <a:p>
              <a:endParaRPr dirty="0"/>
            </a:p>
          </p:txBody>
        </p:sp>
        <p:sp>
          <p:nvSpPr>
            <p:cNvPr id="9" name="object 9"/>
            <p:cNvSpPr/>
            <p:nvPr/>
          </p:nvSpPr>
          <p:spPr>
            <a:xfrm>
              <a:off x="2425700" y="2197100"/>
              <a:ext cx="4343400" cy="3453765"/>
            </a:xfrm>
            <a:custGeom>
              <a:avLst/>
              <a:gdLst/>
              <a:ahLst/>
              <a:cxnLst/>
              <a:rect l="l" t="t" r="r" b="b"/>
              <a:pathLst>
                <a:path w="4343400" h="3453765">
                  <a:moveTo>
                    <a:pt x="0" y="3453384"/>
                  </a:moveTo>
                  <a:lnTo>
                    <a:pt x="4343400" y="3453383"/>
                  </a:lnTo>
                </a:path>
                <a:path w="4343400" h="3453765">
                  <a:moveTo>
                    <a:pt x="0" y="0"/>
                  </a:moveTo>
                  <a:lnTo>
                    <a:pt x="0" y="3453384"/>
                  </a:lnTo>
                </a:path>
              </a:pathLst>
            </a:custGeom>
            <a:grpFill/>
            <a:ln w="28956">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100000" t="100000"/>
                </a:path>
                <a:tileRect r="-100000" b="-100000"/>
              </a:gradFill>
            </a:ln>
          </p:spPr>
          <p:txBody>
            <a:bodyPr wrap="square" lIns="0" tIns="0" rIns="0" bIns="0" rtlCol="0"/>
            <a:lstStyle/>
            <a:p>
              <a:endParaRPr dirty="0"/>
            </a:p>
          </p:txBody>
        </p:sp>
        <p:sp>
          <p:nvSpPr>
            <p:cNvPr id="10" name="object 10"/>
            <p:cNvSpPr/>
            <p:nvPr/>
          </p:nvSpPr>
          <p:spPr>
            <a:xfrm>
              <a:off x="4673600" y="2197100"/>
              <a:ext cx="0" cy="3453765"/>
            </a:xfrm>
            <a:custGeom>
              <a:avLst/>
              <a:gdLst/>
              <a:ahLst/>
              <a:cxnLst/>
              <a:rect l="l" t="t" r="r" b="b"/>
              <a:pathLst>
                <a:path h="3453765">
                  <a:moveTo>
                    <a:pt x="0" y="0"/>
                  </a:moveTo>
                  <a:lnTo>
                    <a:pt x="0" y="3453384"/>
                  </a:lnTo>
                </a:path>
              </a:pathLst>
            </a:custGeom>
            <a:grpFill/>
            <a:ln w="12192">
              <a:gradFill flip="none" rotWithShape="1">
                <a:gsLst>
                  <a:gs pos="66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100000" t="100000"/>
                </a:path>
                <a:tileRect r="-100000" b="-100000"/>
              </a:gradFill>
            </a:ln>
          </p:spPr>
          <p:txBody>
            <a:bodyPr wrap="square" lIns="0" tIns="0" rIns="0" bIns="0" rtlCol="0"/>
            <a:lstStyle/>
            <a:p>
              <a:endParaRPr dirty="0"/>
            </a:p>
          </p:txBody>
        </p:sp>
        <p:sp>
          <p:nvSpPr>
            <p:cNvPr id="11" name="object 11"/>
            <p:cNvSpPr/>
            <p:nvPr/>
          </p:nvSpPr>
          <p:spPr>
            <a:xfrm>
              <a:off x="2425700" y="2197100"/>
              <a:ext cx="4343400" cy="3453765"/>
            </a:xfrm>
            <a:custGeom>
              <a:avLst/>
              <a:gdLst/>
              <a:ahLst/>
              <a:cxnLst/>
              <a:rect l="l" t="t" r="r" b="b"/>
              <a:pathLst>
                <a:path w="4343400" h="3453765">
                  <a:moveTo>
                    <a:pt x="4343400" y="0"/>
                  </a:moveTo>
                  <a:lnTo>
                    <a:pt x="4343400" y="3453383"/>
                  </a:lnTo>
                </a:path>
                <a:path w="4343400" h="3453765">
                  <a:moveTo>
                    <a:pt x="0" y="2843784"/>
                  </a:moveTo>
                  <a:lnTo>
                    <a:pt x="4343400" y="2843783"/>
                  </a:lnTo>
                </a:path>
                <a:path w="4343400" h="3453765">
                  <a:moveTo>
                    <a:pt x="0" y="457200"/>
                  </a:moveTo>
                  <a:lnTo>
                    <a:pt x="4343400" y="457199"/>
                  </a:lnTo>
                </a:path>
              </a:pathLst>
            </a:custGeom>
            <a:grpFill/>
            <a:ln w="28956">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100000" t="100000"/>
                </a:path>
                <a:tileRect r="-100000" b="-100000"/>
              </a:gradFill>
            </a:ln>
          </p:spPr>
          <p:txBody>
            <a:bodyPr wrap="square" lIns="0" tIns="0" rIns="0" bIns="0" rtlCol="0"/>
            <a:lstStyle/>
            <a:p>
              <a:endParaRPr dirty="0"/>
            </a:p>
          </p:txBody>
        </p:sp>
      </p:grpSp>
      <p:sp>
        <p:nvSpPr>
          <p:cNvPr id="12" name="object 12"/>
          <p:cNvSpPr txBox="1">
            <a:spLocks noGrp="1"/>
          </p:cNvSpPr>
          <p:nvPr>
            <p:ph type="sldNum" sz="quarter" idx="7"/>
          </p:nvPr>
        </p:nvSpPr>
        <p:spPr>
          <a:prstGeom prst="rect">
            <a:avLst/>
          </a:prstGeom>
        </p:spPr>
        <p:txBody>
          <a:bodyPr vert="horz" wrap="square" lIns="0" tIns="12065" rIns="0" bIns="0" rtlCol="0">
            <a:spAutoFit/>
          </a:bodyPr>
          <a:lstStyle/>
          <a:p>
            <a:pPr marL="38100">
              <a:lnSpc>
                <a:spcPct val="100000"/>
              </a:lnSpc>
              <a:spcBef>
                <a:spcPts val="95"/>
              </a:spcBef>
            </a:pPr>
            <a:fld id="{81D60167-4931-47E6-BA6A-407CBD079E47}" type="slidenum">
              <a:rPr spc="-5" dirty="0"/>
              <a:t>33</a:t>
            </a:fld>
            <a:endParaRPr spc="-5" dirty="0"/>
          </a:p>
        </p:txBody>
      </p:sp>
      <p:pic>
        <p:nvPicPr>
          <p:cNvPr id="13" name="Graphic 12">
            <a:extLst>
              <a:ext uri="{FF2B5EF4-FFF2-40B4-BE49-F238E27FC236}">
                <a16:creationId xmlns:a16="http://schemas.microsoft.com/office/drawing/2014/main" id="{7B02BDDF-F745-46B5-9B41-B675D7FA1BB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87818" y="63389"/>
            <a:ext cx="1238249" cy="768207"/>
          </a:xfrm>
          <a:prstGeom prst="rect">
            <a:avLst/>
          </a:prstGeom>
        </p:spPr>
      </p:pic>
      <p:cxnSp>
        <p:nvCxnSpPr>
          <p:cNvPr id="14" name="Straight Connector 13">
            <a:extLst>
              <a:ext uri="{FF2B5EF4-FFF2-40B4-BE49-F238E27FC236}">
                <a16:creationId xmlns:a16="http://schemas.microsoft.com/office/drawing/2014/main" id="{F33C1192-EBE4-4E3D-B0B2-EDB7520C4368}"/>
              </a:ext>
            </a:extLst>
          </p:cNvPr>
          <p:cNvCxnSpPr/>
          <p:nvPr/>
        </p:nvCxnSpPr>
        <p:spPr>
          <a:xfrm flipV="1">
            <a:off x="0" y="1054100"/>
            <a:ext cx="9118600" cy="76200"/>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15" name="Straight Connector 14">
            <a:extLst>
              <a:ext uri="{FF2B5EF4-FFF2-40B4-BE49-F238E27FC236}">
                <a16:creationId xmlns:a16="http://schemas.microsoft.com/office/drawing/2014/main" id="{20412D62-1ADA-4C90-B2B1-2FFA55CC683F}"/>
              </a:ext>
            </a:extLst>
          </p:cNvPr>
          <p:cNvCxnSpPr>
            <a:cxnSpLocks/>
          </p:cNvCxnSpPr>
          <p:nvPr/>
        </p:nvCxnSpPr>
        <p:spPr>
          <a:xfrm>
            <a:off x="901700" y="0"/>
            <a:ext cx="0" cy="166370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429757" y="6268724"/>
            <a:ext cx="165735" cy="177800"/>
          </a:xfrm>
          <a:prstGeom prst="rect">
            <a:avLst/>
          </a:prstGeom>
        </p:spPr>
        <p:txBody>
          <a:bodyPr vert="horz" wrap="square" lIns="0" tIns="12065" rIns="0" bIns="0" rtlCol="0">
            <a:spAutoFit/>
          </a:bodyPr>
          <a:lstStyle/>
          <a:p>
            <a:pPr marL="12700">
              <a:lnSpc>
                <a:spcPct val="100000"/>
              </a:lnSpc>
              <a:spcBef>
                <a:spcPts val="95"/>
              </a:spcBef>
            </a:pPr>
            <a:r>
              <a:rPr sz="1000" dirty="0">
                <a:solidFill>
                  <a:srgbClr val="FFFFFF"/>
                </a:solidFill>
                <a:latin typeface="Tahoma"/>
                <a:cs typeface="Tahoma"/>
              </a:rPr>
              <a:t>37</a:t>
            </a:r>
            <a:endParaRPr sz="1000" dirty="0">
              <a:latin typeface="Tahoma"/>
              <a:cs typeface="Tahoma"/>
            </a:endParaRPr>
          </a:p>
        </p:txBody>
      </p:sp>
      <p:pic>
        <p:nvPicPr>
          <p:cNvPr id="3" name="object 3"/>
          <p:cNvPicPr/>
          <p:nvPr/>
        </p:nvPicPr>
        <p:blipFill>
          <a:blip r:embed="rId2" cstate="print"/>
          <a:stretch>
            <a:fillRect/>
          </a:stretch>
        </p:blipFill>
        <p:spPr>
          <a:xfrm>
            <a:off x="1165352" y="506983"/>
            <a:ext cx="4849368" cy="457200"/>
          </a:xfrm>
          <a:prstGeom prst="rect">
            <a:avLst/>
          </a:prstGeom>
        </p:spPr>
      </p:pic>
      <p:sp>
        <p:nvSpPr>
          <p:cNvPr id="4" name="object 4"/>
          <p:cNvSpPr txBox="1">
            <a:spLocks noGrp="1"/>
          </p:cNvSpPr>
          <p:nvPr>
            <p:ph type="title"/>
          </p:nvPr>
        </p:nvSpPr>
        <p:spPr>
          <a:xfrm>
            <a:off x="1132849" y="1315729"/>
            <a:ext cx="2042795" cy="452120"/>
          </a:xfrm>
          <a:prstGeom prst="rect">
            <a:avLst/>
          </a:prstGeom>
        </p:spPr>
        <p:txBody>
          <a:bodyPr vert="horz" wrap="square" lIns="0" tIns="12065" rIns="0" bIns="0" rtlCol="0">
            <a:spAutoFit/>
          </a:bodyPr>
          <a:lstStyle/>
          <a:p>
            <a:pPr marL="12700">
              <a:lnSpc>
                <a:spcPct val="100000"/>
              </a:lnSpc>
              <a:spcBef>
                <a:spcPts val="95"/>
              </a:spcBef>
            </a:pPr>
            <a:r>
              <a:rPr sz="2800" spc="-10" dirty="0"/>
              <a:t>5.5</a:t>
            </a:r>
            <a:r>
              <a:rPr sz="2800" spc="-70" dirty="0"/>
              <a:t> </a:t>
            </a:r>
            <a:r>
              <a:rPr sz="2800" spc="-5" dirty="0"/>
              <a:t>Schedule</a:t>
            </a:r>
            <a:endParaRPr sz="2800" dirty="0"/>
          </a:p>
        </p:txBody>
      </p:sp>
      <p:sp>
        <p:nvSpPr>
          <p:cNvPr id="5" name="object 5"/>
          <p:cNvSpPr txBox="1"/>
          <p:nvPr/>
        </p:nvSpPr>
        <p:spPr>
          <a:xfrm>
            <a:off x="3292347" y="6158991"/>
            <a:ext cx="488696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Tahoma"/>
                <a:cs typeface="Tahoma"/>
              </a:rPr>
              <a:t>modules, product testing,</a:t>
            </a:r>
            <a:r>
              <a:rPr sz="1800" dirty="0">
                <a:solidFill>
                  <a:srgbClr val="FFFFFF"/>
                </a:solidFill>
                <a:latin typeface="Tahoma"/>
                <a:cs typeface="Tahoma"/>
              </a:rPr>
              <a:t> </a:t>
            </a:r>
            <a:r>
              <a:rPr sz="1800" spc="-5" dirty="0">
                <a:solidFill>
                  <a:srgbClr val="FFFFFF"/>
                </a:solidFill>
                <a:latin typeface="Tahoma"/>
                <a:cs typeface="Tahoma"/>
              </a:rPr>
              <a:t>documentation </a:t>
            </a:r>
            <a:r>
              <a:rPr sz="1800" spc="-10" dirty="0">
                <a:solidFill>
                  <a:srgbClr val="FFFFFF"/>
                </a:solidFill>
                <a:latin typeface="Tahoma"/>
                <a:cs typeface="Tahoma"/>
              </a:rPr>
              <a:t>check.</a:t>
            </a:r>
            <a:endParaRPr sz="1800" dirty="0">
              <a:latin typeface="Tahoma"/>
              <a:cs typeface="Tahoma"/>
            </a:endParaRPr>
          </a:p>
        </p:txBody>
      </p:sp>
      <p:sp>
        <p:nvSpPr>
          <p:cNvPr id="6" name="object 6"/>
          <p:cNvSpPr txBox="1"/>
          <p:nvPr/>
        </p:nvSpPr>
        <p:spPr>
          <a:xfrm>
            <a:off x="1285239" y="5884671"/>
            <a:ext cx="143573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Tahoma"/>
                <a:cs typeface="Tahoma"/>
              </a:rPr>
              <a:t>Weeks</a:t>
            </a:r>
            <a:r>
              <a:rPr sz="1800" spc="-45" dirty="0">
                <a:solidFill>
                  <a:srgbClr val="FFFFFF"/>
                </a:solidFill>
                <a:latin typeface="Tahoma"/>
                <a:cs typeface="Tahoma"/>
              </a:rPr>
              <a:t> </a:t>
            </a:r>
            <a:r>
              <a:rPr sz="1800" dirty="0">
                <a:solidFill>
                  <a:srgbClr val="FFFFFF"/>
                </a:solidFill>
                <a:latin typeface="Tahoma"/>
                <a:cs typeface="Tahoma"/>
              </a:rPr>
              <a:t>9</a:t>
            </a:r>
            <a:r>
              <a:rPr sz="1800" spc="-30" dirty="0">
                <a:solidFill>
                  <a:srgbClr val="FFFFFF"/>
                </a:solidFill>
                <a:latin typeface="Tahoma"/>
                <a:cs typeface="Tahoma"/>
              </a:rPr>
              <a:t> </a:t>
            </a:r>
            <a:r>
              <a:rPr sz="1800" dirty="0">
                <a:solidFill>
                  <a:srgbClr val="FFFFFF"/>
                </a:solidFill>
                <a:latin typeface="Tahoma"/>
                <a:cs typeface="Tahoma"/>
              </a:rPr>
              <a:t>&amp;</a:t>
            </a:r>
            <a:r>
              <a:rPr sz="1800" spc="-30" dirty="0">
                <a:solidFill>
                  <a:srgbClr val="FFFFFF"/>
                </a:solidFill>
                <a:latin typeface="Tahoma"/>
                <a:cs typeface="Tahoma"/>
              </a:rPr>
              <a:t> </a:t>
            </a:r>
            <a:r>
              <a:rPr sz="1800" spc="10" dirty="0">
                <a:solidFill>
                  <a:srgbClr val="FFFFFF"/>
                </a:solidFill>
                <a:latin typeface="Tahoma"/>
                <a:cs typeface="Tahoma"/>
              </a:rPr>
              <a:t>10</a:t>
            </a:r>
            <a:endParaRPr sz="1800" dirty="0">
              <a:latin typeface="Tahoma"/>
              <a:cs typeface="Tahoma"/>
            </a:endParaRPr>
          </a:p>
        </p:txBody>
      </p:sp>
      <p:sp>
        <p:nvSpPr>
          <p:cNvPr id="7" name="object 7"/>
          <p:cNvSpPr txBox="1"/>
          <p:nvPr/>
        </p:nvSpPr>
        <p:spPr>
          <a:xfrm>
            <a:off x="1285239" y="5244591"/>
            <a:ext cx="157416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Tahoma"/>
                <a:cs typeface="Tahoma"/>
              </a:rPr>
              <a:t>Weeks</a:t>
            </a:r>
            <a:r>
              <a:rPr sz="1800" spc="-35" dirty="0">
                <a:solidFill>
                  <a:srgbClr val="FFFFFF"/>
                </a:solidFill>
                <a:latin typeface="Tahoma"/>
                <a:cs typeface="Tahoma"/>
              </a:rPr>
              <a:t> </a:t>
            </a:r>
            <a:r>
              <a:rPr sz="1800" spc="5" dirty="0">
                <a:solidFill>
                  <a:srgbClr val="FFFFFF"/>
                </a:solidFill>
                <a:latin typeface="Tahoma"/>
                <a:cs typeface="Tahoma"/>
              </a:rPr>
              <a:t>6,</a:t>
            </a:r>
            <a:r>
              <a:rPr sz="1800" spc="-45" dirty="0">
                <a:solidFill>
                  <a:srgbClr val="FFFFFF"/>
                </a:solidFill>
                <a:latin typeface="Tahoma"/>
                <a:cs typeface="Tahoma"/>
              </a:rPr>
              <a:t> </a:t>
            </a:r>
            <a:r>
              <a:rPr sz="1800" dirty="0">
                <a:solidFill>
                  <a:srgbClr val="FFFFFF"/>
                </a:solidFill>
                <a:latin typeface="Tahoma"/>
                <a:cs typeface="Tahoma"/>
              </a:rPr>
              <a:t>7</a:t>
            </a:r>
            <a:r>
              <a:rPr sz="1800" spc="-25" dirty="0">
                <a:solidFill>
                  <a:srgbClr val="FFFFFF"/>
                </a:solidFill>
                <a:latin typeface="Tahoma"/>
                <a:cs typeface="Tahoma"/>
              </a:rPr>
              <a:t> </a:t>
            </a:r>
            <a:r>
              <a:rPr sz="1800" dirty="0">
                <a:solidFill>
                  <a:srgbClr val="FFFFFF"/>
                </a:solidFill>
                <a:latin typeface="Tahoma"/>
                <a:cs typeface="Tahoma"/>
              </a:rPr>
              <a:t>&amp;</a:t>
            </a:r>
            <a:r>
              <a:rPr sz="1800" spc="-20" dirty="0">
                <a:solidFill>
                  <a:srgbClr val="FFFFFF"/>
                </a:solidFill>
                <a:latin typeface="Tahoma"/>
                <a:cs typeface="Tahoma"/>
              </a:rPr>
              <a:t> </a:t>
            </a:r>
            <a:r>
              <a:rPr sz="1800" dirty="0">
                <a:solidFill>
                  <a:srgbClr val="FFFFFF"/>
                </a:solidFill>
                <a:latin typeface="Tahoma"/>
                <a:cs typeface="Tahoma"/>
              </a:rPr>
              <a:t>8</a:t>
            </a:r>
            <a:endParaRPr sz="1800" dirty="0">
              <a:latin typeface="Tahoma"/>
              <a:cs typeface="Tahoma"/>
            </a:endParaRPr>
          </a:p>
        </p:txBody>
      </p:sp>
      <p:sp>
        <p:nvSpPr>
          <p:cNvPr id="8" name="object 8"/>
          <p:cNvSpPr txBox="1"/>
          <p:nvPr/>
        </p:nvSpPr>
        <p:spPr>
          <a:xfrm>
            <a:off x="1285239" y="3815064"/>
            <a:ext cx="1306195" cy="815340"/>
          </a:xfrm>
          <a:prstGeom prst="rect">
            <a:avLst/>
          </a:prstGeom>
        </p:spPr>
        <p:txBody>
          <a:bodyPr vert="horz" wrap="square" lIns="0" tIns="132715" rIns="0" bIns="0" rtlCol="0">
            <a:spAutoFit/>
          </a:bodyPr>
          <a:lstStyle/>
          <a:p>
            <a:pPr marL="12700">
              <a:lnSpc>
                <a:spcPct val="100000"/>
              </a:lnSpc>
              <a:spcBef>
                <a:spcPts val="1045"/>
              </a:spcBef>
            </a:pPr>
            <a:r>
              <a:rPr sz="1800" dirty="0">
                <a:solidFill>
                  <a:srgbClr val="FFFFFF"/>
                </a:solidFill>
                <a:latin typeface="Tahoma"/>
                <a:cs typeface="Tahoma"/>
              </a:rPr>
              <a:t>Week</a:t>
            </a:r>
            <a:r>
              <a:rPr sz="1800" spc="-50" dirty="0">
                <a:solidFill>
                  <a:srgbClr val="FFFFFF"/>
                </a:solidFill>
                <a:latin typeface="Tahoma"/>
                <a:cs typeface="Tahoma"/>
              </a:rPr>
              <a:t> </a:t>
            </a:r>
            <a:r>
              <a:rPr sz="1800" dirty="0">
                <a:solidFill>
                  <a:srgbClr val="FFFFFF"/>
                </a:solidFill>
                <a:latin typeface="Tahoma"/>
                <a:cs typeface="Tahoma"/>
              </a:rPr>
              <a:t>3</a:t>
            </a:r>
            <a:endParaRPr sz="1800" dirty="0">
              <a:latin typeface="Tahoma"/>
              <a:cs typeface="Tahoma"/>
            </a:endParaRPr>
          </a:p>
          <a:p>
            <a:pPr marL="12700">
              <a:lnSpc>
                <a:spcPct val="100000"/>
              </a:lnSpc>
              <a:spcBef>
                <a:spcPts val="950"/>
              </a:spcBef>
            </a:pPr>
            <a:r>
              <a:rPr sz="1800" spc="-5" dirty="0">
                <a:solidFill>
                  <a:srgbClr val="FFFFFF"/>
                </a:solidFill>
                <a:latin typeface="Tahoma"/>
                <a:cs typeface="Tahoma"/>
              </a:rPr>
              <a:t>Weeks</a:t>
            </a:r>
            <a:r>
              <a:rPr sz="1800" spc="-30" dirty="0">
                <a:solidFill>
                  <a:srgbClr val="FFFFFF"/>
                </a:solidFill>
                <a:latin typeface="Tahoma"/>
                <a:cs typeface="Tahoma"/>
              </a:rPr>
              <a:t> </a:t>
            </a:r>
            <a:r>
              <a:rPr sz="1800" dirty="0">
                <a:solidFill>
                  <a:srgbClr val="FFFFFF"/>
                </a:solidFill>
                <a:latin typeface="Tahoma"/>
                <a:cs typeface="Tahoma"/>
              </a:rPr>
              <a:t>4</a:t>
            </a:r>
            <a:r>
              <a:rPr sz="1800" spc="-30" dirty="0">
                <a:solidFill>
                  <a:srgbClr val="FFFFFF"/>
                </a:solidFill>
                <a:latin typeface="Tahoma"/>
                <a:cs typeface="Tahoma"/>
              </a:rPr>
              <a:t> </a:t>
            </a:r>
            <a:r>
              <a:rPr sz="1800" dirty="0">
                <a:solidFill>
                  <a:srgbClr val="FFFFFF"/>
                </a:solidFill>
                <a:latin typeface="Tahoma"/>
                <a:cs typeface="Tahoma"/>
              </a:rPr>
              <a:t>&amp;</a:t>
            </a:r>
            <a:r>
              <a:rPr sz="1800" spc="-25" dirty="0">
                <a:solidFill>
                  <a:srgbClr val="FFFFFF"/>
                </a:solidFill>
                <a:latin typeface="Tahoma"/>
                <a:cs typeface="Tahoma"/>
              </a:rPr>
              <a:t> </a:t>
            </a:r>
            <a:r>
              <a:rPr sz="1800" dirty="0">
                <a:solidFill>
                  <a:srgbClr val="FFFFFF"/>
                </a:solidFill>
                <a:latin typeface="Tahoma"/>
                <a:cs typeface="Tahoma"/>
              </a:rPr>
              <a:t>5</a:t>
            </a:r>
            <a:endParaRPr sz="1800" dirty="0">
              <a:latin typeface="Tahoma"/>
              <a:cs typeface="Tahoma"/>
            </a:endParaRPr>
          </a:p>
        </p:txBody>
      </p:sp>
      <p:sp>
        <p:nvSpPr>
          <p:cNvPr id="9" name="object 9"/>
          <p:cNvSpPr txBox="1"/>
          <p:nvPr/>
        </p:nvSpPr>
        <p:spPr>
          <a:xfrm>
            <a:off x="1285239" y="3295388"/>
            <a:ext cx="78422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Tahoma"/>
                <a:cs typeface="Tahoma"/>
              </a:rPr>
              <a:t>Week</a:t>
            </a:r>
            <a:r>
              <a:rPr sz="1800" spc="-80" dirty="0">
                <a:solidFill>
                  <a:srgbClr val="FFFFFF"/>
                </a:solidFill>
                <a:latin typeface="Tahoma"/>
                <a:cs typeface="Tahoma"/>
              </a:rPr>
              <a:t> </a:t>
            </a:r>
            <a:r>
              <a:rPr sz="1800" dirty="0">
                <a:solidFill>
                  <a:srgbClr val="FFFFFF"/>
                </a:solidFill>
                <a:latin typeface="Tahoma"/>
                <a:cs typeface="Tahoma"/>
              </a:rPr>
              <a:t>2</a:t>
            </a:r>
            <a:endParaRPr sz="1800" dirty="0">
              <a:latin typeface="Tahoma"/>
              <a:cs typeface="Tahoma"/>
            </a:endParaRPr>
          </a:p>
        </p:txBody>
      </p:sp>
      <p:sp>
        <p:nvSpPr>
          <p:cNvPr id="10" name="object 10"/>
          <p:cNvSpPr txBox="1"/>
          <p:nvPr/>
        </p:nvSpPr>
        <p:spPr>
          <a:xfrm>
            <a:off x="3292347" y="1754826"/>
            <a:ext cx="5220335" cy="4429760"/>
          </a:xfrm>
          <a:prstGeom prst="rect">
            <a:avLst/>
          </a:prstGeom>
        </p:spPr>
        <p:txBody>
          <a:bodyPr vert="horz" wrap="square" lIns="0" tIns="182245" rIns="0" bIns="0" rtlCol="0">
            <a:spAutoFit/>
          </a:bodyPr>
          <a:lstStyle/>
          <a:p>
            <a:pPr marL="1763395">
              <a:lnSpc>
                <a:spcPct val="100000"/>
              </a:lnSpc>
              <a:spcBef>
                <a:spcPts val="1435"/>
              </a:spcBef>
            </a:pPr>
            <a:r>
              <a:rPr sz="2000" spc="-10" dirty="0">
                <a:solidFill>
                  <a:srgbClr val="FFFFFF"/>
                </a:solidFill>
                <a:latin typeface="Tahoma"/>
                <a:cs typeface="Tahoma"/>
              </a:rPr>
              <a:t>Task</a:t>
            </a:r>
            <a:r>
              <a:rPr sz="2000" spc="-15" dirty="0">
                <a:solidFill>
                  <a:srgbClr val="FFFFFF"/>
                </a:solidFill>
                <a:latin typeface="Tahoma"/>
                <a:cs typeface="Tahoma"/>
              </a:rPr>
              <a:t> </a:t>
            </a:r>
            <a:r>
              <a:rPr sz="2000" spc="-5" dirty="0">
                <a:solidFill>
                  <a:srgbClr val="FFFFFF"/>
                </a:solidFill>
                <a:latin typeface="Tahoma"/>
                <a:cs typeface="Tahoma"/>
              </a:rPr>
              <a:t>Description</a:t>
            </a:r>
            <a:endParaRPr sz="2000" dirty="0">
              <a:latin typeface="Tahoma"/>
              <a:cs typeface="Tahoma"/>
            </a:endParaRPr>
          </a:p>
          <a:p>
            <a:pPr marL="12700" marR="967105">
              <a:lnSpc>
                <a:spcPct val="100000"/>
              </a:lnSpc>
              <a:spcBef>
                <a:spcPts val="1195"/>
              </a:spcBef>
            </a:pPr>
            <a:r>
              <a:rPr sz="1800" dirty="0">
                <a:solidFill>
                  <a:srgbClr val="FFFFFF"/>
                </a:solidFill>
                <a:latin typeface="Tahoma"/>
                <a:cs typeface="Tahoma"/>
              </a:rPr>
              <a:t>Met </a:t>
            </a:r>
            <a:r>
              <a:rPr sz="1800" spc="-5" dirty="0">
                <a:solidFill>
                  <a:srgbClr val="FFFFFF"/>
                </a:solidFill>
                <a:latin typeface="Tahoma"/>
                <a:cs typeface="Tahoma"/>
              </a:rPr>
              <a:t>with</a:t>
            </a:r>
            <a:r>
              <a:rPr lang="en-IN" sz="1800" spc="-5" dirty="0">
                <a:solidFill>
                  <a:srgbClr val="FFFFFF"/>
                </a:solidFill>
                <a:latin typeface="Tahoma"/>
                <a:cs typeface="Tahoma"/>
              </a:rPr>
              <a:t> the</a:t>
            </a:r>
            <a:r>
              <a:rPr sz="1800" spc="-5" dirty="0">
                <a:solidFill>
                  <a:srgbClr val="FFFFFF"/>
                </a:solidFill>
                <a:latin typeface="Tahoma"/>
                <a:cs typeface="Tahoma"/>
              </a:rPr>
              <a:t> client, determined requirements. </a:t>
            </a:r>
            <a:r>
              <a:rPr sz="1800" spc="-550" dirty="0">
                <a:solidFill>
                  <a:srgbClr val="FFFFFF"/>
                </a:solidFill>
                <a:latin typeface="Tahoma"/>
                <a:cs typeface="Tahoma"/>
              </a:rPr>
              <a:t> </a:t>
            </a:r>
            <a:r>
              <a:rPr sz="1800" spc="-5" dirty="0">
                <a:solidFill>
                  <a:srgbClr val="FFFFFF"/>
                </a:solidFill>
                <a:latin typeface="Tahoma"/>
                <a:cs typeface="Tahoma"/>
              </a:rPr>
              <a:t>Produced</a:t>
            </a:r>
            <a:r>
              <a:rPr sz="1800" spc="5" dirty="0">
                <a:solidFill>
                  <a:srgbClr val="FFFFFF"/>
                </a:solidFill>
                <a:latin typeface="Tahoma"/>
                <a:cs typeface="Tahoma"/>
              </a:rPr>
              <a:t> </a:t>
            </a:r>
            <a:r>
              <a:rPr sz="1800" spc="-5" dirty="0">
                <a:solidFill>
                  <a:srgbClr val="FFFFFF"/>
                </a:solidFill>
                <a:latin typeface="Tahoma"/>
                <a:cs typeface="Tahoma"/>
              </a:rPr>
              <a:t>rapid </a:t>
            </a:r>
            <a:r>
              <a:rPr sz="1800" dirty="0">
                <a:solidFill>
                  <a:srgbClr val="FFFFFF"/>
                </a:solidFill>
                <a:latin typeface="Tahoma"/>
                <a:cs typeface="Tahoma"/>
              </a:rPr>
              <a:t>prototype.</a:t>
            </a:r>
            <a:endParaRPr sz="1800" dirty="0">
              <a:latin typeface="Tahoma"/>
              <a:cs typeface="Tahoma"/>
            </a:endParaRPr>
          </a:p>
          <a:p>
            <a:pPr marL="12700">
              <a:lnSpc>
                <a:spcPct val="100000"/>
              </a:lnSpc>
              <a:spcBef>
                <a:spcPts val="10"/>
              </a:spcBef>
            </a:pPr>
            <a:r>
              <a:rPr sz="1800" spc="-5" dirty="0">
                <a:solidFill>
                  <a:srgbClr val="FFFFFF"/>
                </a:solidFill>
                <a:latin typeface="Tahoma"/>
                <a:cs typeface="Tahoma"/>
              </a:rPr>
              <a:t>Client</a:t>
            </a:r>
            <a:r>
              <a:rPr sz="1800" spc="-10" dirty="0">
                <a:solidFill>
                  <a:srgbClr val="FFFFFF"/>
                </a:solidFill>
                <a:latin typeface="Tahoma"/>
                <a:cs typeface="Tahoma"/>
              </a:rPr>
              <a:t> </a:t>
            </a:r>
            <a:r>
              <a:rPr sz="1800" dirty="0">
                <a:solidFill>
                  <a:srgbClr val="FFFFFF"/>
                </a:solidFill>
                <a:latin typeface="Tahoma"/>
                <a:cs typeface="Tahoma"/>
              </a:rPr>
              <a:t>&amp; </a:t>
            </a:r>
            <a:r>
              <a:rPr sz="1800" spc="-5" dirty="0">
                <a:solidFill>
                  <a:srgbClr val="FFFFFF"/>
                </a:solidFill>
                <a:latin typeface="Tahoma"/>
                <a:cs typeface="Tahoma"/>
              </a:rPr>
              <a:t>users approved</a:t>
            </a:r>
            <a:r>
              <a:rPr sz="1800" dirty="0">
                <a:solidFill>
                  <a:srgbClr val="FFFFFF"/>
                </a:solidFill>
                <a:latin typeface="Tahoma"/>
                <a:cs typeface="Tahoma"/>
              </a:rPr>
              <a:t> rapid</a:t>
            </a:r>
            <a:r>
              <a:rPr sz="1800" spc="-5" dirty="0">
                <a:solidFill>
                  <a:srgbClr val="FFFFFF"/>
                </a:solidFill>
                <a:latin typeface="Tahoma"/>
                <a:cs typeface="Tahoma"/>
              </a:rPr>
              <a:t> prototype.</a:t>
            </a:r>
            <a:endParaRPr sz="1800" dirty="0">
              <a:latin typeface="Tahoma"/>
              <a:cs typeface="Tahoma"/>
            </a:endParaRPr>
          </a:p>
          <a:p>
            <a:pPr marL="12700" marR="866775">
              <a:lnSpc>
                <a:spcPct val="100000"/>
              </a:lnSpc>
              <a:spcBef>
                <a:spcPts val="710"/>
              </a:spcBef>
            </a:pPr>
            <a:r>
              <a:rPr sz="1800" spc="-5" dirty="0">
                <a:solidFill>
                  <a:srgbClr val="FFFFFF"/>
                </a:solidFill>
                <a:latin typeface="Tahoma"/>
                <a:cs typeface="Tahoma"/>
              </a:rPr>
              <a:t>Wrote</a:t>
            </a:r>
            <a:r>
              <a:rPr sz="1800" spc="150" dirty="0">
                <a:solidFill>
                  <a:srgbClr val="FFFFFF"/>
                </a:solidFill>
                <a:latin typeface="Tahoma"/>
                <a:cs typeface="Tahoma"/>
              </a:rPr>
              <a:t> </a:t>
            </a:r>
            <a:r>
              <a:rPr sz="1800" spc="-5" dirty="0">
                <a:solidFill>
                  <a:srgbClr val="FFFFFF"/>
                </a:solidFill>
                <a:latin typeface="Tahoma"/>
                <a:cs typeface="Tahoma"/>
              </a:rPr>
              <a:t>specification</a:t>
            </a:r>
            <a:r>
              <a:rPr sz="1800" spc="155" dirty="0">
                <a:solidFill>
                  <a:srgbClr val="FFFFFF"/>
                </a:solidFill>
                <a:latin typeface="Tahoma"/>
                <a:cs typeface="Tahoma"/>
              </a:rPr>
              <a:t> </a:t>
            </a:r>
            <a:r>
              <a:rPr sz="1800" spc="-5" dirty="0">
                <a:solidFill>
                  <a:srgbClr val="FFFFFF"/>
                </a:solidFill>
                <a:latin typeface="Tahoma"/>
                <a:cs typeface="Tahoma"/>
              </a:rPr>
              <a:t>document. </a:t>
            </a:r>
            <a:r>
              <a:rPr sz="1800" dirty="0">
                <a:solidFill>
                  <a:srgbClr val="FFFFFF"/>
                </a:solidFill>
                <a:latin typeface="Tahoma"/>
                <a:cs typeface="Tahoma"/>
              </a:rPr>
              <a:t> </a:t>
            </a:r>
            <a:r>
              <a:rPr sz="1800" spc="-5" dirty="0">
                <a:solidFill>
                  <a:srgbClr val="FFFFFF"/>
                </a:solidFill>
                <a:latin typeface="Tahoma"/>
                <a:cs typeface="Tahoma"/>
              </a:rPr>
              <a:t>Specification document approved by client.</a:t>
            </a:r>
            <a:endParaRPr sz="1800" dirty="0">
              <a:latin typeface="Tahoma"/>
              <a:cs typeface="Tahoma"/>
            </a:endParaRPr>
          </a:p>
          <a:p>
            <a:pPr marL="12700" marR="1761489">
              <a:lnSpc>
                <a:spcPts val="3110"/>
              </a:lnSpc>
              <a:spcBef>
                <a:spcPts val="30"/>
              </a:spcBef>
              <a:tabLst>
                <a:tab pos="1790700" algn="l"/>
              </a:tabLst>
            </a:pPr>
            <a:r>
              <a:rPr sz="1800" spc="-5" dirty="0">
                <a:solidFill>
                  <a:srgbClr val="FFFFFF"/>
                </a:solidFill>
                <a:latin typeface="Tahoma"/>
                <a:cs typeface="Tahoma"/>
              </a:rPr>
              <a:t>Produced</a:t>
            </a:r>
            <a:r>
              <a:rPr sz="1800" spc="15" dirty="0">
                <a:solidFill>
                  <a:srgbClr val="FFFFFF"/>
                </a:solidFill>
                <a:latin typeface="Tahoma"/>
                <a:cs typeface="Tahoma"/>
              </a:rPr>
              <a:t> </a:t>
            </a:r>
            <a:r>
              <a:rPr sz="1800" spc="-5" dirty="0">
                <a:solidFill>
                  <a:srgbClr val="FFFFFF"/>
                </a:solidFill>
                <a:latin typeface="Tahoma"/>
                <a:cs typeface="Tahoma"/>
              </a:rPr>
              <a:t>SPMP.	Reviewed</a:t>
            </a:r>
            <a:r>
              <a:rPr sz="1800" spc="-80" dirty="0">
                <a:solidFill>
                  <a:srgbClr val="FFFFFF"/>
                </a:solidFill>
                <a:latin typeface="Tahoma"/>
                <a:cs typeface="Tahoma"/>
              </a:rPr>
              <a:t> </a:t>
            </a:r>
            <a:r>
              <a:rPr sz="1800" spc="-5" dirty="0">
                <a:solidFill>
                  <a:srgbClr val="FFFFFF"/>
                </a:solidFill>
                <a:latin typeface="Tahoma"/>
                <a:cs typeface="Tahoma"/>
              </a:rPr>
              <a:t>SPMP. </a:t>
            </a:r>
            <a:r>
              <a:rPr sz="1800" spc="-550" dirty="0">
                <a:solidFill>
                  <a:srgbClr val="FFFFFF"/>
                </a:solidFill>
                <a:latin typeface="Tahoma"/>
                <a:cs typeface="Tahoma"/>
              </a:rPr>
              <a:t> </a:t>
            </a:r>
            <a:r>
              <a:rPr sz="1800" dirty="0">
                <a:solidFill>
                  <a:srgbClr val="FFFFFF"/>
                </a:solidFill>
                <a:latin typeface="Tahoma"/>
                <a:cs typeface="Tahoma"/>
              </a:rPr>
              <a:t>Design</a:t>
            </a:r>
            <a:r>
              <a:rPr sz="1800" spc="-25" dirty="0">
                <a:solidFill>
                  <a:srgbClr val="FFFFFF"/>
                </a:solidFill>
                <a:latin typeface="Tahoma"/>
                <a:cs typeface="Tahoma"/>
              </a:rPr>
              <a:t> </a:t>
            </a:r>
            <a:r>
              <a:rPr sz="1800" dirty="0">
                <a:solidFill>
                  <a:srgbClr val="FFFFFF"/>
                </a:solidFill>
                <a:latin typeface="Tahoma"/>
                <a:cs typeface="Tahoma"/>
              </a:rPr>
              <a:t>document,</a:t>
            </a:r>
            <a:r>
              <a:rPr sz="1800" spc="-20" dirty="0">
                <a:solidFill>
                  <a:srgbClr val="FFFFFF"/>
                </a:solidFill>
                <a:latin typeface="Tahoma"/>
                <a:cs typeface="Tahoma"/>
              </a:rPr>
              <a:t> </a:t>
            </a:r>
            <a:r>
              <a:rPr sz="1800" dirty="0">
                <a:solidFill>
                  <a:srgbClr val="FFFFFF"/>
                </a:solidFill>
                <a:latin typeface="Tahoma"/>
                <a:cs typeface="Tahoma"/>
              </a:rPr>
              <a:t>design</a:t>
            </a:r>
            <a:r>
              <a:rPr sz="1800" spc="-25" dirty="0">
                <a:solidFill>
                  <a:srgbClr val="FFFFFF"/>
                </a:solidFill>
                <a:latin typeface="Tahoma"/>
                <a:cs typeface="Tahoma"/>
              </a:rPr>
              <a:t> </a:t>
            </a:r>
            <a:r>
              <a:rPr sz="1800" spc="-5" dirty="0">
                <a:solidFill>
                  <a:srgbClr val="FFFFFF"/>
                </a:solidFill>
                <a:latin typeface="Tahoma"/>
                <a:cs typeface="Tahoma"/>
              </a:rPr>
              <a:t>review.</a:t>
            </a:r>
            <a:endParaRPr sz="1800" dirty="0">
              <a:latin typeface="Tahoma"/>
              <a:cs typeface="Tahoma"/>
            </a:endParaRPr>
          </a:p>
          <a:p>
            <a:pPr marL="12700">
              <a:lnSpc>
                <a:spcPts val="1910"/>
              </a:lnSpc>
              <a:tabLst>
                <a:tab pos="3550920" algn="l"/>
              </a:tabLst>
            </a:pPr>
            <a:r>
              <a:rPr sz="1800" dirty="0">
                <a:solidFill>
                  <a:srgbClr val="FFFFFF"/>
                </a:solidFill>
                <a:latin typeface="Tahoma"/>
                <a:cs typeface="Tahoma"/>
              </a:rPr>
              <a:t>Create</a:t>
            </a:r>
            <a:r>
              <a:rPr sz="1800" spc="10" dirty="0">
                <a:solidFill>
                  <a:srgbClr val="FFFFFF"/>
                </a:solidFill>
                <a:latin typeface="Tahoma"/>
                <a:cs typeface="Tahoma"/>
              </a:rPr>
              <a:t> </a:t>
            </a:r>
            <a:r>
              <a:rPr sz="1800" spc="-5" dirty="0">
                <a:solidFill>
                  <a:srgbClr val="FFFFFF"/>
                </a:solidFill>
                <a:latin typeface="Tahoma"/>
                <a:cs typeface="Tahoma"/>
              </a:rPr>
              <a:t>detailed</a:t>
            </a:r>
            <a:r>
              <a:rPr sz="1800" spc="15" dirty="0">
                <a:solidFill>
                  <a:srgbClr val="FFFFFF"/>
                </a:solidFill>
                <a:latin typeface="Tahoma"/>
                <a:cs typeface="Tahoma"/>
              </a:rPr>
              <a:t> </a:t>
            </a:r>
            <a:r>
              <a:rPr sz="1800" dirty="0">
                <a:solidFill>
                  <a:srgbClr val="FFFFFF"/>
                </a:solidFill>
                <a:latin typeface="Tahoma"/>
                <a:cs typeface="Tahoma"/>
              </a:rPr>
              <a:t>design</a:t>
            </a:r>
            <a:r>
              <a:rPr sz="1800" spc="10" dirty="0">
                <a:solidFill>
                  <a:srgbClr val="FFFFFF"/>
                </a:solidFill>
                <a:latin typeface="Tahoma"/>
                <a:cs typeface="Tahoma"/>
              </a:rPr>
              <a:t> </a:t>
            </a:r>
            <a:r>
              <a:rPr sz="1800" spc="-5" dirty="0">
                <a:solidFill>
                  <a:srgbClr val="FFFFFF"/>
                </a:solidFill>
                <a:latin typeface="Tahoma"/>
                <a:cs typeface="Tahoma"/>
              </a:rPr>
              <a:t>document.	</a:t>
            </a:r>
            <a:r>
              <a:rPr sz="1800" dirty="0">
                <a:solidFill>
                  <a:srgbClr val="FFFFFF"/>
                </a:solidFill>
                <a:latin typeface="Tahoma"/>
                <a:cs typeface="Tahoma"/>
              </a:rPr>
              <a:t>Review</a:t>
            </a:r>
            <a:r>
              <a:rPr sz="1800" spc="-50" dirty="0">
                <a:solidFill>
                  <a:srgbClr val="FFFFFF"/>
                </a:solidFill>
                <a:latin typeface="Tahoma"/>
                <a:cs typeface="Tahoma"/>
              </a:rPr>
              <a:t> </a:t>
            </a:r>
            <a:r>
              <a:rPr sz="1800" dirty="0">
                <a:solidFill>
                  <a:srgbClr val="FFFFFF"/>
                </a:solidFill>
                <a:latin typeface="Tahoma"/>
                <a:cs typeface="Tahoma"/>
              </a:rPr>
              <a:t>detailed</a:t>
            </a:r>
            <a:endParaRPr sz="1800" dirty="0">
              <a:latin typeface="Tahoma"/>
              <a:cs typeface="Tahoma"/>
            </a:endParaRPr>
          </a:p>
          <a:p>
            <a:pPr marL="12700">
              <a:lnSpc>
                <a:spcPct val="100000"/>
              </a:lnSpc>
            </a:pPr>
            <a:r>
              <a:rPr sz="1800" dirty="0">
                <a:solidFill>
                  <a:srgbClr val="FFFFFF"/>
                </a:solidFill>
                <a:latin typeface="Tahoma"/>
                <a:cs typeface="Tahoma"/>
              </a:rPr>
              <a:t>design</a:t>
            </a:r>
            <a:r>
              <a:rPr sz="1800" spc="-45" dirty="0">
                <a:solidFill>
                  <a:srgbClr val="FFFFFF"/>
                </a:solidFill>
                <a:latin typeface="Tahoma"/>
                <a:cs typeface="Tahoma"/>
              </a:rPr>
              <a:t> </a:t>
            </a:r>
            <a:r>
              <a:rPr sz="1800" spc="-5" dirty="0">
                <a:solidFill>
                  <a:srgbClr val="FFFFFF"/>
                </a:solidFill>
                <a:latin typeface="Tahoma"/>
                <a:cs typeface="Tahoma"/>
              </a:rPr>
              <a:t>document.</a:t>
            </a:r>
            <a:endParaRPr sz="1800" dirty="0">
              <a:latin typeface="Tahoma"/>
              <a:cs typeface="Tahoma"/>
            </a:endParaRPr>
          </a:p>
          <a:p>
            <a:pPr marL="12700" marR="377825">
              <a:lnSpc>
                <a:spcPct val="100600"/>
              </a:lnSpc>
              <a:spcBef>
                <a:spcPts val="695"/>
              </a:spcBef>
            </a:pPr>
            <a:r>
              <a:rPr sz="1800" spc="-5" dirty="0">
                <a:solidFill>
                  <a:srgbClr val="FFFFFF"/>
                </a:solidFill>
                <a:latin typeface="Tahoma"/>
                <a:cs typeface="Tahoma"/>
              </a:rPr>
              <a:t>Implementation </a:t>
            </a:r>
            <a:r>
              <a:rPr sz="1800" dirty="0">
                <a:solidFill>
                  <a:srgbClr val="FFFFFF"/>
                </a:solidFill>
                <a:latin typeface="Tahoma"/>
                <a:cs typeface="Tahoma"/>
              </a:rPr>
              <a:t>and </a:t>
            </a:r>
            <a:r>
              <a:rPr sz="1800" spc="-5" dirty="0">
                <a:solidFill>
                  <a:srgbClr val="FFFFFF"/>
                </a:solidFill>
                <a:latin typeface="Tahoma"/>
                <a:cs typeface="Tahoma"/>
              </a:rPr>
              <a:t>inspection </a:t>
            </a:r>
            <a:r>
              <a:rPr sz="1800" dirty="0">
                <a:solidFill>
                  <a:srgbClr val="FFFFFF"/>
                </a:solidFill>
                <a:latin typeface="Tahoma"/>
                <a:cs typeface="Tahoma"/>
              </a:rPr>
              <a:t>of each </a:t>
            </a:r>
            <a:r>
              <a:rPr sz="1800" spc="-5" dirty="0">
                <a:solidFill>
                  <a:srgbClr val="FFFFFF"/>
                </a:solidFill>
                <a:latin typeface="Tahoma"/>
                <a:cs typeface="Tahoma"/>
              </a:rPr>
              <a:t>module. </a:t>
            </a:r>
            <a:r>
              <a:rPr sz="1800" spc="-550" dirty="0">
                <a:solidFill>
                  <a:srgbClr val="FFFFFF"/>
                </a:solidFill>
                <a:latin typeface="Tahoma"/>
                <a:cs typeface="Tahoma"/>
              </a:rPr>
              <a:t> </a:t>
            </a:r>
            <a:r>
              <a:rPr sz="1800" dirty="0">
                <a:solidFill>
                  <a:srgbClr val="FFFFFF"/>
                </a:solidFill>
                <a:latin typeface="Tahoma"/>
                <a:cs typeface="Tahoma"/>
              </a:rPr>
              <a:t>Module</a:t>
            </a:r>
            <a:r>
              <a:rPr sz="1800" spc="-5" dirty="0">
                <a:solidFill>
                  <a:srgbClr val="FFFFFF"/>
                </a:solidFill>
                <a:latin typeface="Tahoma"/>
                <a:cs typeface="Tahoma"/>
              </a:rPr>
              <a:t> testing </a:t>
            </a:r>
            <a:r>
              <a:rPr sz="1800" dirty="0">
                <a:solidFill>
                  <a:srgbClr val="FFFFFF"/>
                </a:solidFill>
                <a:latin typeface="Tahoma"/>
                <a:cs typeface="Tahoma"/>
              </a:rPr>
              <a:t>and</a:t>
            </a:r>
            <a:r>
              <a:rPr sz="1800" spc="-5" dirty="0">
                <a:solidFill>
                  <a:srgbClr val="FFFFFF"/>
                </a:solidFill>
                <a:latin typeface="Tahoma"/>
                <a:cs typeface="Tahoma"/>
              </a:rPr>
              <a:t> documentation.</a:t>
            </a:r>
            <a:endParaRPr sz="1800" dirty="0">
              <a:latin typeface="Tahoma"/>
              <a:cs typeface="Tahoma"/>
            </a:endParaRPr>
          </a:p>
          <a:p>
            <a:pPr marL="12700">
              <a:lnSpc>
                <a:spcPct val="100000"/>
              </a:lnSpc>
              <a:spcBef>
                <a:spcPts val="710"/>
              </a:spcBef>
            </a:pPr>
            <a:r>
              <a:rPr sz="1800" dirty="0">
                <a:solidFill>
                  <a:srgbClr val="FFFFFF"/>
                </a:solidFill>
                <a:latin typeface="Tahoma"/>
                <a:cs typeface="Tahoma"/>
              </a:rPr>
              <a:t>Integration</a:t>
            </a:r>
            <a:r>
              <a:rPr sz="1800" spc="-15" dirty="0">
                <a:solidFill>
                  <a:srgbClr val="FFFFFF"/>
                </a:solidFill>
                <a:latin typeface="Tahoma"/>
                <a:cs typeface="Tahoma"/>
              </a:rPr>
              <a:t> </a:t>
            </a:r>
            <a:r>
              <a:rPr sz="1800" dirty="0">
                <a:solidFill>
                  <a:srgbClr val="FFFFFF"/>
                </a:solidFill>
                <a:latin typeface="Tahoma"/>
                <a:cs typeface="Tahoma"/>
              </a:rPr>
              <a:t>of</a:t>
            </a:r>
            <a:r>
              <a:rPr sz="1800" spc="-20" dirty="0">
                <a:solidFill>
                  <a:srgbClr val="FFFFFF"/>
                </a:solidFill>
                <a:latin typeface="Tahoma"/>
                <a:cs typeface="Tahoma"/>
              </a:rPr>
              <a:t> </a:t>
            </a:r>
            <a:r>
              <a:rPr sz="1800" spc="-5" dirty="0">
                <a:solidFill>
                  <a:srgbClr val="FFFFFF"/>
                </a:solidFill>
                <a:latin typeface="Tahoma"/>
                <a:cs typeface="Tahoma"/>
              </a:rPr>
              <a:t>each </a:t>
            </a:r>
            <a:r>
              <a:rPr sz="1800" dirty="0">
                <a:solidFill>
                  <a:srgbClr val="FFFFFF"/>
                </a:solidFill>
                <a:latin typeface="Tahoma"/>
                <a:cs typeface="Tahoma"/>
              </a:rPr>
              <a:t>module,</a:t>
            </a:r>
            <a:r>
              <a:rPr sz="1800" spc="-5" dirty="0">
                <a:solidFill>
                  <a:srgbClr val="FFFFFF"/>
                </a:solidFill>
                <a:latin typeface="Tahoma"/>
                <a:cs typeface="Tahoma"/>
              </a:rPr>
              <a:t> inspection</a:t>
            </a:r>
            <a:r>
              <a:rPr sz="1800" spc="-15" dirty="0">
                <a:solidFill>
                  <a:srgbClr val="FFFFFF"/>
                </a:solidFill>
                <a:latin typeface="Tahoma"/>
                <a:cs typeface="Tahoma"/>
              </a:rPr>
              <a:t> </a:t>
            </a:r>
            <a:r>
              <a:rPr sz="1800" dirty="0">
                <a:solidFill>
                  <a:srgbClr val="FFFFFF"/>
                </a:solidFill>
                <a:latin typeface="Tahoma"/>
                <a:cs typeface="Tahoma"/>
              </a:rPr>
              <a:t>of</a:t>
            </a:r>
            <a:r>
              <a:rPr sz="1800" spc="-20" dirty="0">
                <a:solidFill>
                  <a:srgbClr val="FFFFFF"/>
                </a:solidFill>
                <a:latin typeface="Tahoma"/>
                <a:cs typeface="Tahoma"/>
              </a:rPr>
              <a:t> </a:t>
            </a:r>
            <a:r>
              <a:rPr sz="1800" dirty="0">
                <a:solidFill>
                  <a:srgbClr val="FFFFFF"/>
                </a:solidFill>
                <a:latin typeface="Tahoma"/>
                <a:cs typeface="Tahoma"/>
              </a:rPr>
              <a:t>individual</a:t>
            </a:r>
            <a:endParaRPr sz="1800" dirty="0">
              <a:latin typeface="Tahoma"/>
              <a:cs typeface="Tahoma"/>
            </a:endParaRPr>
          </a:p>
        </p:txBody>
      </p:sp>
      <p:sp>
        <p:nvSpPr>
          <p:cNvPr id="11" name="object 11"/>
          <p:cNvSpPr txBox="1"/>
          <p:nvPr/>
        </p:nvSpPr>
        <p:spPr>
          <a:xfrm>
            <a:off x="1285239" y="1754826"/>
            <a:ext cx="784225" cy="926465"/>
          </a:xfrm>
          <a:prstGeom prst="rect">
            <a:avLst/>
          </a:prstGeom>
        </p:spPr>
        <p:txBody>
          <a:bodyPr vert="horz" wrap="square" lIns="0" tIns="182245" rIns="0" bIns="0" rtlCol="0">
            <a:spAutoFit/>
          </a:bodyPr>
          <a:lstStyle/>
          <a:p>
            <a:pPr marL="12700">
              <a:lnSpc>
                <a:spcPct val="100000"/>
              </a:lnSpc>
              <a:spcBef>
                <a:spcPts val="1435"/>
              </a:spcBef>
            </a:pPr>
            <a:r>
              <a:rPr sz="2000" spc="-5" dirty="0">
                <a:solidFill>
                  <a:srgbClr val="FFFFFF"/>
                </a:solidFill>
                <a:latin typeface="Tahoma"/>
                <a:cs typeface="Tahoma"/>
              </a:rPr>
              <a:t>Weeks</a:t>
            </a:r>
            <a:endParaRPr sz="2000" dirty="0">
              <a:latin typeface="Tahoma"/>
              <a:cs typeface="Tahoma"/>
            </a:endParaRPr>
          </a:p>
          <a:p>
            <a:pPr marL="12700">
              <a:lnSpc>
                <a:spcPct val="100000"/>
              </a:lnSpc>
              <a:spcBef>
                <a:spcPts val="1195"/>
              </a:spcBef>
            </a:pPr>
            <a:r>
              <a:rPr sz="1800" dirty="0">
                <a:solidFill>
                  <a:srgbClr val="FFFFFF"/>
                </a:solidFill>
                <a:latin typeface="Tahoma"/>
                <a:cs typeface="Tahoma"/>
              </a:rPr>
              <a:t>Week</a:t>
            </a:r>
            <a:r>
              <a:rPr sz="1800" spc="-95" dirty="0">
                <a:solidFill>
                  <a:srgbClr val="FFFFFF"/>
                </a:solidFill>
                <a:latin typeface="Tahoma"/>
                <a:cs typeface="Tahoma"/>
              </a:rPr>
              <a:t> </a:t>
            </a:r>
            <a:r>
              <a:rPr sz="1800" dirty="0">
                <a:solidFill>
                  <a:srgbClr val="FFFFFF"/>
                </a:solidFill>
                <a:latin typeface="Tahoma"/>
                <a:cs typeface="Tahoma"/>
              </a:rPr>
              <a:t>1</a:t>
            </a:r>
            <a:endParaRPr sz="1800" dirty="0">
              <a:latin typeface="Tahoma"/>
              <a:cs typeface="Tahoma"/>
            </a:endParaRPr>
          </a:p>
        </p:txBody>
      </p:sp>
      <p:grpSp>
        <p:nvGrpSpPr>
          <p:cNvPr id="12" name="object 12"/>
          <p:cNvGrpSpPr/>
          <p:nvPr/>
        </p:nvGrpSpPr>
        <p:grpSpPr>
          <a:xfrm>
            <a:off x="1192022" y="1877822"/>
            <a:ext cx="7573009" cy="4630420"/>
            <a:chOff x="1192022" y="1877822"/>
            <a:chExt cx="7573009" cy="4630420"/>
          </a:xfrm>
        </p:grpSpPr>
        <p:sp>
          <p:nvSpPr>
            <p:cNvPr id="13" name="object 13"/>
            <p:cNvSpPr/>
            <p:nvPr/>
          </p:nvSpPr>
          <p:spPr>
            <a:xfrm>
              <a:off x="1206500" y="1892300"/>
              <a:ext cx="7543800" cy="0"/>
            </a:xfrm>
            <a:custGeom>
              <a:avLst/>
              <a:gdLst/>
              <a:ahLst/>
              <a:cxnLst/>
              <a:rect l="l" t="t" r="r" b="b"/>
              <a:pathLst>
                <a:path w="7543800">
                  <a:moveTo>
                    <a:pt x="0" y="0"/>
                  </a:moveTo>
                  <a:lnTo>
                    <a:pt x="7543800" y="0"/>
                  </a:lnTo>
                </a:path>
              </a:pathLst>
            </a:custGeom>
            <a:ln w="28956">
              <a:solidFill>
                <a:srgbClr val="FFFFFF"/>
              </a:solidFill>
            </a:ln>
          </p:spPr>
          <p:txBody>
            <a:bodyPr wrap="square" lIns="0" tIns="0" rIns="0" bIns="0" rtlCol="0"/>
            <a:lstStyle/>
            <a:p>
              <a:endParaRPr dirty="0"/>
            </a:p>
          </p:txBody>
        </p:sp>
        <p:sp>
          <p:nvSpPr>
            <p:cNvPr id="14" name="object 14"/>
            <p:cNvSpPr/>
            <p:nvPr/>
          </p:nvSpPr>
          <p:spPr>
            <a:xfrm>
              <a:off x="1206500" y="3263900"/>
              <a:ext cx="7543800" cy="2589530"/>
            </a:xfrm>
            <a:custGeom>
              <a:avLst/>
              <a:gdLst/>
              <a:ahLst/>
              <a:cxnLst/>
              <a:rect l="l" t="t" r="r" b="b"/>
              <a:pathLst>
                <a:path w="7543800" h="2589529">
                  <a:moveTo>
                    <a:pt x="0" y="0"/>
                  </a:moveTo>
                  <a:lnTo>
                    <a:pt x="7543800" y="0"/>
                  </a:lnTo>
                </a:path>
                <a:path w="7543800" h="2589529">
                  <a:moveTo>
                    <a:pt x="0" y="640080"/>
                  </a:moveTo>
                  <a:lnTo>
                    <a:pt x="7543800" y="640079"/>
                  </a:lnTo>
                </a:path>
                <a:path w="7543800" h="2589529">
                  <a:moveTo>
                    <a:pt x="0" y="1034796"/>
                  </a:moveTo>
                  <a:lnTo>
                    <a:pt x="7543800" y="1034796"/>
                  </a:lnTo>
                </a:path>
                <a:path w="7543800" h="2589529">
                  <a:moveTo>
                    <a:pt x="0" y="1949196"/>
                  </a:moveTo>
                  <a:lnTo>
                    <a:pt x="7543800" y="1949196"/>
                  </a:lnTo>
                </a:path>
                <a:path w="7543800" h="2589529">
                  <a:moveTo>
                    <a:pt x="0" y="2589276"/>
                  </a:moveTo>
                  <a:lnTo>
                    <a:pt x="7543800" y="2589276"/>
                  </a:lnTo>
                </a:path>
              </a:pathLst>
            </a:custGeom>
            <a:ln w="12192">
              <a:solidFill>
                <a:srgbClr val="FFFFFF"/>
              </a:solidFill>
            </a:ln>
          </p:spPr>
          <p:txBody>
            <a:bodyPr wrap="square" lIns="0" tIns="0" rIns="0" bIns="0" rtlCol="0"/>
            <a:lstStyle/>
            <a:p>
              <a:endParaRPr dirty="0"/>
            </a:p>
          </p:txBody>
        </p:sp>
        <p:sp>
          <p:nvSpPr>
            <p:cNvPr id="15" name="object 15"/>
            <p:cNvSpPr/>
            <p:nvPr/>
          </p:nvSpPr>
          <p:spPr>
            <a:xfrm>
              <a:off x="1206500" y="1892300"/>
              <a:ext cx="7543800" cy="4601210"/>
            </a:xfrm>
            <a:custGeom>
              <a:avLst/>
              <a:gdLst/>
              <a:ahLst/>
              <a:cxnLst/>
              <a:rect l="l" t="t" r="r" b="b"/>
              <a:pathLst>
                <a:path w="7543800" h="4601210">
                  <a:moveTo>
                    <a:pt x="0" y="4600956"/>
                  </a:moveTo>
                  <a:lnTo>
                    <a:pt x="7543800" y="4600956"/>
                  </a:lnTo>
                </a:path>
                <a:path w="7543800" h="4601210">
                  <a:moveTo>
                    <a:pt x="0" y="0"/>
                  </a:moveTo>
                  <a:lnTo>
                    <a:pt x="0" y="4600956"/>
                  </a:lnTo>
                </a:path>
              </a:pathLst>
            </a:custGeom>
            <a:ln w="28956">
              <a:solidFill>
                <a:srgbClr val="FFFFFF"/>
              </a:solidFill>
            </a:ln>
          </p:spPr>
          <p:txBody>
            <a:bodyPr wrap="square" lIns="0" tIns="0" rIns="0" bIns="0" rtlCol="0"/>
            <a:lstStyle/>
            <a:p>
              <a:endParaRPr dirty="0"/>
            </a:p>
          </p:txBody>
        </p:sp>
        <p:sp>
          <p:nvSpPr>
            <p:cNvPr id="16" name="object 16"/>
            <p:cNvSpPr/>
            <p:nvPr/>
          </p:nvSpPr>
          <p:spPr>
            <a:xfrm>
              <a:off x="3213607" y="1892300"/>
              <a:ext cx="0" cy="4601210"/>
            </a:xfrm>
            <a:custGeom>
              <a:avLst/>
              <a:gdLst/>
              <a:ahLst/>
              <a:cxnLst/>
              <a:rect l="l" t="t" r="r" b="b"/>
              <a:pathLst>
                <a:path h="4601210">
                  <a:moveTo>
                    <a:pt x="0" y="0"/>
                  </a:moveTo>
                  <a:lnTo>
                    <a:pt x="0" y="4600956"/>
                  </a:lnTo>
                </a:path>
              </a:pathLst>
            </a:custGeom>
            <a:ln w="12192">
              <a:solidFill>
                <a:srgbClr val="FFFFFF"/>
              </a:solidFill>
            </a:ln>
          </p:spPr>
          <p:txBody>
            <a:bodyPr wrap="square" lIns="0" tIns="0" rIns="0" bIns="0" rtlCol="0"/>
            <a:lstStyle/>
            <a:p>
              <a:endParaRPr dirty="0"/>
            </a:p>
          </p:txBody>
        </p:sp>
        <p:sp>
          <p:nvSpPr>
            <p:cNvPr id="17" name="object 17"/>
            <p:cNvSpPr/>
            <p:nvPr/>
          </p:nvSpPr>
          <p:spPr>
            <a:xfrm>
              <a:off x="1206500" y="1892300"/>
              <a:ext cx="7543800" cy="4601210"/>
            </a:xfrm>
            <a:custGeom>
              <a:avLst/>
              <a:gdLst/>
              <a:ahLst/>
              <a:cxnLst/>
              <a:rect l="l" t="t" r="r" b="b"/>
              <a:pathLst>
                <a:path w="7543800" h="4601210">
                  <a:moveTo>
                    <a:pt x="7543800" y="0"/>
                  </a:moveTo>
                  <a:lnTo>
                    <a:pt x="7543800" y="4600956"/>
                  </a:lnTo>
                </a:path>
                <a:path w="7543800" h="4601210">
                  <a:moveTo>
                    <a:pt x="0" y="457200"/>
                  </a:moveTo>
                  <a:lnTo>
                    <a:pt x="7543800" y="457200"/>
                  </a:lnTo>
                </a:path>
              </a:pathLst>
            </a:custGeom>
            <a:ln w="28956">
              <a:solidFill>
                <a:srgbClr val="FFFFFF"/>
              </a:solidFill>
            </a:ln>
          </p:spPr>
          <p:txBody>
            <a:bodyPr wrap="square" lIns="0" tIns="0" rIns="0" bIns="0" rtlCol="0"/>
            <a:lstStyle/>
            <a:p>
              <a:endParaRPr dirty="0"/>
            </a:p>
          </p:txBody>
        </p:sp>
      </p:grpSp>
      <p:pic>
        <p:nvPicPr>
          <p:cNvPr id="18" name="Graphic 17">
            <a:extLst>
              <a:ext uri="{FF2B5EF4-FFF2-40B4-BE49-F238E27FC236}">
                <a16:creationId xmlns:a16="http://schemas.microsoft.com/office/drawing/2014/main" id="{7E661E24-9830-4DD6-8901-C29146AAA4D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87818" y="63389"/>
            <a:ext cx="1238249" cy="768207"/>
          </a:xfrm>
          <a:prstGeom prst="rect">
            <a:avLst/>
          </a:prstGeom>
        </p:spPr>
      </p:pic>
      <p:cxnSp>
        <p:nvCxnSpPr>
          <p:cNvPr id="19" name="Straight Connector 18">
            <a:extLst>
              <a:ext uri="{FF2B5EF4-FFF2-40B4-BE49-F238E27FC236}">
                <a16:creationId xmlns:a16="http://schemas.microsoft.com/office/drawing/2014/main" id="{32C2F2E0-42DB-482D-8A57-A09385B3B189}"/>
              </a:ext>
            </a:extLst>
          </p:cNvPr>
          <p:cNvCxnSpPr/>
          <p:nvPr/>
        </p:nvCxnSpPr>
        <p:spPr>
          <a:xfrm flipV="1">
            <a:off x="0" y="1054100"/>
            <a:ext cx="9118600" cy="76200"/>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20" name="Straight Connector 19">
            <a:extLst>
              <a:ext uri="{FF2B5EF4-FFF2-40B4-BE49-F238E27FC236}">
                <a16:creationId xmlns:a16="http://schemas.microsoft.com/office/drawing/2014/main" id="{A7E51420-5BC3-4ED8-B691-C919D07DF82E}"/>
              </a:ext>
            </a:extLst>
          </p:cNvPr>
          <p:cNvCxnSpPr>
            <a:cxnSpLocks/>
          </p:cNvCxnSpPr>
          <p:nvPr/>
        </p:nvCxnSpPr>
        <p:spPr>
          <a:xfrm>
            <a:off x="901700" y="0"/>
            <a:ext cx="0" cy="166370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65352" y="506983"/>
            <a:ext cx="4856988" cy="457200"/>
          </a:xfrm>
          <a:prstGeom prst="rect">
            <a:avLst/>
          </a:prstGeom>
        </p:spPr>
      </p:pic>
      <p:sp>
        <p:nvSpPr>
          <p:cNvPr id="3" name="object 3"/>
          <p:cNvSpPr txBox="1">
            <a:spLocks noGrp="1"/>
          </p:cNvSpPr>
          <p:nvPr>
            <p:ph type="title"/>
          </p:nvPr>
        </p:nvSpPr>
        <p:spPr>
          <a:xfrm>
            <a:off x="1132839" y="1312671"/>
            <a:ext cx="4641215" cy="513715"/>
          </a:xfrm>
          <a:prstGeom prst="rect">
            <a:avLst/>
          </a:prstGeom>
        </p:spPr>
        <p:txBody>
          <a:bodyPr vert="horz" wrap="square" lIns="0" tIns="13335" rIns="0" bIns="0" rtlCol="0">
            <a:spAutoFit/>
          </a:bodyPr>
          <a:lstStyle/>
          <a:p>
            <a:pPr marL="12700">
              <a:lnSpc>
                <a:spcPct val="100000"/>
              </a:lnSpc>
              <a:spcBef>
                <a:spcPts val="105"/>
              </a:spcBef>
            </a:pPr>
            <a:r>
              <a:rPr dirty="0"/>
              <a:t>6.</a:t>
            </a:r>
            <a:r>
              <a:rPr spc="-35" dirty="0"/>
              <a:t> </a:t>
            </a:r>
            <a:r>
              <a:rPr dirty="0"/>
              <a:t>Additional</a:t>
            </a:r>
            <a:r>
              <a:rPr spc="-30" dirty="0"/>
              <a:t> </a:t>
            </a:r>
            <a:r>
              <a:rPr dirty="0"/>
              <a:t>Components</a:t>
            </a:r>
          </a:p>
        </p:txBody>
      </p:sp>
      <p:sp>
        <p:nvSpPr>
          <p:cNvPr id="5" name="object 5"/>
          <p:cNvSpPr txBox="1">
            <a:spLocks noGrp="1"/>
          </p:cNvSpPr>
          <p:nvPr>
            <p:ph type="sldNum" sz="quarter" idx="7"/>
          </p:nvPr>
        </p:nvSpPr>
        <p:spPr>
          <a:prstGeom prst="rect">
            <a:avLst/>
          </a:prstGeom>
        </p:spPr>
        <p:txBody>
          <a:bodyPr vert="horz" wrap="square" lIns="0" tIns="12065" rIns="0" bIns="0" rtlCol="0">
            <a:spAutoFit/>
          </a:bodyPr>
          <a:lstStyle/>
          <a:p>
            <a:pPr marL="38100">
              <a:lnSpc>
                <a:spcPct val="100000"/>
              </a:lnSpc>
              <a:spcBef>
                <a:spcPts val="95"/>
              </a:spcBef>
            </a:pPr>
            <a:fld id="{81D60167-4931-47E6-BA6A-407CBD079E47}" type="slidenum">
              <a:rPr spc="-5" dirty="0"/>
              <a:t>35</a:t>
            </a:fld>
            <a:endParaRPr spc="-5" dirty="0"/>
          </a:p>
        </p:txBody>
      </p:sp>
      <p:sp>
        <p:nvSpPr>
          <p:cNvPr id="4" name="object 4"/>
          <p:cNvSpPr txBox="1"/>
          <p:nvPr/>
        </p:nvSpPr>
        <p:spPr>
          <a:xfrm>
            <a:off x="1590049" y="1802785"/>
            <a:ext cx="2411095" cy="927177"/>
          </a:xfrm>
          <a:prstGeom prst="rect">
            <a:avLst/>
          </a:prstGeom>
        </p:spPr>
        <p:txBody>
          <a:bodyPr vert="horz" wrap="square" lIns="0" tIns="97790" rIns="0" bIns="0" rtlCol="0">
            <a:spAutoFit/>
          </a:bodyPr>
          <a:lstStyle/>
          <a:p>
            <a:pPr marL="619760" lvl="1" indent="-607695">
              <a:lnSpc>
                <a:spcPct val="100000"/>
              </a:lnSpc>
              <a:spcBef>
                <a:spcPts val="770"/>
              </a:spcBef>
              <a:buAutoNum type="arabicPeriod"/>
              <a:tabLst>
                <a:tab pos="620395" algn="l"/>
              </a:tabLst>
            </a:pPr>
            <a:r>
              <a:rPr sz="2400" dirty="0">
                <a:solidFill>
                  <a:srgbClr val="FFFFFF"/>
                </a:solidFill>
                <a:latin typeface="Tahoma"/>
                <a:cs typeface="Tahoma"/>
              </a:rPr>
              <a:t>Index</a:t>
            </a:r>
            <a:endParaRPr sz="2400" dirty="0">
              <a:latin typeface="Tahoma"/>
              <a:cs typeface="Tahoma"/>
            </a:endParaRPr>
          </a:p>
          <a:p>
            <a:pPr marL="619125" lvl="1" indent="-607060">
              <a:lnSpc>
                <a:spcPct val="100000"/>
              </a:lnSpc>
              <a:spcBef>
                <a:spcPts val="675"/>
              </a:spcBef>
              <a:buAutoNum type="arabicPeriod"/>
              <a:tabLst>
                <a:tab pos="619760" algn="l"/>
              </a:tabLst>
            </a:pPr>
            <a:r>
              <a:rPr sz="2400" spc="-5" dirty="0">
                <a:solidFill>
                  <a:srgbClr val="FFFFFF"/>
                </a:solidFill>
                <a:latin typeface="Tahoma"/>
                <a:cs typeface="Tahoma"/>
              </a:rPr>
              <a:t>Appendices</a:t>
            </a:r>
            <a:endParaRPr sz="2400" dirty="0">
              <a:latin typeface="Tahoma"/>
              <a:cs typeface="Tahoma"/>
            </a:endParaRPr>
          </a:p>
        </p:txBody>
      </p:sp>
      <p:pic>
        <p:nvPicPr>
          <p:cNvPr id="6" name="Graphic 5">
            <a:extLst>
              <a:ext uri="{FF2B5EF4-FFF2-40B4-BE49-F238E27FC236}">
                <a16:creationId xmlns:a16="http://schemas.microsoft.com/office/drawing/2014/main" id="{E8E3D71B-DA93-4403-AE53-95D7B5E5ED1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87818" y="63389"/>
            <a:ext cx="1238249" cy="768207"/>
          </a:xfrm>
          <a:prstGeom prst="rect">
            <a:avLst/>
          </a:prstGeom>
        </p:spPr>
      </p:pic>
      <p:cxnSp>
        <p:nvCxnSpPr>
          <p:cNvPr id="7" name="Straight Connector 6">
            <a:extLst>
              <a:ext uri="{FF2B5EF4-FFF2-40B4-BE49-F238E27FC236}">
                <a16:creationId xmlns:a16="http://schemas.microsoft.com/office/drawing/2014/main" id="{DFA9C4FF-D3A0-49C8-BFC1-F25D2C475F12}"/>
              </a:ext>
            </a:extLst>
          </p:cNvPr>
          <p:cNvCxnSpPr/>
          <p:nvPr/>
        </p:nvCxnSpPr>
        <p:spPr>
          <a:xfrm flipV="1">
            <a:off x="0" y="1054100"/>
            <a:ext cx="9118600" cy="76200"/>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8" name="Straight Connector 7">
            <a:extLst>
              <a:ext uri="{FF2B5EF4-FFF2-40B4-BE49-F238E27FC236}">
                <a16:creationId xmlns:a16="http://schemas.microsoft.com/office/drawing/2014/main" id="{21DFDBDE-78E5-4215-8947-B4C171EA8378}"/>
              </a:ext>
            </a:extLst>
          </p:cNvPr>
          <p:cNvCxnSpPr>
            <a:cxnSpLocks/>
          </p:cNvCxnSpPr>
          <p:nvPr/>
        </p:nvCxnSpPr>
        <p:spPr>
          <a:xfrm>
            <a:off x="901700" y="0"/>
            <a:ext cx="0" cy="166370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65352" y="506983"/>
            <a:ext cx="4856988" cy="457200"/>
          </a:xfrm>
          <a:prstGeom prst="rect">
            <a:avLst/>
          </a:prstGeom>
        </p:spPr>
      </p:pic>
      <p:sp>
        <p:nvSpPr>
          <p:cNvPr id="3" name="object 3"/>
          <p:cNvSpPr txBox="1">
            <a:spLocks noGrp="1"/>
          </p:cNvSpPr>
          <p:nvPr>
            <p:ph type="title"/>
          </p:nvPr>
        </p:nvSpPr>
        <p:spPr>
          <a:xfrm>
            <a:off x="1132849" y="1315729"/>
            <a:ext cx="4060190" cy="452120"/>
          </a:xfrm>
          <a:prstGeom prst="rect">
            <a:avLst/>
          </a:prstGeom>
        </p:spPr>
        <p:txBody>
          <a:bodyPr vert="horz" wrap="square" lIns="0" tIns="12065" rIns="0" bIns="0" rtlCol="0">
            <a:spAutoFit/>
          </a:bodyPr>
          <a:lstStyle/>
          <a:p>
            <a:pPr marL="12700">
              <a:lnSpc>
                <a:spcPct val="100000"/>
              </a:lnSpc>
              <a:spcBef>
                <a:spcPts val="95"/>
              </a:spcBef>
            </a:pPr>
            <a:r>
              <a:rPr sz="2800" spc="-5" dirty="0"/>
              <a:t>6.</a:t>
            </a:r>
            <a:r>
              <a:rPr sz="2800" spc="-15" dirty="0"/>
              <a:t> </a:t>
            </a:r>
            <a:r>
              <a:rPr sz="2800" spc="-5" dirty="0"/>
              <a:t>Additional</a:t>
            </a:r>
            <a:r>
              <a:rPr sz="2800" spc="-10" dirty="0"/>
              <a:t> </a:t>
            </a:r>
            <a:r>
              <a:rPr sz="2800" spc="-5" dirty="0"/>
              <a:t>Components</a:t>
            </a:r>
            <a:endParaRPr sz="2800" dirty="0"/>
          </a:p>
        </p:txBody>
      </p:sp>
      <p:sp>
        <p:nvSpPr>
          <p:cNvPr id="5" name="object 5"/>
          <p:cNvSpPr txBox="1">
            <a:spLocks noGrp="1"/>
          </p:cNvSpPr>
          <p:nvPr>
            <p:ph type="sldNum" sz="quarter" idx="7"/>
          </p:nvPr>
        </p:nvSpPr>
        <p:spPr>
          <a:prstGeom prst="rect">
            <a:avLst/>
          </a:prstGeom>
        </p:spPr>
        <p:txBody>
          <a:bodyPr vert="horz" wrap="square" lIns="0" tIns="12065" rIns="0" bIns="0" rtlCol="0">
            <a:spAutoFit/>
          </a:bodyPr>
          <a:lstStyle/>
          <a:p>
            <a:pPr marL="38100">
              <a:lnSpc>
                <a:spcPct val="100000"/>
              </a:lnSpc>
              <a:spcBef>
                <a:spcPts val="95"/>
              </a:spcBef>
            </a:pPr>
            <a:fld id="{81D60167-4931-47E6-BA6A-407CBD079E47}" type="slidenum">
              <a:rPr spc="-5" dirty="0"/>
              <a:t>36</a:t>
            </a:fld>
            <a:endParaRPr spc="-5" dirty="0"/>
          </a:p>
        </p:txBody>
      </p:sp>
      <p:sp>
        <p:nvSpPr>
          <p:cNvPr id="4" name="object 4"/>
          <p:cNvSpPr txBox="1"/>
          <p:nvPr/>
        </p:nvSpPr>
        <p:spPr>
          <a:xfrm>
            <a:off x="1704328" y="2092454"/>
            <a:ext cx="7296784" cy="3970831"/>
          </a:xfrm>
          <a:prstGeom prst="rect">
            <a:avLst/>
          </a:prstGeom>
        </p:spPr>
        <p:txBody>
          <a:bodyPr vert="horz" wrap="square" lIns="0" tIns="38735" rIns="0" bIns="0" rtlCol="0">
            <a:spAutoFit/>
          </a:bodyPr>
          <a:lstStyle/>
          <a:p>
            <a:pPr marL="354965" marR="1052195" indent="-342900">
              <a:lnSpc>
                <a:spcPts val="2880"/>
              </a:lnSpc>
              <a:spcBef>
                <a:spcPts val="305"/>
              </a:spcBef>
              <a:buFont typeface="Wingdings" panose="05000000000000000000" pitchFamily="2" charset="2"/>
              <a:buChar char="v"/>
            </a:pPr>
            <a:r>
              <a:rPr sz="2400" b="1" spc="-50" dirty="0">
                <a:solidFill>
                  <a:srgbClr val="FFFFFF"/>
                </a:solidFill>
                <a:latin typeface="Tahoma"/>
                <a:cs typeface="Tahoma"/>
              </a:rPr>
              <a:t>Security</a:t>
            </a:r>
            <a:r>
              <a:rPr sz="2000" spc="-50" dirty="0">
                <a:solidFill>
                  <a:srgbClr val="FFFFFF"/>
                </a:solidFill>
                <a:latin typeface="Tahoma"/>
                <a:cs typeface="Tahoma"/>
              </a:rPr>
              <a:t>: </a:t>
            </a:r>
            <a:r>
              <a:rPr sz="2000" dirty="0">
                <a:solidFill>
                  <a:srgbClr val="FFFFFF"/>
                </a:solidFill>
                <a:latin typeface="Tahoma"/>
                <a:cs typeface="Tahoma"/>
              </a:rPr>
              <a:t>password will be needed </a:t>
            </a:r>
            <a:r>
              <a:rPr sz="2000" spc="-10" dirty="0">
                <a:solidFill>
                  <a:srgbClr val="FFFFFF"/>
                </a:solidFill>
                <a:latin typeface="Tahoma"/>
                <a:cs typeface="Tahoma"/>
              </a:rPr>
              <a:t>to </a:t>
            </a:r>
            <a:r>
              <a:rPr sz="2000" dirty="0">
                <a:solidFill>
                  <a:srgbClr val="FFFFFF"/>
                </a:solidFill>
                <a:latin typeface="Tahoma"/>
                <a:cs typeface="Tahoma"/>
              </a:rPr>
              <a:t>use </a:t>
            </a:r>
            <a:r>
              <a:rPr sz="2000" spc="-5" dirty="0">
                <a:solidFill>
                  <a:srgbClr val="FFFFFF"/>
                </a:solidFill>
                <a:latin typeface="Tahoma"/>
                <a:cs typeface="Tahoma"/>
              </a:rPr>
              <a:t>the </a:t>
            </a:r>
            <a:r>
              <a:rPr sz="2000" spc="-735" dirty="0">
                <a:solidFill>
                  <a:srgbClr val="FFFFFF"/>
                </a:solidFill>
                <a:latin typeface="Tahoma"/>
                <a:cs typeface="Tahoma"/>
              </a:rPr>
              <a:t> </a:t>
            </a:r>
            <a:r>
              <a:rPr sz="2000" spc="-5" dirty="0">
                <a:solidFill>
                  <a:srgbClr val="FFFFFF"/>
                </a:solidFill>
                <a:latin typeface="Tahoma"/>
                <a:cs typeface="Tahoma"/>
              </a:rPr>
              <a:t>product</a:t>
            </a:r>
            <a:endParaRPr sz="2000" dirty="0">
              <a:latin typeface="Tahoma"/>
              <a:cs typeface="Tahoma"/>
            </a:endParaRPr>
          </a:p>
          <a:p>
            <a:pPr marL="342900" indent="-342900">
              <a:lnSpc>
                <a:spcPct val="100000"/>
              </a:lnSpc>
              <a:spcBef>
                <a:spcPts val="45"/>
              </a:spcBef>
              <a:buFont typeface="Wingdings" panose="05000000000000000000" pitchFamily="2" charset="2"/>
              <a:buChar char="v"/>
            </a:pPr>
            <a:endParaRPr sz="2000" dirty="0">
              <a:latin typeface="Tahoma"/>
              <a:cs typeface="Tahoma"/>
            </a:endParaRPr>
          </a:p>
          <a:p>
            <a:pPr marL="354965" marR="5080" indent="-342900">
              <a:lnSpc>
                <a:spcPct val="99400"/>
              </a:lnSpc>
              <a:spcBef>
                <a:spcPts val="5"/>
              </a:spcBef>
              <a:buFont typeface="Wingdings" panose="05000000000000000000" pitchFamily="2" charset="2"/>
              <a:buChar char="v"/>
              <a:tabLst>
                <a:tab pos="1626235" algn="l"/>
              </a:tabLst>
            </a:pPr>
            <a:r>
              <a:rPr sz="2400" b="1" spc="-50" dirty="0">
                <a:solidFill>
                  <a:srgbClr val="FFFFFF"/>
                </a:solidFill>
                <a:latin typeface="Tahoma"/>
                <a:cs typeface="Tahoma"/>
              </a:rPr>
              <a:t>Training</a:t>
            </a:r>
            <a:r>
              <a:rPr sz="2000" spc="-50" dirty="0">
                <a:solidFill>
                  <a:srgbClr val="FFFFFF"/>
                </a:solidFill>
                <a:latin typeface="Tahoma"/>
                <a:cs typeface="Tahoma"/>
              </a:rPr>
              <a:t>:</a:t>
            </a:r>
            <a:r>
              <a:rPr sz="2000" spc="5" dirty="0">
                <a:solidFill>
                  <a:srgbClr val="FFFFFF"/>
                </a:solidFill>
                <a:latin typeface="Tahoma"/>
                <a:cs typeface="Tahoma"/>
              </a:rPr>
              <a:t> </a:t>
            </a:r>
            <a:r>
              <a:rPr sz="2000" spc="-5" dirty="0">
                <a:solidFill>
                  <a:srgbClr val="FFFFFF"/>
                </a:solidFill>
                <a:latin typeface="Tahoma"/>
                <a:cs typeface="Tahoma"/>
              </a:rPr>
              <a:t>training</a:t>
            </a:r>
            <a:r>
              <a:rPr sz="2000" spc="5" dirty="0">
                <a:solidFill>
                  <a:srgbClr val="FFFFFF"/>
                </a:solidFill>
                <a:latin typeface="Tahoma"/>
                <a:cs typeface="Tahoma"/>
              </a:rPr>
              <a:t> </a:t>
            </a:r>
            <a:r>
              <a:rPr sz="2000" dirty="0">
                <a:solidFill>
                  <a:srgbClr val="FFFFFF"/>
                </a:solidFill>
                <a:latin typeface="Tahoma"/>
                <a:cs typeface="Tahoma"/>
              </a:rPr>
              <a:t>will be</a:t>
            </a:r>
            <a:r>
              <a:rPr sz="2000" spc="5" dirty="0">
                <a:solidFill>
                  <a:srgbClr val="FFFFFF"/>
                </a:solidFill>
                <a:latin typeface="Tahoma"/>
                <a:cs typeface="Tahoma"/>
              </a:rPr>
              <a:t> </a:t>
            </a:r>
            <a:r>
              <a:rPr sz="2000" spc="-10" dirty="0">
                <a:solidFill>
                  <a:srgbClr val="FFFFFF"/>
                </a:solidFill>
                <a:latin typeface="Tahoma"/>
                <a:cs typeface="Tahoma"/>
              </a:rPr>
              <a:t>performed</a:t>
            </a:r>
            <a:r>
              <a:rPr sz="2000" dirty="0">
                <a:solidFill>
                  <a:srgbClr val="FFFFFF"/>
                </a:solidFill>
                <a:latin typeface="Tahoma"/>
                <a:cs typeface="Tahoma"/>
              </a:rPr>
              <a:t> </a:t>
            </a:r>
            <a:r>
              <a:rPr sz="2000" spc="-5" dirty="0">
                <a:solidFill>
                  <a:srgbClr val="FFFFFF"/>
                </a:solidFill>
                <a:latin typeface="Tahoma"/>
                <a:cs typeface="Tahoma"/>
              </a:rPr>
              <a:t>by</a:t>
            </a:r>
            <a:r>
              <a:rPr sz="2000" dirty="0">
                <a:solidFill>
                  <a:srgbClr val="FFFFFF"/>
                </a:solidFill>
                <a:latin typeface="Tahoma"/>
                <a:cs typeface="Tahoma"/>
              </a:rPr>
              <a:t> </a:t>
            </a:r>
            <a:r>
              <a:rPr lang="en-IN" sz="2000" spc="-5" dirty="0">
                <a:solidFill>
                  <a:srgbClr val="FFFFFF"/>
                </a:solidFill>
                <a:latin typeface="Tahoma"/>
                <a:cs typeface="Tahoma"/>
              </a:rPr>
              <a:t>Mr. </a:t>
            </a:r>
            <a:r>
              <a:rPr lang="en-IN" sz="2000" dirty="0">
                <a:solidFill>
                  <a:srgbClr val="FFFFFF"/>
                </a:solidFill>
                <a:latin typeface="Tahoma"/>
                <a:cs typeface="Tahoma"/>
              </a:rPr>
              <a:t>Martin or the team member’s</a:t>
            </a:r>
            <a:r>
              <a:rPr sz="2000" spc="-15" dirty="0">
                <a:solidFill>
                  <a:srgbClr val="FFFFFF"/>
                </a:solidFill>
                <a:latin typeface="Tahoma"/>
                <a:cs typeface="Tahoma"/>
              </a:rPr>
              <a:t> </a:t>
            </a:r>
            <a:r>
              <a:rPr sz="2000" spc="-5" dirty="0">
                <a:solidFill>
                  <a:srgbClr val="FFFFFF"/>
                </a:solidFill>
                <a:latin typeface="Tahoma"/>
                <a:cs typeface="Tahoma"/>
              </a:rPr>
              <a:t>at</a:t>
            </a:r>
            <a:r>
              <a:rPr sz="2000" dirty="0">
                <a:solidFill>
                  <a:srgbClr val="FFFFFF"/>
                </a:solidFill>
                <a:latin typeface="Tahoma"/>
                <a:cs typeface="Tahoma"/>
              </a:rPr>
              <a:t> </a:t>
            </a:r>
            <a:r>
              <a:rPr sz="2000" spc="-10" dirty="0">
                <a:solidFill>
                  <a:srgbClr val="FFFFFF"/>
                </a:solidFill>
                <a:latin typeface="Tahoma"/>
                <a:cs typeface="Tahoma"/>
              </a:rPr>
              <a:t>time</a:t>
            </a:r>
            <a:r>
              <a:rPr sz="2000" spc="5" dirty="0">
                <a:solidFill>
                  <a:srgbClr val="FFFFFF"/>
                </a:solidFill>
                <a:latin typeface="Tahoma"/>
                <a:cs typeface="Tahoma"/>
              </a:rPr>
              <a:t> </a:t>
            </a:r>
            <a:r>
              <a:rPr sz="2000" spc="-5" dirty="0">
                <a:solidFill>
                  <a:srgbClr val="FFFFFF"/>
                </a:solidFill>
                <a:latin typeface="Tahoma"/>
                <a:cs typeface="Tahoma"/>
              </a:rPr>
              <a:t>of </a:t>
            </a:r>
            <a:r>
              <a:rPr sz="2000" spc="-735" dirty="0">
                <a:solidFill>
                  <a:srgbClr val="FFFFFF"/>
                </a:solidFill>
                <a:latin typeface="Tahoma"/>
                <a:cs typeface="Tahoma"/>
              </a:rPr>
              <a:t> </a:t>
            </a:r>
            <a:r>
              <a:rPr sz="2000" spc="-5" dirty="0">
                <a:solidFill>
                  <a:srgbClr val="FFFFFF"/>
                </a:solidFill>
                <a:latin typeface="Tahoma"/>
                <a:cs typeface="Tahoma"/>
              </a:rPr>
              <a:t>delivery.</a:t>
            </a:r>
            <a:r>
              <a:rPr lang="en-IN" sz="2000" spc="-5" dirty="0">
                <a:solidFill>
                  <a:srgbClr val="FFFFFF"/>
                </a:solidFill>
                <a:latin typeface="Tahoma"/>
                <a:cs typeface="Tahoma"/>
              </a:rPr>
              <a:t> The team of Durst</a:t>
            </a:r>
            <a:r>
              <a:rPr sz="2000" spc="-5" dirty="0">
                <a:solidFill>
                  <a:srgbClr val="FFFFFF"/>
                </a:solidFill>
                <a:latin typeface="Tahoma"/>
                <a:cs typeface="Tahoma"/>
              </a:rPr>
              <a:t> will provide</a:t>
            </a:r>
            <a:r>
              <a:rPr sz="2000" spc="10" dirty="0">
                <a:solidFill>
                  <a:srgbClr val="FFFFFF"/>
                </a:solidFill>
                <a:latin typeface="Tahoma"/>
                <a:cs typeface="Tahoma"/>
              </a:rPr>
              <a:t> </a:t>
            </a:r>
            <a:r>
              <a:rPr sz="2000" dirty="0">
                <a:solidFill>
                  <a:srgbClr val="FFFFFF"/>
                </a:solidFill>
                <a:latin typeface="Tahoma"/>
                <a:cs typeface="Tahoma"/>
              </a:rPr>
              <a:t>1</a:t>
            </a:r>
            <a:r>
              <a:rPr sz="2000" spc="5" dirty="0">
                <a:solidFill>
                  <a:srgbClr val="FFFFFF"/>
                </a:solidFill>
                <a:latin typeface="Tahoma"/>
                <a:cs typeface="Tahoma"/>
              </a:rPr>
              <a:t> </a:t>
            </a:r>
            <a:r>
              <a:rPr sz="2000" spc="-5" dirty="0">
                <a:solidFill>
                  <a:srgbClr val="FFFFFF"/>
                </a:solidFill>
                <a:latin typeface="Tahoma"/>
                <a:cs typeface="Tahoma"/>
              </a:rPr>
              <a:t>year</a:t>
            </a:r>
            <a:r>
              <a:rPr sz="2000" dirty="0">
                <a:solidFill>
                  <a:srgbClr val="FFFFFF"/>
                </a:solidFill>
                <a:latin typeface="Tahoma"/>
                <a:cs typeface="Tahoma"/>
              </a:rPr>
              <a:t> </a:t>
            </a:r>
            <a:r>
              <a:rPr sz="2000" spc="-5" dirty="0">
                <a:solidFill>
                  <a:srgbClr val="FFFFFF"/>
                </a:solidFill>
                <a:latin typeface="Tahoma"/>
                <a:cs typeface="Tahoma"/>
              </a:rPr>
              <a:t>of support </a:t>
            </a:r>
            <a:r>
              <a:rPr sz="2000" dirty="0">
                <a:solidFill>
                  <a:srgbClr val="FFFFFF"/>
                </a:solidFill>
                <a:latin typeface="Tahoma"/>
                <a:cs typeface="Tahoma"/>
              </a:rPr>
              <a:t> </a:t>
            </a:r>
            <a:r>
              <a:rPr sz="2000" spc="-5" dirty="0">
                <a:solidFill>
                  <a:srgbClr val="FFFFFF"/>
                </a:solidFill>
                <a:latin typeface="Tahoma"/>
                <a:cs typeface="Tahoma"/>
              </a:rPr>
              <a:t>(questions</a:t>
            </a:r>
            <a:r>
              <a:rPr sz="2000" dirty="0">
                <a:solidFill>
                  <a:srgbClr val="FFFFFF"/>
                </a:solidFill>
                <a:latin typeface="Tahoma"/>
                <a:cs typeface="Tahoma"/>
              </a:rPr>
              <a:t> by</a:t>
            </a:r>
            <a:r>
              <a:rPr sz="2000" spc="-10" dirty="0">
                <a:solidFill>
                  <a:srgbClr val="FFFFFF"/>
                </a:solidFill>
                <a:latin typeface="Tahoma"/>
                <a:cs typeface="Tahoma"/>
              </a:rPr>
              <a:t> </a:t>
            </a:r>
            <a:r>
              <a:rPr sz="2000" dirty="0">
                <a:solidFill>
                  <a:srgbClr val="FFFFFF"/>
                </a:solidFill>
                <a:latin typeface="Tahoma"/>
                <a:cs typeface="Tahoma"/>
              </a:rPr>
              <a:t>phone)</a:t>
            </a:r>
            <a:r>
              <a:rPr sz="2000" spc="-10" dirty="0">
                <a:solidFill>
                  <a:srgbClr val="FFFFFF"/>
                </a:solidFill>
                <a:latin typeface="Tahoma"/>
                <a:cs typeface="Tahoma"/>
              </a:rPr>
              <a:t> </a:t>
            </a:r>
            <a:r>
              <a:rPr sz="2000" spc="-5" dirty="0">
                <a:solidFill>
                  <a:srgbClr val="FFFFFF"/>
                </a:solidFill>
                <a:latin typeface="Tahoma"/>
                <a:cs typeface="Tahoma"/>
              </a:rPr>
              <a:t>for</a:t>
            </a:r>
            <a:r>
              <a:rPr sz="2000" dirty="0">
                <a:solidFill>
                  <a:srgbClr val="FFFFFF"/>
                </a:solidFill>
                <a:latin typeface="Tahoma"/>
                <a:cs typeface="Tahoma"/>
              </a:rPr>
              <a:t> </a:t>
            </a:r>
            <a:r>
              <a:rPr sz="2000" spc="-5" dirty="0">
                <a:solidFill>
                  <a:srgbClr val="FFFFFF"/>
                </a:solidFill>
                <a:latin typeface="Tahoma"/>
                <a:cs typeface="Tahoma"/>
              </a:rPr>
              <a:t>the first year</a:t>
            </a:r>
            <a:r>
              <a:rPr sz="2000" dirty="0">
                <a:solidFill>
                  <a:srgbClr val="FFFFFF"/>
                </a:solidFill>
                <a:latin typeface="Tahoma"/>
                <a:cs typeface="Tahoma"/>
              </a:rPr>
              <a:t> </a:t>
            </a:r>
            <a:r>
              <a:rPr sz="2000" spc="-5" dirty="0">
                <a:solidFill>
                  <a:srgbClr val="FFFFFF"/>
                </a:solidFill>
                <a:latin typeface="Tahoma"/>
                <a:cs typeface="Tahoma"/>
              </a:rPr>
              <a:t>of use.</a:t>
            </a:r>
            <a:endParaRPr sz="2000" dirty="0">
              <a:latin typeface="Tahoma"/>
              <a:cs typeface="Tahoma"/>
            </a:endParaRPr>
          </a:p>
          <a:p>
            <a:pPr marL="342900" indent="-342900">
              <a:lnSpc>
                <a:spcPct val="100000"/>
              </a:lnSpc>
              <a:spcBef>
                <a:spcPts val="15"/>
              </a:spcBef>
              <a:buFont typeface="Wingdings" panose="05000000000000000000" pitchFamily="2" charset="2"/>
              <a:buChar char="v"/>
            </a:pPr>
            <a:endParaRPr sz="2000" dirty="0">
              <a:latin typeface="Tahoma"/>
              <a:cs typeface="Tahoma"/>
            </a:endParaRPr>
          </a:p>
          <a:p>
            <a:pPr marL="354965" marR="10795" indent="-342900">
              <a:lnSpc>
                <a:spcPct val="99600"/>
              </a:lnSpc>
              <a:buFont typeface="Wingdings" panose="05000000000000000000" pitchFamily="2" charset="2"/>
              <a:buChar char="v"/>
              <a:tabLst>
                <a:tab pos="2009775" algn="l"/>
              </a:tabLst>
            </a:pPr>
            <a:r>
              <a:rPr sz="2400" b="1" spc="-65" dirty="0">
                <a:solidFill>
                  <a:srgbClr val="FFFFFF"/>
                </a:solidFill>
                <a:latin typeface="Tahoma"/>
                <a:cs typeface="Tahoma"/>
              </a:rPr>
              <a:t>Product</a:t>
            </a:r>
            <a:r>
              <a:rPr sz="2400" b="1" spc="-20" dirty="0">
                <a:solidFill>
                  <a:srgbClr val="FFFFFF"/>
                </a:solidFill>
                <a:latin typeface="Tahoma"/>
                <a:cs typeface="Tahoma"/>
              </a:rPr>
              <a:t> </a:t>
            </a:r>
            <a:r>
              <a:rPr sz="2400" b="1" spc="-60" dirty="0">
                <a:solidFill>
                  <a:srgbClr val="FFFFFF"/>
                </a:solidFill>
                <a:latin typeface="Tahoma"/>
                <a:cs typeface="Tahoma"/>
              </a:rPr>
              <a:t>Maintenance</a:t>
            </a:r>
            <a:r>
              <a:rPr sz="2000" spc="-60" dirty="0">
                <a:solidFill>
                  <a:srgbClr val="FFFFFF"/>
                </a:solidFill>
                <a:latin typeface="Tahoma"/>
                <a:cs typeface="Tahoma"/>
              </a:rPr>
              <a:t>:</a:t>
            </a:r>
            <a:r>
              <a:rPr sz="2000" spc="15" dirty="0">
                <a:solidFill>
                  <a:srgbClr val="FFFFFF"/>
                </a:solidFill>
                <a:latin typeface="Tahoma"/>
                <a:cs typeface="Tahoma"/>
              </a:rPr>
              <a:t> </a:t>
            </a:r>
            <a:r>
              <a:rPr sz="2000" spc="-10" dirty="0">
                <a:solidFill>
                  <a:srgbClr val="FFFFFF"/>
                </a:solidFill>
                <a:latin typeface="Tahoma"/>
                <a:cs typeface="Tahoma"/>
              </a:rPr>
              <a:t>Corrective</a:t>
            </a:r>
            <a:r>
              <a:rPr sz="2000" spc="10" dirty="0">
                <a:solidFill>
                  <a:srgbClr val="FFFFFF"/>
                </a:solidFill>
                <a:latin typeface="Tahoma"/>
                <a:cs typeface="Tahoma"/>
              </a:rPr>
              <a:t> </a:t>
            </a:r>
            <a:r>
              <a:rPr sz="2000" spc="-5" dirty="0">
                <a:solidFill>
                  <a:srgbClr val="FFFFFF"/>
                </a:solidFill>
                <a:latin typeface="Tahoma"/>
                <a:cs typeface="Tahoma"/>
              </a:rPr>
              <a:t>maintenance</a:t>
            </a:r>
            <a:r>
              <a:rPr sz="2000" spc="10" dirty="0">
                <a:solidFill>
                  <a:srgbClr val="FFFFFF"/>
                </a:solidFill>
                <a:latin typeface="Tahoma"/>
                <a:cs typeface="Tahoma"/>
              </a:rPr>
              <a:t> </a:t>
            </a:r>
            <a:r>
              <a:rPr sz="2000" dirty="0">
                <a:solidFill>
                  <a:srgbClr val="FFFFFF"/>
                </a:solidFill>
                <a:latin typeface="Tahoma"/>
                <a:cs typeface="Tahoma"/>
              </a:rPr>
              <a:t>will </a:t>
            </a:r>
            <a:r>
              <a:rPr sz="2000" spc="5" dirty="0">
                <a:solidFill>
                  <a:srgbClr val="FFFFFF"/>
                </a:solidFill>
                <a:latin typeface="Tahoma"/>
                <a:cs typeface="Tahoma"/>
              </a:rPr>
              <a:t> </a:t>
            </a:r>
            <a:r>
              <a:rPr sz="2000" dirty="0">
                <a:solidFill>
                  <a:srgbClr val="FFFFFF"/>
                </a:solidFill>
                <a:latin typeface="Tahoma"/>
                <a:cs typeface="Tahoma"/>
              </a:rPr>
              <a:t>be </a:t>
            </a:r>
            <a:r>
              <a:rPr sz="2000" spc="-5" dirty="0">
                <a:solidFill>
                  <a:srgbClr val="FFFFFF"/>
                </a:solidFill>
                <a:latin typeface="Tahoma"/>
                <a:cs typeface="Tahoma"/>
              </a:rPr>
              <a:t>performed </a:t>
            </a:r>
            <a:r>
              <a:rPr sz="2000" dirty="0">
                <a:solidFill>
                  <a:srgbClr val="FFFFFF"/>
                </a:solidFill>
                <a:latin typeface="Tahoma"/>
                <a:cs typeface="Tahoma"/>
              </a:rPr>
              <a:t>by </a:t>
            </a:r>
            <a:r>
              <a:rPr sz="2000" spc="-5" dirty="0">
                <a:solidFill>
                  <a:srgbClr val="FFFFFF"/>
                </a:solidFill>
                <a:latin typeface="Tahoma"/>
                <a:cs typeface="Tahoma"/>
              </a:rPr>
              <a:t>the team </a:t>
            </a:r>
            <a:r>
              <a:rPr sz="2000" dirty="0">
                <a:solidFill>
                  <a:srgbClr val="FFFFFF"/>
                </a:solidFill>
                <a:latin typeface="Tahoma"/>
                <a:cs typeface="Tahoma"/>
              </a:rPr>
              <a:t>at </a:t>
            </a:r>
            <a:r>
              <a:rPr sz="2000" spc="-5" dirty="0">
                <a:solidFill>
                  <a:srgbClr val="FFFFFF"/>
                </a:solidFill>
                <a:latin typeface="Tahoma"/>
                <a:cs typeface="Tahoma"/>
              </a:rPr>
              <a:t>no cost for </a:t>
            </a:r>
            <a:r>
              <a:rPr sz="2000" dirty="0">
                <a:solidFill>
                  <a:srgbClr val="FFFFFF"/>
                </a:solidFill>
                <a:latin typeface="Tahoma"/>
                <a:cs typeface="Tahoma"/>
              </a:rPr>
              <a:t>a </a:t>
            </a:r>
            <a:r>
              <a:rPr sz="2000" spc="-5" dirty="0">
                <a:solidFill>
                  <a:srgbClr val="FFFFFF"/>
                </a:solidFill>
                <a:latin typeface="Tahoma"/>
                <a:cs typeface="Tahoma"/>
              </a:rPr>
              <a:t>period </a:t>
            </a:r>
            <a:r>
              <a:rPr sz="2000" dirty="0">
                <a:solidFill>
                  <a:srgbClr val="FFFFFF"/>
                </a:solidFill>
                <a:latin typeface="Tahoma"/>
                <a:cs typeface="Tahoma"/>
              </a:rPr>
              <a:t>of </a:t>
            </a:r>
            <a:r>
              <a:rPr sz="2000" spc="-735" dirty="0">
                <a:solidFill>
                  <a:srgbClr val="FFFFFF"/>
                </a:solidFill>
                <a:latin typeface="Tahoma"/>
                <a:cs typeface="Tahoma"/>
              </a:rPr>
              <a:t> </a:t>
            </a:r>
            <a:r>
              <a:rPr sz="2000" dirty="0">
                <a:solidFill>
                  <a:srgbClr val="FFFFFF"/>
                </a:solidFill>
                <a:latin typeface="Tahoma"/>
                <a:cs typeface="Tahoma"/>
              </a:rPr>
              <a:t>12 </a:t>
            </a:r>
            <a:r>
              <a:rPr sz="2000" spc="-5" dirty="0">
                <a:solidFill>
                  <a:srgbClr val="FFFFFF"/>
                </a:solidFill>
                <a:latin typeface="Tahoma"/>
                <a:cs typeface="Tahoma"/>
              </a:rPr>
              <a:t>months.</a:t>
            </a:r>
            <a:r>
              <a:rPr lang="en-IN" sz="2000" spc="-5" dirty="0">
                <a:solidFill>
                  <a:srgbClr val="FFFFFF"/>
                </a:solidFill>
                <a:latin typeface="Tahoma"/>
                <a:cs typeface="Tahoma"/>
              </a:rPr>
              <a:t> </a:t>
            </a:r>
            <a:r>
              <a:rPr sz="2000" dirty="0">
                <a:solidFill>
                  <a:srgbClr val="FFFFFF"/>
                </a:solidFill>
                <a:latin typeface="Tahoma"/>
                <a:cs typeface="Tahoma"/>
              </a:rPr>
              <a:t>A </a:t>
            </a:r>
            <a:r>
              <a:rPr sz="2000" spc="-5" dirty="0">
                <a:solidFill>
                  <a:srgbClr val="FFFFFF"/>
                </a:solidFill>
                <a:latin typeface="Tahoma"/>
                <a:cs typeface="Tahoma"/>
              </a:rPr>
              <a:t>separate </a:t>
            </a:r>
            <a:r>
              <a:rPr sz="2000" spc="-10" dirty="0">
                <a:solidFill>
                  <a:srgbClr val="FFFFFF"/>
                </a:solidFill>
                <a:latin typeface="Tahoma"/>
                <a:cs typeface="Tahoma"/>
              </a:rPr>
              <a:t>contract </a:t>
            </a:r>
            <a:r>
              <a:rPr sz="2000" spc="-5" dirty="0">
                <a:solidFill>
                  <a:srgbClr val="FFFFFF"/>
                </a:solidFill>
                <a:latin typeface="Tahoma"/>
                <a:cs typeface="Tahoma"/>
              </a:rPr>
              <a:t>will </a:t>
            </a:r>
            <a:r>
              <a:rPr sz="2000" dirty="0">
                <a:solidFill>
                  <a:srgbClr val="FFFFFF"/>
                </a:solidFill>
                <a:latin typeface="Tahoma"/>
                <a:cs typeface="Tahoma"/>
              </a:rPr>
              <a:t>be drawn up </a:t>
            </a:r>
            <a:r>
              <a:rPr sz="2000" spc="5" dirty="0">
                <a:solidFill>
                  <a:srgbClr val="FFFFFF"/>
                </a:solidFill>
                <a:latin typeface="Tahoma"/>
                <a:cs typeface="Tahoma"/>
              </a:rPr>
              <a:t> </a:t>
            </a:r>
            <a:r>
              <a:rPr sz="2000" spc="-5" dirty="0">
                <a:solidFill>
                  <a:srgbClr val="FFFFFF"/>
                </a:solidFill>
                <a:latin typeface="Tahoma"/>
                <a:cs typeface="Tahoma"/>
              </a:rPr>
              <a:t>regarding</a:t>
            </a:r>
            <a:r>
              <a:rPr sz="2000" spc="-10" dirty="0">
                <a:solidFill>
                  <a:srgbClr val="FFFFFF"/>
                </a:solidFill>
                <a:latin typeface="Tahoma"/>
                <a:cs typeface="Tahoma"/>
              </a:rPr>
              <a:t> </a:t>
            </a:r>
            <a:r>
              <a:rPr sz="2000" dirty="0">
                <a:solidFill>
                  <a:srgbClr val="FFFFFF"/>
                </a:solidFill>
                <a:latin typeface="Tahoma"/>
                <a:cs typeface="Tahoma"/>
              </a:rPr>
              <a:t>enhancements.</a:t>
            </a:r>
            <a:endParaRPr sz="2000" dirty="0">
              <a:latin typeface="Tahoma"/>
              <a:cs typeface="Tahoma"/>
            </a:endParaRPr>
          </a:p>
        </p:txBody>
      </p:sp>
      <p:pic>
        <p:nvPicPr>
          <p:cNvPr id="6" name="Graphic 5">
            <a:extLst>
              <a:ext uri="{FF2B5EF4-FFF2-40B4-BE49-F238E27FC236}">
                <a16:creationId xmlns:a16="http://schemas.microsoft.com/office/drawing/2014/main" id="{71F1C89A-7E60-4CF7-A01C-D7A082703590}"/>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87818" y="63389"/>
            <a:ext cx="1238249" cy="768207"/>
          </a:xfrm>
          <a:prstGeom prst="rect">
            <a:avLst/>
          </a:prstGeom>
        </p:spPr>
      </p:pic>
      <p:cxnSp>
        <p:nvCxnSpPr>
          <p:cNvPr id="7" name="Straight Connector 6">
            <a:extLst>
              <a:ext uri="{FF2B5EF4-FFF2-40B4-BE49-F238E27FC236}">
                <a16:creationId xmlns:a16="http://schemas.microsoft.com/office/drawing/2014/main" id="{6B323B9C-D1AB-436A-9F77-619E6B0B0CE8}"/>
              </a:ext>
            </a:extLst>
          </p:cNvPr>
          <p:cNvCxnSpPr/>
          <p:nvPr/>
        </p:nvCxnSpPr>
        <p:spPr>
          <a:xfrm flipV="1">
            <a:off x="0" y="1054100"/>
            <a:ext cx="9118600" cy="76200"/>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8" name="Straight Connector 7">
            <a:extLst>
              <a:ext uri="{FF2B5EF4-FFF2-40B4-BE49-F238E27FC236}">
                <a16:creationId xmlns:a16="http://schemas.microsoft.com/office/drawing/2014/main" id="{0C3BD6CC-41E5-43EE-9237-8DF2CD28F4DB}"/>
              </a:ext>
            </a:extLst>
          </p:cNvPr>
          <p:cNvCxnSpPr>
            <a:cxnSpLocks/>
          </p:cNvCxnSpPr>
          <p:nvPr/>
        </p:nvCxnSpPr>
        <p:spPr>
          <a:xfrm>
            <a:off x="901700" y="0"/>
            <a:ext cx="0" cy="166370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65352" y="517651"/>
            <a:ext cx="2682240" cy="550163"/>
          </a:xfrm>
          <a:prstGeom prst="rect">
            <a:avLst/>
          </a:prstGeom>
        </p:spPr>
      </p:pic>
      <p:sp>
        <p:nvSpPr>
          <p:cNvPr id="3" name="object 3"/>
          <p:cNvSpPr txBox="1"/>
          <p:nvPr/>
        </p:nvSpPr>
        <p:spPr>
          <a:xfrm>
            <a:off x="1054100" y="1404621"/>
            <a:ext cx="7808595" cy="5259773"/>
          </a:xfrm>
          <a:prstGeom prst="rect">
            <a:avLst/>
          </a:prstGeom>
        </p:spPr>
        <p:txBody>
          <a:bodyPr vert="horz" wrap="square" lIns="0" tIns="108585" rIns="0" bIns="0" rtlCol="0">
            <a:spAutoFit/>
          </a:bodyPr>
          <a:lstStyle/>
          <a:p>
            <a:pPr marL="12700">
              <a:lnSpc>
                <a:spcPct val="100000"/>
              </a:lnSpc>
              <a:spcBef>
                <a:spcPts val="855"/>
              </a:spcBef>
            </a:pPr>
            <a:r>
              <a:rPr sz="2800" dirty="0">
                <a:solidFill>
                  <a:srgbClr val="FFFFFF"/>
                </a:solidFill>
                <a:latin typeface="Tahoma"/>
                <a:cs typeface="Tahoma"/>
              </a:rPr>
              <a:t>Advantages</a:t>
            </a:r>
            <a:endParaRPr sz="2800" dirty="0">
              <a:latin typeface="Tahoma"/>
              <a:cs typeface="Tahoma"/>
            </a:endParaRPr>
          </a:p>
          <a:p>
            <a:pPr marL="469265" marR="769620" indent="-457200">
              <a:lnSpc>
                <a:spcPct val="100000"/>
              </a:lnSpc>
              <a:spcBef>
                <a:spcPts val="755"/>
              </a:spcBef>
              <a:buClr>
                <a:srgbClr val="FFFFCC"/>
              </a:buClr>
              <a:buSzPct val="68750"/>
              <a:buFont typeface="Wingdings" panose="05000000000000000000" pitchFamily="2" charset="2"/>
              <a:buChar char="q"/>
              <a:tabLst>
                <a:tab pos="354965" algn="l"/>
                <a:tab pos="356235" algn="l"/>
              </a:tabLst>
            </a:pPr>
            <a:r>
              <a:rPr sz="2000" spc="-5" dirty="0">
                <a:solidFill>
                  <a:schemeClr val="bg1"/>
                </a:solidFill>
                <a:latin typeface="Tahoma"/>
                <a:cs typeface="Tahoma"/>
              </a:rPr>
              <a:t>Designed for</a:t>
            </a:r>
            <a:r>
              <a:rPr sz="2000" dirty="0">
                <a:solidFill>
                  <a:schemeClr val="bg1"/>
                </a:solidFill>
                <a:latin typeface="Tahoma"/>
                <a:cs typeface="Tahoma"/>
              </a:rPr>
              <a:t> use</a:t>
            </a:r>
            <a:r>
              <a:rPr sz="2000" spc="-5" dirty="0">
                <a:solidFill>
                  <a:schemeClr val="bg1"/>
                </a:solidFill>
                <a:latin typeface="Tahoma"/>
                <a:cs typeface="Tahoma"/>
              </a:rPr>
              <a:t> with</a:t>
            </a:r>
            <a:r>
              <a:rPr sz="2000" dirty="0">
                <a:solidFill>
                  <a:schemeClr val="bg1"/>
                </a:solidFill>
                <a:latin typeface="Tahoma"/>
                <a:cs typeface="Tahoma"/>
              </a:rPr>
              <a:t> all</a:t>
            </a:r>
            <a:r>
              <a:rPr sz="2000" spc="-5" dirty="0">
                <a:solidFill>
                  <a:schemeClr val="bg1"/>
                </a:solidFill>
                <a:latin typeface="Tahoma"/>
                <a:cs typeface="Tahoma"/>
              </a:rPr>
              <a:t> types</a:t>
            </a:r>
            <a:r>
              <a:rPr sz="2000" dirty="0">
                <a:solidFill>
                  <a:schemeClr val="bg1"/>
                </a:solidFill>
                <a:latin typeface="Tahoma"/>
                <a:cs typeface="Tahoma"/>
              </a:rPr>
              <a:t> of </a:t>
            </a:r>
            <a:r>
              <a:rPr sz="2000" spc="5" dirty="0">
                <a:solidFill>
                  <a:schemeClr val="bg1"/>
                </a:solidFill>
                <a:latin typeface="Tahoma"/>
                <a:cs typeface="Tahoma"/>
              </a:rPr>
              <a:t> </a:t>
            </a:r>
            <a:r>
              <a:rPr sz="2000" spc="-5" dirty="0">
                <a:solidFill>
                  <a:schemeClr val="bg1"/>
                </a:solidFill>
                <a:latin typeface="Tahoma"/>
                <a:cs typeface="Tahoma"/>
              </a:rPr>
              <a:t>software</a:t>
            </a:r>
            <a:r>
              <a:rPr sz="2000" spc="-15" dirty="0">
                <a:solidFill>
                  <a:schemeClr val="bg1"/>
                </a:solidFill>
                <a:latin typeface="Tahoma"/>
                <a:cs typeface="Tahoma"/>
              </a:rPr>
              <a:t> </a:t>
            </a:r>
            <a:r>
              <a:rPr sz="2000" dirty="0">
                <a:solidFill>
                  <a:schemeClr val="bg1"/>
                </a:solidFill>
                <a:latin typeface="Tahoma"/>
                <a:cs typeface="Tahoma"/>
              </a:rPr>
              <a:t>projects,</a:t>
            </a:r>
            <a:r>
              <a:rPr sz="2000" spc="-15" dirty="0">
                <a:solidFill>
                  <a:schemeClr val="bg1"/>
                </a:solidFill>
                <a:latin typeface="Tahoma"/>
                <a:cs typeface="Tahoma"/>
              </a:rPr>
              <a:t> </a:t>
            </a:r>
            <a:r>
              <a:rPr sz="2000" spc="-5" dirty="0">
                <a:solidFill>
                  <a:schemeClr val="bg1"/>
                </a:solidFill>
                <a:latin typeface="Tahoma"/>
                <a:cs typeface="Tahoma"/>
              </a:rPr>
              <a:t>irrespective</a:t>
            </a:r>
            <a:r>
              <a:rPr sz="2000" spc="-10" dirty="0">
                <a:solidFill>
                  <a:schemeClr val="bg1"/>
                </a:solidFill>
                <a:latin typeface="Tahoma"/>
                <a:cs typeface="Tahoma"/>
              </a:rPr>
              <a:t> </a:t>
            </a:r>
            <a:r>
              <a:rPr sz="2000" dirty="0">
                <a:solidFill>
                  <a:schemeClr val="bg1"/>
                </a:solidFill>
                <a:latin typeface="Tahoma"/>
                <a:cs typeface="Tahoma"/>
              </a:rPr>
              <a:t>of</a:t>
            </a:r>
            <a:r>
              <a:rPr sz="2000" spc="-10" dirty="0">
                <a:solidFill>
                  <a:schemeClr val="bg1"/>
                </a:solidFill>
                <a:latin typeface="Tahoma"/>
                <a:cs typeface="Tahoma"/>
              </a:rPr>
              <a:t> </a:t>
            </a:r>
            <a:r>
              <a:rPr sz="2000" dirty="0">
                <a:solidFill>
                  <a:schemeClr val="bg1"/>
                </a:solidFill>
                <a:latin typeface="Tahoma"/>
                <a:cs typeface="Tahoma"/>
              </a:rPr>
              <a:t>size</a:t>
            </a:r>
          </a:p>
          <a:p>
            <a:pPr marL="469265" marR="5080" indent="-457200">
              <a:lnSpc>
                <a:spcPct val="100000"/>
              </a:lnSpc>
              <a:spcBef>
                <a:spcPts val="755"/>
              </a:spcBef>
              <a:buClr>
                <a:srgbClr val="FFFFCC"/>
              </a:buClr>
              <a:buSzPct val="68750"/>
              <a:buFont typeface="Wingdings" panose="05000000000000000000" pitchFamily="2" charset="2"/>
              <a:buChar char="q"/>
              <a:tabLst>
                <a:tab pos="354965" algn="l"/>
                <a:tab pos="356235" algn="l"/>
              </a:tabLst>
            </a:pPr>
            <a:r>
              <a:rPr sz="2000" dirty="0">
                <a:solidFill>
                  <a:schemeClr val="bg1"/>
                </a:solidFill>
                <a:latin typeface="Tahoma"/>
                <a:cs typeface="Tahoma"/>
              </a:rPr>
              <a:t>Advantages of industry-wide </a:t>
            </a:r>
            <a:r>
              <a:rPr sz="2000" spc="5" dirty="0">
                <a:solidFill>
                  <a:schemeClr val="bg1"/>
                </a:solidFill>
                <a:latin typeface="Tahoma"/>
                <a:cs typeface="Tahoma"/>
              </a:rPr>
              <a:t> </a:t>
            </a:r>
            <a:r>
              <a:rPr sz="2000" spc="-5" dirty="0">
                <a:solidFill>
                  <a:schemeClr val="bg1"/>
                </a:solidFill>
                <a:latin typeface="Tahoma"/>
                <a:cs typeface="Tahoma"/>
              </a:rPr>
              <a:t>standardization will </a:t>
            </a:r>
            <a:r>
              <a:rPr sz="2000" dirty="0">
                <a:solidFill>
                  <a:schemeClr val="bg1"/>
                </a:solidFill>
                <a:latin typeface="Tahoma"/>
                <a:cs typeface="Tahoma"/>
              </a:rPr>
              <a:t>accrue (save </a:t>
            </a:r>
            <a:r>
              <a:rPr sz="2000" spc="-5" dirty="0">
                <a:solidFill>
                  <a:schemeClr val="bg1"/>
                </a:solidFill>
                <a:latin typeface="Tahoma"/>
                <a:cs typeface="Tahoma"/>
              </a:rPr>
              <a:t>expense </a:t>
            </a:r>
            <a:r>
              <a:rPr sz="2000" spc="-985" dirty="0">
                <a:solidFill>
                  <a:schemeClr val="bg1"/>
                </a:solidFill>
                <a:latin typeface="Tahoma"/>
                <a:cs typeface="Tahoma"/>
              </a:rPr>
              <a:t> </a:t>
            </a:r>
            <a:r>
              <a:rPr sz="2000" spc="-5" dirty="0">
                <a:solidFill>
                  <a:schemeClr val="bg1"/>
                </a:solidFill>
                <a:latin typeface="Tahoma"/>
                <a:cs typeface="Tahoma"/>
              </a:rPr>
              <a:t>of</a:t>
            </a:r>
            <a:r>
              <a:rPr sz="2000" dirty="0">
                <a:solidFill>
                  <a:schemeClr val="bg1"/>
                </a:solidFill>
                <a:latin typeface="Tahoma"/>
                <a:cs typeface="Tahoma"/>
              </a:rPr>
              <a:t> </a:t>
            </a:r>
            <a:r>
              <a:rPr sz="2000" spc="-5" dirty="0">
                <a:solidFill>
                  <a:schemeClr val="bg1"/>
                </a:solidFill>
                <a:latin typeface="Tahoma"/>
                <a:cs typeface="Tahoma"/>
              </a:rPr>
              <a:t>training</a:t>
            </a:r>
            <a:r>
              <a:rPr sz="2000" spc="5" dirty="0">
                <a:solidFill>
                  <a:schemeClr val="bg1"/>
                </a:solidFill>
                <a:latin typeface="Tahoma"/>
                <a:cs typeface="Tahoma"/>
              </a:rPr>
              <a:t> </a:t>
            </a:r>
            <a:r>
              <a:rPr sz="2000" dirty="0">
                <a:solidFill>
                  <a:schemeClr val="bg1"/>
                </a:solidFill>
                <a:latin typeface="Tahoma"/>
                <a:cs typeface="Tahoma"/>
              </a:rPr>
              <a:t>new </a:t>
            </a:r>
            <a:r>
              <a:rPr sz="2000" spc="-5" dirty="0">
                <a:solidFill>
                  <a:schemeClr val="bg1"/>
                </a:solidFill>
                <a:latin typeface="Tahoma"/>
                <a:cs typeface="Tahoma"/>
              </a:rPr>
              <a:t>team</a:t>
            </a:r>
            <a:r>
              <a:rPr sz="2000" spc="5" dirty="0">
                <a:solidFill>
                  <a:schemeClr val="bg1"/>
                </a:solidFill>
                <a:latin typeface="Tahoma"/>
                <a:cs typeface="Tahoma"/>
              </a:rPr>
              <a:t> </a:t>
            </a:r>
            <a:r>
              <a:rPr sz="2000" dirty="0">
                <a:solidFill>
                  <a:schemeClr val="bg1"/>
                </a:solidFill>
                <a:latin typeface="Tahoma"/>
                <a:cs typeface="Tahoma"/>
              </a:rPr>
              <a:t>members</a:t>
            </a:r>
            <a:r>
              <a:rPr sz="2400" dirty="0">
                <a:solidFill>
                  <a:schemeClr val="bg1"/>
                </a:solidFill>
                <a:latin typeface="Tahoma"/>
                <a:cs typeface="Tahoma"/>
              </a:rPr>
              <a:t>)</a:t>
            </a:r>
            <a:endParaRPr lang="en-IN" sz="2400" dirty="0">
              <a:solidFill>
                <a:schemeClr val="bg1"/>
              </a:solidFill>
              <a:latin typeface="Tahoma"/>
              <a:cs typeface="Tahoma"/>
            </a:endParaRPr>
          </a:p>
          <a:p>
            <a:pPr marL="12065" marR="5080">
              <a:lnSpc>
                <a:spcPct val="100000"/>
              </a:lnSpc>
              <a:spcBef>
                <a:spcPts val="755"/>
              </a:spcBef>
              <a:buClr>
                <a:srgbClr val="FFFFCC"/>
              </a:buClr>
              <a:buSzPct val="68750"/>
              <a:tabLst>
                <a:tab pos="354965" algn="l"/>
                <a:tab pos="356235" algn="l"/>
              </a:tabLst>
            </a:pPr>
            <a:endParaRPr lang="en-IN" sz="2400" dirty="0">
              <a:solidFill>
                <a:schemeClr val="bg1"/>
              </a:solidFill>
              <a:latin typeface="Tahoma"/>
              <a:cs typeface="Tahoma"/>
            </a:endParaRPr>
          </a:p>
          <a:p>
            <a:pPr algn="l"/>
            <a:r>
              <a:rPr lang="en-US" sz="2400" b="0" i="0" u="none" strike="noStrike" cap="all" dirty="0">
                <a:solidFill>
                  <a:schemeClr val="bg1"/>
                </a:solidFill>
                <a:effectLst/>
                <a:latin typeface="Dinot"/>
              </a:rPr>
              <a:t>DURST SMART SHOP +</a:t>
            </a:r>
          </a:p>
          <a:p>
            <a:pPr algn="l"/>
            <a:r>
              <a:rPr lang="en-US" sz="2400" b="0" i="0" dirty="0">
                <a:solidFill>
                  <a:schemeClr val="bg1"/>
                </a:solidFill>
                <a:effectLst/>
                <a:latin typeface="Dinot"/>
              </a:rPr>
              <a:t>The e-commerce platform can be expanded with an innovative graphical online editor. With the Durst Smart Editor, individualized products can be designed directly in the browser. A real time visualization as a mockup or 3D preview increases the buying experience of the shop visitor.</a:t>
            </a:r>
          </a:p>
          <a:p>
            <a:pPr marL="469265" marR="5080" indent="-457200">
              <a:lnSpc>
                <a:spcPct val="100000"/>
              </a:lnSpc>
              <a:spcBef>
                <a:spcPts val="755"/>
              </a:spcBef>
              <a:buClr>
                <a:srgbClr val="FFFFCC"/>
              </a:buClr>
              <a:buSzPct val="68750"/>
              <a:buFont typeface="Wingdings" panose="05000000000000000000" pitchFamily="2" charset="2"/>
              <a:buChar char="q"/>
              <a:tabLst>
                <a:tab pos="354965" algn="l"/>
                <a:tab pos="356235" algn="l"/>
              </a:tabLst>
            </a:pPr>
            <a:endParaRPr sz="2800" dirty="0">
              <a:latin typeface="Tahoma"/>
              <a:cs typeface="Tahoma"/>
            </a:endParaRPr>
          </a:p>
        </p:txBody>
      </p:sp>
      <p:sp>
        <p:nvSpPr>
          <p:cNvPr id="4" name="object 4"/>
          <p:cNvSpPr txBox="1">
            <a:spLocks noGrp="1"/>
          </p:cNvSpPr>
          <p:nvPr>
            <p:ph type="sldNum" sz="quarter" idx="7"/>
          </p:nvPr>
        </p:nvSpPr>
        <p:spPr>
          <a:prstGeom prst="rect">
            <a:avLst/>
          </a:prstGeom>
        </p:spPr>
        <p:txBody>
          <a:bodyPr vert="horz" wrap="square" lIns="0" tIns="12065" rIns="0" bIns="0" rtlCol="0">
            <a:spAutoFit/>
          </a:bodyPr>
          <a:lstStyle/>
          <a:p>
            <a:pPr marL="38100">
              <a:lnSpc>
                <a:spcPct val="100000"/>
              </a:lnSpc>
              <a:spcBef>
                <a:spcPts val="95"/>
              </a:spcBef>
            </a:pPr>
            <a:fld id="{81D60167-4931-47E6-BA6A-407CBD079E47}" type="slidenum">
              <a:rPr spc="-5" dirty="0"/>
              <a:t>37</a:t>
            </a:fld>
            <a:endParaRPr spc="-5" dirty="0"/>
          </a:p>
        </p:txBody>
      </p:sp>
      <p:pic>
        <p:nvPicPr>
          <p:cNvPr id="5" name="Graphic 4">
            <a:extLst>
              <a:ext uri="{FF2B5EF4-FFF2-40B4-BE49-F238E27FC236}">
                <a16:creationId xmlns:a16="http://schemas.microsoft.com/office/drawing/2014/main" id="{AD96CD76-2726-4F84-9A82-82B47B8F165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87818" y="63389"/>
            <a:ext cx="1238249" cy="768207"/>
          </a:xfrm>
          <a:prstGeom prst="rect">
            <a:avLst/>
          </a:prstGeom>
        </p:spPr>
      </p:pic>
      <p:cxnSp>
        <p:nvCxnSpPr>
          <p:cNvPr id="6" name="Straight Connector 5">
            <a:extLst>
              <a:ext uri="{FF2B5EF4-FFF2-40B4-BE49-F238E27FC236}">
                <a16:creationId xmlns:a16="http://schemas.microsoft.com/office/drawing/2014/main" id="{7BBB9EBD-EE2B-4583-8193-23BDE17EA9BD}"/>
              </a:ext>
            </a:extLst>
          </p:cNvPr>
          <p:cNvCxnSpPr/>
          <p:nvPr/>
        </p:nvCxnSpPr>
        <p:spPr>
          <a:xfrm flipV="1">
            <a:off x="0" y="1054100"/>
            <a:ext cx="9118600" cy="76200"/>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904D5555-9418-40D9-BFDC-525E35147541}"/>
              </a:ext>
            </a:extLst>
          </p:cNvPr>
          <p:cNvCxnSpPr>
            <a:cxnSpLocks/>
          </p:cNvCxnSpPr>
          <p:nvPr/>
        </p:nvCxnSpPr>
        <p:spPr>
          <a:xfrm>
            <a:off x="901700" y="0"/>
            <a:ext cx="0" cy="166370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9741A13-06F9-4796-B808-A960C20449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53" y="0"/>
            <a:ext cx="9118600" cy="6731000"/>
          </a:xfrm>
          <a:prstGeom prst="rect">
            <a:avLst/>
          </a:prstGeom>
        </p:spPr>
      </p:pic>
      <p:pic>
        <p:nvPicPr>
          <p:cNvPr id="8" name="Graphic 7">
            <a:extLst>
              <a:ext uri="{FF2B5EF4-FFF2-40B4-BE49-F238E27FC236}">
                <a16:creationId xmlns:a16="http://schemas.microsoft.com/office/drawing/2014/main" id="{D3352104-0AC2-4186-978C-03A728AD2F9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87818" y="63389"/>
            <a:ext cx="1238249" cy="768207"/>
          </a:xfrm>
          <a:prstGeom prst="rect">
            <a:avLst/>
          </a:prstGeom>
        </p:spPr>
      </p:pic>
    </p:spTree>
    <p:extLst>
      <p:ext uri="{BB962C8B-B14F-4D97-AF65-F5344CB8AC3E}">
        <p14:creationId xmlns:p14="http://schemas.microsoft.com/office/powerpoint/2010/main" val="25816673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88211" y="503936"/>
            <a:ext cx="3102864" cy="458723"/>
          </a:xfrm>
          <a:prstGeom prst="rect">
            <a:avLst/>
          </a:prstGeom>
        </p:spPr>
      </p:pic>
      <p:sp>
        <p:nvSpPr>
          <p:cNvPr id="13" name="object 13"/>
          <p:cNvSpPr txBox="1">
            <a:spLocks noGrp="1"/>
          </p:cNvSpPr>
          <p:nvPr>
            <p:ph type="sldNum" sz="quarter" idx="7"/>
          </p:nvPr>
        </p:nvSpPr>
        <p:spPr>
          <a:prstGeom prst="rect">
            <a:avLst/>
          </a:prstGeom>
        </p:spPr>
        <p:txBody>
          <a:bodyPr vert="horz" wrap="square" lIns="0" tIns="12065" rIns="0" bIns="0" rtlCol="0">
            <a:spAutoFit/>
          </a:bodyPr>
          <a:lstStyle/>
          <a:p>
            <a:pPr marL="38100">
              <a:lnSpc>
                <a:spcPct val="100000"/>
              </a:lnSpc>
              <a:spcBef>
                <a:spcPts val="95"/>
              </a:spcBef>
            </a:pPr>
            <a:fld id="{81D60167-4931-47E6-BA6A-407CBD079E47}" type="slidenum">
              <a:rPr spc="-5" dirty="0"/>
              <a:t>39</a:t>
            </a:fld>
            <a:endParaRPr spc="-5" dirty="0"/>
          </a:p>
        </p:txBody>
      </p:sp>
      <p:pic>
        <p:nvPicPr>
          <p:cNvPr id="14" name="Graphic 13">
            <a:extLst>
              <a:ext uri="{FF2B5EF4-FFF2-40B4-BE49-F238E27FC236}">
                <a16:creationId xmlns:a16="http://schemas.microsoft.com/office/drawing/2014/main" id="{F2A3D8C8-35B8-4117-813A-71E1E57FB6A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87818" y="63389"/>
            <a:ext cx="1238249" cy="768207"/>
          </a:xfrm>
          <a:prstGeom prst="rect">
            <a:avLst/>
          </a:prstGeom>
        </p:spPr>
      </p:pic>
      <p:grpSp>
        <p:nvGrpSpPr>
          <p:cNvPr id="22" name="Group 21">
            <a:extLst>
              <a:ext uri="{FF2B5EF4-FFF2-40B4-BE49-F238E27FC236}">
                <a16:creationId xmlns:a16="http://schemas.microsoft.com/office/drawing/2014/main" id="{C73E0B75-4F29-4D28-87FE-0A753735088B}"/>
              </a:ext>
            </a:extLst>
          </p:cNvPr>
          <p:cNvGrpSpPr/>
          <p:nvPr/>
        </p:nvGrpSpPr>
        <p:grpSpPr>
          <a:xfrm>
            <a:off x="1301026" y="3367108"/>
            <a:ext cx="38880" cy="7560"/>
            <a:chOff x="1301026" y="3367108"/>
            <a:chExt cx="38880" cy="7560"/>
          </a:xfrm>
        </p:grpSpPr>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1CD0DC33-1079-4C61-B754-7E68EC28A231}"/>
                    </a:ext>
                  </a:extLst>
                </p14:cNvPr>
                <p14:cNvContentPartPr/>
                <p14:nvPr/>
              </p14:nvContentPartPr>
              <p14:xfrm>
                <a:off x="1301026" y="3367108"/>
                <a:ext cx="360" cy="360"/>
              </p14:xfrm>
            </p:contentPart>
          </mc:Choice>
          <mc:Fallback xmlns="">
            <p:pic>
              <p:nvPicPr>
                <p:cNvPr id="15" name="Ink 14">
                  <a:extLst>
                    <a:ext uri="{FF2B5EF4-FFF2-40B4-BE49-F238E27FC236}">
                      <a16:creationId xmlns:a16="http://schemas.microsoft.com/office/drawing/2014/main" id="{1CD0DC33-1079-4C61-B754-7E68EC28A231}"/>
                    </a:ext>
                  </a:extLst>
                </p:cNvPr>
                <p:cNvPicPr/>
                <p:nvPr/>
              </p:nvPicPr>
              <p:blipFill>
                <a:blip r:embed="rId8"/>
                <a:stretch>
                  <a:fillRect/>
                </a:stretch>
              </p:blipFill>
              <p:spPr>
                <a:xfrm>
                  <a:off x="1292386" y="335810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FE3FDA48-8495-4E89-AAFC-889BB58FC987}"/>
                    </a:ext>
                  </a:extLst>
                </p14:cNvPr>
                <p14:cNvContentPartPr/>
                <p14:nvPr/>
              </p14:nvContentPartPr>
              <p14:xfrm>
                <a:off x="1301026" y="3367108"/>
                <a:ext cx="360" cy="360"/>
              </p14:xfrm>
            </p:contentPart>
          </mc:Choice>
          <mc:Fallback xmlns="">
            <p:pic>
              <p:nvPicPr>
                <p:cNvPr id="16" name="Ink 15">
                  <a:extLst>
                    <a:ext uri="{FF2B5EF4-FFF2-40B4-BE49-F238E27FC236}">
                      <a16:creationId xmlns:a16="http://schemas.microsoft.com/office/drawing/2014/main" id="{FE3FDA48-8495-4E89-AAFC-889BB58FC987}"/>
                    </a:ext>
                  </a:extLst>
                </p:cNvPr>
                <p:cNvPicPr/>
                <p:nvPr/>
              </p:nvPicPr>
              <p:blipFill>
                <a:blip r:embed="rId8"/>
                <a:stretch>
                  <a:fillRect/>
                </a:stretch>
              </p:blipFill>
              <p:spPr>
                <a:xfrm>
                  <a:off x="1292386" y="335810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195A6078-D92B-499F-8230-F149F95B6693}"/>
                    </a:ext>
                  </a:extLst>
                </p14:cNvPr>
                <p14:cNvContentPartPr/>
                <p14:nvPr/>
              </p14:nvContentPartPr>
              <p14:xfrm>
                <a:off x="1301026" y="3367108"/>
                <a:ext cx="14400" cy="360"/>
              </p14:xfrm>
            </p:contentPart>
          </mc:Choice>
          <mc:Fallback xmlns="">
            <p:pic>
              <p:nvPicPr>
                <p:cNvPr id="17" name="Ink 16">
                  <a:extLst>
                    <a:ext uri="{FF2B5EF4-FFF2-40B4-BE49-F238E27FC236}">
                      <a16:creationId xmlns:a16="http://schemas.microsoft.com/office/drawing/2014/main" id="{195A6078-D92B-499F-8230-F149F95B6693}"/>
                    </a:ext>
                  </a:extLst>
                </p:cNvPr>
                <p:cNvPicPr/>
                <p:nvPr/>
              </p:nvPicPr>
              <p:blipFill>
                <a:blip r:embed="rId11"/>
                <a:stretch>
                  <a:fillRect/>
                </a:stretch>
              </p:blipFill>
              <p:spPr>
                <a:xfrm>
                  <a:off x="1292386" y="3358108"/>
                  <a:ext cx="320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Ink 17">
                  <a:extLst>
                    <a:ext uri="{FF2B5EF4-FFF2-40B4-BE49-F238E27FC236}">
                      <a16:creationId xmlns:a16="http://schemas.microsoft.com/office/drawing/2014/main" id="{633616C4-7ACF-4B69-ACB8-E1EF421BD9F9}"/>
                    </a:ext>
                  </a:extLst>
                </p14:cNvPr>
                <p14:cNvContentPartPr/>
                <p14:nvPr/>
              </p14:nvContentPartPr>
              <p14:xfrm>
                <a:off x="1327306" y="3367108"/>
                <a:ext cx="12600" cy="7560"/>
              </p14:xfrm>
            </p:contentPart>
          </mc:Choice>
          <mc:Fallback xmlns="">
            <p:pic>
              <p:nvPicPr>
                <p:cNvPr id="18" name="Ink 17">
                  <a:extLst>
                    <a:ext uri="{FF2B5EF4-FFF2-40B4-BE49-F238E27FC236}">
                      <a16:creationId xmlns:a16="http://schemas.microsoft.com/office/drawing/2014/main" id="{633616C4-7ACF-4B69-ACB8-E1EF421BD9F9}"/>
                    </a:ext>
                  </a:extLst>
                </p:cNvPr>
                <p:cNvPicPr/>
                <p:nvPr/>
              </p:nvPicPr>
              <p:blipFill>
                <a:blip r:embed="rId13"/>
                <a:stretch>
                  <a:fillRect/>
                </a:stretch>
              </p:blipFill>
              <p:spPr>
                <a:xfrm>
                  <a:off x="1318306" y="3358108"/>
                  <a:ext cx="30240" cy="25200"/>
                </a:xfrm>
                <a:prstGeom prst="rect">
                  <a:avLst/>
                </a:prstGeom>
              </p:spPr>
            </p:pic>
          </mc:Fallback>
        </mc:AlternateContent>
      </p:grpSp>
      <p:grpSp>
        <p:nvGrpSpPr>
          <p:cNvPr id="21" name="Group 20">
            <a:extLst>
              <a:ext uri="{FF2B5EF4-FFF2-40B4-BE49-F238E27FC236}">
                <a16:creationId xmlns:a16="http://schemas.microsoft.com/office/drawing/2014/main" id="{3F1EE6D6-A11C-4E7E-9D4F-D1E33D3DF174}"/>
              </a:ext>
            </a:extLst>
          </p:cNvPr>
          <p:cNvGrpSpPr/>
          <p:nvPr/>
        </p:nvGrpSpPr>
        <p:grpSpPr>
          <a:xfrm>
            <a:off x="1924906" y="3894508"/>
            <a:ext cx="360" cy="360"/>
            <a:chOff x="1924906" y="3894508"/>
            <a:chExt cx="360" cy="360"/>
          </a:xfrm>
        </p:grpSpPr>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1D39E013-DC26-47BB-ADDF-331BD083C71F}"/>
                    </a:ext>
                  </a:extLst>
                </p14:cNvPr>
                <p14:cNvContentPartPr/>
                <p14:nvPr/>
              </p14:nvContentPartPr>
              <p14:xfrm>
                <a:off x="1924906" y="3894508"/>
                <a:ext cx="360" cy="360"/>
              </p14:xfrm>
            </p:contentPart>
          </mc:Choice>
          <mc:Fallback xmlns="">
            <p:pic>
              <p:nvPicPr>
                <p:cNvPr id="19" name="Ink 18">
                  <a:extLst>
                    <a:ext uri="{FF2B5EF4-FFF2-40B4-BE49-F238E27FC236}">
                      <a16:creationId xmlns:a16="http://schemas.microsoft.com/office/drawing/2014/main" id="{1D39E013-DC26-47BB-ADDF-331BD083C71F}"/>
                    </a:ext>
                  </a:extLst>
                </p:cNvPr>
                <p:cNvPicPr/>
                <p:nvPr/>
              </p:nvPicPr>
              <p:blipFill>
                <a:blip r:embed="rId8"/>
                <a:stretch>
                  <a:fillRect/>
                </a:stretch>
              </p:blipFill>
              <p:spPr>
                <a:xfrm>
                  <a:off x="1916266" y="388550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Ink 19">
                  <a:extLst>
                    <a:ext uri="{FF2B5EF4-FFF2-40B4-BE49-F238E27FC236}">
                      <a16:creationId xmlns:a16="http://schemas.microsoft.com/office/drawing/2014/main" id="{E9CFE1E5-3C75-4D5E-91E0-10F5C9C51D16}"/>
                    </a:ext>
                  </a:extLst>
                </p14:cNvPr>
                <p14:cNvContentPartPr/>
                <p14:nvPr/>
              </p14:nvContentPartPr>
              <p14:xfrm>
                <a:off x="1924906" y="3894508"/>
                <a:ext cx="360" cy="360"/>
              </p14:xfrm>
            </p:contentPart>
          </mc:Choice>
          <mc:Fallback xmlns="">
            <p:pic>
              <p:nvPicPr>
                <p:cNvPr id="20" name="Ink 19">
                  <a:extLst>
                    <a:ext uri="{FF2B5EF4-FFF2-40B4-BE49-F238E27FC236}">
                      <a16:creationId xmlns:a16="http://schemas.microsoft.com/office/drawing/2014/main" id="{E9CFE1E5-3C75-4D5E-91E0-10F5C9C51D16}"/>
                    </a:ext>
                  </a:extLst>
                </p:cNvPr>
                <p:cNvPicPr/>
                <p:nvPr/>
              </p:nvPicPr>
              <p:blipFill>
                <a:blip r:embed="rId8"/>
                <a:stretch>
                  <a:fillRect/>
                </a:stretch>
              </p:blipFill>
              <p:spPr>
                <a:xfrm>
                  <a:off x="1916266" y="3885508"/>
                  <a:ext cx="18000" cy="18000"/>
                </a:xfrm>
                <a:prstGeom prst="rect">
                  <a:avLst/>
                </a:prstGeom>
              </p:spPr>
            </p:pic>
          </mc:Fallback>
        </mc:AlternateContent>
      </p:grpSp>
      <p:cxnSp>
        <p:nvCxnSpPr>
          <p:cNvPr id="24" name="Straight Connector 23">
            <a:extLst>
              <a:ext uri="{FF2B5EF4-FFF2-40B4-BE49-F238E27FC236}">
                <a16:creationId xmlns:a16="http://schemas.microsoft.com/office/drawing/2014/main" id="{AB2BD206-2A86-4A84-9675-30C1BECB2455}"/>
              </a:ext>
            </a:extLst>
          </p:cNvPr>
          <p:cNvCxnSpPr/>
          <p:nvPr/>
        </p:nvCxnSpPr>
        <p:spPr>
          <a:xfrm flipV="1">
            <a:off x="0" y="1054100"/>
            <a:ext cx="9118600" cy="76200"/>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25" name="Straight Connector 24">
            <a:extLst>
              <a:ext uri="{FF2B5EF4-FFF2-40B4-BE49-F238E27FC236}">
                <a16:creationId xmlns:a16="http://schemas.microsoft.com/office/drawing/2014/main" id="{94996706-4DDB-490B-ABD0-441F7EC00535}"/>
              </a:ext>
            </a:extLst>
          </p:cNvPr>
          <p:cNvCxnSpPr>
            <a:cxnSpLocks/>
          </p:cNvCxnSpPr>
          <p:nvPr/>
        </p:nvCxnSpPr>
        <p:spPr>
          <a:xfrm>
            <a:off x="901700" y="0"/>
            <a:ext cx="0" cy="166370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
        <p:nvSpPr>
          <p:cNvPr id="3" name="TextBox 2">
            <a:extLst>
              <a:ext uri="{FF2B5EF4-FFF2-40B4-BE49-F238E27FC236}">
                <a16:creationId xmlns:a16="http://schemas.microsoft.com/office/drawing/2014/main" id="{064DBFEF-DC75-46AF-A485-BA99D4B65627}"/>
              </a:ext>
            </a:extLst>
          </p:cNvPr>
          <p:cNvSpPr txBox="1"/>
          <p:nvPr/>
        </p:nvSpPr>
        <p:spPr>
          <a:xfrm>
            <a:off x="1317377" y="1914869"/>
            <a:ext cx="6991354" cy="1477328"/>
          </a:xfrm>
          <a:prstGeom prst="rect">
            <a:avLst/>
          </a:prstGeom>
          <a:noFill/>
        </p:spPr>
        <p:txBody>
          <a:bodyPr wrap="square" rtlCol="0">
            <a:spAutoFit/>
          </a:bodyPr>
          <a:lstStyle/>
          <a:p>
            <a:pPr marL="285750" indent="-285750">
              <a:buFont typeface="Wingdings" panose="05000000000000000000" pitchFamily="2" charset="2"/>
              <a:buChar char="q"/>
            </a:pPr>
            <a:r>
              <a:rPr lang="en-IN" sz="1800" dirty="0">
                <a:solidFill>
                  <a:schemeClr val="bg2">
                    <a:lumMod val="90000"/>
                  </a:schemeClr>
                </a:solidFill>
                <a:hlinkClick r:id="rId16">
                  <a:extLst>
                    <a:ext uri="{A12FA001-AC4F-418D-AE19-62706E023703}">
                      <ahyp:hlinkClr xmlns:ahyp="http://schemas.microsoft.com/office/drawing/2018/hyperlinkcolor" val="tx"/>
                    </a:ext>
                  </a:extLst>
                </a:hlinkClick>
              </a:rPr>
              <a:t>Web 2 Print - Durst digital printing (durst-group.com)</a:t>
            </a:r>
            <a:endParaRPr lang="en-IN" sz="1800" dirty="0">
              <a:solidFill>
                <a:schemeClr val="bg2">
                  <a:lumMod val="90000"/>
                </a:schemeClr>
              </a:solidFill>
            </a:endParaRPr>
          </a:p>
          <a:p>
            <a:pPr marL="285750" indent="-285750">
              <a:buFont typeface="Wingdings" panose="05000000000000000000" pitchFamily="2" charset="2"/>
              <a:buChar char="q"/>
            </a:pPr>
            <a:endParaRPr lang="en-IN" spc="-5" dirty="0">
              <a:solidFill>
                <a:schemeClr val="bg2">
                  <a:lumMod val="90000"/>
                </a:schemeClr>
              </a:solidFill>
              <a:latin typeface="Tahoma"/>
              <a:cs typeface="Tahoma"/>
              <a:hlinkClick r:id="rId17">
                <a:extLst>
                  <a:ext uri="{A12FA001-AC4F-418D-AE19-62706E023703}">
                    <ahyp:hlinkClr xmlns:ahyp="http://schemas.microsoft.com/office/drawing/2018/hyperlinkcolor" val="tx"/>
                  </a:ext>
                </a:extLst>
              </a:hlinkClick>
            </a:endParaRPr>
          </a:p>
          <a:p>
            <a:pPr marL="285750" indent="-285750">
              <a:buFont typeface="Wingdings" panose="05000000000000000000" pitchFamily="2" charset="2"/>
              <a:buChar char="q"/>
            </a:pPr>
            <a:r>
              <a:rPr lang="en-IN" sz="1800" spc="-5" dirty="0">
                <a:solidFill>
                  <a:schemeClr val="bg2">
                    <a:lumMod val="90000"/>
                  </a:schemeClr>
                </a:solidFill>
                <a:latin typeface="Tahoma"/>
                <a:cs typeface="Tahoma"/>
                <a:hlinkClick r:id="rId17">
                  <a:extLst>
                    <a:ext uri="{A12FA001-AC4F-418D-AE19-62706E023703}">
                      <ahyp:hlinkClr xmlns:ahyp="http://schemas.microsoft.com/office/drawing/2018/hyperlinkcolor" val="tx"/>
                    </a:ext>
                  </a:extLst>
                </a:hlinkClick>
              </a:rPr>
              <a:t>http://www.ieee.org</a:t>
            </a:r>
            <a:endParaRPr lang="en-IN" sz="1800" dirty="0">
              <a:solidFill>
                <a:schemeClr val="bg2">
                  <a:lumMod val="90000"/>
                </a:schemeClr>
              </a:solidFill>
              <a:latin typeface="Tahoma"/>
              <a:cs typeface="Tahoma"/>
            </a:endParaRPr>
          </a:p>
          <a:p>
            <a:endParaRPr lang="en-IN" sz="1800" spc="-5" dirty="0">
              <a:solidFill>
                <a:srgbClr val="0000FF"/>
              </a:solidFill>
              <a:latin typeface="Tahoma"/>
              <a:cs typeface="Tahoma"/>
              <a:hlinkClick r:id="rId17">
                <a:extLst>
                  <a:ext uri="{A12FA001-AC4F-418D-AE19-62706E023703}">
                    <ahyp:hlinkClr xmlns:ahyp="http://schemas.microsoft.com/office/drawing/2018/hyperlinkcolor" val="tx"/>
                  </a:ext>
                </a:extLst>
              </a:hlinkClick>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71447" y="506983"/>
            <a:ext cx="6009132" cy="457200"/>
          </a:xfrm>
          <a:prstGeom prst="rect">
            <a:avLst/>
          </a:prstGeom>
        </p:spPr>
      </p:pic>
      <p:sp>
        <p:nvSpPr>
          <p:cNvPr id="3" name="object 3"/>
          <p:cNvSpPr txBox="1"/>
          <p:nvPr/>
        </p:nvSpPr>
        <p:spPr>
          <a:xfrm>
            <a:off x="314758" y="1564479"/>
            <a:ext cx="8770627" cy="3803284"/>
          </a:xfrm>
          <a:prstGeom prst="rect">
            <a:avLst/>
          </a:prstGeom>
        </p:spPr>
        <p:txBody>
          <a:bodyPr vert="horz" wrap="square" lIns="0" tIns="55244" rIns="0" bIns="0" rtlCol="0">
            <a:spAutoFit/>
          </a:bodyPr>
          <a:lstStyle/>
          <a:p>
            <a:pPr marL="12700">
              <a:lnSpc>
                <a:spcPct val="100000"/>
              </a:lnSpc>
              <a:spcBef>
                <a:spcPts val="434"/>
              </a:spcBef>
            </a:pPr>
            <a:r>
              <a:rPr sz="2800" b="1" spc="-10" dirty="0">
                <a:solidFill>
                  <a:schemeClr val="bg1">
                    <a:lumMod val="85000"/>
                  </a:schemeClr>
                </a:solidFill>
                <a:latin typeface="Tahoma"/>
                <a:cs typeface="Tahoma"/>
              </a:rPr>
              <a:t>VISION</a:t>
            </a:r>
            <a:endParaRPr sz="2800" dirty="0">
              <a:solidFill>
                <a:schemeClr val="bg1">
                  <a:lumMod val="85000"/>
                </a:schemeClr>
              </a:solidFill>
              <a:latin typeface="Tahoma"/>
              <a:cs typeface="Tahoma"/>
            </a:endParaRPr>
          </a:p>
          <a:p>
            <a:pPr marL="355600" marR="5080" indent="-342900">
              <a:lnSpc>
                <a:spcPts val="3020"/>
              </a:lnSpc>
              <a:spcBef>
                <a:spcPts val="720"/>
              </a:spcBef>
              <a:buClr>
                <a:srgbClr val="FFFFCC"/>
              </a:buClr>
              <a:buSzPct val="71428"/>
              <a:buFont typeface="Arial"/>
              <a:buChar char="■"/>
              <a:tabLst>
                <a:tab pos="354965" algn="l"/>
                <a:tab pos="355600" algn="l"/>
              </a:tabLst>
            </a:pPr>
            <a:r>
              <a:rPr sz="2000" dirty="0">
                <a:solidFill>
                  <a:schemeClr val="bg1">
                    <a:lumMod val="85000"/>
                  </a:schemeClr>
                </a:solidFill>
                <a:latin typeface="Tahoma"/>
                <a:cs typeface="Tahoma"/>
              </a:rPr>
              <a:t>To advance global </a:t>
            </a:r>
            <a:r>
              <a:rPr sz="2000" spc="-5" dirty="0">
                <a:solidFill>
                  <a:schemeClr val="bg1">
                    <a:lumMod val="85000"/>
                  </a:schemeClr>
                </a:solidFill>
                <a:latin typeface="Tahoma"/>
                <a:cs typeface="Tahoma"/>
              </a:rPr>
              <a:t>prosperity by fostering </a:t>
            </a:r>
            <a:r>
              <a:rPr sz="2000" dirty="0">
                <a:solidFill>
                  <a:schemeClr val="bg1">
                    <a:lumMod val="85000"/>
                  </a:schemeClr>
                </a:solidFill>
                <a:latin typeface="Tahoma"/>
                <a:cs typeface="Tahoma"/>
              </a:rPr>
              <a:t> </a:t>
            </a:r>
            <a:r>
              <a:rPr sz="2000" spc="-5" dirty="0">
                <a:solidFill>
                  <a:schemeClr val="bg1">
                    <a:lumMod val="85000"/>
                  </a:schemeClr>
                </a:solidFill>
                <a:latin typeface="Tahoma"/>
                <a:cs typeface="Tahoma"/>
              </a:rPr>
              <a:t>technological</a:t>
            </a:r>
            <a:r>
              <a:rPr sz="2000" dirty="0">
                <a:solidFill>
                  <a:schemeClr val="bg1">
                    <a:lumMod val="85000"/>
                  </a:schemeClr>
                </a:solidFill>
                <a:latin typeface="Tahoma"/>
                <a:cs typeface="Tahoma"/>
              </a:rPr>
              <a:t> innovation,</a:t>
            </a:r>
            <a:r>
              <a:rPr sz="2000" spc="5" dirty="0">
                <a:solidFill>
                  <a:schemeClr val="bg1">
                    <a:lumMod val="85000"/>
                  </a:schemeClr>
                </a:solidFill>
                <a:latin typeface="Tahoma"/>
                <a:cs typeface="Tahoma"/>
              </a:rPr>
              <a:t> </a:t>
            </a:r>
            <a:r>
              <a:rPr sz="2000" spc="-5" dirty="0">
                <a:solidFill>
                  <a:schemeClr val="bg1">
                    <a:lumMod val="85000"/>
                  </a:schemeClr>
                </a:solidFill>
                <a:latin typeface="Tahoma"/>
                <a:cs typeface="Tahoma"/>
              </a:rPr>
              <a:t>enabling</a:t>
            </a:r>
            <a:r>
              <a:rPr sz="2000" dirty="0">
                <a:solidFill>
                  <a:schemeClr val="bg1">
                    <a:lumMod val="85000"/>
                  </a:schemeClr>
                </a:solidFill>
                <a:latin typeface="Tahoma"/>
                <a:cs typeface="Tahoma"/>
              </a:rPr>
              <a:t> </a:t>
            </a:r>
            <a:r>
              <a:rPr sz="2000" spc="-5" dirty="0">
                <a:solidFill>
                  <a:schemeClr val="bg1">
                    <a:lumMod val="85000"/>
                  </a:schemeClr>
                </a:solidFill>
                <a:latin typeface="Tahoma"/>
                <a:cs typeface="Tahoma"/>
              </a:rPr>
              <a:t>members' </a:t>
            </a:r>
            <a:r>
              <a:rPr sz="2000" dirty="0">
                <a:solidFill>
                  <a:schemeClr val="bg1">
                    <a:lumMod val="85000"/>
                  </a:schemeClr>
                </a:solidFill>
                <a:latin typeface="Tahoma"/>
                <a:cs typeface="Tahoma"/>
              </a:rPr>
              <a:t> </a:t>
            </a:r>
            <a:r>
              <a:rPr sz="2000" spc="-5" dirty="0">
                <a:solidFill>
                  <a:schemeClr val="bg1">
                    <a:lumMod val="85000"/>
                  </a:schemeClr>
                </a:solidFill>
                <a:latin typeface="Tahoma"/>
                <a:cs typeface="Tahoma"/>
              </a:rPr>
              <a:t>careers</a:t>
            </a:r>
            <a:r>
              <a:rPr sz="2000" spc="5" dirty="0">
                <a:solidFill>
                  <a:schemeClr val="bg1">
                    <a:lumMod val="85000"/>
                  </a:schemeClr>
                </a:solidFill>
                <a:latin typeface="Tahoma"/>
                <a:cs typeface="Tahoma"/>
              </a:rPr>
              <a:t> </a:t>
            </a:r>
            <a:r>
              <a:rPr sz="2000" spc="-5" dirty="0">
                <a:solidFill>
                  <a:schemeClr val="bg1">
                    <a:lumMod val="85000"/>
                  </a:schemeClr>
                </a:solidFill>
                <a:latin typeface="Tahoma"/>
                <a:cs typeface="Tahoma"/>
              </a:rPr>
              <a:t>and</a:t>
            </a:r>
            <a:r>
              <a:rPr sz="2000" spc="10" dirty="0">
                <a:solidFill>
                  <a:schemeClr val="bg1">
                    <a:lumMod val="85000"/>
                  </a:schemeClr>
                </a:solidFill>
                <a:latin typeface="Tahoma"/>
                <a:cs typeface="Tahoma"/>
              </a:rPr>
              <a:t> </a:t>
            </a:r>
            <a:r>
              <a:rPr sz="2000" spc="-5" dirty="0">
                <a:solidFill>
                  <a:schemeClr val="bg1">
                    <a:lumMod val="85000"/>
                  </a:schemeClr>
                </a:solidFill>
                <a:latin typeface="Tahoma"/>
                <a:cs typeface="Tahoma"/>
              </a:rPr>
              <a:t>promoting</a:t>
            </a:r>
            <a:r>
              <a:rPr sz="2000" spc="5" dirty="0">
                <a:solidFill>
                  <a:schemeClr val="bg1">
                    <a:lumMod val="85000"/>
                  </a:schemeClr>
                </a:solidFill>
                <a:latin typeface="Tahoma"/>
                <a:cs typeface="Tahoma"/>
              </a:rPr>
              <a:t> </a:t>
            </a:r>
            <a:r>
              <a:rPr sz="2000" spc="-5" dirty="0">
                <a:solidFill>
                  <a:schemeClr val="bg1">
                    <a:lumMod val="85000"/>
                  </a:schemeClr>
                </a:solidFill>
                <a:latin typeface="Tahoma"/>
                <a:cs typeface="Tahoma"/>
              </a:rPr>
              <a:t>community</a:t>
            </a:r>
            <a:r>
              <a:rPr sz="2000" dirty="0">
                <a:solidFill>
                  <a:schemeClr val="bg1">
                    <a:lumMod val="85000"/>
                  </a:schemeClr>
                </a:solidFill>
                <a:latin typeface="Tahoma"/>
                <a:cs typeface="Tahoma"/>
              </a:rPr>
              <a:t> </a:t>
            </a:r>
            <a:r>
              <a:rPr sz="2000" spc="-5" dirty="0">
                <a:solidFill>
                  <a:schemeClr val="bg1">
                    <a:lumMod val="85000"/>
                  </a:schemeClr>
                </a:solidFill>
                <a:latin typeface="Tahoma"/>
                <a:cs typeface="Tahoma"/>
              </a:rPr>
              <a:t>world-wide.</a:t>
            </a:r>
            <a:endParaRPr sz="2000" dirty="0">
              <a:solidFill>
                <a:schemeClr val="bg1">
                  <a:lumMod val="85000"/>
                </a:schemeClr>
              </a:solidFill>
              <a:latin typeface="Tahoma"/>
              <a:cs typeface="Tahoma"/>
            </a:endParaRPr>
          </a:p>
          <a:p>
            <a:pPr>
              <a:lnSpc>
                <a:spcPct val="100000"/>
              </a:lnSpc>
              <a:spcBef>
                <a:spcPts val="25"/>
              </a:spcBef>
              <a:buClr>
                <a:srgbClr val="FFFFCC"/>
              </a:buClr>
              <a:buFont typeface="Arial"/>
              <a:buChar char="■"/>
            </a:pPr>
            <a:endParaRPr sz="2800" dirty="0">
              <a:solidFill>
                <a:schemeClr val="bg1">
                  <a:lumMod val="85000"/>
                </a:schemeClr>
              </a:solidFill>
              <a:latin typeface="Tahoma"/>
              <a:cs typeface="Tahoma"/>
            </a:endParaRPr>
          </a:p>
          <a:p>
            <a:pPr marL="12700">
              <a:lnSpc>
                <a:spcPct val="100000"/>
              </a:lnSpc>
            </a:pPr>
            <a:r>
              <a:rPr sz="2000" b="1" spc="-10" dirty="0">
                <a:solidFill>
                  <a:schemeClr val="bg1">
                    <a:lumMod val="85000"/>
                  </a:schemeClr>
                </a:solidFill>
                <a:latin typeface="Tahoma"/>
                <a:cs typeface="Tahoma"/>
              </a:rPr>
              <a:t>MISSION</a:t>
            </a:r>
            <a:endParaRPr sz="2000" dirty="0">
              <a:solidFill>
                <a:schemeClr val="bg1">
                  <a:lumMod val="85000"/>
                </a:schemeClr>
              </a:solidFill>
              <a:latin typeface="Tahoma"/>
              <a:cs typeface="Tahoma"/>
            </a:endParaRPr>
          </a:p>
          <a:p>
            <a:pPr marL="355600" marR="26034" indent="-342900">
              <a:lnSpc>
                <a:spcPts val="3020"/>
              </a:lnSpc>
              <a:spcBef>
                <a:spcPts val="720"/>
              </a:spcBef>
              <a:buClr>
                <a:srgbClr val="FFFFCC"/>
              </a:buClr>
              <a:buSzPct val="71428"/>
              <a:buFont typeface="Arial"/>
              <a:buChar char="■"/>
              <a:tabLst>
                <a:tab pos="354965" algn="l"/>
                <a:tab pos="355600" algn="l"/>
              </a:tabLst>
            </a:pPr>
            <a:r>
              <a:rPr sz="2000" spc="-5" dirty="0">
                <a:solidFill>
                  <a:schemeClr val="bg1">
                    <a:lumMod val="85000"/>
                  </a:schemeClr>
                </a:solidFill>
                <a:latin typeface="Tahoma"/>
                <a:cs typeface="Tahoma"/>
              </a:rPr>
              <a:t>The</a:t>
            </a:r>
            <a:r>
              <a:rPr sz="2000" dirty="0">
                <a:solidFill>
                  <a:schemeClr val="bg1">
                    <a:lumMod val="85000"/>
                  </a:schemeClr>
                </a:solidFill>
                <a:latin typeface="Tahoma"/>
                <a:cs typeface="Tahoma"/>
              </a:rPr>
              <a:t> </a:t>
            </a:r>
            <a:r>
              <a:rPr sz="2000" spc="-5" dirty="0">
                <a:solidFill>
                  <a:schemeClr val="bg1">
                    <a:lumMod val="85000"/>
                  </a:schemeClr>
                </a:solidFill>
                <a:latin typeface="Tahoma"/>
                <a:cs typeface="Tahoma"/>
              </a:rPr>
              <a:t>IEEE</a:t>
            </a:r>
            <a:r>
              <a:rPr sz="2000" dirty="0">
                <a:solidFill>
                  <a:schemeClr val="bg1">
                    <a:lumMod val="85000"/>
                  </a:schemeClr>
                </a:solidFill>
                <a:latin typeface="Tahoma"/>
                <a:cs typeface="Tahoma"/>
              </a:rPr>
              <a:t> promotes </a:t>
            </a:r>
            <a:r>
              <a:rPr sz="2000" spc="-5" dirty="0">
                <a:solidFill>
                  <a:schemeClr val="bg1">
                    <a:lumMod val="85000"/>
                  </a:schemeClr>
                </a:solidFill>
                <a:latin typeface="Tahoma"/>
                <a:cs typeface="Tahoma"/>
              </a:rPr>
              <a:t>the</a:t>
            </a:r>
            <a:r>
              <a:rPr sz="2000" dirty="0">
                <a:solidFill>
                  <a:schemeClr val="bg1">
                    <a:lumMod val="85000"/>
                  </a:schemeClr>
                </a:solidFill>
                <a:latin typeface="Tahoma"/>
                <a:cs typeface="Tahoma"/>
              </a:rPr>
              <a:t> </a:t>
            </a:r>
            <a:r>
              <a:rPr sz="2000" spc="-5" dirty="0">
                <a:solidFill>
                  <a:schemeClr val="bg1">
                    <a:lumMod val="85000"/>
                  </a:schemeClr>
                </a:solidFill>
                <a:latin typeface="Tahoma"/>
                <a:cs typeface="Tahoma"/>
              </a:rPr>
              <a:t>engineering</a:t>
            </a:r>
            <a:r>
              <a:rPr sz="2000" dirty="0">
                <a:solidFill>
                  <a:schemeClr val="bg1">
                    <a:lumMod val="85000"/>
                  </a:schemeClr>
                </a:solidFill>
                <a:latin typeface="Tahoma"/>
                <a:cs typeface="Tahoma"/>
              </a:rPr>
              <a:t> process</a:t>
            </a:r>
            <a:r>
              <a:rPr sz="2000" spc="5" dirty="0">
                <a:solidFill>
                  <a:schemeClr val="bg1">
                    <a:lumMod val="85000"/>
                  </a:schemeClr>
                </a:solidFill>
                <a:latin typeface="Tahoma"/>
                <a:cs typeface="Tahoma"/>
              </a:rPr>
              <a:t> </a:t>
            </a:r>
            <a:r>
              <a:rPr sz="2000" spc="-5" dirty="0">
                <a:solidFill>
                  <a:schemeClr val="bg1">
                    <a:lumMod val="85000"/>
                  </a:schemeClr>
                </a:solidFill>
                <a:latin typeface="Tahoma"/>
                <a:cs typeface="Tahoma"/>
              </a:rPr>
              <a:t>of </a:t>
            </a:r>
            <a:r>
              <a:rPr sz="2000" spc="-860" dirty="0">
                <a:solidFill>
                  <a:schemeClr val="bg1">
                    <a:lumMod val="85000"/>
                  </a:schemeClr>
                </a:solidFill>
                <a:latin typeface="Tahoma"/>
                <a:cs typeface="Tahoma"/>
              </a:rPr>
              <a:t> </a:t>
            </a:r>
            <a:r>
              <a:rPr sz="2000" spc="-5" dirty="0">
                <a:solidFill>
                  <a:schemeClr val="bg1">
                    <a:lumMod val="85000"/>
                  </a:schemeClr>
                </a:solidFill>
                <a:latin typeface="Tahoma"/>
                <a:cs typeface="Tahoma"/>
              </a:rPr>
              <a:t>creating,</a:t>
            </a:r>
            <a:r>
              <a:rPr sz="2000" spc="5" dirty="0">
                <a:solidFill>
                  <a:schemeClr val="bg1">
                    <a:lumMod val="85000"/>
                  </a:schemeClr>
                </a:solidFill>
                <a:latin typeface="Tahoma"/>
                <a:cs typeface="Tahoma"/>
              </a:rPr>
              <a:t> </a:t>
            </a:r>
            <a:r>
              <a:rPr sz="2000" spc="-5" dirty="0">
                <a:solidFill>
                  <a:schemeClr val="bg1">
                    <a:lumMod val="85000"/>
                  </a:schemeClr>
                </a:solidFill>
                <a:latin typeface="Tahoma"/>
                <a:cs typeface="Tahoma"/>
              </a:rPr>
              <a:t>developing,</a:t>
            </a:r>
            <a:r>
              <a:rPr sz="2000" spc="5" dirty="0">
                <a:solidFill>
                  <a:schemeClr val="bg1">
                    <a:lumMod val="85000"/>
                  </a:schemeClr>
                </a:solidFill>
                <a:latin typeface="Tahoma"/>
                <a:cs typeface="Tahoma"/>
              </a:rPr>
              <a:t> </a:t>
            </a:r>
            <a:r>
              <a:rPr sz="2000" dirty="0">
                <a:solidFill>
                  <a:schemeClr val="bg1">
                    <a:lumMod val="85000"/>
                  </a:schemeClr>
                </a:solidFill>
                <a:latin typeface="Tahoma"/>
                <a:cs typeface="Tahoma"/>
              </a:rPr>
              <a:t>integrating,</a:t>
            </a:r>
            <a:r>
              <a:rPr sz="2000" spc="10" dirty="0">
                <a:solidFill>
                  <a:schemeClr val="bg1">
                    <a:lumMod val="85000"/>
                  </a:schemeClr>
                </a:solidFill>
                <a:latin typeface="Tahoma"/>
                <a:cs typeface="Tahoma"/>
              </a:rPr>
              <a:t> </a:t>
            </a:r>
            <a:r>
              <a:rPr sz="2000" spc="-5" dirty="0">
                <a:solidFill>
                  <a:schemeClr val="bg1">
                    <a:lumMod val="85000"/>
                  </a:schemeClr>
                </a:solidFill>
                <a:latin typeface="Tahoma"/>
                <a:cs typeface="Tahoma"/>
              </a:rPr>
              <a:t>sharing,</a:t>
            </a:r>
            <a:r>
              <a:rPr sz="2000" spc="5" dirty="0">
                <a:solidFill>
                  <a:schemeClr val="bg1">
                    <a:lumMod val="85000"/>
                  </a:schemeClr>
                </a:solidFill>
                <a:latin typeface="Tahoma"/>
                <a:cs typeface="Tahoma"/>
              </a:rPr>
              <a:t> </a:t>
            </a:r>
            <a:r>
              <a:rPr sz="2000" spc="-5" dirty="0">
                <a:solidFill>
                  <a:schemeClr val="bg1">
                    <a:lumMod val="85000"/>
                  </a:schemeClr>
                </a:solidFill>
                <a:latin typeface="Tahoma"/>
                <a:cs typeface="Tahoma"/>
              </a:rPr>
              <a:t>and </a:t>
            </a:r>
            <a:r>
              <a:rPr sz="2000" spc="-860" dirty="0">
                <a:solidFill>
                  <a:schemeClr val="bg1">
                    <a:lumMod val="85000"/>
                  </a:schemeClr>
                </a:solidFill>
                <a:latin typeface="Tahoma"/>
                <a:cs typeface="Tahoma"/>
              </a:rPr>
              <a:t> </a:t>
            </a:r>
            <a:r>
              <a:rPr sz="2000" spc="-5" dirty="0">
                <a:solidFill>
                  <a:schemeClr val="bg1">
                    <a:lumMod val="85000"/>
                  </a:schemeClr>
                </a:solidFill>
                <a:latin typeface="Tahoma"/>
                <a:cs typeface="Tahoma"/>
              </a:rPr>
              <a:t>applying knowledge about electro and </a:t>
            </a:r>
            <a:r>
              <a:rPr sz="2000" dirty="0">
                <a:solidFill>
                  <a:schemeClr val="bg1">
                    <a:lumMod val="85000"/>
                  </a:schemeClr>
                </a:solidFill>
                <a:latin typeface="Tahoma"/>
                <a:cs typeface="Tahoma"/>
              </a:rPr>
              <a:t> information </a:t>
            </a:r>
            <a:r>
              <a:rPr sz="2000" spc="-10" dirty="0">
                <a:solidFill>
                  <a:schemeClr val="bg1">
                    <a:lumMod val="85000"/>
                  </a:schemeClr>
                </a:solidFill>
                <a:latin typeface="Tahoma"/>
                <a:cs typeface="Tahoma"/>
              </a:rPr>
              <a:t>technologies</a:t>
            </a:r>
            <a:r>
              <a:rPr sz="2000" spc="5" dirty="0">
                <a:solidFill>
                  <a:schemeClr val="bg1">
                    <a:lumMod val="85000"/>
                  </a:schemeClr>
                </a:solidFill>
                <a:latin typeface="Tahoma"/>
                <a:cs typeface="Tahoma"/>
              </a:rPr>
              <a:t> </a:t>
            </a:r>
            <a:r>
              <a:rPr sz="2000" spc="-5" dirty="0">
                <a:solidFill>
                  <a:schemeClr val="bg1">
                    <a:lumMod val="85000"/>
                  </a:schemeClr>
                </a:solidFill>
                <a:latin typeface="Tahoma"/>
                <a:cs typeface="Tahoma"/>
              </a:rPr>
              <a:t>and</a:t>
            </a:r>
            <a:r>
              <a:rPr sz="2000" dirty="0">
                <a:solidFill>
                  <a:schemeClr val="bg1">
                    <a:lumMod val="85000"/>
                  </a:schemeClr>
                </a:solidFill>
                <a:latin typeface="Tahoma"/>
                <a:cs typeface="Tahoma"/>
              </a:rPr>
              <a:t> </a:t>
            </a:r>
            <a:r>
              <a:rPr sz="2000" spc="-5" dirty="0">
                <a:solidFill>
                  <a:schemeClr val="bg1">
                    <a:lumMod val="85000"/>
                  </a:schemeClr>
                </a:solidFill>
                <a:latin typeface="Tahoma"/>
                <a:cs typeface="Tahoma"/>
              </a:rPr>
              <a:t>sciences</a:t>
            </a:r>
            <a:r>
              <a:rPr sz="2000" spc="5" dirty="0">
                <a:solidFill>
                  <a:schemeClr val="bg1">
                    <a:lumMod val="85000"/>
                  </a:schemeClr>
                </a:solidFill>
                <a:latin typeface="Tahoma"/>
                <a:cs typeface="Tahoma"/>
              </a:rPr>
              <a:t> </a:t>
            </a:r>
            <a:r>
              <a:rPr sz="2000" spc="-5" dirty="0">
                <a:solidFill>
                  <a:schemeClr val="bg1">
                    <a:lumMod val="85000"/>
                  </a:schemeClr>
                </a:solidFill>
                <a:latin typeface="Tahoma"/>
                <a:cs typeface="Tahoma"/>
              </a:rPr>
              <a:t>for</a:t>
            </a:r>
            <a:r>
              <a:rPr sz="2000" spc="5" dirty="0">
                <a:solidFill>
                  <a:schemeClr val="bg1">
                    <a:lumMod val="85000"/>
                  </a:schemeClr>
                </a:solidFill>
                <a:latin typeface="Tahoma"/>
                <a:cs typeface="Tahoma"/>
              </a:rPr>
              <a:t> </a:t>
            </a:r>
            <a:r>
              <a:rPr sz="2000" spc="-5" dirty="0">
                <a:solidFill>
                  <a:schemeClr val="bg1">
                    <a:lumMod val="85000"/>
                  </a:schemeClr>
                </a:solidFill>
                <a:latin typeface="Tahoma"/>
                <a:cs typeface="Tahoma"/>
              </a:rPr>
              <a:t>the </a:t>
            </a:r>
            <a:r>
              <a:rPr sz="2000" dirty="0">
                <a:solidFill>
                  <a:schemeClr val="bg1">
                    <a:lumMod val="85000"/>
                  </a:schemeClr>
                </a:solidFill>
                <a:latin typeface="Tahoma"/>
                <a:cs typeface="Tahoma"/>
              </a:rPr>
              <a:t> </a:t>
            </a:r>
            <a:r>
              <a:rPr sz="2000" spc="-5" dirty="0">
                <a:solidFill>
                  <a:schemeClr val="bg1">
                    <a:lumMod val="85000"/>
                  </a:schemeClr>
                </a:solidFill>
                <a:latin typeface="Tahoma"/>
                <a:cs typeface="Tahoma"/>
              </a:rPr>
              <a:t>benefit</a:t>
            </a:r>
            <a:r>
              <a:rPr sz="2000" dirty="0">
                <a:solidFill>
                  <a:schemeClr val="bg1">
                    <a:lumMod val="85000"/>
                  </a:schemeClr>
                </a:solidFill>
                <a:latin typeface="Tahoma"/>
                <a:cs typeface="Tahoma"/>
              </a:rPr>
              <a:t> </a:t>
            </a:r>
            <a:r>
              <a:rPr sz="2000" spc="-5" dirty="0">
                <a:solidFill>
                  <a:schemeClr val="bg1">
                    <a:lumMod val="85000"/>
                  </a:schemeClr>
                </a:solidFill>
                <a:latin typeface="Tahoma"/>
                <a:cs typeface="Tahoma"/>
              </a:rPr>
              <a:t>of</a:t>
            </a:r>
            <a:r>
              <a:rPr sz="2000" dirty="0">
                <a:solidFill>
                  <a:schemeClr val="bg1">
                    <a:lumMod val="85000"/>
                  </a:schemeClr>
                </a:solidFill>
                <a:latin typeface="Tahoma"/>
                <a:cs typeface="Tahoma"/>
              </a:rPr>
              <a:t> </a:t>
            </a:r>
            <a:r>
              <a:rPr sz="2000" spc="-5" dirty="0">
                <a:solidFill>
                  <a:schemeClr val="bg1">
                    <a:lumMod val="85000"/>
                  </a:schemeClr>
                </a:solidFill>
                <a:latin typeface="Tahoma"/>
                <a:cs typeface="Tahoma"/>
              </a:rPr>
              <a:t>humanity</a:t>
            </a:r>
            <a:r>
              <a:rPr sz="2000" dirty="0">
                <a:solidFill>
                  <a:schemeClr val="bg1">
                    <a:lumMod val="85000"/>
                  </a:schemeClr>
                </a:solidFill>
                <a:latin typeface="Tahoma"/>
                <a:cs typeface="Tahoma"/>
              </a:rPr>
              <a:t> </a:t>
            </a:r>
            <a:r>
              <a:rPr sz="2000" spc="-5" dirty="0">
                <a:solidFill>
                  <a:schemeClr val="bg1">
                    <a:lumMod val="85000"/>
                  </a:schemeClr>
                </a:solidFill>
                <a:latin typeface="Tahoma"/>
                <a:cs typeface="Tahoma"/>
              </a:rPr>
              <a:t>and</a:t>
            </a:r>
            <a:r>
              <a:rPr sz="2000" dirty="0">
                <a:solidFill>
                  <a:schemeClr val="bg1">
                    <a:lumMod val="85000"/>
                  </a:schemeClr>
                </a:solidFill>
                <a:latin typeface="Tahoma"/>
                <a:cs typeface="Tahoma"/>
              </a:rPr>
              <a:t> </a:t>
            </a:r>
            <a:r>
              <a:rPr sz="2000" spc="-5" dirty="0">
                <a:solidFill>
                  <a:schemeClr val="bg1">
                    <a:lumMod val="85000"/>
                  </a:schemeClr>
                </a:solidFill>
                <a:latin typeface="Tahoma"/>
                <a:cs typeface="Tahoma"/>
              </a:rPr>
              <a:t>the</a:t>
            </a:r>
            <a:r>
              <a:rPr sz="2000" dirty="0">
                <a:solidFill>
                  <a:schemeClr val="bg1">
                    <a:lumMod val="85000"/>
                  </a:schemeClr>
                </a:solidFill>
                <a:latin typeface="Tahoma"/>
                <a:cs typeface="Tahoma"/>
              </a:rPr>
              <a:t> </a:t>
            </a:r>
            <a:r>
              <a:rPr sz="2000" spc="-5" dirty="0">
                <a:solidFill>
                  <a:schemeClr val="bg1">
                    <a:lumMod val="85000"/>
                  </a:schemeClr>
                </a:solidFill>
                <a:latin typeface="Tahoma"/>
                <a:cs typeface="Tahoma"/>
              </a:rPr>
              <a:t>profession.</a:t>
            </a:r>
            <a:endParaRPr sz="2000" dirty="0">
              <a:solidFill>
                <a:schemeClr val="bg1">
                  <a:lumMod val="85000"/>
                </a:schemeClr>
              </a:solidFill>
              <a:latin typeface="Tahoma"/>
              <a:cs typeface="Tahoma"/>
            </a:endParaRPr>
          </a:p>
        </p:txBody>
      </p:sp>
      <p:sp>
        <p:nvSpPr>
          <p:cNvPr id="4" name="object 4"/>
          <p:cNvSpPr txBox="1">
            <a:spLocks noGrp="1"/>
          </p:cNvSpPr>
          <p:nvPr>
            <p:ph type="sldNum" sz="quarter" idx="7"/>
          </p:nvPr>
        </p:nvSpPr>
        <p:spPr>
          <a:prstGeom prst="rect">
            <a:avLst/>
          </a:prstGeom>
        </p:spPr>
        <p:txBody>
          <a:bodyPr vert="horz" wrap="square" lIns="0" tIns="12065" rIns="0" bIns="0" rtlCol="0">
            <a:spAutoFit/>
          </a:bodyPr>
          <a:lstStyle/>
          <a:p>
            <a:pPr marL="38100">
              <a:lnSpc>
                <a:spcPct val="100000"/>
              </a:lnSpc>
              <a:spcBef>
                <a:spcPts val="95"/>
              </a:spcBef>
            </a:pPr>
            <a:fld id="{81D60167-4931-47E6-BA6A-407CBD079E47}" type="slidenum">
              <a:rPr spc="-5" dirty="0"/>
              <a:t>4</a:t>
            </a:fld>
            <a:endParaRPr spc="-5" dirty="0"/>
          </a:p>
        </p:txBody>
      </p:sp>
      <p:pic>
        <p:nvPicPr>
          <p:cNvPr id="5" name="Graphic 4">
            <a:extLst>
              <a:ext uri="{FF2B5EF4-FFF2-40B4-BE49-F238E27FC236}">
                <a16:creationId xmlns:a16="http://schemas.microsoft.com/office/drawing/2014/main" id="{D40D2C3F-4761-4312-B82E-3E7DB817782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87818" y="63389"/>
            <a:ext cx="1238249" cy="768207"/>
          </a:xfrm>
          <a:prstGeom prst="rect">
            <a:avLst/>
          </a:prstGeom>
        </p:spPr>
      </p:pic>
      <p:cxnSp>
        <p:nvCxnSpPr>
          <p:cNvPr id="6" name="Straight Connector 5">
            <a:extLst>
              <a:ext uri="{FF2B5EF4-FFF2-40B4-BE49-F238E27FC236}">
                <a16:creationId xmlns:a16="http://schemas.microsoft.com/office/drawing/2014/main" id="{4F21085C-C39C-400B-A76E-D4493332F490}"/>
              </a:ext>
            </a:extLst>
          </p:cNvPr>
          <p:cNvCxnSpPr/>
          <p:nvPr/>
        </p:nvCxnSpPr>
        <p:spPr>
          <a:xfrm flipV="1">
            <a:off x="0" y="1054100"/>
            <a:ext cx="9118600" cy="76200"/>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A81782D7-9231-4E15-8CE5-49C966CBB001}"/>
              </a:ext>
            </a:extLst>
          </p:cNvPr>
          <p:cNvCxnSpPr>
            <a:cxnSpLocks/>
          </p:cNvCxnSpPr>
          <p:nvPr/>
        </p:nvCxnSpPr>
        <p:spPr>
          <a:xfrm>
            <a:off x="901700" y="0"/>
            <a:ext cx="0" cy="166370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wipe(right)">
                                      <p:cBhvr>
                                        <p:cTn id="14" dur="500"/>
                                        <p:tgtEl>
                                          <p:spTgt spid="3">
                                            <p:txEl>
                                              <p:pRg st="3" end="3"/>
                                            </p:txEl>
                                          </p:spTgt>
                                        </p:tgtEl>
                                      </p:cBhvr>
                                    </p:animEffect>
                                  </p:childTnLst>
                                </p:cTn>
                              </p:par>
                              <p:par>
                                <p:cTn id="15" presetID="22" presetClass="entr" presetSubtype="2"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right)">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81C6B-96B3-4591-A2E9-75DEF76A69E3}"/>
              </a:ext>
            </a:extLst>
          </p:cNvPr>
          <p:cNvSpPr>
            <a:spLocks noGrp="1"/>
          </p:cNvSpPr>
          <p:nvPr>
            <p:ph type="title"/>
          </p:nvPr>
        </p:nvSpPr>
        <p:spPr>
          <a:xfrm>
            <a:off x="901700" y="139700"/>
            <a:ext cx="7120888" cy="492443"/>
          </a:xfrm>
        </p:spPr>
        <p:txBody>
          <a:bodyPr/>
          <a:lstStyle/>
          <a:p>
            <a:r>
              <a:rPr lang="en-IN" dirty="0"/>
              <a:t>Gantt Chart</a:t>
            </a:r>
          </a:p>
        </p:txBody>
      </p:sp>
      <p:sp>
        <p:nvSpPr>
          <p:cNvPr id="3" name="Text Placeholder 2">
            <a:extLst>
              <a:ext uri="{FF2B5EF4-FFF2-40B4-BE49-F238E27FC236}">
                <a16:creationId xmlns:a16="http://schemas.microsoft.com/office/drawing/2014/main" id="{F3E52DAE-3CD2-4949-91A7-DFB7E27C1E70}"/>
              </a:ext>
            </a:extLst>
          </p:cNvPr>
          <p:cNvSpPr>
            <a:spLocks noGrp="1"/>
          </p:cNvSpPr>
          <p:nvPr>
            <p:ph type="body" idx="1"/>
          </p:nvPr>
        </p:nvSpPr>
        <p:spPr/>
        <p:txBody>
          <a:bodyPr/>
          <a:lstStyle/>
          <a:p>
            <a:endParaRPr lang="en-IN"/>
          </a:p>
        </p:txBody>
      </p:sp>
      <p:pic>
        <p:nvPicPr>
          <p:cNvPr id="6" name="Graphic 5">
            <a:extLst>
              <a:ext uri="{FF2B5EF4-FFF2-40B4-BE49-F238E27FC236}">
                <a16:creationId xmlns:a16="http://schemas.microsoft.com/office/drawing/2014/main" id="{B94FF88C-F4DB-4CC9-A855-B008F5FCDFF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87818" y="63389"/>
            <a:ext cx="1238249" cy="768207"/>
          </a:xfrm>
          <a:prstGeom prst="rect">
            <a:avLst/>
          </a:prstGeom>
        </p:spPr>
      </p:pic>
      <p:cxnSp>
        <p:nvCxnSpPr>
          <p:cNvPr id="7" name="Straight Connector 6">
            <a:extLst>
              <a:ext uri="{FF2B5EF4-FFF2-40B4-BE49-F238E27FC236}">
                <a16:creationId xmlns:a16="http://schemas.microsoft.com/office/drawing/2014/main" id="{F599AC10-B65B-41DE-85A0-152B90839786}"/>
              </a:ext>
            </a:extLst>
          </p:cNvPr>
          <p:cNvCxnSpPr>
            <a:cxnSpLocks/>
          </p:cNvCxnSpPr>
          <p:nvPr/>
        </p:nvCxnSpPr>
        <p:spPr>
          <a:xfrm>
            <a:off x="901700" y="0"/>
            <a:ext cx="0" cy="166370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8" name="Straight Connector 7">
            <a:extLst>
              <a:ext uri="{FF2B5EF4-FFF2-40B4-BE49-F238E27FC236}">
                <a16:creationId xmlns:a16="http://schemas.microsoft.com/office/drawing/2014/main" id="{E8543F6B-45D3-4908-8C91-B79F96284CE8}"/>
              </a:ext>
            </a:extLst>
          </p:cNvPr>
          <p:cNvCxnSpPr/>
          <p:nvPr/>
        </p:nvCxnSpPr>
        <p:spPr>
          <a:xfrm flipV="1">
            <a:off x="0" y="1054100"/>
            <a:ext cx="9118600" cy="76200"/>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pic>
        <p:nvPicPr>
          <p:cNvPr id="9" name="Picture 8">
            <a:extLst>
              <a:ext uri="{FF2B5EF4-FFF2-40B4-BE49-F238E27FC236}">
                <a16:creationId xmlns:a16="http://schemas.microsoft.com/office/drawing/2014/main" id="{AB3524A1-3BCB-4AAA-8416-C8C56A7E6C46}"/>
              </a:ext>
            </a:extLst>
          </p:cNvPr>
          <p:cNvPicPr>
            <a:picLocks noChangeAspect="1"/>
          </p:cNvPicPr>
          <p:nvPr/>
        </p:nvPicPr>
        <p:blipFill rotWithShape="1">
          <a:blip r:embed="rId4">
            <a:extLst>
              <a:ext uri="{28A0092B-C50C-407E-A947-70E740481C1C}">
                <a14:useLocalDpi xmlns:a14="http://schemas.microsoft.com/office/drawing/2010/main" val="0"/>
              </a:ext>
            </a:extLst>
          </a:blip>
          <a:srcRect l="17410" t="27716" r="18245" b="11374"/>
          <a:stretch/>
        </p:blipFill>
        <p:spPr>
          <a:xfrm>
            <a:off x="66030" y="1885696"/>
            <a:ext cx="8986538" cy="4124960"/>
          </a:xfrm>
          <a:prstGeom prst="rect">
            <a:avLst/>
          </a:prstGeom>
        </p:spPr>
      </p:pic>
    </p:spTree>
    <p:extLst>
      <p:ext uri="{BB962C8B-B14F-4D97-AF65-F5344CB8AC3E}">
        <p14:creationId xmlns:p14="http://schemas.microsoft.com/office/powerpoint/2010/main" val="3439338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71447" y="506983"/>
            <a:ext cx="5047487" cy="563880"/>
          </a:xfrm>
          <a:prstGeom prst="rect">
            <a:avLst/>
          </a:prstGeom>
        </p:spPr>
      </p:pic>
      <p:sp>
        <p:nvSpPr>
          <p:cNvPr id="3" name="object 3"/>
          <p:cNvSpPr txBox="1"/>
          <p:nvPr/>
        </p:nvSpPr>
        <p:spPr>
          <a:xfrm>
            <a:off x="875162" y="1739900"/>
            <a:ext cx="7516495" cy="3105337"/>
          </a:xfrm>
          <a:prstGeom prst="rect">
            <a:avLst/>
          </a:prstGeom>
        </p:spPr>
        <p:txBody>
          <a:bodyPr vert="horz" wrap="square" lIns="0" tIns="108585" rIns="0" bIns="0" rtlCol="0">
            <a:spAutoFit/>
          </a:bodyPr>
          <a:lstStyle/>
          <a:p>
            <a:pPr marL="355600" indent="-343535">
              <a:lnSpc>
                <a:spcPct val="100000"/>
              </a:lnSpc>
              <a:spcBef>
                <a:spcPts val="855"/>
              </a:spcBef>
              <a:buClr>
                <a:srgbClr val="FFFFCC"/>
              </a:buClr>
              <a:buSzPct val="68750"/>
              <a:buFont typeface="Arial"/>
              <a:buChar char="■"/>
              <a:tabLst>
                <a:tab pos="354965" algn="l"/>
                <a:tab pos="356235" algn="l"/>
              </a:tabLst>
            </a:pPr>
            <a:r>
              <a:rPr sz="2400" dirty="0">
                <a:solidFill>
                  <a:srgbClr val="FFFFFF"/>
                </a:solidFill>
                <a:latin typeface="Tahoma"/>
                <a:cs typeface="Tahoma"/>
              </a:rPr>
              <a:t>Website:</a:t>
            </a:r>
            <a:r>
              <a:rPr sz="2400" spc="5" dirty="0">
                <a:solidFill>
                  <a:srgbClr val="FFFFFF"/>
                </a:solidFill>
                <a:latin typeface="Tahoma"/>
                <a:cs typeface="Tahoma"/>
              </a:rPr>
              <a:t> </a:t>
            </a:r>
            <a:r>
              <a:rPr sz="2400" spc="-5" dirty="0">
                <a:solidFill>
                  <a:srgbClr val="FFFFFF"/>
                </a:solidFill>
                <a:latin typeface="Tahoma"/>
                <a:cs typeface="Tahoma"/>
                <a:hlinkClick r:id="rId3"/>
              </a:rPr>
              <a:t>http://www.ieee.org</a:t>
            </a:r>
            <a:endParaRPr sz="2400" dirty="0">
              <a:latin typeface="Tahoma"/>
              <a:cs typeface="Tahoma"/>
            </a:endParaRPr>
          </a:p>
          <a:p>
            <a:pPr marL="355600" marR="1235710" indent="-343535">
              <a:lnSpc>
                <a:spcPct val="100000"/>
              </a:lnSpc>
              <a:spcBef>
                <a:spcPts val="755"/>
              </a:spcBef>
              <a:buClr>
                <a:srgbClr val="FFFFCC"/>
              </a:buClr>
              <a:buSzPct val="68750"/>
              <a:buFont typeface="Arial"/>
              <a:buChar char="■"/>
              <a:tabLst>
                <a:tab pos="354965" algn="l"/>
                <a:tab pos="356235" algn="l"/>
              </a:tabLst>
            </a:pPr>
            <a:r>
              <a:rPr sz="2400" spc="-5" dirty="0">
                <a:solidFill>
                  <a:srgbClr val="FFFFFF"/>
                </a:solidFill>
                <a:latin typeface="Tahoma"/>
                <a:cs typeface="Tahoma"/>
              </a:rPr>
              <a:t>Non-profit, technical </a:t>
            </a:r>
            <a:r>
              <a:rPr sz="2400" dirty="0">
                <a:solidFill>
                  <a:srgbClr val="FFFFFF"/>
                </a:solidFill>
                <a:latin typeface="Tahoma"/>
                <a:cs typeface="Tahoma"/>
              </a:rPr>
              <a:t>professional </a:t>
            </a:r>
            <a:r>
              <a:rPr sz="2400" spc="-985" dirty="0">
                <a:solidFill>
                  <a:srgbClr val="FFFFFF"/>
                </a:solidFill>
                <a:latin typeface="Tahoma"/>
                <a:cs typeface="Tahoma"/>
              </a:rPr>
              <a:t> </a:t>
            </a:r>
            <a:r>
              <a:rPr sz="2400" spc="-5" dirty="0">
                <a:solidFill>
                  <a:srgbClr val="FFFFFF"/>
                </a:solidFill>
                <a:latin typeface="Tahoma"/>
                <a:cs typeface="Tahoma"/>
              </a:rPr>
              <a:t>association</a:t>
            </a:r>
            <a:endParaRPr sz="2400" dirty="0">
              <a:latin typeface="Tahoma"/>
              <a:cs typeface="Tahoma"/>
            </a:endParaRPr>
          </a:p>
          <a:p>
            <a:pPr marL="355600" indent="-343535">
              <a:lnSpc>
                <a:spcPct val="100000"/>
              </a:lnSpc>
              <a:spcBef>
                <a:spcPts val="755"/>
              </a:spcBef>
              <a:buClr>
                <a:srgbClr val="FFFFCC"/>
              </a:buClr>
              <a:buSzPct val="68750"/>
              <a:buFont typeface="Arial"/>
              <a:buChar char="■"/>
              <a:tabLst>
                <a:tab pos="354965" algn="l"/>
                <a:tab pos="356235" algn="l"/>
              </a:tabLst>
            </a:pPr>
            <a:r>
              <a:rPr sz="2400" dirty="0">
                <a:solidFill>
                  <a:srgbClr val="FFFFFF"/>
                </a:solidFill>
                <a:latin typeface="Tahoma"/>
                <a:cs typeface="Tahoma"/>
              </a:rPr>
              <a:t>380</a:t>
            </a:r>
            <a:r>
              <a:rPr sz="2400" spc="-15" dirty="0">
                <a:solidFill>
                  <a:srgbClr val="FFFFFF"/>
                </a:solidFill>
                <a:latin typeface="Tahoma"/>
                <a:cs typeface="Tahoma"/>
              </a:rPr>
              <a:t> </a:t>
            </a:r>
            <a:r>
              <a:rPr sz="2400" dirty="0">
                <a:solidFill>
                  <a:srgbClr val="FFFFFF"/>
                </a:solidFill>
                <a:latin typeface="Tahoma"/>
                <a:cs typeface="Tahoma"/>
              </a:rPr>
              <a:t>000+</a:t>
            </a:r>
            <a:r>
              <a:rPr sz="2400" spc="-15" dirty="0">
                <a:solidFill>
                  <a:srgbClr val="FFFFFF"/>
                </a:solidFill>
                <a:latin typeface="Tahoma"/>
                <a:cs typeface="Tahoma"/>
              </a:rPr>
              <a:t> </a:t>
            </a:r>
            <a:r>
              <a:rPr sz="2400" dirty="0">
                <a:solidFill>
                  <a:srgbClr val="FFFFFF"/>
                </a:solidFill>
                <a:latin typeface="Tahoma"/>
                <a:cs typeface="Tahoma"/>
              </a:rPr>
              <a:t>members</a:t>
            </a:r>
            <a:r>
              <a:rPr sz="2400" spc="-15" dirty="0">
                <a:solidFill>
                  <a:srgbClr val="FFFFFF"/>
                </a:solidFill>
                <a:latin typeface="Tahoma"/>
                <a:cs typeface="Tahoma"/>
              </a:rPr>
              <a:t> </a:t>
            </a:r>
            <a:r>
              <a:rPr sz="2400" dirty="0">
                <a:solidFill>
                  <a:srgbClr val="FFFFFF"/>
                </a:solidFill>
                <a:latin typeface="Tahoma"/>
                <a:cs typeface="Tahoma"/>
              </a:rPr>
              <a:t>in</a:t>
            </a:r>
            <a:r>
              <a:rPr sz="2400" spc="-15" dirty="0">
                <a:solidFill>
                  <a:srgbClr val="FFFFFF"/>
                </a:solidFill>
                <a:latin typeface="Tahoma"/>
                <a:cs typeface="Tahoma"/>
              </a:rPr>
              <a:t> </a:t>
            </a:r>
            <a:r>
              <a:rPr sz="2400" dirty="0">
                <a:solidFill>
                  <a:srgbClr val="FFFFFF"/>
                </a:solidFill>
                <a:latin typeface="Tahoma"/>
                <a:cs typeface="Tahoma"/>
              </a:rPr>
              <a:t>150</a:t>
            </a:r>
            <a:r>
              <a:rPr sz="2400" spc="-15" dirty="0">
                <a:solidFill>
                  <a:srgbClr val="FFFFFF"/>
                </a:solidFill>
                <a:latin typeface="Tahoma"/>
                <a:cs typeface="Tahoma"/>
              </a:rPr>
              <a:t> </a:t>
            </a:r>
            <a:r>
              <a:rPr sz="2400" spc="-5" dirty="0">
                <a:solidFill>
                  <a:srgbClr val="FFFFFF"/>
                </a:solidFill>
                <a:latin typeface="Tahoma"/>
                <a:cs typeface="Tahoma"/>
              </a:rPr>
              <a:t>countries</a:t>
            </a:r>
            <a:endParaRPr sz="2400" dirty="0">
              <a:latin typeface="Tahoma"/>
              <a:cs typeface="Tahoma"/>
            </a:endParaRPr>
          </a:p>
          <a:p>
            <a:pPr marL="355600" indent="-343535">
              <a:lnSpc>
                <a:spcPct val="100000"/>
              </a:lnSpc>
              <a:spcBef>
                <a:spcPts val="770"/>
              </a:spcBef>
              <a:buClr>
                <a:srgbClr val="FFFFCC"/>
              </a:buClr>
              <a:buSzPct val="68750"/>
              <a:buFont typeface="Arial"/>
              <a:buChar char="■"/>
              <a:tabLst>
                <a:tab pos="354965" algn="l"/>
                <a:tab pos="356235" algn="l"/>
              </a:tabLst>
            </a:pPr>
            <a:r>
              <a:rPr sz="2400" spc="-5" dirty="0">
                <a:solidFill>
                  <a:srgbClr val="FFFFFF"/>
                </a:solidFill>
                <a:latin typeface="Tahoma"/>
                <a:cs typeface="Tahoma"/>
              </a:rPr>
              <a:t>Holds</a:t>
            </a:r>
            <a:r>
              <a:rPr sz="2400" spc="-15" dirty="0">
                <a:solidFill>
                  <a:srgbClr val="FFFFFF"/>
                </a:solidFill>
                <a:latin typeface="Tahoma"/>
                <a:cs typeface="Tahoma"/>
              </a:rPr>
              <a:t> </a:t>
            </a:r>
            <a:r>
              <a:rPr sz="2400" spc="-5" dirty="0">
                <a:solidFill>
                  <a:srgbClr val="FFFFFF"/>
                </a:solidFill>
                <a:latin typeface="Tahoma"/>
                <a:cs typeface="Tahoma"/>
              </a:rPr>
              <a:t>300+</a:t>
            </a:r>
            <a:r>
              <a:rPr sz="2400" spc="-10" dirty="0">
                <a:solidFill>
                  <a:srgbClr val="FFFFFF"/>
                </a:solidFill>
                <a:latin typeface="Tahoma"/>
                <a:cs typeface="Tahoma"/>
              </a:rPr>
              <a:t> </a:t>
            </a:r>
            <a:r>
              <a:rPr sz="2400" dirty="0">
                <a:solidFill>
                  <a:srgbClr val="FFFFFF"/>
                </a:solidFill>
                <a:latin typeface="Tahoma"/>
                <a:cs typeface="Tahoma"/>
              </a:rPr>
              <a:t>major</a:t>
            </a:r>
            <a:r>
              <a:rPr sz="2400" spc="-10" dirty="0">
                <a:solidFill>
                  <a:srgbClr val="FFFFFF"/>
                </a:solidFill>
                <a:latin typeface="Tahoma"/>
                <a:cs typeface="Tahoma"/>
              </a:rPr>
              <a:t> </a:t>
            </a:r>
            <a:r>
              <a:rPr sz="2400" dirty="0">
                <a:solidFill>
                  <a:srgbClr val="FFFFFF"/>
                </a:solidFill>
                <a:latin typeface="Tahoma"/>
                <a:cs typeface="Tahoma"/>
              </a:rPr>
              <a:t>conferences</a:t>
            </a:r>
            <a:r>
              <a:rPr sz="2400" spc="-10" dirty="0">
                <a:solidFill>
                  <a:srgbClr val="FFFFFF"/>
                </a:solidFill>
                <a:latin typeface="Tahoma"/>
                <a:cs typeface="Tahoma"/>
              </a:rPr>
              <a:t> </a:t>
            </a:r>
            <a:r>
              <a:rPr sz="2400" spc="-5" dirty="0">
                <a:solidFill>
                  <a:srgbClr val="FFFFFF"/>
                </a:solidFill>
                <a:latin typeface="Tahoma"/>
                <a:cs typeface="Tahoma"/>
              </a:rPr>
              <a:t>annually</a:t>
            </a:r>
            <a:endParaRPr sz="2400" dirty="0">
              <a:latin typeface="Tahoma"/>
              <a:cs typeface="Tahoma"/>
            </a:endParaRPr>
          </a:p>
          <a:p>
            <a:pPr marL="355600" marR="490220" indent="-343535">
              <a:lnSpc>
                <a:spcPct val="100000"/>
              </a:lnSpc>
              <a:spcBef>
                <a:spcPts val="755"/>
              </a:spcBef>
              <a:buClr>
                <a:srgbClr val="FFFFCC"/>
              </a:buClr>
              <a:buSzPct val="68750"/>
              <a:buFont typeface="Arial"/>
              <a:buChar char="■"/>
              <a:tabLst>
                <a:tab pos="354965" algn="l"/>
                <a:tab pos="356235" algn="l"/>
              </a:tabLst>
            </a:pPr>
            <a:r>
              <a:rPr sz="2400" spc="-5" dirty="0">
                <a:solidFill>
                  <a:srgbClr val="FFFFFF"/>
                </a:solidFill>
                <a:latin typeface="Tahoma"/>
                <a:cs typeface="Tahoma"/>
              </a:rPr>
              <a:t>Nearly </a:t>
            </a:r>
            <a:r>
              <a:rPr sz="2400" dirty="0">
                <a:solidFill>
                  <a:srgbClr val="FFFFFF"/>
                </a:solidFill>
                <a:latin typeface="Tahoma"/>
                <a:cs typeface="Tahoma"/>
              </a:rPr>
              <a:t>900 active </a:t>
            </a:r>
            <a:r>
              <a:rPr sz="2400" spc="-5" dirty="0">
                <a:solidFill>
                  <a:srgbClr val="FFFFFF"/>
                </a:solidFill>
                <a:latin typeface="Tahoma"/>
                <a:cs typeface="Tahoma"/>
              </a:rPr>
              <a:t>standards </a:t>
            </a:r>
            <a:r>
              <a:rPr sz="2400" dirty="0">
                <a:solidFill>
                  <a:srgbClr val="FFFFFF"/>
                </a:solidFill>
                <a:latin typeface="Tahoma"/>
                <a:cs typeface="Tahoma"/>
              </a:rPr>
              <a:t>with 700 </a:t>
            </a:r>
            <a:r>
              <a:rPr sz="2400" spc="-985" dirty="0">
                <a:solidFill>
                  <a:srgbClr val="FFFFFF"/>
                </a:solidFill>
                <a:latin typeface="Tahoma"/>
                <a:cs typeface="Tahoma"/>
              </a:rPr>
              <a:t> </a:t>
            </a:r>
            <a:r>
              <a:rPr sz="2400" spc="5" dirty="0">
                <a:solidFill>
                  <a:srgbClr val="FFFFFF"/>
                </a:solidFill>
                <a:latin typeface="Tahoma"/>
                <a:cs typeface="Tahoma"/>
              </a:rPr>
              <a:t>under</a:t>
            </a:r>
            <a:r>
              <a:rPr sz="2400" dirty="0">
                <a:solidFill>
                  <a:srgbClr val="FFFFFF"/>
                </a:solidFill>
                <a:latin typeface="Tahoma"/>
                <a:cs typeface="Tahoma"/>
              </a:rPr>
              <a:t> development</a:t>
            </a:r>
            <a:endParaRPr sz="2400" dirty="0">
              <a:latin typeface="Tahoma"/>
              <a:cs typeface="Tahoma"/>
            </a:endParaRPr>
          </a:p>
        </p:txBody>
      </p:sp>
      <p:sp>
        <p:nvSpPr>
          <p:cNvPr id="4" name="object 4"/>
          <p:cNvSpPr txBox="1">
            <a:spLocks noGrp="1"/>
          </p:cNvSpPr>
          <p:nvPr>
            <p:ph type="sldNum" sz="quarter" idx="7"/>
          </p:nvPr>
        </p:nvSpPr>
        <p:spPr>
          <a:prstGeom prst="rect">
            <a:avLst/>
          </a:prstGeom>
        </p:spPr>
        <p:txBody>
          <a:bodyPr vert="horz" wrap="square" lIns="0" tIns="12065" rIns="0" bIns="0" rtlCol="0">
            <a:spAutoFit/>
          </a:bodyPr>
          <a:lstStyle/>
          <a:p>
            <a:pPr marL="38100">
              <a:lnSpc>
                <a:spcPct val="100000"/>
              </a:lnSpc>
              <a:spcBef>
                <a:spcPts val="95"/>
              </a:spcBef>
            </a:pPr>
            <a:fld id="{81D60167-4931-47E6-BA6A-407CBD079E47}" type="slidenum">
              <a:rPr spc="-5" dirty="0"/>
              <a:t>5</a:t>
            </a:fld>
            <a:endParaRPr spc="-5" dirty="0"/>
          </a:p>
        </p:txBody>
      </p:sp>
      <p:pic>
        <p:nvPicPr>
          <p:cNvPr id="5" name="Graphic 4">
            <a:extLst>
              <a:ext uri="{FF2B5EF4-FFF2-40B4-BE49-F238E27FC236}">
                <a16:creationId xmlns:a16="http://schemas.microsoft.com/office/drawing/2014/main" id="{CF720FD4-452A-4108-AEF6-8891E865636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87818" y="63389"/>
            <a:ext cx="1238249" cy="768207"/>
          </a:xfrm>
          <a:prstGeom prst="rect">
            <a:avLst/>
          </a:prstGeom>
        </p:spPr>
      </p:pic>
      <p:cxnSp>
        <p:nvCxnSpPr>
          <p:cNvPr id="6" name="Straight Connector 5">
            <a:extLst>
              <a:ext uri="{FF2B5EF4-FFF2-40B4-BE49-F238E27FC236}">
                <a16:creationId xmlns:a16="http://schemas.microsoft.com/office/drawing/2014/main" id="{3E07CBF2-23FD-4B38-A10D-342B65D7757A}"/>
              </a:ext>
            </a:extLst>
          </p:cNvPr>
          <p:cNvCxnSpPr/>
          <p:nvPr/>
        </p:nvCxnSpPr>
        <p:spPr>
          <a:xfrm flipV="1">
            <a:off x="0" y="1054100"/>
            <a:ext cx="9118600" cy="76200"/>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4F061328-514A-4141-9130-97B9261AB049}"/>
              </a:ext>
            </a:extLst>
          </p:cNvPr>
          <p:cNvCxnSpPr>
            <a:cxnSpLocks/>
          </p:cNvCxnSpPr>
          <p:nvPr/>
        </p:nvCxnSpPr>
        <p:spPr>
          <a:xfrm>
            <a:off x="901700" y="0"/>
            <a:ext cx="0" cy="166370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71447" y="506983"/>
            <a:ext cx="4303776" cy="457200"/>
          </a:xfrm>
          <a:prstGeom prst="rect">
            <a:avLst/>
          </a:prstGeom>
        </p:spPr>
      </p:pic>
      <p:sp>
        <p:nvSpPr>
          <p:cNvPr id="3" name="object 3"/>
          <p:cNvSpPr txBox="1"/>
          <p:nvPr/>
        </p:nvSpPr>
        <p:spPr>
          <a:xfrm>
            <a:off x="879607" y="1816100"/>
            <a:ext cx="7524750" cy="2537233"/>
          </a:xfrm>
          <a:prstGeom prst="rect">
            <a:avLst/>
          </a:prstGeom>
        </p:spPr>
        <p:txBody>
          <a:bodyPr vert="horz" wrap="square" lIns="0" tIns="13335" rIns="0" bIns="0" rtlCol="0">
            <a:spAutoFit/>
          </a:bodyPr>
          <a:lstStyle/>
          <a:p>
            <a:pPr marL="355600" marR="5080" indent="-343535">
              <a:lnSpc>
                <a:spcPct val="99900"/>
              </a:lnSpc>
              <a:spcBef>
                <a:spcPts val="105"/>
              </a:spcBef>
              <a:buClr>
                <a:srgbClr val="FFFFCC"/>
              </a:buClr>
              <a:buSzPct val="68750"/>
              <a:buFont typeface="Arial"/>
              <a:buChar char="■"/>
              <a:tabLst>
                <a:tab pos="354965" algn="l"/>
                <a:tab pos="356235" algn="l"/>
              </a:tabLst>
            </a:pPr>
            <a:r>
              <a:rPr sz="2400" dirty="0">
                <a:solidFill>
                  <a:srgbClr val="FFFFFF"/>
                </a:solidFill>
                <a:latin typeface="Tahoma"/>
                <a:cs typeface="Tahoma"/>
              </a:rPr>
              <a:t>Developed within Technical Committees </a:t>
            </a:r>
            <a:r>
              <a:rPr sz="2400" spc="-985" dirty="0">
                <a:solidFill>
                  <a:srgbClr val="FFFFFF"/>
                </a:solidFill>
                <a:latin typeface="Tahoma"/>
                <a:cs typeface="Tahoma"/>
              </a:rPr>
              <a:t> </a:t>
            </a:r>
            <a:r>
              <a:rPr sz="2400" dirty="0">
                <a:solidFill>
                  <a:srgbClr val="FFFFFF"/>
                </a:solidFill>
                <a:latin typeface="Tahoma"/>
                <a:cs typeface="Tahoma"/>
              </a:rPr>
              <a:t>of </a:t>
            </a:r>
            <a:r>
              <a:rPr sz="2400" spc="-5" dirty="0">
                <a:solidFill>
                  <a:srgbClr val="FFFFFF"/>
                </a:solidFill>
                <a:latin typeface="Tahoma"/>
                <a:cs typeface="Tahoma"/>
              </a:rPr>
              <a:t>the </a:t>
            </a:r>
            <a:r>
              <a:rPr sz="2400" dirty="0">
                <a:solidFill>
                  <a:srgbClr val="FFFFFF"/>
                </a:solidFill>
                <a:latin typeface="Tahoma"/>
                <a:cs typeface="Tahoma"/>
              </a:rPr>
              <a:t>IEEE Societies </a:t>
            </a:r>
            <a:r>
              <a:rPr sz="2400" spc="-5" dirty="0">
                <a:solidFill>
                  <a:srgbClr val="FFFFFF"/>
                </a:solidFill>
                <a:latin typeface="Tahoma"/>
                <a:cs typeface="Tahoma"/>
              </a:rPr>
              <a:t>and </a:t>
            </a:r>
            <a:r>
              <a:rPr sz="2400" dirty="0">
                <a:solidFill>
                  <a:srgbClr val="FFFFFF"/>
                </a:solidFill>
                <a:latin typeface="Tahoma"/>
                <a:cs typeface="Tahoma"/>
              </a:rPr>
              <a:t>Standards </a:t>
            </a:r>
            <a:r>
              <a:rPr sz="2400" spc="5" dirty="0">
                <a:solidFill>
                  <a:srgbClr val="FFFFFF"/>
                </a:solidFill>
                <a:latin typeface="Tahoma"/>
                <a:cs typeface="Tahoma"/>
              </a:rPr>
              <a:t> </a:t>
            </a:r>
            <a:r>
              <a:rPr sz="2400" dirty="0">
                <a:solidFill>
                  <a:srgbClr val="FFFFFF"/>
                </a:solidFill>
                <a:latin typeface="Tahoma"/>
                <a:cs typeface="Tahoma"/>
              </a:rPr>
              <a:t>Coordinating Committees of </a:t>
            </a:r>
            <a:r>
              <a:rPr sz="2400" spc="-5" dirty="0">
                <a:solidFill>
                  <a:srgbClr val="FFFFFF"/>
                </a:solidFill>
                <a:latin typeface="Tahoma"/>
                <a:cs typeface="Tahoma"/>
              </a:rPr>
              <a:t>the </a:t>
            </a:r>
            <a:r>
              <a:rPr sz="2400" dirty="0">
                <a:solidFill>
                  <a:srgbClr val="FFFFFF"/>
                </a:solidFill>
                <a:latin typeface="Tahoma"/>
                <a:cs typeface="Tahoma"/>
              </a:rPr>
              <a:t>IEEE </a:t>
            </a:r>
            <a:r>
              <a:rPr sz="2400" spc="5" dirty="0">
                <a:solidFill>
                  <a:srgbClr val="FFFFFF"/>
                </a:solidFill>
                <a:latin typeface="Tahoma"/>
                <a:cs typeface="Tahoma"/>
              </a:rPr>
              <a:t> </a:t>
            </a:r>
            <a:r>
              <a:rPr sz="2400" spc="-5" dirty="0">
                <a:solidFill>
                  <a:srgbClr val="FFFFFF"/>
                </a:solidFill>
                <a:latin typeface="Tahoma"/>
                <a:cs typeface="Tahoma"/>
              </a:rPr>
              <a:t>Standards</a:t>
            </a:r>
            <a:r>
              <a:rPr sz="2400" spc="-20" dirty="0">
                <a:solidFill>
                  <a:srgbClr val="FFFFFF"/>
                </a:solidFill>
                <a:latin typeface="Tahoma"/>
                <a:cs typeface="Tahoma"/>
              </a:rPr>
              <a:t> </a:t>
            </a:r>
            <a:r>
              <a:rPr sz="2400" spc="-5" dirty="0">
                <a:solidFill>
                  <a:srgbClr val="FFFFFF"/>
                </a:solidFill>
                <a:latin typeface="Tahoma"/>
                <a:cs typeface="Tahoma"/>
              </a:rPr>
              <a:t>Board</a:t>
            </a:r>
            <a:endParaRPr sz="2400" dirty="0">
              <a:latin typeface="Tahoma"/>
              <a:cs typeface="Tahoma"/>
            </a:endParaRPr>
          </a:p>
          <a:p>
            <a:pPr marL="355600" indent="-343535">
              <a:lnSpc>
                <a:spcPct val="100000"/>
              </a:lnSpc>
              <a:spcBef>
                <a:spcPts val="770"/>
              </a:spcBef>
              <a:buClr>
                <a:srgbClr val="FFFFCC"/>
              </a:buClr>
              <a:buSzPct val="68750"/>
              <a:buFont typeface="Arial"/>
              <a:buChar char="■"/>
              <a:tabLst>
                <a:tab pos="354965" algn="l"/>
                <a:tab pos="356235" algn="l"/>
              </a:tabLst>
            </a:pPr>
            <a:r>
              <a:rPr sz="2400" dirty="0">
                <a:solidFill>
                  <a:srgbClr val="FFFFFF"/>
                </a:solidFill>
                <a:latin typeface="Tahoma"/>
                <a:cs typeface="Tahoma"/>
              </a:rPr>
              <a:t>Volunteer</a:t>
            </a:r>
            <a:r>
              <a:rPr sz="2400" spc="-15" dirty="0">
                <a:solidFill>
                  <a:srgbClr val="FFFFFF"/>
                </a:solidFill>
                <a:latin typeface="Tahoma"/>
                <a:cs typeface="Tahoma"/>
              </a:rPr>
              <a:t> </a:t>
            </a:r>
            <a:r>
              <a:rPr sz="2400" spc="-5" dirty="0">
                <a:solidFill>
                  <a:srgbClr val="FFFFFF"/>
                </a:solidFill>
                <a:latin typeface="Tahoma"/>
                <a:cs typeface="Tahoma"/>
              </a:rPr>
              <a:t>without</a:t>
            </a:r>
            <a:r>
              <a:rPr sz="2400" spc="-15" dirty="0">
                <a:solidFill>
                  <a:srgbClr val="FFFFFF"/>
                </a:solidFill>
                <a:latin typeface="Tahoma"/>
                <a:cs typeface="Tahoma"/>
              </a:rPr>
              <a:t> </a:t>
            </a:r>
            <a:r>
              <a:rPr sz="2400" dirty="0">
                <a:solidFill>
                  <a:srgbClr val="FFFFFF"/>
                </a:solidFill>
                <a:latin typeface="Tahoma"/>
                <a:cs typeface="Tahoma"/>
              </a:rPr>
              <a:t>compensation</a:t>
            </a:r>
            <a:endParaRPr sz="2400" dirty="0">
              <a:latin typeface="Tahoma"/>
              <a:cs typeface="Tahoma"/>
            </a:endParaRPr>
          </a:p>
          <a:p>
            <a:pPr marL="355600" indent="-343535">
              <a:lnSpc>
                <a:spcPct val="100000"/>
              </a:lnSpc>
              <a:spcBef>
                <a:spcPts val="755"/>
              </a:spcBef>
              <a:buClr>
                <a:srgbClr val="FFFFCC"/>
              </a:buClr>
              <a:buSzPct val="68750"/>
              <a:buFont typeface="Arial"/>
              <a:buChar char="■"/>
              <a:tabLst>
                <a:tab pos="354965" algn="l"/>
                <a:tab pos="356235" algn="l"/>
              </a:tabLst>
            </a:pPr>
            <a:r>
              <a:rPr sz="2400" spc="-5" dirty="0">
                <a:solidFill>
                  <a:srgbClr val="FFFFFF"/>
                </a:solidFill>
                <a:latin typeface="Tahoma"/>
                <a:cs typeface="Tahoma"/>
              </a:rPr>
              <a:t>Use</a:t>
            </a:r>
            <a:r>
              <a:rPr sz="2400" spc="-15" dirty="0">
                <a:solidFill>
                  <a:srgbClr val="FFFFFF"/>
                </a:solidFill>
                <a:latin typeface="Tahoma"/>
                <a:cs typeface="Tahoma"/>
              </a:rPr>
              <a:t> </a:t>
            </a:r>
            <a:r>
              <a:rPr sz="2400" spc="-5" dirty="0">
                <a:solidFill>
                  <a:srgbClr val="FFFFFF"/>
                </a:solidFill>
                <a:latin typeface="Tahoma"/>
                <a:cs typeface="Tahoma"/>
              </a:rPr>
              <a:t>of</a:t>
            </a:r>
            <a:r>
              <a:rPr sz="2400" spc="-15" dirty="0">
                <a:solidFill>
                  <a:srgbClr val="FFFFFF"/>
                </a:solidFill>
                <a:latin typeface="Tahoma"/>
                <a:cs typeface="Tahoma"/>
              </a:rPr>
              <a:t> </a:t>
            </a:r>
            <a:r>
              <a:rPr sz="2400" dirty="0">
                <a:solidFill>
                  <a:srgbClr val="FFFFFF"/>
                </a:solidFill>
                <a:latin typeface="Tahoma"/>
                <a:cs typeface="Tahoma"/>
              </a:rPr>
              <a:t>Standard</a:t>
            </a:r>
            <a:r>
              <a:rPr sz="2400" spc="-10" dirty="0">
                <a:solidFill>
                  <a:srgbClr val="FFFFFF"/>
                </a:solidFill>
                <a:latin typeface="Tahoma"/>
                <a:cs typeface="Tahoma"/>
              </a:rPr>
              <a:t> </a:t>
            </a:r>
            <a:r>
              <a:rPr sz="2400" dirty="0">
                <a:solidFill>
                  <a:srgbClr val="FFFFFF"/>
                </a:solidFill>
                <a:latin typeface="Tahoma"/>
                <a:cs typeface="Tahoma"/>
              </a:rPr>
              <a:t>is</a:t>
            </a:r>
            <a:r>
              <a:rPr sz="2400" spc="-15" dirty="0">
                <a:solidFill>
                  <a:srgbClr val="FFFFFF"/>
                </a:solidFill>
                <a:latin typeface="Tahoma"/>
                <a:cs typeface="Tahoma"/>
              </a:rPr>
              <a:t> </a:t>
            </a:r>
            <a:r>
              <a:rPr sz="2400" dirty="0">
                <a:solidFill>
                  <a:srgbClr val="FFFFFF"/>
                </a:solidFill>
                <a:latin typeface="Tahoma"/>
                <a:cs typeface="Tahoma"/>
              </a:rPr>
              <a:t>voluntary</a:t>
            </a:r>
            <a:endParaRPr sz="2400" dirty="0">
              <a:latin typeface="Tahoma"/>
              <a:cs typeface="Tahoma"/>
            </a:endParaRPr>
          </a:p>
          <a:p>
            <a:pPr marL="355600" marR="13970" indent="-343535">
              <a:lnSpc>
                <a:spcPct val="100000"/>
              </a:lnSpc>
              <a:spcBef>
                <a:spcPts val="755"/>
              </a:spcBef>
              <a:buClr>
                <a:srgbClr val="FFFFCC"/>
              </a:buClr>
              <a:buSzPct val="68750"/>
              <a:buFont typeface="Arial"/>
              <a:buChar char="■"/>
              <a:tabLst>
                <a:tab pos="354965" algn="l"/>
                <a:tab pos="356235" algn="l"/>
              </a:tabLst>
            </a:pPr>
            <a:r>
              <a:rPr sz="2400" spc="-5" dirty="0">
                <a:solidFill>
                  <a:srgbClr val="FFFFFF"/>
                </a:solidFill>
                <a:latin typeface="Tahoma"/>
                <a:cs typeface="Tahoma"/>
              </a:rPr>
              <a:t>Standards</a:t>
            </a:r>
            <a:r>
              <a:rPr sz="2400" spc="-10" dirty="0">
                <a:solidFill>
                  <a:srgbClr val="FFFFFF"/>
                </a:solidFill>
                <a:latin typeface="Tahoma"/>
                <a:cs typeface="Tahoma"/>
              </a:rPr>
              <a:t> </a:t>
            </a:r>
            <a:r>
              <a:rPr sz="2400" spc="-5" dirty="0">
                <a:solidFill>
                  <a:srgbClr val="FFFFFF"/>
                </a:solidFill>
                <a:latin typeface="Tahoma"/>
                <a:cs typeface="Tahoma"/>
              </a:rPr>
              <a:t>are subject to </a:t>
            </a:r>
            <a:r>
              <a:rPr sz="2400" dirty="0">
                <a:solidFill>
                  <a:srgbClr val="FFFFFF"/>
                </a:solidFill>
                <a:latin typeface="Tahoma"/>
                <a:cs typeface="Tahoma"/>
              </a:rPr>
              <a:t>review</a:t>
            </a:r>
            <a:r>
              <a:rPr sz="2400" spc="-5" dirty="0">
                <a:solidFill>
                  <a:srgbClr val="FFFFFF"/>
                </a:solidFill>
                <a:latin typeface="Tahoma"/>
                <a:cs typeface="Tahoma"/>
              </a:rPr>
              <a:t> </a:t>
            </a:r>
            <a:r>
              <a:rPr sz="2400" dirty="0">
                <a:solidFill>
                  <a:srgbClr val="FFFFFF"/>
                </a:solidFill>
                <a:latin typeface="Tahoma"/>
                <a:cs typeface="Tahoma"/>
              </a:rPr>
              <a:t>every</a:t>
            </a:r>
            <a:r>
              <a:rPr sz="2400" spc="10" dirty="0">
                <a:solidFill>
                  <a:srgbClr val="FFFFFF"/>
                </a:solidFill>
                <a:latin typeface="Tahoma"/>
                <a:cs typeface="Tahoma"/>
              </a:rPr>
              <a:t> </a:t>
            </a:r>
            <a:r>
              <a:rPr sz="2400" dirty="0">
                <a:solidFill>
                  <a:srgbClr val="FFFFFF"/>
                </a:solidFill>
                <a:latin typeface="Tahoma"/>
                <a:cs typeface="Tahoma"/>
              </a:rPr>
              <a:t>5 </a:t>
            </a:r>
            <a:r>
              <a:rPr sz="2400" spc="-985" dirty="0">
                <a:solidFill>
                  <a:srgbClr val="FFFFFF"/>
                </a:solidFill>
                <a:latin typeface="Tahoma"/>
                <a:cs typeface="Tahoma"/>
              </a:rPr>
              <a:t> </a:t>
            </a:r>
            <a:r>
              <a:rPr sz="2400" spc="-5" dirty="0">
                <a:solidFill>
                  <a:srgbClr val="FFFFFF"/>
                </a:solidFill>
                <a:latin typeface="Tahoma"/>
                <a:cs typeface="Tahoma"/>
              </a:rPr>
              <a:t>years</a:t>
            </a:r>
            <a:endParaRPr sz="2400" dirty="0">
              <a:latin typeface="Tahoma"/>
              <a:cs typeface="Tahoma"/>
            </a:endParaRPr>
          </a:p>
        </p:txBody>
      </p:sp>
      <p:sp>
        <p:nvSpPr>
          <p:cNvPr id="4" name="object 4"/>
          <p:cNvSpPr txBox="1">
            <a:spLocks noGrp="1"/>
          </p:cNvSpPr>
          <p:nvPr>
            <p:ph type="sldNum" sz="quarter" idx="7"/>
          </p:nvPr>
        </p:nvSpPr>
        <p:spPr>
          <a:prstGeom prst="rect">
            <a:avLst/>
          </a:prstGeom>
        </p:spPr>
        <p:txBody>
          <a:bodyPr vert="horz" wrap="square" lIns="0" tIns="12065" rIns="0" bIns="0" rtlCol="0">
            <a:spAutoFit/>
          </a:bodyPr>
          <a:lstStyle/>
          <a:p>
            <a:pPr marL="38100">
              <a:lnSpc>
                <a:spcPct val="100000"/>
              </a:lnSpc>
              <a:spcBef>
                <a:spcPts val="95"/>
              </a:spcBef>
            </a:pPr>
            <a:fld id="{81D60167-4931-47E6-BA6A-407CBD079E47}" type="slidenum">
              <a:rPr spc="-5" dirty="0"/>
              <a:t>6</a:t>
            </a:fld>
            <a:endParaRPr spc="-5" dirty="0"/>
          </a:p>
        </p:txBody>
      </p:sp>
      <p:pic>
        <p:nvPicPr>
          <p:cNvPr id="5" name="Graphic 4">
            <a:extLst>
              <a:ext uri="{FF2B5EF4-FFF2-40B4-BE49-F238E27FC236}">
                <a16:creationId xmlns:a16="http://schemas.microsoft.com/office/drawing/2014/main" id="{B3D571D8-AD30-40F4-91F5-B656DFD90AF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87818" y="63389"/>
            <a:ext cx="1238249" cy="768207"/>
          </a:xfrm>
          <a:prstGeom prst="rect">
            <a:avLst/>
          </a:prstGeom>
        </p:spPr>
      </p:pic>
      <p:cxnSp>
        <p:nvCxnSpPr>
          <p:cNvPr id="6" name="Straight Connector 5">
            <a:extLst>
              <a:ext uri="{FF2B5EF4-FFF2-40B4-BE49-F238E27FC236}">
                <a16:creationId xmlns:a16="http://schemas.microsoft.com/office/drawing/2014/main" id="{291FE418-0BFF-4A81-B602-5CA652F7CE29}"/>
              </a:ext>
            </a:extLst>
          </p:cNvPr>
          <p:cNvCxnSpPr/>
          <p:nvPr/>
        </p:nvCxnSpPr>
        <p:spPr>
          <a:xfrm flipV="1">
            <a:off x="0" y="1054100"/>
            <a:ext cx="9118600" cy="76200"/>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AA401AF7-D519-4EC8-A66B-4DA6B07C2D2F}"/>
              </a:ext>
            </a:extLst>
          </p:cNvPr>
          <p:cNvCxnSpPr>
            <a:cxnSpLocks/>
          </p:cNvCxnSpPr>
          <p:nvPr/>
        </p:nvCxnSpPr>
        <p:spPr>
          <a:xfrm>
            <a:off x="901700" y="0"/>
            <a:ext cx="0" cy="166370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65352" y="506983"/>
            <a:ext cx="4398264" cy="457200"/>
          </a:xfrm>
          <a:prstGeom prst="rect">
            <a:avLst/>
          </a:prstGeom>
        </p:spPr>
      </p:pic>
      <p:sp>
        <p:nvSpPr>
          <p:cNvPr id="3" name="object 3"/>
          <p:cNvSpPr txBox="1"/>
          <p:nvPr/>
        </p:nvSpPr>
        <p:spPr>
          <a:xfrm>
            <a:off x="977900" y="1892300"/>
            <a:ext cx="6563995" cy="1922961"/>
          </a:xfrm>
          <a:prstGeom prst="rect">
            <a:avLst/>
          </a:prstGeom>
        </p:spPr>
        <p:txBody>
          <a:bodyPr vert="horz" wrap="square" lIns="0" tIns="113664" rIns="0" bIns="0" rtlCol="0">
            <a:spAutoFit/>
          </a:bodyPr>
          <a:lstStyle/>
          <a:p>
            <a:pPr marL="355600" indent="-343535">
              <a:lnSpc>
                <a:spcPct val="100000"/>
              </a:lnSpc>
              <a:spcBef>
                <a:spcPts val="894"/>
              </a:spcBef>
              <a:buClr>
                <a:srgbClr val="FFFFCC"/>
              </a:buClr>
              <a:buSzPct val="68750"/>
              <a:buFont typeface="Arial"/>
              <a:buChar char="■"/>
              <a:tabLst>
                <a:tab pos="354965" algn="l"/>
                <a:tab pos="356235" algn="l"/>
              </a:tabLst>
            </a:pPr>
            <a:r>
              <a:rPr sz="2800" dirty="0">
                <a:solidFill>
                  <a:srgbClr val="FFFFFF"/>
                </a:solidFill>
                <a:latin typeface="Tahoma"/>
                <a:cs typeface="Tahoma"/>
              </a:rPr>
              <a:t>Overview</a:t>
            </a:r>
            <a:endParaRPr sz="2800" dirty="0">
              <a:latin typeface="Tahoma"/>
              <a:cs typeface="Tahoma"/>
            </a:endParaRPr>
          </a:p>
          <a:p>
            <a:pPr marL="882650" lvl="1" indent="-413384">
              <a:lnSpc>
                <a:spcPct val="100000"/>
              </a:lnSpc>
              <a:spcBef>
                <a:spcPts val="690"/>
              </a:spcBef>
              <a:buAutoNum type="arabicPeriod"/>
              <a:tabLst>
                <a:tab pos="883285" algn="l"/>
              </a:tabLst>
            </a:pPr>
            <a:r>
              <a:rPr sz="2400" spc="-5" dirty="0">
                <a:solidFill>
                  <a:srgbClr val="FFFFFF"/>
                </a:solidFill>
                <a:latin typeface="Tahoma"/>
                <a:cs typeface="Tahoma"/>
              </a:rPr>
              <a:t>Scope</a:t>
            </a:r>
            <a:r>
              <a:rPr sz="2400" spc="-20" dirty="0">
                <a:solidFill>
                  <a:srgbClr val="FFFFFF"/>
                </a:solidFill>
                <a:latin typeface="Tahoma"/>
                <a:cs typeface="Tahoma"/>
              </a:rPr>
              <a:t> </a:t>
            </a:r>
            <a:r>
              <a:rPr sz="2400" dirty="0">
                <a:solidFill>
                  <a:srgbClr val="FFFFFF"/>
                </a:solidFill>
                <a:latin typeface="Tahoma"/>
                <a:cs typeface="Tahoma"/>
              </a:rPr>
              <a:t>and</a:t>
            </a:r>
            <a:r>
              <a:rPr sz="2400" spc="-10" dirty="0">
                <a:solidFill>
                  <a:srgbClr val="FFFFFF"/>
                </a:solidFill>
                <a:latin typeface="Tahoma"/>
                <a:cs typeface="Tahoma"/>
              </a:rPr>
              <a:t> </a:t>
            </a:r>
            <a:r>
              <a:rPr sz="2400" spc="-5" dirty="0">
                <a:solidFill>
                  <a:srgbClr val="FFFFFF"/>
                </a:solidFill>
                <a:latin typeface="Tahoma"/>
                <a:cs typeface="Tahoma"/>
              </a:rPr>
              <a:t>References</a:t>
            </a:r>
            <a:endParaRPr sz="2400" dirty="0">
              <a:latin typeface="Tahoma"/>
              <a:cs typeface="Tahoma"/>
            </a:endParaRPr>
          </a:p>
          <a:p>
            <a:pPr marL="882650" lvl="1" indent="-413384">
              <a:lnSpc>
                <a:spcPct val="100000"/>
              </a:lnSpc>
              <a:spcBef>
                <a:spcPts val="670"/>
              </a:spcBef>
              <a:buAutoNum type="arabicPeriod"/>
              <a:tabLst>
                <a:tab pos="883285" algn="l"/>
              </a:tabLst>
            </a:pPr>
            <a:r>
              <a:rPr sz="2400" spc="-5" dirty="0">
                <a:solidFill>
                  <a:srgbClr val="FFFFFF"/>
                </a:solidFill>
                <a:latin typeface="Tahoma"/>
                <a:cs typeface="Tahoma"/>
              </a:rPr>
              <a:t>Definitions</a:t>
            </a:r>
            <a:endParaRPr sz="2400" dirty="0">
              <a:latin typeface="Tahoma"/>
              <a:cs typeface="Tahoma"/>
            </a:endParaRPr>
          </a:p>
          <a:p>
            <a:pPr marL="883285" lvl="1" indent="-414020">
              <a:lnSpc>
                <a:spcPct val="100000"/>
              </a:lnSpc>
              <a:spcBef>
                <a:spcPts val="670"/>
              </a:spcBef>
              <a:buAutoNum type="arabicPeriod"/>
              <a:tabLst>
                <a:tab pos="883919" algn="l"/>
              </a:tabLst>
            </a:pPr>
            <a:r>
              <a:rPr sz="2400" spc="-5" dirty="0">
                <a:solidFill>
                  <a:srgbClr val="FFFFFF"/>
                </a:solidFill>
                <a:latin typeface="Tahoma"/>
                <a:cs typeface="Tahoma"/>
              </a:rPr>
              <a:t>Software Project </a:t>
            </a:r>
            <a:r>
              <a:rPr sz="2400" dirty="0">
                <a:solidFill>
                  <a:srgbClr val="FFFFFF"/>
                </a:solidFill>
                <a:latin typeface="Tahoma"/>
                <a:cs typeface="Tahoma"/>
              </a:rPr>
              <a:t>Management</a:t>
            </a:r>
            <a:r>
              <a:rPr sz="2400" spc="-5" dirty="0">
                <a:solidFill>
                  <a:srgbClr val="FFFFFF"/>
                </a:solidFill>
                <a:latin typeface="Tahoma"/>
                <a:cs typeface="Tahoma"/>
              </a:rPr>
              <a:t> Plans</a:t>
            </a:r>
            <a:endParaRPr sz="2400" dirty="0">
              <a:latin typeface="Tahoma"/>
              <a:cs typeface="Tahoma"/>
            </a:endParaRPr>
          </a:p>
        </p:txBody>
      </p:sp>
      <p:sp>
        <p:nvSpPr>
          <p:cNvPr id="4" name="object 4"/>
          <p:cNvSpPr txBox="1">
            <a:spLocks noGrp="1"/>
          </p:cNvSpPr>
          <p:nvPr>
            <p:ph type="sldNum" sz="quarter" idx="7"/>
          </p:nvPr>
        </p:nvSpPr>
        <p:spPr>
          <a:prstGeom prst="rect">
            <a:avLst/>
          </a:prstGeom>
        </p:spPr>
        <p:txBody>
          <a:bodyPr vert="horz" wrap="square" lIns="0" tIns="12065" rIns="0" bIns="0" rtlCol="0">
            <a:spAutoFit/>
          </a:bodyPr>
          <a:lstStyle/>
          <a:p>
            <a:pPr marL="38100">
              <a:lnSpc>
                <a:spcPct val="100000"/>
              </a:lnSpc>
              <a:spcBef>
                <a:spcPts val="95"/>
              </a:spcBef>
            </a:pPr>
            <a:fld id="{81D60167-4931-47E6-BA6A-407CBD079E47}" type="slidenum">
              <a:rPr spc="-5" dirty="0"/>
              <a:t>7</a:t>
            </a:fld>
            <a:endParaRPr spc="-5" dirty="0"/>
          </a:p>
        </p:txBody>
      </p:sp>
      <p:pic>
        <p:nvPicPr>
          <p:cNvPr id="5" name="Graphic 4">
            <a:extLst>
              <a:ext uri="{FF2B5EF4-FFF2-40B4-BE49-F238E27FC236}">
                <a16:creationId xmlns:a16="http://schemas.microsoft.com/office/drawing/2014/main" id="{32D6FF42-268B-4431-B908-0F9B8D15146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87818" y="63389"/>
            <a:ext cx="1238249" cy="768207"/>
          </a:xfrm>
          <a:prstGeom prst="rect">
            <a:avLst/>
          </a:prstGeom>
        </p:spPr>
      </p:pic>
      <p:cxnSp>
        <p:nvCxnSpPr>
          <p:cNvPr id="6" name="Straight Connector 5">
            <a:extLst>
              <a:ext uri="{FF2B5EF4-FFF2-40B4-BE49-F238E27FC236}">
                <a16:creationId xmlns:a16="http://schemas.microsoft.com/office/drawing/2014/main" id="{AF5AE429-9F9D-408E-A66F-1E2744B11A66}"/>
              </a:ext>
            </a:extLst>
          </p:cNvPr>
          <p:cNvCxnSpPr/>
          <p:nvPr/>
        </p:nvCxnSpPr>
        <p:spPr>
          <a:xfrm flipV="1">
            <a:off x="0" y="1054100"/>
            <a:ext cx="9118600" cy="76200"/>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139FD375-FCB4-46BA-B41C-2797BEE8520E}"/>
              </a:ext>
            </a:extLst>
          </p:cNvPr>
          <p:cNvCxnSpPr>
            <a:cxnSpLocks/>
          </p:cNvCxnSpPr>
          <p:nvPr/>
        </p:nvCxnSpPr>
        <p:spPr>
          <a:xfrm>
            <a:off x="901700" y="0"/>
            <a:ext cx="0" cy="166370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65352" y="506983"/>
            <a:ext cx="3784092" cy="457200"/>
          </a:xfrm>
          <a:prstGeom prst="rect">
            <a:avLst/>
          </a:prstGeom>
        </p:spPr>
      </p:pic>
      <p:sp>
        <p:nvSpPr>
          <p:cNvPr id="3" name="object 3"/>
          <p:cNvSpPr txBox="1"/>
          <p:nvPr/>
        </p:nvSpPr>
        <p:spPr>
          <a:xfrm>
            <a:off x="1590049" y="1802785"/>
            <a:ext cx="6590665" cy="2763577"/>
          </a:xfrm>
          <a:prstGeom prst="rect">
            <a:avLst/>
          </a:prstGeom>
        </p:spPr>
        <p:txBody>
          <a:bodyPr vert="horz" wrap="square" lIns="0" tIns="97790" rIns="0" bIns="0" rtlCol="0">
            <a:spAutoFit/>
          </a:bodyPr>
          <a:lstStyle/>
          <a:p>
            <a:pPr marL="546100" indent="-534035">
              <a:lnSpc>
                <a:spcPct val="100000"/>
              </a:lnSpc>
              <a:spcBef>
                <a:spcPts val="770"/>
              </a:spcBef>
              <a:buFont typeface="+mj-lt"/>
              <a:buAutoNum type="arabicPeriod"/>
              <a:tabLst>
                <a:tab pos="545465" algn="l"/>
                <a:tab pos="546735" algn="l"/>
              </a:tabLst>
            </a:pPr>
            <a:r>
              <a:rPr sz="2400" spc="-5" dirty="0">
                <a:solidFill>
                  <a:srgbClr val="FFFFFF"/>
                </a:solidFill>
                <a:latin typeface="Tahoma"/>
                <a:cs typeface="Tahoma"/>
              </a:rPr>
              <a:t>Introduction</a:t>
            </a:r>
            <a:endParaRPr sz="2400" dirty="0">
              <a:latin typeface="Tahoma"/>
              <a:cs typeface="Tahoma"/>
            </a:endParaRPr>
          </a:p>
          <a:p>
            <a:pPr marL="546100" indent="-534035">
              <a:lnSpc>
                <a:spcPct val="100000"/>
              </a:lnSpc>
              <a:spcBef>
                <a:spcPts val="675"/>
              </a:spcBef>
              <a:buFont typeface="+mj-lt"/>
              <a:buAutoNum type="arabicPeriod"/>
              <a:tabLst>
                <a:tab pos="545465" algn="l"/>
                <a:tab pos="546735" algn="l"/>
              </a:tabLst>
            </a:pPr>
            <a:r>
              <a:rPr sz="2400" spc="-5" dirty="0">
                <a:solidFill>
                  <a:srgbClr val="FFFFFF"/>
                </a:solidFill>
                <a:latin typeface="Tahoma"/>
                <a:cs typeface="Tahoma"/>
              </a:rPr>
              <a:t>Project</a:t>
            </a:r>
            <a:r>
              <a:rPr sz="2400" spc="-30" dirty="0">
                <a:solidFill>
                  <a:srgbClr val="FFFFFF"/>
                </a:solidFill>
                <a:latin typeface="Tahoma"/>
                <a:cs typeface="Tahoma"/>
              </a:rPr>
              <a:t> </a:t>
            </a:r>
            <a:r>
              <a:rPr sz="2400" dirty="0">
                <a:solidFill>
                  <a:srgbClr val="FFFFFF"/>
                </a:solidFill>
                <a:latin typeface="Tahoma"/>
                <a:cs typeface="Tahoma"/>
              </a:rPr>
              <a:t>Organization</a:t>
            </a:r>
            <a:endParaRPr sz="2400" dirty="0">
              <a:latin typeface="Tahoma"/>
              <a:cs typeface="Tahoma"/>
            </a:endParaRPr>
          </a:p>
          <a:p>
            <a:pPr marL="546100" indent="-534035">
              <a:lnSpc>
                <a:spcPct val="100000"/>
              </a:lnSpc>
              <a:spcBef>
                <a:spcPts val="670"/>
              </a:spcBef>
              <a:buFont typeface="+mj-lt"/>
              <a:buAutoNum type="arabicPeriod"/>
              <a:tabLst>
                <a:tab pos="546100" algn="l"/>
                <a:tab pos="546735" algn="l"/>
              </a:tabLst>
            </a:pPr>
            <a:r>
              <a:rPr sz="2400" dirty="0">
                <a:solidFill>
                  <a:srgbClr val="FFFFFF"/>
                </a:solidFill>
                <a:latin typeface="Tahoma"/>
                <a:cs typeface="Tahoma"/>
              </a:rPr>
              <a:t>Managerial</a:t>
            </a:r>
            <a:r>
              <a:rPr sz="2400" spc="-30" dirty="0">
                <a:solidFill>
                  <a:srgbClr val="FFFFFF"/>
                </a:solidFill>
                <a:latin typeface="Tahoma"/>
                <a:cs typeface="Tahoma"/>
              </a:rPr>
              <a:t> </a:t>
            </a:r>
            <a:r>
              <a:rPr sz="2400" spc="-5" dirty="0">
                <a:solidFill>
                  <a:srgbClr val="FFFFFF"/>
                </a:solidFill>
                <a:latin typeface="Tahoma"/>
                <a:cs typeface="Tahoma"/>
              </a:rPr>
              <a:t>Process</a:t>
            </a:r>
            <a:endParaRPr sz="2400" dirty="0">
              <a:latin typeface="Tahoma"/>
              <a:cs typeface="Tahoma"/>
            </a:endParaRPr>
          </a:p>
          <a:p>
            <a:pPr marL="546100" indent="-534035">
              <a:lnSpc>
                <a:spcPct val="100000"/>
              </a:lnSpc>
              <a:spcBef>
                <a:spcPts val="685"/>
              </a:spcBef>
              <a:buFont typeface="+mj-lt"/>
              <a:buAutoNum type="arabicPeriod"/>
              <a:tabLst>
                <a:tab pos="546100" algn="l"/>
                <a:tab pos="546735" algn="l"/>
              </a:tabLst>
            </a:pPr>
            <a:r>
              <a:rPr sz="2400" spc="-5" dirty="0">
                <a:solidFill>
                  <a:srgbClr val="FFFFFF"/>
                </a:solidFill>
                <a:latin typeface="Tahoma"/>
                <a:cs typeface="Tahoma"/>
              </a:rPr>
              <a:t>Technical</a:t>
            </a:r>
            <a:r>
              <a:rPr sz="2400" spc="-35" dirty="0">
                <a:solidFill>
                  <a:srgbClr val="FFFFFF"/>
                </a:solidFill>
                <a:latin typeface="Tahoma"/>
                <a:cs typeface="Tahoma"/>
              </a:rPr>
              <a:t> </a:t>
            </a:r>
            <a:r>
              <a:rPr sz="2400" spc="-5" dirty="0">
                <a:solidFill>
                  <a:srgbClr val="FFFFFF"/>
                </a:solidFill>
                <a:latin typeface="Tahoma"/>
                <a:cs typeface="Tahoma"/>
              </a:rPr>
              <a:t>Process</a:t>
            </a:r>
            <a:endParaRPr sz="2400" dirty="0">
              <a:latin typeface="Tahoma"/>
              <a:cs typeface="Tahoma"/>
            </a:endParaRPr>
          </a:p>
          <a:p>
            <a:pPr marL="546100" indent="-534035">
              <a:lnSpc>
                <a:spcPct val="100000"/>
              </a:lnSpc>
              <a:spcBef>
                <a:spcPts val="670"/>
              </a:spcBef>
              <a:buFont typeface="+mj-lt"/>
              <a:buAutoNum type="arabicPeriod"/>
              <a:tabLst>
                <a:tab pos="546100" algn="l"/>
                <a:tab pos="546735" algn="l"/>
              </a:tabLst>
            </a:pPr>
            <a:r>
              <a:rPr sz="2400" dirty="0">
                <a:solidFill>
                  <a:srgbClr val="FFFFFF"/>
                </a:solidFill>
                <a:latin typeface="Tahoma"/>
                <a:cs typeface="Tahoma"/>
              </a:rPr>
              <a:t>Work</a:t>
            </a:r>
            <a:r>
              <a:rPr sz="2400" spc="-10" dirty="0">
                <a:solidFill>
                  <a:srgbClr val="FFFFFF"/>
                </a:solidFill>
                <a:latin typeface="Tahoma"/>
                <a:cs typeface="Tahoma"/>
              </a:rPr>
              <a:t> </a:t>
            </a:r>
            <a:r>
              <a:rPr sz="2400" spc="-5" dirty="0">
                <a:solidFill>
                  <a:srgbClr val="FFFFFF"/>
                </a:solidFill>
                <a:latin typeface="Tahoma"/>
                <a:cs typeface="Tahoma"/>
              </a:rPr>
              <a:t>Packages,</a:t>
            </a:r>
            <a:r>
              <a:rPr sz="2400" spc="-10" dirty="0">
                <a:solidFill>
                  <a:srgbClr val="FFFFFF"/>
                </a:solidFill>
                <a:latin typeface="Tahoma"/>
                <a:cs typeface="Tahoma"/>
              </a:rPr>
              <a:t> </a:t>
            </a:r>
            <a:r>
              <a:rPr sz="2400" spc="-5" dirty="0">
                <a:solidFill>
                  <a:srgbClr val="FFFFFF"/>
                </a:solidFill>
                <a:latin typeface="Tahoma"/>
                <a:cs typeface="Tahoma"/>
              </a:rPr>
              <a:t>Schedule, and</a:t>
            </a:r>
            <a:r>
              <a:rPr sz="2400" spc="-10" dirty="0">
                <a:solidFill>
                  <a:srgbClr val="FFFFFF"/>
                </a:solidFill>
                <a:latin typeface="Tahoma"/>
                <a:cs typeface="Tahoma"/>
              </a:rPr>
              <a:t> </a:t>
            </a:r>
            <a:r>
              <a:rPr sz="2400" spc="-5" dirty="0">
                <a:solidFill>
                  <a:srgbClr val="FFFFFF"/>
                </a:solidFill>
                <a:latin typeface="Tahoma"/>
                <a:cs typeface="Tahoma"/>
              </a:rPr>
              <a:t>Budget</a:t>
            </a:r>
            <a:endParaRPr sz="2400" dirty="0">
              <a:latin typeface="Tahoma"/>
              <a:cs typeface="Tahoma"/>
            </a:endParaRPr>
          </a:p>
          <a:p>
            <a:pPr marL="546100" indent="-534035">
              <a:lnSpc>
                <a:spcPct val="100000"/>
              </a:lnSpc>
              <a:spcBef>
                <a:spcPts val="685"/>
              </a:spcBef>
              <a:buFont typeface="+mj-lt"/>
              <a:buAutoNum type="arabicPeriod"/>
              <a:tabLst>
                <a:tab pos="546100" algn="l"/>
                <a:tab pos="546735" algn="l"/>
              </a:tabLst>
            </a:pPr>
            <a:r>
              <a:rPr sz="2400" dirty="0">
                <a:solidFill>
                  <a:srgbClr val="FFFFFF"/>
                </a:solidFill>
                <a:latin typeface="Tahoma"/>
                <a:cs typeface="Tahoma"/>
              </a:rPr>
              <a:t>Additional</a:t>
            </a:r>
            <a:r>
              <a:rPr sz="2400" spc="-25" dirty="0">
                <a:solidFill>
                  <a:srgbClr val="FFFFFF"/>
                </a:solidFill>
                <a:latin typeface="Tahoma"/>
                <a:cs typeface="Tahoma"/>
              </a:rPr>
              <a:t> </a:t>
            </a:r>
            <a:r>
              <a:rPr sz="2400" spc="-5" dirty="0">
                <a:solidFill>
                  <a:srgbClr val="FFFFFF"/>
                </a:solidFill>
                <a:latin typeface="Tahoma"/>
                <a:cs typeface="Tahoma"/>
              </a:rPr>
              <a:t>Sections</a:t>
            </a:r>
            <a:endParaRPr sz="2400" dirty="0">
              <a:latin typeface="Tahoma"/>
              <a:cs typeface="Tahoma"/>
            </a:endParaRPr>
          </a:p>
        </p:txBody>
      </p:sp>
      <p:sp>
        <p:nvSpPr>
          <p:cNvPr id="4" name="object 4"/>
          <p:cNvSpPr txBox="1">
            <a:spLocks noGrp="1"/>
          </p:cNvSpPr>
          <p:nvPr>
            <p:ph type="sldNum" sz="quarter" idx="7"/>
          </p:nvPr>
        </p:nvSpPr>
        <p:spPr>
          <a:prstGeom prst="rect">
            <a:avLst/>
          </a:prstGeom>
        </p:spPr>
        <p:txBody>
          <a:bodyPr vert="horz" wrap="square" lIns="0" tIns="12065" rIns="0" bIns="0" rtlCol="0">
            <a:spAutoFit/>
          </a:bodyPr>
          <a:lstStyle/>
          <a:p>
            <a:pPr marL="38100">
              <a:lnSpc>
                <a:spcPct val="100000"/>
              </a:lnSpc>
              <a:spcBef>
                <a:spcPts val="95"/>
              </a:spcBef>
            </a:pPr>
            <a:fld id="{81D60167-4931-47E6-BA6A-407CBD079E47}" type="slidenum">
              <a:rPr spc="-5" dirty="0"/>
              <a:t>8</a:t>
            </a:fld>
            <a:endParaRPr spc="-5" dirty="0"/>
          </a:p>
        </p:txBody>
      </p:sp>
      <p:pic>
        <p:nvPicPr>
          <p:cNvPr id="5" name="Graphic 4">
            <a:extLst>
              <a:ext uri="{FF2B5EF4-FFF2-40B4-BE49-F238E27FC236}">
                <a16:creationId xmlns:a16="http://schemas.microsoft.com/office/drawing/2014/main" id="{1678404E-A430-4EBD-A6A7-93765F1C125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87818" y="63389"/>
            <a:ext cx="1238249" cy="768207"/>
          </a:xfrm>
          <a:prstGeom prst="rect">
            <a:avLst/>
          </a:prstGeom>
        </p:spPr>
      </p:pic>
      <p:cxnSp>
        <p:nvCxnSpPr>
          <p:cNvPr id="6" name="Straight Connector 5">
            <a:extLst>
              <a:ext uri="{FF2B5EF4-FFF2-40B4-BE49-F238E27FC236}">
                <a16:creationId xmlns:a16="http://schemas.microsoft.com/office/drawing/2014/main" id="{ACCE6FA2-8106-419A-81DB-EB51E2C71C0F}"/>
              </a:ext>
            </a:extLst>
          </p:cNvPr>
          <p:cNvCxnSpPr/>
          <p:nvPr/>
        </p:nvCxnSpPr>
        <p:spPr>
          <a:xfrm flipV="1">
            <a:off x="0" y="1054100"/>
            <a:ext cx="9118600" cy="76200"/>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65352" y="506983"/>
            <a:ext cx="4840224" cy="457200"/>
          </a:xfrm>
          <a:prstGeom prst="rect">
            <a:avLst/>
          </a:prstGeom>
        </p:spPr>
      </p:pic>
      <p:sp>
        <p:nvSpPr>
          <p:cNvPr id="3" name="object 3"/>
          <p:cNvSpPr txBox="1">
            <a:spLocks noGrp="1"/>
          </p:cNvSpPr>
          <p:nvPr>
            <p:ph type="title"/>
          </p:nvPr>
        </p:nvSpPr>
        <p:spPr>
          <a:xfrm>
            <a:off x="1158514" y="1968500"/>
            <a:ext cx="2696845" cy="505908"/>
          </a:xfrm>
          <a:prstGeom prst="rect">
            <a:avLst/>
          </a:prstGeom>
        </p:spPr>
        <p:txBody>
          <a:bodyPr vert="horz" wrap="square" lIns="0" tIns="13335" rIns="0" bIns="0" rtlCol="0">
            <a:spAutoFit/>
          </a:bodyPr>
          <a:lstStyle/>
          <a:p>
            <a:pPr marL="469900" indent="-457200">
              <a:lnSpc>
                <a:spcPct val="100000"/>
              </a:lnSpc>
              <a:spcBef>
                <a:spcPts val="105"/>
              </a:spcBef>
              <a:buFont typeface="Wingdings" panose="05000000000000000000" pitchFamily="2" charset="2"/>
              <a:buChar char="v"/>
            </a:pPr>
            <a:r>
              <a:rPr dirty="0"/>
              <a:t>Introduction</a:t>
            </a:r>
          </a:p>
        </p:txBody>
      </p:sp>
      <p:sp>
        <p:nvSpPr>
          <p:cNvPr id="5" name="object 5"/>
          <p:cNvSpPr txBox="1">
            <a:spLocks noGrp="1"/>
          </p:cNvSpPr>
          <p:nvPr>
            <p:ph type="sldNum" sz="quarter" idx="7"/>
          </p:nvPr>
        </p:nvSpPr>
        <p:spPr>
          <a:prstGeom prst="rect">
            <a:avLst/>
          </a:prstGeom>
        </p:spPr>
        <p:txBody>
          <a:bodyPr vert="horz" wrap="square" lIns="0" tIns="12065" rIns="0" bIns="0" rtlCol="0">
            <a:spAutoFit/>
          </a:bodyPr>
          <a:lstStyle/>
          <a:p>
            <a:pPr marL="38100">
              <a:lnSpc>
                <a:spcPct val="100000"/>
              </a:lnSpc>
              <a:spcBef>
                <a:spcPts val="95"/>
              </a:spcBef>
            </a:pPr>
            <a:fld id="{81D60167-4931-47E6-BA6A-407CBD079E47}" type="slidenum">
              <a:rPr spc="-5" dirty="0"/>
              <a:t>9</a:t>
            </a:fld>
            <a:endParaRPr spc="-5" dirty="0"/>
          </a:p>
        </p:txBody>
      </p:sp>
      <p:sp>
        <p:nvSpPr>
          <p:cNvPr id="4" name="object 4"/>
          <p:cNvSpPr txBox="1"/>
          <p:nvPr/>
        </p:nvSpPr>
        <p:spPr>
          <a:xfrm>
            <a:off x="2044700" y="2578100"/>
            <a:ext cx="4618990" cy="2304477"/>
          </a:xfrm>
          <a:prstGeom prst="rect">
            <a:avLst/>
          </a:prstGeom>
        </p:spPr>
        <p:txBody>
          <a:bodyPr vert="horz" wrap="square" lIns="0" tIns="97790" rIns="0" bIns="0" rtlCol="0">
            <a:spAutoFit/>
          </a:bodyPr>
          <a:lstStyle/>
          <a:p>
            <a:pPr marL="619760" lvl="1" indent="-607695">
              <a:lnSpc>
                <a:spcPct val="100000"/>
              </a:lnSpc>
              <a:spcBef>
                <a:spcPts val="770"/>
              </a:spcBef>
              <a:buAutoNum type="arabicPeriod"/>
              <a:tabLst>
                <a:tab pos="620395" algn="l"/>
              </a:tabLst>
            </a:pPr>
            <a:r>
              <a:rPr sz="2400" spc="-5" dirty="0">
                <a:solidFill>
                  <a:srgbClr val="FFFFFF"/>
                </a:solidFill>
                <a:latin typeface="Tahoma"/>
                <a:cs typeface="Tahoma"/>
              </a:rPr>
              <a:t>Project</a:t>
            </a:r>
            <a:r>
              <a:rPr sz="2400" spc="-30" dirty="0">
                <a:solidFill>
                  <a:srgbClr val="FFFFFF"/>
                </a:solidFill>
                <a:latin typeface="Tahoma"/>
                <a:cs typeface="Tahoma"/>
              </a:rPr>
              <a:t> </a:t>
            </a:r>
            <a:r>
              <a:rPr sz="2400" spc="-5" dirty="0">
                <a:solidFill>
                  <a:srgbClr val="FFFFFF"/>
                </a:solidFill>
                <a:latin typeface="Tahoma"/>
                <a:cs typeface="Tahoma"/>
              </a:rPr>
              <a:t>Overview</a:t>
            </a:r>
            <a:endParaRPr sz="2400" dirty="0">
              <a:latin typeface="Tahoma"/>
              <a:cs typeface="Tahoma"/>
            </a:endParaRPr>
          </a:p>
          <a:p>
            <a:pPr marL="619125" lvl="1" indent="-607060">
              <a:lnSpc>
                <a:spcPct val="100000"/>
              </a:lnSpc>
              <a:spcBef>
                <a:spcPts val="675"/>
              </a:spcBef>
              <a:buAutoNum type="arabicPeriod"/>
              <a:tabLst>
                <a:tab pos="619760" algn="l"/>
              </a:tabLst>
            </a:pPr>
            <a:r>
              <a:rPr sz="2400" spc="-5" dirty="0">
                <a:solidFill>
                  <a:srgbClr val="FFFFFF"/>
                </a:solidFill>
                <a:latin typeface="Tahoma"/>
                <a:cs typeface="Tahoma"/>
              </a:rPr>
              <a:t>Project</a:t>
            </a:r>
            <a:r>
              <a:rPr sz="2400" spc="-30" dirty="0">
                <a:solidFill>
                  <a:srgbClr val="FFFFFF"/>
                </a:solidFill>
                <a:latin typeface="Tahoma"/>
                <a:cs typeface="Tahoma"/>
              </a:rPr>
              <a:t> </a:t>
            </a:r>
            <a:r>
              <a:rPr sz="2400" spc="-5" dirty="0">
                <a:solidFill>
                  <a:srgbClr val="FFFFFF"/>
                </a:solidFill>
                <a:latin typeface="Tahoma"/>
                <a:cs typeface="Tahoma"/>
              </a:rPr>
              <a:t>Deliverables</a:t>
            </a:r>
            <a:endParaRPr sz="2400" dirty="0">
              <a:latin typeface="Tahoma"/>
              <a:cs typeface="Tahoma"/>
            </a:endParaRPr>
          </a:p>
          <a:p>
            <a:pPr marL="620395" lvl="1" indent="-608330">
              <a:lnSpc>
                <a:spcPct val="100000"/>
              </a:lnSpc>
              <a:spcBef>
                <a:spcPts val="670"/>
              </a:spcBef>
              <a:buAutoNum type="arabicPeriod"/>
              <a:tabLst>
                <a:tab pos="621030" algn="l"/>
              </a:tabLst>
            </a:pPr>
            <a:r>
              <a:rPr sz="2400" spc="-5" dirty="0">
                <a:solidFill>
                  <a:srgbClr val="FFFFFF"/>
                </a:solidFill>
                <a:latin typeface="Tahoma"/>
                <a:cs typeface="Tahoma"/>
              </a:rPr>
              <a:t>Evolution</a:t>
            </a:r>
            <a:r>
              <a:rPr sz="2400" spc="-20" dirty="0">
                <a:solidFill>
                  <a:srgbClr val="FFFFFF"/>
                </a:solidFill>
                <a:latin typeface="Tahoma"/>
                <a:cs typeface="Tahoma"/>
              </a:rPr>
              <a:t> </a:t>
            </a:r>
            <a:r>
              <a:rPr sz="2400" spc="-5" dirty="0">
                <a:solidFill>
                  <a:srgbClr val="FFFFFF"/>
                </a:solidFill>
                <a:latin typeface="Tahoma"/>
                <a:cs typeface="Tahoma"/>
              </a:rPr>
              <a:t>of</a:t>
            </a:r>
            <a:r>
              <a:rPr sz="2400" spc="-20" dirty="0">
                <a:solidFill>
                  <a:srgbClr val="FFFFFF"/>
                </a:solidFill>
                <a:latin typeface="Tahoma"/>
                <a:cs typeface="Tahoma"/>
              </a:rPr>
              <a:t> </a:t>
            </a:r>
            <a:r>
              <a:rPr sz="2400" spc="-5" dirty="0">
                <a:solidFill>
                  <a:srgbClr val="FFFFFF"/>
                </a:solidFill>
                <a:latin typeface="Tahoma"/>
                <a:cs typeface="Tahoma"/>
              </a:rPr>
              <a:t>SPMP</a:t>
            </a:r>
            <a:endParaRPr sz="2400" dirty="0">
              <a:latin typeface="Tahoma"/>
              <a:cs typeface="Tahoma"/>
            </a:endParaRPr>
          </a:p>
          <a:p>
            <a:pPr marL="619760" lvl="1" indent="-607695">
              <a:lnSpc>
                <a:spcPct val="100000"/>
              </a:lnSpc>
              <a:spcBef>
                <a:spcPts val="685"/>
              </a:spcBef>
              <a:buAutoNum type="arabicPeriod"/>
              <a:tabLst>
                <a:tab pos="620395" algn="l"/>
              </a:tabLst>
            </a:pPr>
            <a:r>
              <a:rPr sz="2400" spc="-5" dirty="0">
                <a:solidFill>
                  <a:srgbClr val="FFFFFF"/>
                </a:solidFill>
                <a:latin typeface="Tahoma"/>
                <a:cs typeface="Tahoma"/>
              </a:rPr>
              <a:t>References</a:t>
            </a:r>
            <a:endParaRPr sz="2400" dirty="0">
              <a:latin typeface="Tahoma"/>
              <a:cs typeface="Tahoma"/>
            </a:endParaRPr>
          </a:p>
          <a:p>
            <a:pPr marL="619125" lvl="1" indent="-607060">
              <a:lnSpc>
                <a:spcPct val="100000"/>
              </a:lnSpc>
              <a:spcBef>
                <a:spcPts val="670"/>
              </a:spcBef>
              <a:buAutoNum type="arabicPeriod"/>
              <a:tabLst>
                <a:tab pos="619760" algn="l"/>
              </a:tabLst>
            </a:pPr>
            <a:r>
              <a:rPr sz="2400" spc="-10" dirty="0">
                <a:solidFill>
                  <a:srgbClr val="FFFFFF"/>
                </a:solidFill>
                <a:latin typeface="Tahoma"/>
                <a:cs typeface="Tahoma"/>
              </a:rPr>
              <a:t>Definitions</a:t>
            </a:r>
            <a:r>
              <a:rPr sz="2400" spc="-15" dirty="0">
                <a:solidFill>
                  <a:srgbClr val="FFFFFF"/>
                </a:solidFill>
                <a:latin typeface="Tahoma"/>
                <a:cs typeface="Tahoma"/>
              </a:rPr>
              <a:t> </a:t>
            </a:r>
            <a:r>
              <a:rPr sz="2400" spc="-5" dirty="0">
                <a:solidFill>
                  <a:srgbClr val="FFFFFF"/>
                </a:solidFill>
                <a:latin typeface="Tahoma"/>
                <a:cs typeface="Tahoma"/>
              </a:rPr>
              <a:t>and</a:t>
            </a:r>
            <a:r>
              <a:rPr sz="2400" spc="5" dirty="0">
                <a:solidFill>
                  <a:srgbClr val="FFFFFF"/>
                </a:solidFill>
                <a:latin typeface="Tahoma"/>
                <a:cs typeface="Tahoma"/>
              </a:rPr>
              <a:t> </a:t>
            </a:r>
            <a:r>
              <a:rPr sz="2400" spc="-5" dirty="0">
                <a:solidFill>
                  <a:srgbClr val="FFFFFF"/>
                </a:solidFill>
                <a:latin typeface="Tahoma"/>
                <a:cs typeface="Tahoma"/>
              </a:rPr>
              <a:t>Acronyms</a:t>
            </a:r>
            <a:endParaRPr sz="2400" dirty="0">
              <a:latin typeface="Tahoma"/>
              <a:cs typeface="Tahoma"/>
            </a:endParaRPr>
          </a:p>
        </p:txBody>
      </p:sp>
      <p:pic>
        <p:nvPicPr>
          <p:cNvPr id="6" name="Graphic 5">
            <a:extLst>
              <a:ext uri="{FF2B5EF4-FFF2-40B4-BE49-F238E27FC236}">
                <a16:creationId xmlns:a16="http://schemas.microsoft.com/office/drawing/2014/main" id="{5115D7FE-BD69-4A17-9D9B-5D3F7EE206D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87818" y="63389"/>
            <a:ext cx="1238249" cy="768207"/>
          </a:xfrm>
          <a:prstGeom prst="rect">
            <a:avLst/>
          </a:prstGeom>
        </p:spPr>
      </p:pic>
      <p:cxnSp>
        <p:nvCxnSpPr>
          <p:cNvPr id="7" name="Straight Connector 6">
            <a:extLst>
              <a:ext uri="{FF2B5EF4-FFF2-40B4-BE49-F238E27FC236}">
                <a16:creationId xmlns:a16="http://schemas.microsoft.com/office/drawing/2014/main" id="{61A7A2DA-EB1F-4406-A7BA-85875AD955CC}"/>
              </a:ext>
            </a:extLst>
          </p:cNvPr>
          <p:cNvCxnSpPr/>
          <p:nvPr/>
        </p:nvCxnSpPr>
        <p:spPr>
          <a:xfrm flipV="1">
            <a:off x="0" y="1054100"/>
            <a:ext cx="9118600" cy="76200"/>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8" name="Straight Connector 7">
            <a:extLst>
              <a:ext uri="{FF2B5EF4-FFF2-40B4-BE49-F238E27FC236}">
                <a16:creationId xmlns:a16="http://schemas.microsoft.com/office/drawing/2014/main" id="{B60D2A4A-FBFB-4CF3-9AA4-5E96A8308DF8}"/>
              </a:ext>
            </a:extLst>
          </p:cNvPr>
          <p:cNvCxnSpPr>
            <a:cxnSpLocks/>
          </p:cNvCxnSpPr>
          <p:nvPr/>
        </p:nvCxnSpPr>
        <p:spPr>
          <a:xfrm>
            <a:off x="901700" y="0"/>
            <a:ext cx="0" cy="166370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1661</TotalTime>
  <Words>1772</Words>
  <Application>Microsoft Office PowerPoint</Application>
  <PresentationFormat>Custom</PresentationFormat>
  <Paragraphs>262</Paragraphs>
  <Slides>40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Britannic Bold</vt:lpstr>
      <vt:lpstr>Calibri</vt:lpstr>
      <vt:lpstr>Dinot</vt:lpstr>
      <vt:lpstr>Sitka Text</vt:lpstr>
      <vt:lpstr>Tahoma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vt:lpstr>
      <vt:lpstr>1.1 Project Overview (Page 1 of 2)</vt:lpstr>
      <vt:lpstr>1.1 Project Overview (Page 2 of 2) Time, budget &amp; company requirements:</vt:lpstr>
      <vt:lpstr>1.2 Project Deliverables</vt:lpstr>
      <vt:lpstr>1.3 Evolution of the SPMP  All changes must be agreed  by Durst team before  they are implemented.    -&gt; All changes must be  documented in order to keep the SPMP  correct and up to date.</vt:lpstr>
      <vt:lpstr>1.4 References Refer to our company(Durst Phototechnik AG) coding, documentation  and testing standards.</vt:lpstr>
      <vt:lpstr>2. Project Organization</vt:lpstr>
      <vt:lpstr>2.1 Process Model</vt:lpstr>
      <vt:lpstr>2.2 Organizational Structure Development team consists of Mr. Martin (Lead), Mr. Himanshu &amp; team(software engineers).</vt:lpstr>
      <vt:lpstr>2.3 Organizational Boundaries and  Interfaces</vt:lpstr>
      <vt:lpstr>2.4 Project Responsibilities</vt:lpstr>
      <vt:lpstr>3. Managerial Process</vt:lpstr>
      <vt:lpstr>3.1 Managerial Objectives and Priorities</vt:lpstr>
      <vt:lpstr>3.2 Assumptions, Dependencies &amp;  Constraints</vt:lpstr>
      <vt:lpstr>3.3 Risk Management</vt:lpstr>
      <vt:lpstr>3.4 Monitoring &amp; Controlling Mechanisms</vt:lpstr>
      <vt:lpstr>3.5 Staffing Plan</vt:lpstr>
      <vt:lpstr>4. Technical Process</vt:lpstr>
      <vt:lpstr>4.1 Methods, Tools &amp; Techniques</vt:lpstr>
      <vt:lpstr>4.2 Software Documentation</vt:lpstr>
      <vt:lpstr>4.3 Project Support Function - Quality assurance will be performed as  documented in 2.1</vt:lpstr>
      <vt:lpstr>5. Work Packages, Schedule, and Budget</vt:lpstr>
      <vt:lpstr>5.1 Work Packages</vt:lpstr>
      <vt:lpstr>5.2 Dependencies</vt:lpstr>
      <vt:lpstr>5.4 Budget</vt:lpstr>
      <vt:lpstr>5.5 Schedule</vt:lpstr>
      <vt:lpstr>6. Additional Components</vt:lpstr>
      <vt:lpstr>6. Additional Components</vt:lpstr>
      <vt:lpstr>PowerPoint Presentation</vt:lpstr>
      <vt:lpstr>PowerPoint Presentation</vt:lpstr>
      <vt:lpstr>PowerPoint Presentation</vt:lpstr>
      <vt:lpstr>Gantt 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IEEE Software Project Management Plans</dc:title>
  <dc:creator>becky</dc:creator>
  <cp:lastModifiedBy>Himanshu Sharma</cp:lastModifiedBy>
  <cp:revision>30</cp:revision>
  <dcterms:created xsi:type="dcterms:W3CDTF">2021-03-15T18:20:39Z</dcterms:created>
  <dcterms:modified xsi:type="dcterms:W3CDTF">2021-03-18T18:47:55Z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2003-09-26T00:00:00Z</vt:filetime>
  </property>
  <property fmtid="{D5CDD505-2E9C-101B-9397-08002B2CF9AE}" pid="3" name="Creator">
    <vt:lpwstr>Acrobat PDFMaker 5.0 for PowerPoint</vt:lpwstr>
  </property>
  <property fmtid="{D5CDD505-2E9C-101B-9397-08002B2CF9AE}" pid="4" name="LastSaved">
    <vt:filetime>2021-03-15T00:00:00Z</vt:filetime>
  </property>
</Properties>
</file>