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5094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81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91948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96836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256387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331906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339677" y="1137244"/>
            <a:ext cx="42018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 smtClean="0">
                <a:latin typeface="Open Sans"/>
                <a:ea typeface="Open Sans"/>
                <a:cs typeface="Open Sans"/>
                <a:sym typeface="Open Sans"/>
              </a:rPr>
              <a:t>BUSINESS ANALYST NANO-DEGREE</a:t>
            </a:r>
            <a:endParaRPr lang="en" sz="3000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PROJECT -2.2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The Text File has been submitted with the Zip folder..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algn="ctr" fontAlgn="base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Create Reports from a Database</a:t>
            </a:r>
          </a:p>
        </p:txBody>
      </p:sp>
      <p:sp>
        <p:nvSpPr>
          <p:cNvPr id="4" name="Shape 66"/>
          <p:cNvSpPr txBox="1">
            <a:spLocks noGrp="1"/>
          </p:cNvSpPr>
          <p:nvPr>
            <p:ph type="body" idx="1"/>
          </p:nvPr>
        </p:nvSpPr>
        <p:spPr>
          <a:xfrm>
            <a:off x="6206164" y="3627455"/>
            <a:ext cx="2740585" cy="101488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Submitted By-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-&gt; </a:t>
            </a:r>
            <a:r>
              <a:rPr lang="en-IN" dirty="0" smtClean="0">
                <a:latin typeface="Open Sans"/>
                <a:ea typeface="Open Sans"/>
                <a:cs typeface="Open Sans"/>
                <a:sym typeface="Open Sans"/>
              </a:rPr>
              <a:t>Himanshu Sharma.</a:t>
            </a:r>
            <a:endParaRPr lang="de-DE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4283" y="838846"/>
            <a:ext cx="2093774" cy="411982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From the visualization, we can see that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-&gt;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USA is leading all the countries with the max.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260K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revenue.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-&gt;USA, Australia, Germany and Brazil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contains almost 50% of the total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world’s revenue.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algn="ctr" fontAlgn="base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Where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are my customers located?</a:t>
            </a:r>
            <a:b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endParaRPr lang="en" dirty="0">
              <a:solidFill>
                <a:schemeClr val="bg2">
                  <a:lumMod val="20000"/>
                  <a:lumOff val="8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ountry&#10;" title="Country"/>
          <p:cNvPicPr>
            <a:picLocks noChangeAspect="1"/>
          </p:cNvPicPr>
          <p:nvPr/>
        </p:nvPicPr>
        <p:blipFill rotWithShape="1">
          <a:blip r:embed="rId3"/>
          <a:srcRect l="27637" t="28117" r="12121" b="12526"/>
          <a:stretch/>
        </p:blipFill>
        <p:spPr>
          <a:xfrm>
            <a:off x="55266" y="982126"/>
            <a:ext cx="6637558" cy="3677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0994" y="982126"/>
            <a:ext cx="334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Total Revenue of Countries </a:t>
            </a:r>
            <a:endParaRPr lang="en-IN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776117" y="4588934"/>
            <a:ext cx="280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</a:t>
            </a:r>
            <a:r>
              <a:rPr lang="en-I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Countries 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209881" y="1085221"/>
            <a:ext cx="2539618" cy="37379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From the visualization, we can see that :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-&gt;</a:t>
            </a:r>
          </a:p>
          <a:p>
            <a:pPr lvl="0"/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-&gt; 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Pavlova, Ltd</a:t>
            </a:r>
            <a:r>
              <a:rPr lang="en-IN" dirty="0" smtClean="0">
                <a:latin typeface="Open Sans"/>
                <a:ea typeface="Open Sans"/>
                <a:cs typeface="Open Sans"/>
                <a:sym typeface="Open Sans"/>
              </a:rPr>
              <a:t>.  And  </a:t>
            </a:r>
            <a:r>
              <a:rPr lang="de-DE" dirty="0">
                <a:latin typeface="Open Sans"/>
                <a:ea typeface="Open Sans"/>
                <a:cs typeface="Open Sans"/>
                <a:sym typeface="Open Sans"/>
              </a:rPr>
              <a:t>Plutzer Lebensmittelgro�m�rkte </a:t>
            </a:r>
            <a:r>
              <a:rPr lang="de-DE" dirty="0" smtClean="0">
                <a:latin typeface="Open Sans"/>
                <a:ea typeface="Open Sans"/>
                <a:cs typeface="Open Sans"/>
                <a:sym typeface="Open Sans"/>
              </a:rPr>
              <a:t>AG supply the majority of the products with count 5.</a:t>
            </a:r>
          </a:p>
          <a:p>
            <a:pPr lvl="0"/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-&gt; 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New Orleans Cajun Delights and Specialty Biscuits, Ltd</a:t>
            </a:r>
            <a:r>
              <a:rPr lang="en-IN" dirty="0" smtClean="0">
                <a:latin typeface="Open Sans"/>
                <a:ea typeface="Open Sans"/>
                <a:cs typeface="Open Sans"/>
                <a:sym typeface="Open Sans"/>
              </a:rPr>
              <a:t>. Share the second position by supplying 4 types of products.</a:t>
            </a:r>
            <a:endParaRPr lang="de-DE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algn="ctr" fontAlgn="base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What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companies supply the majority of the products I sell?</a:t>
            </a:r>
            <a:b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endParaRPr lang="en" dirty="0">
              <a:solidFill>
                <a:schemeClr val="bg2">
                  <a:lumMod val="20000"/>
                  <a:lumOff val="8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1" t="29735" r="26836" b="12264"/>
          <a:stretch/>
        </p:blipFill>
        <p:spPr>
          <a:xfrm>
            <a:off x="255604" y="885401"/>
            <a:ext cx="5693020" cy="4062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6091" y="931332"/>
            <a:ext cx="427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Distinct No. of Products Supplied by Companies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682263" y="4759120"/>
            <a:ext cx="280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</a:t>
            </a:r>
            <a:r>
              <a:rPr lang="en-I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Companies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169688" y="933934"/>
            <a:ext cx="2780780" cy="381893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From the visualization, we can see that 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-&gt; Margaret Peacock is the highest performing employee with around 250K sale amount.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-&gt; Janet Leverling and Nancy Davolio are also leading employees with around 213k and 202K sale amount respectively.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2998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algn="ctr" fontAlgn="base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Who are my highest performing employees?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7434" t="27768" r="21541" b="10953"/>
          <a:stretch/>
        </p:blipFill>
        <p:spPr>
          <a:xfrm>
            <a:off x="321544" y="871260"/>
            <a:ext cx="5657223" cy="3944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6804" y="4752870"/>
            <a:ext cx="280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</a:t>
            </a:r>
            <a:r>
              <a:rPr lang="en-I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Employee Name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946" y="717371"/>
            <a:ext cx="427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Employees and their total Sales </a:t>
            </a:r>
            <a:endParaRPr lang="en-IN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87668" y="946325"/>
            <a:ext cx="1796041" cy="379664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From the visualization, we can see that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/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-&gt; </a:t>
            </a:r>
            <a:r>
              <a:rPr lang="en-IN" dirty="0" err="1">
                <a:latin typeface="Open Sans"/>
                <a:ea typeface="Open Sans"/>
                <a:cs typeface="Open Sans"/>
                <a:sym typeface="Open Sans"/>
              </a:rPr>
              <a:t>C�te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IN" dirty="0" err="1" smtClean="0">
                <a:latin typeface="Open Sans"/>
                <a:ea typeface="Open Sans"/>
                <a:cs typeface="Open Sans"/>
                <a:sym typeface="Open Sans"/>
              </a:rPr>
              <a:t>Blaye</a:t>
            </a:r>
            <a:r>
              <a:rPr lang="en-IN" dirty="0" smtClean="0">
                <a:latin typeface="Open Sans"/>
                <a:ea typeface="Open Sans"/>
                <a:cs typeface="Open Sans"/>
                <a:sym typeface="Open Sans"/>
              </a:rPr>
              <a:t> is growing the most in terms of sales.</a:t>
            </a:r>
          </a:p>
          <a:p>
            <a:pPr lvl="0"/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-&gt; </a:t>
            </a:r>
            <a:r>
              <a:rPr lang="en-IN" dirty="0" err="1">
                <a:latin typeface="Open Sans"/>
                <a:ea typeface="Open Sans"/>
                <a:cs typeface="Open Sans"/>
                <a:sym typeface="Open Sans"/>
              </a:rPr>
              <a:t>Th�ringer</a:t>
            </a:r>
            <a:r>
              <a:rPr lang="en-IN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dirty="0" err="1" smtClean="0">
                <a:latin typeface="Open Sans"/>
                <a:ea typeface="Open Sans"/>
                <a:cs typeface="Open Sans"/>
                <a:sym typeface="Open Sans"/>
              </a:rPr>
              <a:t>Rostbratwurst’s</a:t>
            </a:r>
            <a:r>
              <a:rPr lang="en-IN" dirty="0" smtClean="0">
                <a:latin typeface="Open Sans"/>
                <a:ea typeface="Open Sans"/>
                <a:cs typeface="Open Sans"/>
                <a:sym typeface="Open Sans"/>
              </a:rPr>
              <a:t> sales have also increased a  lot. </a:t>
            </a:r>
            <a:endParaRPr lang="en-I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algn="ctr" fontAlgn="base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What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products are growing in terms of sales?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" dirty="0">
              <a:solidFill>
                <a:schemeClr val="bg1">
                  <a:lumMod val="9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594" t="19327" r="1066" b="15004"/>
          <a:stretch/>
        </p:blipFill>
        <p:spPr>
          <a:xfrm>
            <a:off x="0" y="946325"/>
            <a:ext cx="7040478" cy="3695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7273" y="4742969"/>
            <a:ext cx="280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</a:t>
            </a:r>
            <a:r>
              <a:rPr lang="en-I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Year from 2014 to 2016 -&gt;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255</Words>
  <Application>Microsoft Office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simple-light-2</vt:lpstr>
      <vt:lpstr>Create Reports from a Database</vt:lpstr>
      <vt:lpstr>  Where are my customers located?  </vt:lpstr>
      <vt:lpstr>  What companies supply the majority of the products I sell?  </vt:lpstr>
      <vt:lpstr>Who are my highest performing employees?</vt:lpstr>
      <vt:lpstr>  What products are growing in terms of sales?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Sharma</dc:creator>
  <cp:lastModifiedBy>Himanshu Sharma</cp:lastModifiedBy>
  <cp:revision>21</cp:revision>
  <dcterms:modified xsi:type="dcterms:W3CDTF">2018-07-08T05:53:59Z</dcterms:modified>
</cp:coreProperties>
</file>