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3" r:id="rId9"/>
    <p:sldId id="264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6" autoAdjust="0"/>
    <p:restoredTop sz="95217" autoAdjust="0"/>
  </p:normalViewPr>
  <p:slideViewPr>
    <p:cSldViewPr>
      <p:cViewPr varScale="1">
        <p:scale>
          <a:sx n="69" d="100"/>
          <a:sy n="69" d="100"/>
        </p:scale>
        <p:origin x="-148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26F8-B200-4E51-A1A4-282C209453D4}" type="datetimeFigureOut">
              <a:rPr lang="en-US" smtClean="0"/>
              <a:pPr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C7310-CD64-40A4-8CB8-E2A27EFBE4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7310-CD64-40A4-8CB8-E2A27EFBE4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7310-CD64-40A4-8CB8-E2A27EFBE4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44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903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4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00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12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50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4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0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7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20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5726" y="1307488"/>
            <a:ext cx="8229600" cy="2743200"/>
          </a:xfrm>
        </p:spPr>
        <p:txBody>
          <a:bodyPr>
            <a:normAutofit/>
          </a:bodyPr>
          <a:lstStyle/>
          <a:p>
            <a:br>
              <a:rPr lang="en-US" u="sng" dirty="0">
                <a:ln w="6350">
                  <a:solidFill>
                    <a:sysClr val="windowText" lastClr="000000"/>
                  </a:solidFill>
                </a:ln>
                <a:solidFill>
                  <a:srgbClr val="C00000"/>
                </a:solidFill>
              </a:rPr>
            </a:br>
            <a:endParaRPr lang="en-US" u="sng" dirty="0">
              <a:ln w="6350">
                <a:solidFill>
                  <a:sysClr val="windowText" lastClr="0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8556" y="3429000"/>
            <a:ext cx="6400800" cy="3221502"/>
          </a:xfrm>
        </p:spPr>
        <p:txBody>
          <a:bodyPr>
            <a:normAutofit/>
          </a:bodyPr>
          <a:lstStyle/>
          <a:p>
            <a:r>
              <a:rPr lang="en-US" dirty="0"/>
              <a:t>PRESENTED BY 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HIMANSHU SHUKLA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ROLL.NO : 1842210056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BRANCH : C.S.E(3</a:t>
            </a:r>
            <a:r>
              <a:rPr lang="en-US" baseline="30000" dirty="0"/>
              <a:t>rd</a:t>
            </a:r>
            <a:r>
              <a:rPr lang="en-US" dirty="0"/>
              <a:t> YEAR)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676400"/>
            <a:ext cx="61722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MakeMyTrip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33528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:-</a:t>
            </a:r>
          </a:p>
          <a:p>
            <a:r>
              <a:rPr lang="en-US" dirty="0"/>
              <a:t>Mr. KAMLESH  KUMAR</a:t>
            </a:r>
          </a:p>
          <a:p>
            <a:r>
              <a:rPr lang="en-US" dirty="0" err="1"/>
              <a:t>Ast.Professor</a:t>
            </a:r>
            <a:r>
              <a:rPr lang="en-US"/>
              <a:t>(B.I.E.T)</a:t>
            </a:r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5162" y="2967335"/>
            <a:ext cx="554483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63856" y="709156"/>
            <a:ext cx="8610600" cy="1293028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56" y="1792357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India one of the most beautiful location for tourism</a:t>
            </a:r>
          </a:p>
          <a:p>
            <a:pPr algn="just"/>
            <a:r>
              <a:rPr lang="en-US" dirty="0"/>
              <a:t>The main purpose of “</a:t>
            </a:r>
            <a:r>
              <a:rPr lang="en-US" dirty="0" err="1"/>
              <a:t>MakeMyTrip</a:t>
            </a:r>
            <a:r>
              <a:rPr lang="en-US" dirty="0"/>
              <a:t>” is to provide a convenient way for a customer to book bus for tour purposes.</a:t>
            </a:r>
          </a:p>
          <a:p>
            <a:pPr algn="just"/>
            <a:r>
              <a:rPr lang="en-US" dirty="0"/>
              <a:t> In this </a:t>
            </a:r>
            <a:r>
              <a:rPr lang="en-IN" dirty="0"/>
              <a:t>website,</a:t>
            </a:r>
            <a:r>
              <a:rPr lang="en-US" dirty="0"/>
              <a:t> We will make an easier task of searching places and for booking bus.</a:t>
            </a:r>
          </a:p>
          <a:p>
            <a:pPr algn="just"/>
            <a:r>
              <a:rPr lang="en-US" dirty="0"/>
              <a:t> The </a:t>
            </a:r>
            <a:r>
              <a:rPr lang="en-IN" dirty="0"/>
              <a:t>website</a:t>
            </a:r>
            <a:r>
              <a:rPr lang="en-US" dirty="0"/>
              <a:t>‘</a:t>
            </a:r>
            <a:r>
              <a:rPr lang="en-US" dirty="0" err="1"/>
              <a:t>MakeMyTrip</a:t>
            </a:r>
            <a:r>
              <a:rPr lang="en-US" dirty="0"/>
              <a:t>’ is developed to replace the currently existing system, which helps in keeping records of the customer details of destination as well as payment received.</a:t>
            </a:r>
          </a:p>
        </p:txBody>
      </p:sp>
    </p:spTree>
  </p:cSld>
  <p:clrMapOvr>
    <a:masterClrMapping/>
  </p:clrMapOvr>
  <p:transition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40597" y="1468394"/>
            <a:ext cx="8962335" cy="25714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239" y="2613439"/>
            <a:ext cx="8355496" cy="5257800"/>
          </a:xfrm>
        </p:spPr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REGISTRATION</a:t>
            </a:r>
          </a:p>
          <a:p>
            <a:r>
              <a:rPr lang="en-US" dirty="0"/>
              <a:t>BOOKING</a:t>
            </a:r>
          </a:p>
          <a:p>
            <a:r>
              <a:rPr lang="en-US" dirty="0"/>
              <a:t>ABOUT US</a:t>
            </a:r>
          </a:p>
          <a:p>
            <a:r>
              <a:rPr lang="en-US" dirty="0"/>
              <a:t>GALLERY</a:t>
            </a:r>
          </a:p>
          <a:p>
            <a:r>
              <a:rPr lang="en-US" dirty="0"/>
              <a:t>CONTACT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715000"/>
            <a:ext cx="5486400" cy="609599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278687" y="61264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37360E9-2D5F-EB42-A2BE-42EFBB0A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510" y="-2796761"/>
            <a:ext cx="6873240" cy="16002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5162" y="0"/>
            <a:ext cx="49936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HOME PAGE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1027" name="Picture 3" descr="C:\Users\Dell\Desktop\66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1" cy="6019800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V="1">
            <a:off x="7162800" y="6172200"/>
            <a:ext cx="115888" cy="152399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5162" y="152400"/>
            <a:ext cx="49936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Registration 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3074" name="Picture 2" descr="C:\Users\Dell\Desktop\1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5105400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875E89A-A6F7-1E45-851F-B0E0B656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52"/>
            <a:ext cx="9144000" cy="52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6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1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3429000"/>
            <a:ext cx="8686799" cy="304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75162" y="1828800"/>
            <a:ext cx="49936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Booking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ansal\Desktop\website using html and css\New Picture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46087"/>
            <a:ext cx="7924800" cy="4583044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nsal\Pictures\New Picture (1)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1"/>
            <a:ext cx="7315199" cy="5791199"/>
          </a:xfrm>
          <a:prstGeom prst="rect">
            <a:avLst/>
          </a:prstGeom>
          <a:noFill/>
        </p:spPr>
      </p:pic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163</TotalTime>
  <Words>138</Words>
  <Application>Microsoft Office PowerPoint</Application>
  <PresentationFormat>On-screen Show (4:3)</PresentationFormat>
  <Paragraphs>33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 </vt:lpstr>
      <vt:lpstr>INTRODUCTION</vt:lpstr>
      <vt:lpstr>MODULES</vt:lpstr>
      <vt:lpstr>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AND TRAVEL MANAGEMNET SYSTEM</dc:title>
  <dc:creator>Dell</dc:creator>
  <cp:lastModifiedBy>919870823119</cp:lastModifiedBy>
  <cp:revision>63</cp:revision>
  <dcterms:created xsi:type="dcterms:W3CDTF">2020-12-30T13:33:25Z</dcterms:created>
  <dcterms:modified xsi:type="dcterms:W3CDTF">2021-01-14T12:57:08Z</dcterms:modified>
</cp:coreProperties>
</file>