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F0BA-F331-0D22-800B-50722B61E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9E0E1-DAB6-292F-A104-0525B490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6B64-8FCE-A1F5-A24F-53366669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6CDD-24C1-CEC3-1E2F-609C405E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5B5F-9542-7E6A-BFCE-C741FA2A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578E-6E47-9074-8B4C-A3837A4D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1BCF4-3434-5555-4A1A-70970121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F767-3ABE-1361-184C-A8A7AEF8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74D3-25F0-91E3-AED0-08C8A6B7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26B8-6077-23D0-FABF-B7947E73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8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6133-14F2-3069-D0EA-98264452F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69EBE-2A66-65EF-F8FB-9DB6290B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22C3-3B03-BC0A-0009-F613155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1101-AC7D-E51D-7204-99A0978C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1A31-77D7-C70F-8460-CC03D6F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6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42D7-7E6A-30FF-B832-90F260C2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C0A9-91B4-0E73-A69F-CDBDDB39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036D-7083-CC9B-C1A3-0E12BF2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C315-7567-46A8-463A-30840E35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637E-CBF0-9844-D896-BA7A4A9A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8318-E2C5-CA5B-D867-BFE97D98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FA607-619E-742A-3D4A-499B80B4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FF67-FA09-A0DB-9A90-B529B8D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5BA4-4F24-272B-67D2-0F8148C2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ECA0-19F4-F5EB-0265-6E98D52F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0F0D-7F8E-410F-4E25-CB6246EA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B015-7F8A-E954-5B6D-74DC629D4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1038-59EE-5444-0D02-88178E811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A972-1163-528A-23E2-9E8E799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C26A7-A4D2-E437-9618-9A5F9A44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CCDF-E30E-A3A3-2DC7-063478E6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29A4-49AE-CB2C-6E36-FBE16B62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65BE-F8A4-F303-9881-06B1F7BD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C40FE-4778-CBA4-86FE-B6940070E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1BED6-65ED-C6C2-236D-A77FE6E0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CF12C-4010-91B9-93AC-093A8D8DA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6BBBF-EA2F-1A34-8994-909B599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72519-7592-BD6A-D2E5-5768A9C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D6A7-49C5-DB46-F990-377E3DF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5879-8C5B-3BBC-163F-89C7A776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10FD3-E619-8534-6709-786DFDDC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47F6-500A-D4CA-F791-27E47802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960EC-62FE-ECBB-9182-A3E60C2B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9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94F0-FD17-8103-C79D-E9B24FE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BEE6C-DC21-6A98-DA3A-3A785C04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0361-C98F-59BF-5DF9-946D583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F5C4-CA33-BA73-CE60-137ACBC7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3466-6166-F9B5-9276-5C7926EF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90369-095A-5A0B-5762-A0E6BC080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BE14-40B9-2ABE-E6C5-A57E701F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5060-EE69-E52F-8F67-AC7DB412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2DDA-D3B1-15FF-2E11-F48D79D0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BB23-9D6A-FA96-15F9-1EE01315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3DB20-B30C-2DEA-7EE0-4884F572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05BFE-FB83-72A5-8131-4921119C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8E82A-4707-7A47-2441-EDED6362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34353-480F-ACB3-9DFE-B7846E58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D6D8-5B8C-FD60-C517-B795136A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0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20097-F559-9719-7EB5-0AF74CC9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53C0-DC47-6796-6965-AA7C0831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9477-4AD6-A3EA-2018-7C6E472AE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FA49-7368-4751-A175-3326B349A9B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6AC6-814F-987F-83BE-AC021F053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0FBE-9C33-9AD4-F755-26059C22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F617-1D03-4B9F-85E2-6E96E39EB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7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C7E58A-D8F2-9CA1-2EB7-C11F77F18D75}"/>
              </a:ext>
            </a:extLst>
          </p:cNvPr>
          <p:cNvSpPr/>
          <p:nvPr/>
        </p:nvSpPr>
        <p:spPr>
          <a:xfrm>
            <a:off x="3967843" y="2286001"/>
            <a:ext cx="3788228" cy="14369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GYM</a:t>
            </a:r>
            <a:br>
              <a:rPr lang="en-IN" sz="2800" b="1" dirty="0"/>
            </a:br>
            <a:r>
              <a:rPr lang="en-IN" sz="2800" b="1" dirty="0"/>
              <a:t>MANAGEMENT</a:t>
            </a:r>
          </a:p>
          <a:p>
            <a:pPr algn="ctr"/>
            <a:r>
              <a:rPr lang="en-IN" sz="2800" b="1" dirty="0"/>
              <a:t>SYSTEM</a:t>
            </a:r>
            <a:endParaRPr lang="en-IN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A5763-91CB-8FF1-53A7-8EBA14B84289}"/>
              </a:ext>
            </a:extLst>
          </p:cNvPr>
          <p:cNvSpPr/>
          <p:nvPr/>
        </p:nvSpPr>
        <p:spPr>
          <a:xfrm>
            <a:off x="4411744" y="301658"/>
            <a:ext cx="2941163" cy="89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Package</a:t>
            </a:r>
          </a:p>
          <a:p>
            <a:pPr algn="ctr"/>
            <a:r>
              <a:rPr lang="en-IN" sz="2800" b="1" dirty="0"/>
              <a:t>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575DD-5D31-B0DE-F37C-8894F6FB55C1}"/>
              </a:ext>
            </a:extLst>
          </p:cNvPr>
          <p:cNvSpPr/>
          <p:nvPr/>
        </p:nvSpPr>
        <p:spPr>
          <a:xfrm>
            <a:off x="9228841" y="1904214"/>
            <a:ext cx="2667786" cy="999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Trainer </a:t>
            </a:r>
          </a:p>
          <a:p>
            <a:pPr algn="ctr"/>
            <a:r>
              <a:rPr lang="en-IN" sz="2800" b="1" dirty="0"/>
              <a:t>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93106-327C-FA3F-8402-CC55D865CB78}"/>
              </a:ext>
            </a:extLst>
          </p:cNvPr>
          <p:cNvSpPr/>
          <p:nvPr/>
        </p:nvSpPr>
        <p:spPr>
          <a:xfrm>
            <a:off x="9228842" y="3959258"/>
            <a:ext cx="2667786" cy="999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System User</a:t>
            </a:r>
            <a:br>
              <a:rPr lang="en-IN" sz="2800" b="1" dirty="0"/>
            </a:br>
            <a:r>
              <a:rPr lang="en-IN" sz="2800" b="1" dirty="0"/>
              <a:t>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614F7-249C-5066-FD09-FB5FBD5083D1}"/>
              </a:ext>
            </a:extLst>
          </p:cNvPr>
          <p:cNvSpPr/>
          <p:nvPr/>
        </p:nvSpPr>
        <p:spPr>
          <a:xfrm>
            <a:off x="4411745" y="4958500"/>
            <a:ext cx="2941163" cy="89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Login</a:t>
            </a:r>
            <a:br>
              <a:rPr lang="en-IN" sz="2800" b="1" dirty="0"/>
            </a:br>
            <a:r>
              <a:rPr lang="en-IN" sz="2800" b="1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BA679-1767-CC76-68DF-56E413D64021}"/>
              </a:ext>
            </a:extLst>
          </p:cNvPr>
          <p:cNvSpPr/>
          <p:nvPr/>
        </p:nvSpPr>
        <p:spPr>
          <a:xfrm>
            <a:off x="395925" y="1904214"/>
            <a:ext cx="2941163" cy="999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Gym</a:t>
            </a:r>
            <a:br>
              <a:rPr lang="en-IN" sz="3200" b="1" dirty="0"/>
            </a:br>
            <a:r>
              <a:rPr lang="en-IN" sz="3200" b="1" dirty="0"/>
              <a:t>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8E804-1579-9B78-40C2-3DBE209193CA}"/>
              </a:ext>
            </a:extLst>
          </p:cNvPr>
          <p:cNvSpPr/>
          <p:nvPr/>
        </p:nvSpPr>
        <p:spPr>
          <a:xfrm>
            <a:off x="395926" y="3954545"/>
            <a:ext cx="2941163" cy="100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Facility</a:t>
            </a:r>
            <a:br>
              <a:rPr lang="en-IN" sz="2800" b="1" dirty="0"/>
            </a:br>
            <a:r>
              <a:rPr lang="en-IN" sz="2800" b="1" dirty="0"/>
              <a:t>Management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287C4D-22D9-40F9-75C2-8EF65923BF8C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5861957" y="1197204"/>
            <a:ext cx="20369" cy="108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7A76B-CFA3-8158-3530-3DC7BAA4C4B2}"/>
              </a:ext>
            </a:extLst>
          </p:cNvPr>
          <p:cNvCxnSpPr>
            <a:cxnSpLocks/>
            <a:stCxn id="2" idx="7"/>
            <a:endCxn id="4" idx="1"/>
          </p:cNvCxnSpPr>
          <p:nvPr/>
        </p:nvCxnSpPr>
        <p:spPr>
          <a:xfrm flipV="1">
            <a:off x="7201298" y="2403835"/>
            <a:ext cx="2027543" cy="92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29A76-B49F-42D6-51DE-F0EFB477DCF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7201298" y="3512484"/>
            <a:ext cx="2027544" cy="946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47C177-AB8E-67CC-816B-46DDC19B527F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861957" y="3722915"/>
            <a:ext cx="20370" cy="1235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F10812-EF18-AFC7-AD2B-90C2BCDF6A13}"/>
              </a:ext>
            </a:extLst>
          </p:cNvPr>
          <p:cNvCxnSpPr>
            <a:cxnSpLocks/>
            <a:stCxn id="8" idx="3"/>
            <a:endCxn id="2" idx="3"/>
          </p:cNvCxnSpPr>
          <p:nvPr/>
        </p:nvCxnSpPr>
        <p:spPr>
          <a:xfrm flipV="1">
            <a:off x="3337089" y="3512484"/>
            <a:ext cx="1185527" cy="944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102D53-0B26-DEC1-9E1D-653F25C6DCFB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3337088" y="2403835"/>
            <a:ext cx="1185528" cy="92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8FC49A-E974-6B97-7050-08BFA28D634C}"/>
              </a:ext>
            </a:extLst>
          </p:cNvPr>
          <p:cNvSpPr/>
          <p:nvPr/>
        </p:nvSpPr>
        <p:spPr>
          <a:xfrm>
            <a:off x="2809187" y="6231118"/>
            <a:ext cx="6419653" cy="47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LEVEL DFD -  GYM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41675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1FE9F7B-3362-4FB9-B316-DDAFC288DAD3}"/>
              </a:ext>
            </a:extLst>
          </p:cNvPr>
          <p:cNvSpPr/>
          <p:nvPr/>
        </p:nvSpPr>
        <p:spPr>
          <a:xfrm>
            <a:off x="4515439" y="2102176"/>
            <a:ext cx="2677213" cy="1932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Gym</a:t>
            </a:r>
            <a:br>
              <a:rPr lang="en-IN" sz="2400" b="1" dirty="0"/>
            </a:br>
            <a:r>
              <a:rPr lang="en-IN" sz="2400" b="1" dirty="0"/>
              <a:t>Management</a:t>
            </a:r>
            <a:br>
              <a:rPr lang="en-IN" sz="2400" b="1" dirty="0"/>
            </a:br>
            <a:r>
              <a:rPr lang="en-IN" sz="2400" b="1" dirty="0"/>
              <a:t>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40496C-DCFF-D403-972F-00006FBB3D30}"/>
              </a:ext>
            </a:extLst>
          </p:cNvPr>
          <p:cNvSpPr/>
          <p:nvPr/>
        </p:nvSpPr>
        <p:spPr>
          <a:xfrm>
            <a:off x="490194" y="209023"/>
            <a:ext cx="2375554" cy="66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Gym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0787B-1322-099A-7E59-F34CEA5B4C81}"/>
              </a:ext>
            </a:extLst>
          </p:cNvPr>
          <p:cNvSpPr/>
          <p:nvPr/>
        </p:nvSpPr>
        <p:spPr>
          <a:xfrm>
            <a:off x="490194" y="1291473"/>
            <a:ext cx="2375554" cy="70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Gym Branch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38A80-B1C8-3E5D-9406-86802606B297}"/>
              </a:ext>
            </a:extLst>
          </p:cNvPr>
          <p:cNvSpPr/>
          <p:nvPr/>
        </p:nvSpPr>
        <p:spPr>
          <a:xfrm>
            <a:off x="490194" y="2394410"/>
            <a:ext cx="2375554" cy="707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Gym Shift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C178D-9BA9-7590-910F-ABF6DE2DA289}"/>
              </a:ext>
            </a:extLst>
          </p:cNvPr>
          <p:cNvSpPr/>
          <p:nvPr/>
        </p:nvSpPr>
        <p:spPr>
          <a:xfrm>
            <a:off x="490194" y="3497347"/>
            <a:ext cx="2375554" cy="707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Package 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40336-1988-183A-6E6F-53DDD089F0A9}"/>
              </a:ext>
            </a:extLst>
          </p:cNvPr>
          <p:cNvSpPr/>
          <p:nvPr/>
        </p:nvSpPr>
        <p:spPr>
          <a:xfrm>
            <a:off x="490194" y="4652131"/>
            <a:ext cx="2375554" cy="707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Management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39292-A662-2538-7C4E-8245C888D550}"/>
              </a:ext>
            </a:extLst>
          </p:cNvPr>
          <p:cNvSpPr/>
          <p:nvPr/>
        </p:nvSpPr>
        <p:spPr>
          <a:xfrm>
            <a:off x="490195" y="5872899"/>
            <a:ext cx="2375554" cy="707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System User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54CFA-2CD4-C400-CC65-C0817F7128B1}"/>
              </a:ext>
            </a:extLst>
          </p:cNvPr>
          <p:cNvSpPr/>
          <p:nvPr/>
        </p:nvSpPr>
        <p:spPr>
          <a:xfrm>
            <a:off x="8955464" y="209023"/>
            <a:ext cx="2746342" cy="66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Generate Gym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9A500-D7A6-6DAB-181D-E17365D02106}"/>
              </a:ext>
            </a:extLst>
          </p:cNvPr>
          <p:cNvSpPr/>
          <p:nvPr/>
        </p:nvSpPr>
        <p:spPr>
          <a:xfrm>
            <a:off x="9002598" y="1332447"/>
            <a:ext cx="2699208" cy="66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Generate Gym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Branch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D6385-D7A9-F740-18C5-8F09A42ADDA7}"/>
              </a:ext>
            </a:extLst>
          </p:cNvPr>
          <p:cNvSpPr/>
          <p:nvPr/>
        </p:nvSpPr>
        <p:spPr>
          <a:xfrm>
            <a:off x="9002599" y="2455871"/>
            <a:ext cx="2699208" cy="66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Generate Gym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Shift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114F4-3BB1-DA87-3BD5-0A0E3C18421C}"/>
              </a:ext>
            </a:extLst>
          </p:cNvPr>
          <p:cNvSpPr/>
          <p:nvPr/>
        </p:nvSpPr>
        <p:spPr>
          <a:xfrm>
            <a:off x="9024594" y="3538321"/>
            <a:ext cx="2677212" cy="66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Generate Package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6FBFA-3BC4-3708-61A9-913631912923}"/>
              </a:ext>
            </a:extLst>
          </p:cNvPr>
          <p:cNvSpPr/>
          <p:nvPr/>
        </p:nvSpPr>
        <p:spPr>
          <a:xfrm>
            <a:off x="9002599" y="4652131"/>
            <a:ext cx="2699208" cy="707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Check User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Login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5F46A-BD2A-05A3-44D9-12F8BA2D93DD}"/>
              </a:ext>
            </a:extLst>
          </p:cNvPr>
          <p:cNvSpPr/>
          <p:nvPr/>
        </p:nvSpPr>
        <p:spPr>
          <a:xfrm>
            <a:off x="9024594" y="5778631"/>
            <a:ext cx="2677211" cy="66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Generate System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User Report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ED696-0B8B-B876-5D25-925E41CFA74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65748" y="542041"/>
            <a:ext cx="2196446" cy="173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D18742-375D-1FD5-48F1-228052BD35A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865749" y="3875848"/>
            <a:ext cx="2318993" cy="235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CB18A8-7D1D-8627-7B42-02B4442348D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65748" y="3624506"/>
            <a:ext cx="1854297" cy="138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70D51A-FAFF-304D-2C36-333E9C3EFE5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5748" y="1644978"/>
            <a:ext cx="1845725" cy="9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738D50-7009-41CD-B9B0-AF80E6A418C2}"/>
              </a:ext>
            </a:extLst>
          </p:cNvPr>
          <p:cNvCxnSpPr>
            <a:stCxn id="6" idx="3"/>
            <a:endCxn id="3" idx="2"/>
          </p:cNvCxnSpPr>
          <p:nvPr/>
        </p:nvCxnSpPr>
        <p:spPr>
          <a:xfrm>
            <a:off x="2865748" y="2747915"/>
            <a:ext cx="1649691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DDC918-452F-D7AE-C081-AE53B88250EC}"/>
              </a:ext>
            </a:extLst>
          </p:cNvPr>
          <p:cNvCxnSpPr>
            <a:stCxn id="7" idx="3"/>
          </p:cNvCxnSpPr>
          <p:nvPr/>
        </p:nvCxnSpPr>
        <p:spPr>
          <a:xfrm flipV="1">
            <a:off x="2865748" y="3440785"/>
            <a:ext cx="1743959" cy="41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C81752-8909-ADD9-75F0-B8310E72FB2F}"/>
              </a:ext>
            </a:extLst>
          </p:cNvPr>
          <p:cNvCxnSpPr>
            <a:stCxn id="11" idx="1"/>
          </p:cNvCxnSpPr>
          <p:nvPr/>
        </p:nvCxnSpPr>
        <p:spPr>
          <a:xfrm flipH="1">
            <a:off x="6825006" y="542041"/>
            <a:ext cx="2130458" cy="17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4397E-29B9-ED80-68D1-3DC431353CE5}"/>
              </a:ext>
            </a:extLst>
          </p:cNvPr>
          <p:cNvCxnSpPr>
            <a:stCxn id="12" idx="1"/>
          </p:cNvCxnSpPr>
          <p:nvPr/>
        </p:nvCxnSpPr>
        <p:spPr>
          <a:xfrm flipH="1">
            <a:off x="7032397" y="1665465"/>
            <a:ext cx="1970201" cy="87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E76632-4D06-C11B-FA53-4A665E0DC2C2}"/>
              </a:ext>
            </a:extLst>
          </p:cNvPr>
          <p:cNvCxnSpPr>
            <a:stCxn id="13" idx="1"/>
          </p:cNvCxnSpPr>
          <p:nvPr/>
        </p:nvCxnSpPr>
        <p:spPr>
          <a:xfrm flipH="1">
            <a:off x="7192652" y="2788889"/>
            <a:ext cx="1809947" cy="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4B185E-4664-5E21-E55F-B579FDA7E067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192652" y="3241688"/>
            <a:ext cx="1831942" cy="62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99A52-869D-40F5-DDE6-EC8742B4DAB6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032397" y="3497347"/>
            <a:ext cx="1970202" cy="15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83D5FA-D1ED-FE1A-E66B-59A4F4E9B965}"/>
              </a:ext>
            </a:extLst>
          </p:cNvPr>
          <p:cNvCxnSpPr>
            <a:stCxn id="16" idx="1"/>
            <a:endCxn id="3" idx="5"/>
          </p:cNvCxnSpPr>
          <p:nvPr/>
        </p:nvCxnSpPr>
        <p:spPr>
          <a:xfrm flipH="1" flipV="1">
            <a:off x="6800583" y="3751664"/>
            <a:ext cx="2224011" cy="235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70C9D8-E3D8-3525-7975-9EB51AF6DA71}"/>
              </a:ext>
            </a:extLst>
          </p:cNvPr>
          <p:cNvSpPr txBox="1"/>
          <p:nvPr/>
        </p:nvSpPr>
        <p:spPr>
          <a:xfrm>
            <a:off x="10001839" y="59246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D5BCED-35C9-C6D8-C404-D17EFDD76F17}"/>
              </a:ext>
            </a:extLst>
          </p:cNvPr>
          <p:cNvSpPr/>
          <p:nvPr/>
        </p:nvSpPr>
        <p:spPr>
          <a:xfrm>
            <a:off x="3690593" y="6289107"/>
            <a:ext cx="5000920" cy="485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First Level DFD – GYM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0476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99E0BC0-3B87-1657-A594-A9BED2F29130}"/>
              </a:ext>
            </a:extLst>
          </p:cNvPr>
          <p:cNvSpPr/>
          <p:nvPr/>
        </p:nvSpPr>
        <p:spPr>
          <a:xfrm>
            <a:off x="2750660" y="-14138"/>
            <a:ext cx="1395167" cy="125376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Login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to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CBB7120-8790-D345-9A95-4C7FA23044F7}"/>
              </a:ext>
            </a:extLst>
          </p:cNvPr>
          <p:cNvSpPr/>
          <p:nvPr/>
        </p:nvSpPr>
        <p:spPr>
          <a:xfrm>
            <a:off x="5077903" y="0"/>
            <a:ext cx="1395168" cy="125376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Check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Roles of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055DFC-190B-076A-EA06-239E0A84745D}"/>
              </a:ext>
            </a:extLst>
          </p:cNvPr>
          <p:cNvSpPr/>
          <p:nvPr/>
        </p:nvSpPr>
        <p:spPr>
          <a:xfrm>
            <a:off x="2543520" y="1777908"/>
            <a:ext cx="1810428" cy="126545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Credentials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BC5950D-DD2D-1562-DE1D-DEF79FE90398}"/>
              </a:ext>
            </a:extLst>
          </p:cNvPr>
          <p:cNvSpPr/>
          <p:nvPr/>
        </p:nvSpPr>
        <p:spPr>
          <a:xfrm>
            <a:off x="5073191" y="1798163"/>
            <a:ext cx="1395167" cy="125376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3920BF3-2AF5-01ED-7263-D5715D835E46}"/>
              </a:ext>
            </a:extLst>
          </p:cNvPr>
          <p:cNvSpPr/>
          <p:nvPr/>
        </p:nvSpPr>
        <p:spPr>
          <a:xfrm>
            <a:off x="234102" y="1798163"/>
            <a:ext cx="1549134" cy="125376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Forgot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A9D922A-DB72-59A2-1477-EFF6D3E33E80}"/>
              </a:ext>
            </a:extLst>
          </p:cNvPr>
          <p:cNvSpPr/>
          <p:nvPr/>
        </p:nvSpPr>
        <p:spPr>
          <a:xfrm>
            <a:off x="244313" y="3412596"/>
            <a:ext cx="1528710" cy="1253766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Send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Email to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BB127-2611-1CA2-FB7E-66C19F42056E}"/>
              </a:ext>
            </a:extLst>
          </p:cNvPr>
          <p:cNvSpPr/>
          <p:nvPr/>
        </p:nvSpPr>
        <p:spPr>
          <a:xfrm>
            <a:off x="311085" y="351256"/>
            <a:ext cx="1395167" cy="584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9BB9A-4AC5-EFCB-B7F3-9026687B7D58}"/>
              </a:ext>
            </a:extLst>
          </p:cNvPr>
          <p:cNvSpPr/>
          <p:nvPr/>
        </p:nvSpPr>
        <p:spPr>
          <a:xfrm>
            <a:off x="58190" y="5215382"/>
            <a:ext cx="2603244" cy="494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System Admins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B2F0DE-82DC-5CE4-F3DF-DC429CC80EC2}"/>
              </a:ext>
            </a:extLst>
          </p:cNvPr>
          <p:cNvSpPr/>
          <p:nvPr/>
        </p:nvSpPr>
        <p:spPr>
          <a:xfrm>
            <a:off x="2749484" y="5215382"/>
            <a:ext cx="2404407" cy="494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Roles of 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D5F9D-CA8F-67E3-12FF-8B9DC2D63C3F}"/>
              </a:ext>
            </a:extLst>
          </p:cNvPr>
          <p:cNvSpPr/>
          <p:nvPr/>
        </p:nvSpPr>
        <p:spPr>
          <a:xfrm>
            <a:off x="5253310" y="5215382"/>
            <a:ext cx="2741924" cy="494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User Permission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7319-ECD1-ED9B-13FD-45FF98FB55DE}"/>
              </a:ext>
            </a:extLst>
          </p:cNvPr>
          <p:cNvSpPr/>
          <p:nvPr/>
        </p:nvSpPr>
        <p:spPr>
          <a:xfrm>
            <a:off x="8644379" y="433636"/>
            <a:ext cx="2873604" cy="53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Gym 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CCA329-4EE5-DD0E-8B0B-A39991677C87}"/>
              </a:ext>
            </a:extLst>
          </p:cNvPr>
          <p:cNvSpPr/>
          <p:nvPr/>
        </p:nvSpPr>
        <p:spPr>
          <a:xfrm>
            <a:off x="8663232" y="1260835"/>
            <a:ext cx="2873604" cy="53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Attendance Details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29F7E-9F77-A9A7-2730-0F1951A70483}"/>
              </a:ext>
            </a:extLst>
          </p:cNvPr>
          <p:cNvSpPr/>
          <p:nvPr/>
        </p:nvSpPr>
        <p:spPr>
          <a:xfrm>
            <a:off x="8682086" y="2064473"/>
            <a:ext cx="2873604" cy="53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Gym Shift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1D0A85-6C2C-712C-753C-CDDC92FDD879}"/>
              </a:ext>
            </a:extLst>
          </p:cNvPr>
          <p:cNvSpPr/>
          <p:nvPr/>
        </p:nvSpPr>
        <p:spPr>
          <a:xfrm>
            <a:off x="8682086" y="2868111"/>
            <a:ext cx="2873604" cy="53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Package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BC551-06B6-D33E-CB8A-9177E5B4513E}"/>
              </a:ext>
            </a:extLst>
          </p:cNvPr>
          <p:cNvSpPr/>
          <p:nvPr/>
        </p:nvSpPr>
        <p:spPr>
          <a:xfrm>
            <a:off x="8663232" y="3702383"/>
            <a:ext cx="2892458" cy="53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Payment Details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35676-4DD5-0AC4-6F46-3356BC0D71C6}"/>
              </a:ext>
            </a:extLst>
          </p:cNvPr>
          <p:cNvSpPr/>
          <p:nvPr/>
        </p:nvSpPr>
        <p:spPr>
          <a:xfrm>
            <a:off x="8644379" y="4506021"/>
            <a:ext cx="2911311" cy="49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Trainer Profiles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521A2-1F73-9BA3-5344-0D9E867CE0D3}"/>
              </a:ext>
            </a:extLst>
          </p:cNvPr>
          <p:cNvSpPr/>
          <p:nvPr/>
        </p:nvSpPr>
        <p:spPr>
          <a:xfrm>
            <a:off x="8663232" y="5264880"/>
            <a:ext cx="2911311" cy="49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7C0166-C3F5-00F8-2257-451F806C8FEA}"/>
              </a:ext>
            </a:extLst>
          </p:cNvPr>
          <p:cNvSpPr/>
          <p:nvPr/>
        </p:nvSpPr>
        <p:spPr>
          <a:xfrm>
            <a:off x="2535809" y="6290035"/>
            <a:ext cx="5635601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Second Level DFD – GYM Management System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ABABC3-7959-9E1D-5FDE-E927C371D94A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770775" y="3051928"/>
            <a:ext cx="853497" cy="216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10FC56-174D-1604-E61B-78A3E12980E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3951688" y="2868318"/>
            <a:ext cx="1325820" cy="2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291654-F206-EEFC-4BF4-0132A92D952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359812" y="2425046"/>
            <a:ext cx="3713379" cy="279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F71788-D87F-4C0F-AC9E-C1304953A5A0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5770775" y="702300"/>
            <a:ext cx="2873604" cy="10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48D1B6-B42C-4B77-871C-7B1750B4570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54134" y="1529499"/>
            <a:ext cx="2509098" cy="40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48A239-EEC4-F17E-A180-5BA7674223A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468358" y="2221191"/>
            <a:ext cx="2213728" cy="1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1AAD5A-2590-476F-FD8A-3C835A89662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468358" y="2564683"/>
            <a:ext cx="2213728" cy="57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D9AEF5-C12A-CF56-7C3C-CE879A6802D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52165" y="2737603"/>
            <a:ext cx="2311067" cy="123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4024CD-F46D-F70E-FAA6-43B86B4E7FEC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6264041" y="2868318"/>
            <a:ext cx="2380338" cy="188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E4E75B-7D45-E2A6-6626-73D6F8F43D7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3011860"/>
            <a:ext cx="2567232" cy="249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D1E1D-6399-0A71-FED8-F7B8E6986D5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1008669" y="935717"/>
            <a:ext cx="0" cy="86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5E1242-C0A7-E77C-464E-B74A5CC2D1A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08668" y="3051928"/>
            <a:ext cx="1" cy="36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7C47C-68B0-5F6B-5CCE-7942CC188699}"/>
              </a:ext>
            </a:extLst>
          </p:cNvPr>
          <p:cNvCxnSpPr>
            <a:cxnSpLocks/>
          </p:cNvCxnSpPr>
          <p:nvPr/>
        </p:nvCxnSpPr>
        <p:spPr>
          <a:xfrm flipV="1">
            <a:off x="1636729" y="612744"/>
            <a:ext cx="1113931" cy="3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CF3658-6388-825C-F631-FAB400604688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145827" y="612745"/>
            <a:ext cx="932076" cy="1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AE0E80-336A-D7D0-0329-041DBDFB4DC6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3448244" y="1239627"/>
            <a:ext cx="490" cy="53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9EB5CA-7E4A-DBF5-5BB9-591812814015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5770775" y="1253765"/>
            <a:ext cx="4712" cy="5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78A138-3F08-FD13-F27D-47F880E56352}"/>
              </a:ext>
            </a:extLst>
          </p:cNvPr>
          <p:cNvCxnSpPr>
            <a:cxnSpLocks/>
            <a:stCxn id="4" idx="6"/>
            <a:endCxn id="3" idx="3"/>
          </p:cNvCxnSpPr>
          <p:nvPr/>
        </p:nvCxnSpPr>
        <p:spPr>
          <a:xfrm flipV="1">
            <a:off x="4353948" y="1070155"/>
            <a:ext cx="928273" cy="134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149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LAPTOP</dc:creator>
  <cp:lastModifiedBy>HP LAPTOP</cp:lastModifiedBy>
  <cp:revision>25</cp:revision>
  <dcterms:created xsi:type="dcterms:W3CDTF">2024-04-10T05:25:44Z</dcterms:created>
  <dcterms:modified xsi:type="dcterms:W3CDTF">2024-04-12T05:46:56Z</dcterms:modified>
</cp:coreProperties>
</file>