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9" r:id="rId3"/>
    <p:sldId id="258" r:id="rId4"/>
    <p:sldId id="264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74" autoAdjust="0"/>
    <p:restoredTop sz="94660" autoAdjust="0"/>
  </p:normalViewPr>
  <p:slideViewPr>
    <p:cSldViewPr snapToGrid="0">
      <p:cViewPr varScale="1">
        <p:scale>
          <a:sx n="122" d="100"/>
          <a:sy n="122" d="100"/>
        </p:scale>
        <p:origin x="216" y="1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816107-3176-4A4D-8837-2F46997B0366}" type="doc">
      <dgm:prSet loTypeId="urn:microsoft.com/office/officeart/2005/8/layout/StepDownProcess" loCatId="" qsTypeId="urn:microsoft.com/office/officeart/2005/8/quickstyle/simple5" qsCatId="simple" csTypeId="urn:microsoft.com/office/officeart/2005/8/colors/accent2_4" csCatId="accent2" phldr="1"/>
      <dgm:spPr/>
      <dgm:t>
        <a:bodyPr/>
        <a:lstStyle/>
        <a:p>
          <a:endParaRPr lang="en-GB"/>
        </a:p>
      </dgm:t>
    </dgm:pt>
    <dgm:pt modelId="{19610076-D284-064F-92BE-1719F5013BA0}">
      <dgm:prSet phldrT="[Text]" custT="1"/>
      <dgm:spPr/>
      <dgm:t>
        <a:bodyPr/>
        <a:lstStyle/>
        <a:p>
          <a:r>
            <a:rPr lang="en-GB" sz="3200" dirty="0"/>
            <a:t>Incoming Monthly Data </a:t>
          </a:r>
        </a:p>
      </dgm:t>
    </dgm:pt>
    <dgm:pt modelId="{3B5CACE4-684F-5F4A-8229-E69B5CC519E6}" type="parTrans" cxnId="{0C47B256-90D4-664D-899A-B5469E93A2AF}">
      <dgm:prSet/>
      <dgm:spPr/>
      <dgm:t>
        <a:bodyPr/>
        <a:lstStyle/>
        <a:p>
          <a:endParaRPr lang="en-GB"/>
        </a:p>
      </dgm:t>
    </dgm:pt>
    <dgm:pt modelId="{56C7F620-5FDD-0742-B57F-09EF4301BAEB}" type="sibTrans" cxnId="{0C47B256-90D4-664D-899A-B5469E93A2AF}">
      <dgm:prSet/>
      <dgm:spPr/>
      <dgm:t>
        <a:bodyPr/>
        <a:lstStyle/>
        <a:p>
          <a:endParaRPr lang="en-GB"/>
        </a:p>
      </dgm:t>
    </dgm:pt>
    <dgm:pt modelId="{9724C848-26A9-B448-A395-ABDACB402CB3}">
      <dgm:prSet phldrT="[Text]"/>
      <dgm:spPr/>
      <dgm:t>
        <a:bodyPr/>
        <a:lstStyle/>
        <a:p>
          <a:r>
            <a:rPr lang="en-GB" dirty="0"/>
            <a:t>Data Engineering</a:t>
          </a:r>
        </a:p>
      </dgm:t>
    </dgm:pt>
    <dgm:pt modelId="{725E4D82-4089-9640-8287-BE6815818A65}" type="parTrans" cxnId="{05120473-91B7-5843-856A-068D305F2366}">
      <dgm:prSet/>
      <dgm:spPr/>
      <dgm:t>
        <a:bodyPr/>
        <a:lstStyle/>
        <a:p>
          <a:endParaRPr lang="en-GB"/>
        </a:p>
      </dgm:t>
    </dgm:pt>
    <dgm:pt modelId="{37C34684-C0A2-FF45-992C-DBE15A819946}" type="sibTrans" cxnId="{05120473-91B7-5843-856A-068D305F2366}">
      <dgm:prSet/>
      <dgm:spPr/>
      <dgm:t>
        <a:bodyPr/>
        <a:lstStyle/>
        <a:p>
          <a:endParaRPr lang="en-GB"/>
        </a:p>
      </dgm:t>
    </dgm:pt>
    <dgm:pt modelId="{02D72D56-83C0-8E4F-B4B5-5081775F6075}">
      <dgm:prSet phldrT="[Text]"/>
      <dgm:spPr/>
      <dgm:t>
        <a:bodyPr/>
        <a:lstStyle/>
        <a:p>
          <a:r>
            <a:rPr lang="en-GB" dirty="0"/>
            <a:t>Automating Data Engineering level</a:t>
          </a:r>
        </a:p>
      </dgm:t>
    </dgm:pt>
    <dgm:pt modelId="{DEB23C0D-43BC-0A4B-8D9E-9AD94CC7E1D6}" type="parTrans" cxnId="{BD326C59-5AA8-324A-83DE-BB52725697C4}">
      <dgm:prSet/>
      <dgm:spPr/>
      <dgm:t>
        <a:bodyPr/>
        <a:lstStyle/>
        <a:p>
          <a:endParaRPr lang="en-GB"/>
        </a:p>
      </dgm:t>
    </dgm:pt>
    <dgm:pt modelId="{DF907528-D50B-5F45-8A0F-2C0BEBA6A122}" type="sibTrans" cxnId="{BD326C59-5AA8-324A-83DE-BB52725697C4}">
      <dgm:prSet/>
      <dgm:spPr/>
      <dgm:t>
        <a:bodyPr/>
        <a:lstStyle/>
        <a:p>
          <a:endParaRPr lang="en-GB"/>
        </a:p>
      </dgm:t>
    </dgm:pt>
    <dgm:pt modelId="{689921C8-73A7-3C48-9DF8-A2F70B6766B6}">
      <dgm:prSet phldrT="[Text]"/>
      <dgm:spPr/>
      <dgm:t>
        <a:bodyPr/>
        <a:lstStyle/>
        <a:p>
          <a:r>
            <a:rPr lang="en-GB" dirty="0"/>
            <a:t>Data Viz</a:t>
          </a:r>
        </a:p>
      </dgm:t>
    </dgm:pt>
    <dgm:pt modelId="{AF580407-38C1-6646-BA53-51F76EFC77E6}" type="parTrans" cxnId="{F7C114E1-A108-AD48-925E-D6FF054D2595}">
      <dgm:prSet/>
      <dgm:spPr/>
      <dgm:t>
        <a:bodyPr/>
        <a:lstStyle/>
        <a:p>
          <a:endParaRPr lang="en-GB"/>
        </a:p>
      </dgm:t>
    </dgm:pt>
    <dgm:pt modelId="{C38B02C9-9500-F747-8113-3D79FF94C8CE}" type="sibTrans" cxnId="{F7C114E1-A108-AD48-925E-D6FF054D2595}">
      <dgm:prSet/>
      <dgm:spPr/>
      <dgm:t>
        <a:bodyPr/>
        <a:lstStyle/>
        <a:p>
          <a:endParaRPr lang="en-GB"/>
        </a:p>
      </dgm:t>
    </dgm:pt>
    <dgm:pt modelId="{ED4E9BE7-0F13-6347-A628-67E8A8C47413}" type="pres">
      <dgm:prSet presAssocID="{E3816107-3176-4A4D-8837-2F46997B0366}" presName="rootnode" presStyleCnt="0">
        <dgm:presLayoutVars>
          <dgm:chMax/>
          <dgm:chPref/>
          <dgm:dir/>
          <dgm:animLvl val="lvl"/>
        </dgm:presLayoutVars>
      </dgm:prSet>
      <dgm:spPr/>
    </dgm:pt>
    <dgm:pt modelId="{326F54FD-6249-2B40-856E-C4BA5001F5B0}" type="pres">
      <dgm:prSet presAssocID="{19610076-D284-064F-92BE-1719F5013BA0}" presName="composite" presStyleCnt="0"/>
      <dgm:spPr/>
    </dgm:pt>
    <dgm:pt modelId="{158F01FE-98E1-F440-A2FD-C060AFC0F3F4}" type="pres">
      <dgm:prSet presAssocID="{19610076-D284-064F-92BE-1719F5013BA0}" presName="bentUpArrow1" presStyleLbl="alignImgPlace1" presStyleIdx="0" presStyleCnt="2" custLinFactNeighborX="-74106"/>
      <dgm:spPr/>
    </dgm:pt>
    <dgm:pt modelId="{170FD249-9ECB-A44C-951A-596B0293A085}" type="pres">
      <dgm:prSet presAssocID="{19610076-D284-064F-92BE-1719F5013BA0}" presName="ParentText" presStyleLbl="node1" presStyleIdx="0" presStyleCnt="3" custScaleX="244978" custLinFactNeighborX="-64329" custLinFactNeighborY="-1069">
        <dgm:presLayoutVars>
          <dgm:chMax val="1"/>
          <dgm:chPref val="1"/>
          <dgm:bulletEnabled val="1"/>
        </dgm:presLayoutVars>
      </dgm:prSet>
      <dgm:spPr/>
    </dgm:pt>
    <dgm:pt modelId="{83E1AB89-43BB-7142-9C58-6BD5E160F24F}" type="pres">
      <dgm:prSet presAssocID="{19610076-D284-064F-92BE-1719F5013BA0}" presName="ChildText" presStyleLbl="revTx" presStyleIdx="0" presStyleCnt="2" custLinFactX="27307" custLinFactNeighborX="100000">
        <dgm:presLayoutVars>
          <dgm:chMax val="0"/>
          <dgm:chPref val="0"/>
          <dgm:bulletEnabled val="1"/>
        </dgm:presLayoutVars>
      </dgm:prSet>
      <dgm:spPr/>
    </dgm:pt>
    <dgm:pt modelId="{C16FE993-D43F-3B45-9825-8527D058E5C4}" type="pres">
      <dgm:prSet presAssocID="{56C7F620-5FDD-0742-B57F-09EF4301BAEB}" presName="sibTrans" presStyleCnt="0"/>
      <dgm:spPr/>
    </dgm:pt>
    <dgm:pt modelId="{67555A4B-AECE-A347-A53D-1E8B6189668B}" type="pres">
      <dgm:prSet presAssocID="{9724C848-26A9-B448-A395-ABDACB402CB3}" presName="composite" presStyleCnt="0"/>
      <dgm:spPr/>
    </dgm:pt>
    <dgm:pt modelId="{D7570560-D49D-F54E-A808-4A1D7BFF8499}" type="pres">
      <dgm:prSet presAssocID="{9724C848-26A9-B448-A395-ABDACB402CB3}" presName="bentUpArrow1" presStyleLbl="alignImgPlace1" presStyleIdx="1" presStyleCnt="2"/>
      <dgm:spPr/>
    </dgm:pt>
    <dgm:pt modelId="{D56D2D3C-4079-0A45-BC1E-410C8EB914A7}" type="pres">
      <dgm:prSet presAssocID="{9724C848-26A9-B448-A395-ABDACB402CB3}" presName="ParentText" presStyleLbl="node1" presStyleIdx="1" presStyleCnt="3" custScaleX="198737" custLinFactNeighborX="-13003" custLinFactNeighborY="-313">
        <dgm:presLayoutVars>
          <dgm:chMax val="1"/>
          <dgm:chPref val="1"/>
          <dgm:bulletEnabled val="1"/>
        </dgm:presLayoutVars>
      </dgm:prSet>
      <dgm:spPr/>
    </dgm:pt>
    <dgm:pt modelId="{C37FF0B0-E7ED-B84F-9D58-9FD061B6E7DF}" type="pres">
      <dgm:prSet presAssocID="{9724C848-26A9-B448-A395-ABDACB402CB3}" presName="ChildText" presStyleLbl="revTx" presStyleIdx="1" presStyleCnt="2" custScaleX="211335" custLinFactX="16287" custLinFactNeighborX="100000" custLinFactNeighborY="-324">
        <dgm:presLayoutVars>
          <dgm:chMax val="0"/>
          <dgm:chPref val="0"/>
          <dgm:bulletEnabled val="1"/>
        </dgm:presLayoutVars>
      </dgm:prSet>
      <dgm:spPr/>
    </dgm:pt>
    <dgm:pt modelId="{1D3F32C6-DA11-864B-9DFF-C55D4B8DFADC}" type="pres">
      <dgm:prSet presAssocID="{37C34684-C0A2-FF45-992C-DBE15A819946}" presName="sibTrans" presStyleCnt="0"/>
      <dgm:spPr/>
    </dgm:pt>
    <dgm:pt modelId="{7C39762A-2768-5341-8F47-8880EDD3B7B2}" type="pres">
      <dgm:prSet presAssocID="{689921C8-73A7-3C48-9DF8-A2F70B6766B6}" presName="composite" presStyleCnt="0"/>
      <dgm:spPr/>
    </dgm:pt>
    <dgm:pt modelId="{AE24E981-EF77-744C-BAF0-4FAE911C918E}" type="pres">
      <dgm:prSet presAssocID="{689921C8-73A7-3C48-9DF8-A2F70B6766B6}" presName="ParentText" presStyleLbl="node1" presStyleIdx="2" presStyleCnt="3" custScaleX="146815" custLinFactNeighborX="12716" custLinFactNeighborY="7242">
        <dgm:presLayoutVars>
          <dgm:chMax val="1"/>
          <dgm:chPref val="1"/>
          <dgm:bulletEnabled val="1"/>
        </dgm:presLayoutVars>
      </dgm:prSet>
      <dgm:spPr/>
    </dgm:pt>
  </dgm:ptLst>
  <dgm:cxnLst>
    <dgm:cxn modelId="{0AC3CD3E-36C7-764D-85B0-974BDA46196E}" type="presOf" srcId="{19610076-D284-064F-92BE-1719F5013BA0}" destId="{170FD249-9ECB-A44C-951A-596B0293A085}" srcOrd="0" destOrd="0" presId="urn:microsoft.com/office/officeart/2005/8/layout/StepDownProcess"/>
    <dgm:cxn modelId="{0C47B256-90D4-664D-899A-B5469E93A2AF}" srcId="{E3816107-3176-4A4D-8837-2F46997B0366}" destId="{19610076-D284-064F-92BE-1719F5013BA0}" srcOrd="0" destOrd="0" parTransId="{3B5CACE4-684F-5F4A-8229-E69B5CC519E6}" sibTransId="{56C7F620-5FDD-0742-B57F-09EF4301BAEB}"/>
    <dgm:cxn modelId="{BD326C59-5AA8-324A-83DE-BB52725697C4}" srcId="{9724C848-26A9-B448-A395-ABDACB402CB3}" destId="{02D72D56-83C0-8E4F-B4B5-5081775F6075}" srcOrd="0" destOrd="0" parTransId="{DEB23C0D-43BC-0A4B-8D9E-9AD94CC7E1D6}" sibTransId="{DF907528-D50B-5F45-8A0F-2C0BEBA6A122}"/>
    <dgm:cxn modelId="{05120473-91B7-5843-856A-068D305F2366}" srcId="{E3816107-3176-4A4D-8837-2F46997B0366}" destId="{9724C848-26A9-B448-A395-ABDACB402CB3}" srcOrd="1" destOrd="0" parTransId="{725E4D82-4089-9640-8287-BE6815818A65}" sibTransId="{37C34684-C0A2-FF45-992C-DBE15A819946}"/>
    <dgm:cxn modelId="{C7DDC488-A691-FE44-BC2E-1994B05703E4}" type="presOf" srcId="{E3816107-3176-4A4D-8837-2F46997B0366}" destId="{ED4E9BE7-0F13-6347-A628-67E8A8C47413}" srcOrd="0" destOrd="0" presId="urn:microsoft.com/office/officeart/2005/8/layout/StepDownProcess"/>
    <dgm:cxn modelId="{C8B83194-6AB2-1741-AC0A-CF72E104412C}" type="presOf" srcId="{02D72D56-83C0-8E4F-B4B5-5081775F6075}" destId="{C37FF0B0-E7ED-B84F-9D58-9FD061B6E7DF}" srcOrd="0" destOrd="0" presId="urn:microsoft.com/office/officeart/2005/8/layout/StepDownProcess"/>
    <dgm:cxn modelId="{E1654BA4-E6AC-FC4D-98EF-7B842B6AAB2E}" type="presOf" srcId="{689921C8-73A7-3C48-9DF8-A2F70B6766B6}" destId="{AE24E981-EF77-744C-BAF0-4FAE911C918E}" srcOrd="0" destOrd="0" presId="urn:microsoft.com/office/officeart/2005/8/layout/StepDownProcess"/>
    <dgm:cxn modelId="{1EF072AF-93FA-2A43-A4D6-E0BCDB956DD1}" type="presOf" srcId="{9724C848-26A9-B448-A395-ABDACB402CB3}" destId="{D56D2D3C-4079-0A45-BC1E-410C8EB914A7}" srcOrd="0" destOrd="0" presId="urn:microsoft.com/office/officeart/2005/8/layout/StepDownProcess"/>
    <dgm:cxn modelId="{F7C114E1-A108-AD48-925E-D6FF054D2595}" srcId="{E3816107-3176-4A4D-8837-2F46997B0366}" destId="{689921C8-73A7-3C48-9DF8-A2F70B6766B6}" srcOrd="2" destOrd="0" parTransId="{AF580407-38C1-6646-BA53-51F76EFC77E6}" sibTransId="{C38B02C9-9500-F747-8113-3D79FF94C8CE}"/>
    <dgm:cxn modelId="{916292C7-91B1-2A43-A26C-6781C4221E3F}" type="presParOf" srcId="{ED4E9BE7-0F13-6347-A628-67E8A8C47413}" destId="{326F54FD-6249-2B40-856E-C4BA5001F5B0}" srcOrd="0" destOrd="0" presId="urn:microsoft.com/office/officeart/2005/8/layout/StepDownProcess"/>
    <dgm:cxn modelId="{30C54654-62A4-F848-834B-02A2EC119F59}" type="presParOf" srcId="{326F54FD-6249-2B40-856E-C4BA5001F5B0}" destId="{158F01FE-98E1-F440-A2FD-C060AFC0F3F4}" srcOrd="0" destOrd="0" presId="urn:microsoft.com/office/officeart/2005/8/layout/StepDownProcess"/>
    <dgm:cxn modelId="{DCEFD1F0-3D46-F442-AC8E-6378719F47BA}" type="presParOf" srcId="{326F54FD-6249-2B40-856E-C4BA5001F5B0}" destId="{170FD249-9ECB-A44C-951A-596B0293A085}" srcOrd="1" destOrd="0" presId="urn:microsoft.com/office/officeart/2005/8/layout/StepDownProcess"/>
    <dgm:cxn modelId="{866F150A-90E8-D647-A1ED-79CE007380B9}" type="presParOf" srcId="{326F54FD-6249-2B40-856E-C4BA5001F5B0}" destId="{83E1AB89-43BB-7142-9C58-6BD5E160F24F}" srcOrd="2" destOrd="0" presId="urn:microsoft.com/office/officeart/2005/8/layout/StepDownProcess"/>
    <dgm:cxn modelId="{B2549DEA-A78D-1C4D-A806-4029D1B32A13}" type="presParOf" srcId="{ED4E9BE7-0F13-6347-A628-67E8A8C47413}" destId="{C16FE993-D43F-3B45-9825-8527D058E5C4}" srcOrd="1" destOrd="0" presId="urn:microsoft.com/office/officeart/2005/8/layout/StepDownProcess"/>
    <dgm:cxn modelId="{37C9D5DB-23B7-6A42-A970-91A87E0B5274}" type="presParOf" srcId="{ED4E9BE7-0F13-6347-A628-67E8A8C47413}" destId="{67555A4B-AECE-A347-A53D-1E8B6189668B}" srcOrd="2" destOrd="0" presId="urn:microsoft.com/office/officeart/2005/8/layout/StepDownProcess"/>
    <dgm:cxn modelId="{8C1ACEEF-7359-734D-BAFF-FE632AD297E1}" type="presParOf" srcId="{67555A4B-AECE-A347-A53D-1E8B6189668B}" destId="{D7570560-D49D-F54E-A808-4A1D7BFF8499}" srcOrd="0" destOrd="0" presId="urn:microsoft.com/office/officeart/2005/8/layout/StepDownProcess"/>
    <dgm:cxn modelId="{0D0EA015-EBAD-4D43-A783-0CAA172FD572}" type="presParOf" srcId="{67555A4B-AECE-A347-A53D-1E8B6189668B}" destId="{D56D2D3C-4079-0A45-BC1E-410C8EB914A7}" srcOrd="1" destOrd="0" presId="urn:microsoft.com/office/officeart/2005/8/layout/StepDownProcess"/>
    <dgm:cxn modelId="{9953FA31-CB8E-4A4E-99E9-B649443D5A34}" type="presParOf" srcId="{67555A4B-AECE-A347-A53D-1E8B6189668B}" destId="{C37FF0B0-E7ED-B84F-9D58-9FD061B6E7DF}" srcOrd="2" destOrd="0" presId="urn:microsoft.com/office/officeart/2005/8/layout/StepDownProcess"/>
    <dgm:cxn modelId="{9C363294-0E6C-C047-9ECF-D43BFEC81DA2}" type="presParOf" srcId="{ED4E9BE7-0F13-6347-A628-67E8A8C47413}" destId="{1D3F32C6-DA11-864B-9DFF-C55D4B8DFADC}" srcOrd="3" destOrd="0" presId="urn:microsoft.com/office/officeart/2005/8/layout/StepDownProcess"/>
    <dgm:cxn modelId="{50F0C2C8-F734-5F4E-B5F2-FC1F80ABADED}" type="presParOf" srcId="{ED4E9BE7-0F13-6347-A628-67E8A8C47413}" destId="{7C39762A-2768-5341-8F47-8880EDD3B7B2}" srcOrd="4" destOrd="0" presId="urn:microsoft.com/office/officeart/2005/8/layout/StepDownProcess"/>
    <dgm:cxn modelId="{F6BC0B99-8351-EC4E-951A-9099F7A2B4F6}" type="presParOf" srcId="{7C39762A-2768-5341-8F47-8880EDD3B7B2}" destId="{AE24E981-EF77-744C-BAF0-4FAE911C918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D87E9C-4D66-664B-B524-CDA1801AD71F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DF532A3-34B6-1C45-B5AB-4A71873BC1C1}">
      <dgm:prSet/>
      <dgm:spPr/>
      <dgm:t>
        <a:bodyPr/>
        <a:lstStyle/>
        <a:p>
          <a:r>
            <a:rPr lang="en-US" dirty="0"/>
            <a:t>Correct all the input to standard names</a:t>
          </a:r>
          <a:endParaRPr lang="en-IN" dirty="0"/>
        </a:p>
      </dgm:t>
    </dgm:pt>
    <dgm:pt modelId="{0DDF09CE-F373-3644-8F0E-7B37C05774EB}" type="parTrans" cxnId="{DFA6156C-3730-7D42-884E-8DD37310A3BD}">
      <dgm:prSet/>
      <dgm:spPr/>
      <dgm:t>
        <a:bodyPr/>
        <a:lstStyle/>
        <a:p>
          <a:endParaRPr lang="en-GB"/>
        </a:p>
      </dgm:t>
    </dgm:pt>
    <dgm:pt modelId="{D1585F6A-792F-9F4E-A42A-21C35B72670E}" type="sibTrans" cxnId="{DFA6156C-3730-7D42-884E-8DD37310A3BD}">
      <dgm:prSet/>
      <dgm:spPr/>
      <dgm:t>
        <a:bodyPr/>
        <a:lstStyle/>
        <a:p>
          <a:endParaRPr lang="en-GB"/>
        </a:p>
      </dgm:t>
    </dgm:pt>
    <dgm:pt modelId="{0F6945AE-575D-474B-B2F1-8896D7C55DDB}">
      <dgm:prSet/>
      <dgm:spPr/>
      <dgm:t>
        <a:bodyPr/>
        <a:lstStyle/>
        <a:p>
          <a:r>
            <a:rPr lang="en-US"/>
            <a:t>Manual Verification and Correction if required</a:t>
          </a:r>
          <a:endParaRPr lang="en-IN"/>
        </a:p>
      </dgm:t>
    </dgm:pt>
    <dgm:pt modelId="{5B351E07-83EC-EE4F-91D4-9457CBA05DF6}" type="parTrans" cxnId="{AD163E7A-5659-E74C-9990-F8D74CB5C4FB}">
      <dgm:prSet/>
      <dgm:spPr/>
      <dgm:t>
        <a:bodyPr/>
        <a:lstStyle/>
        <a:p>
          <a:endParaRPr lang="en-GB"/>
        </a:p>
      </dgm:t>
    </dgm:pt>
    <dgm:pt modelId="{1AD6BA8E-D2D3-7742-8371-5EA4C6D77BF2}" type="sibTrans" cxnId="{AD163E7A-5659-E74C-9990-F8D74CB5C4FB}">
      <dgm:prSet/>
      <dgm:spPr/>
      <dgm:t>
        <a:bodyPr/>
        <a:lstStyle/>
        <a:p>
          <a:endParaRPr lang="en-GB"/>
        </a:p>
      </dgm:t>
    </dgm:pt>
    <dgm:pt modelId="{7DB893D0-79BC-854C-93E6-D88B45956910}">
      <dgm:prSet/>
      <dgm:spPr/>
      <dgm:t>
        <a:bodyPr/>
        <a:lstStyle/>
        <a:p>
          <a:r>
            <a:rPr lang="en-US" dirty="0"/>
            <a:t>Compare Manufacture with Product Misplacement with the Master Data (Vice-versa)</a:t>
          </a:r>
          <a:endParaRPr lang="en-IN" dirty="0"/>
        </a:p>
      </dgm:t>
    </dgm:pt>
    <dgm:pt modelId="{3F48CAA2-6B3D-044A-B603-C18BD9749C1A}" type="parTrans" cxnId="{B2BA75E3-8D4E-6D44-85C7-241B0D2E5741}">
      <dgm:prSet/>
      <dgm:spPr/>
      <dgm:t>
        <a:bodyPr/>
        <a:lstStyle/>
        <a:p>
          <a:endParaRPr lang="en-GB"/>
        </a:p>
      </dgm:t>
    </dgm:pt>
    <dgm:pt modelId="{63424BCB-FD23-D244-BD8A-F7ABBB4ED626}" type="sibTrans" cxnId="{B2BA75E3-8D4E-6D44-85C7-241B0D2E5741}">
      <dgm:prSet/>
      <dgm:spPr/>
      <dgm:t>
        <a:bodyPr/>
        <a:lstStyle/>
        <a:p>
          <a:endParaRPr lang="en-GB"/>
        </a:p>
      </dgm:t>
    </dgm:pt>
    <dgm:pt modelId="{DBE0D5DC-61E2-BB47-9129-2A31E99A8700}">
      <dgm:prSet/>
      <dgm:spPr/>
      <dgm:t>
        <a:bodyPr/>
        <a:lstStyle/>
        <a:p>
          <a:r>
            <a:rPr lang="en-US" dirty="0"/>
            <a:t>Reporting of Comparison</a:t>
          </a:r>
          <a:endParaRPr lang="en-IN" dirty="0"/>
        </a:p>
      </dgm:t>
    </dgm:pt>
    <dgm:pt modelId="{E9557AC7-AAB6-1D4E-9BAF-3C31F3E54BB1}" type="parTrans" cxnId="{464493D4-E560-0344-BC86-11259F231C80}">
      <dgm:prSet/>
      <dgm:spPr/>
      <dgm:t>
        <a:bodyPr/>
        <a:lstStyle/>
        <a:p>
          <a:endParaRPr lang="en-GB"/>
        </a:p>
      </dgm:t>
    </dgm:pt>
    <dgm:pt modelId="{DE4FB381-8178-974D-96AE-F86AA17BA82F}" type="sibTrans" cxnId="{464493D4-E560-0344-BC86-11259F231C80}">
      <dgm:prSet/>
      <dgm:spPr/>
      <dgm:t>
        <a:bodyPr/>
        <a:lstStyle/>
        <a:p>
          <a:endParaRPr lang="en-GB"/>
        </a:p>
      </dgm:t>
    </dgm:pt>
    <dgm:pt modelId="{396D4010-6FAB-4546-929D-A994BDC4644E}">
      <dgm:prSet/>
      <dgm:spPr/>
      <dgm:t>
        <a:bodyPr/>
        <a:lstStyle/>
        <a:p>
          <a:r>
            <a:rPr lang="en-US" dirty="0"/>
            <a:t>Manual Verification and correction if required</a:t>
          </a:r>
          <a:endParaRPr lang="en-IN" dirty="0"/>
        </a:p>
      </dgm:t>
    </dgm:pt>
    <dgm:pt modelId="{D56F0B20-DED3-4C42-997D-197E260204CB}" type="parTrans" cxnId="{743B7348-CFEE-F142-9C63-D2AAABDCB848}">
      <dgm:prSet/>
      <dgm:spPr/>
      <dgm:t>
        <a:bodyPr/>
        <a:lstStyle/>
        <a:p>
          <a:endParaRPr lang="en-GB"/>
        </a:p>
      </dgm:t>
    </dgm:pt>
    <dgm:pt modelId="{D5B55E23-D942-4F43-824C-4A10B5F6B35F}" type="sibTrans" cxnId="{743B7348-CFEE-F142-9C63-D2AAABDCB848}">
      <dgm:prSet/>
      <dgm:spPr/>
      <dgm:t>
        <a:bodyPr/>
        <a:lstStyle/>
        <a:p>
          <a:endParaRPr lang="en-GB"/>
        </a:p>
      </dgm:t>
    </dgm:pt>
    <dgm:pt modelId="{98146EE2-ACFF-A842-BCC1-647D172ABB42}">
      <dgm:prSet/>
      <dgm:spPr/>
      <dgm:t>
        <a:bodyPr/>
        <a:lstStyle/>
        <a:p>
          <a:r>
            <a:rPr lang="en-US"/>
            <a:t>Do final changes in the file</a:t>
          </a:r>
          <a:endParaRPr lang="en-IN"/>
        </a:p>
      </dgm:t>
    </dgm:pt>
    <dgm:pt modelId="{B057D279-B4D6-1241-8030-0AC42CEFA3B8}" type="parTrans" cxnId="{7422A794-5040-CF4E-AB5F-2478DB3DBCEC}">
      <dgm:prSet/>
      <dgm:spPr/>
      <dgm:t>
        <a:bodyPr/>
        <a:lstStyle/>
        <a:p>
          <a:endParaRPr lang="en-GB"/>
        </a:p>
      </dgm:t>
    </dgm:pt>
    <dgm:pt modelId="{02D3F44A-65A3-ED42-86D5-C0F0E8ED2164}" type="sibTrans" cxnId="{7422A794-5040-CF4E-AB5F-2478DB3DBCEC}">
      <dgm:prSet/>
      <dgm:spPr/>
      <dgm:t>
        <a:bodyPr/>
        <a:lstStyle/>
        <a:p>
          <a:endParaRPr lang="en-GB"/>
        </a:p>
      </dgm:t>
    </dgm:pt>
    <dgm:pt modelId="{E22BD716-A35A-6B42-B7CD-DC3C14B7B5E5}">
      <dgm:prSet/>
      <dgm:spPr/>
      <dgm:t>
        <a:bodyPr/>
        <a:lstStyle/>
        <a:p>
          <a:r>
            <a:rPr lang="en-US" dirty="0"/>
            <a:t>Report if there is any category change in comparison to Master Data</a:t>
          </a:r>
          <a:endParaRPr lang="en-IN" dirty="0"/>
        </a:p>
      </dgm:t>
    </dgm:pt>
    <dgm:pt modelId="{6A46CB8A-4907-7F40-8580-5421CBBD95B6}" type="parTrans" cxnId="{A1BECF18-FAA7-9D41-B886-E2533B853141}">
      <dgm:prSet/>
      <dgm:spPr/>
      <dgm:t>
        <a:bodyPr/>
        <a:lstStyle/>
        <a:p>
          <a:endParaRPr lang="en-GB"/>
        </a:p>
      </dgm:t>
    </dgm:pt>
    <dgm:pt modelId="{9637F84E-82F7-ED4F-93CA-076C7794EE2E}" type="sibTrans" cxnId="{A1BECF18-FAA7-9D41-B886-E2533B853141}">
      <dgm:prSet/>
      <dgm:spPr/>
      <dgm:t>
        <a:bodyPr/>
        <a:lstStyle/>
        <a:p>
          <a:endParaRPr lang="en-GB"/>
        </a:p>
      </dgm:t>
    </dgm:pt>
    <dgm:pt modelId="{4E7DF35D-6F07-934A-99AB-5A07E46A626E}" type="pres">
      <dgm:prSet presAssocID="{47D87E9C-4D66-664B-B524-CDA1801AD71F}" presName="Name0" presStyleCnt="0">
        <dgm:presLayoutVars>
          <dgm:dir/>
          <dgm:animLvl val="lvl"/>
          <dgm:resizeHandles val="exact"/>
        </dgm:presLayoutVars>
      </dgm:prSet>
      <dgm:spPr/>
    </dgm:pt>
    <dgm:pt modelId="{B0AE6BD5-F738-6542-8438-A7969C038185}" type="pres">
      <dgm:prSet presAssocID="{E22BD716-A35A-6B42-B7CD-DC3C14B7B5E5}" presName="boxAndChildren" presStyleCnt="0"/>
      <dgm:spPr/>
    </dgm:pt>
    <dgm:pt modelId="{33BA602D-9A4B-5D43-A7B9-859A6364149F}" type="pres">
      <dgm:prSet presAssocID="{E22BD716-A35A-6B42-B7CD-DC3C14B7B5E5}" presName="parentTextBox" presStyleLbl="node1" presStyleIdx="0" presStyleCnt="7"/>
      <dgm:spPr/>
    </dgm:pt>
    <dgm:pt modelId="{434304A6-6369-2A40-8D8F-E02A4AD5EC52}" type="pres">
      <dgm:prSet presAssocID="{02D3F44A-65A3-ED42-86D5-C0F0E8ED2164}" presName="sp" presStyleCnt="0"/>
      <dgm:spPr/>
    </dgm:pt>
    <dgm:pt modelId="{455BA966-6E3E-5D47-B231-77B5E345C95F}" type="pres">
      <dgm:prSet presAssocID="{98146EE2-ACFF-A842-BCC1-647D172ABB42}" presName="arrowAndChildren" presStyleCnt="0"/>
      <dgm:spPr/>
    </dgm:pt>
    <dgm:pt modelId="{912C80FC-C8A9-0141-A37C-21E149B97B96}" type="pres">
      <dgm:prSet presAssocID="{98146EE2-ACFF-A842-BCC1-647D172ABB42}" presName="parentTextArrow" presStyleLbl="node1" presStyleIdx="1" presStyleCnt="7"/>
      <dgm:spPr/>
    </dgm:pt>
    <dgm:pt modelId="{7ECD4FF1-79F6-764B-A70C-CD65D960CE9E}" type="pres">
      <dgm:prSet presAssocID="{D5B55E23-D942-4F43-824C-4A10B5F6B35F}" presName="sp" presStyleCnt="0"/>
      <dgm:spPr/>
    </dgm:pt>
    <dgm:pt modelId="{F19EF7F6-064F-044E-B26F-11EA22300EE0}" type="pres">
      <dgm:prSet presAssocID="{396D4010-6FAB-4546-929D-A994BDC4644E}" presName="arrowAndChildren" presStyleCnt="0"/>
      <dgm:spPr/>
    </dgm:pt>
    <dgm:pt modelId="{4338FA7D-1291-E049-94FC-9B23E33CB2D2}" type="pres">
      <dgm:prSet presAssocID="{396D4010-6FAB-4546-929D-A994BDC4644E}" presName="parentTextArrow" presStyleLbl="node1" presStyleIdx="2" presStyleCnt="7"/>
      <dgm:spPr/>
    </dgm:pt>
    <dgm:pt modelId="{E441522B-5D82-B342-BB9A-DB55D0DA0D6A}" type="pres">
      <dgm:prSet presAssocID="{DE4FB381-8178-974D-96AE-F86AA17BA82F}" presName="sp" presStyleCnt="0"/>
      <dgm:spPr/>
    </dgm:pt>
    <dgm:pt modelId="{A01E38CE-49F7-024A-B876-E31F50101523}" type="pres">
      <dgm:prSet presAssocID="{DBE0D5DC-61E2-BB47-9129-2A31E99A8700}" presName="arrowAndChildren" presStyleCnt="0"/>
      <dgm:spPr/>
    </dgm:pt>
    <dgm:pt modelId="{CB2C990C-40C5-9D43-BD20-8D8A5AFB92F0}" type="pres">
      <dgm:prSet presAssocID="{DBE0D5DC-61E2-BB47-9129-2A31E99A8700}" presName="parentTextArrow" presStyleLbl="node1" presStyleIdx="3" presStyleCnt="7"/>
      <dgm:spPr/>
    </dgm:pt>
    <dgm:pt modelId="{C6D4329B-4DAC-F345-85AF-D22EADD2AC58}" type="pres">
      <dgm:prSet presAssocID="{63424BCB-FD23-D244-BD8A-F7ABBB4ED626}" presName="sp" presStyleCnt="0"/>
      <dgm:spPr/>
    </dgm:pt>
    <dgm:pt modelId="{D32599F4-5BB6-5449-B99F-6394D0B1C4F7}" type="pres">
      <dgm:prSet presAssocID="{7DB893D0-79BC-854C-93E6-D88B45956910}" presName="arrowAndChildren" presStyleCnt="0"/>
      <dgm:spPr/>
    </dgm:pt>
    <dgm:pt modelId="{7AED6A49-4807-E24C-AA61-70CCF16FAE38}" type="pres">
      <dgm:prSet presAssocID="{7DB893D0-79BC-854C-93E6-D88B45956910}" presName="parentTextArrow" presStyleLbl="node1" presStyleIdx="4" presStyleCnt="7"/>
      <dgm:spPr/>
    </dgm:pt>
    <dgm:pt modelId="{6F5F231C-B58F-7F41-9908-C1AEB34E60D5}" type="pres">
      <dgm:prSet presAssocID="{1AD6BA8E-D2D3-7742-8371-5EA4C6D77BF2}" presName="sp" presStyleCnt="0"/>
      <dgm:spPr/>
    </dgm:pt>
    <dgm:pt modelId="{A31E53A2-D39B-A645-8CB4-2B191F40D00C}" type="pres">
      <dgm:prSet presAssocID="{0F6945AE-575D-474B-B2F1-8896D7C55DDB}" presName="arrowAndChildren" presStyleCnt="0"/>
      <dgm:spPr/>
    </dgm:pt>
    <dgm:pt modelId="{175C0B4D-FC76-FD4E-A291-95CE42A115D1}" type="pres">
      <dgm:prSet presAssocID="{0F6945AE-575D-474B-B2F1-8896D7C55DDB}" presName="parentTextArrow" presStyleLbl="node1" presStyleIdx="5" presStyleCnt="7"/>
      <dgm:spPr/>
    </dgm:pt>
    <dgm:pt modelId="{B4CB57AD-E2C2-1242-BCF1-8362E2543ECC}" type="pres">
      <dgm:prSet presAssocID="{D1585F6A-792F-9F4E-A42A-21C35B72670E}" presName="sp" presStyleCnt="0"/>
      <dgm:spPr/>
    </dgm:pt>
    <dgm:pt modelId="{DAC20CF2-CEF9-6548-AFB8-919331DCF931}" type="pres">
      <dgm:prSet presAssocID="{3DF532A3-34B6-1C45-B5AB-4A71873BC1C1}" presName="arrowAndChildren" presStyleCnt="0"/>
      <dgm:spPr/>
    </dgm:pt>
    <dgm:pt modelId="{A4E0F26D-3D50-D04D-9528-2A1D51CEB71A}" type="pres">
      <dgm:prSet presAssocID="{3DF532A3-34B6-1C45-B5AB-4A71873BC1C1}" presName="parentTextArrow" presStyleLbl="node1" presStyleIdx="6" presStyleCnt="7"/>
      <dgm:spPr/>
    </dgm:pt>
  </dgm:ptLst>
  <dgm:cxnLst>
    <dgm:cxn modelId="{A1BECF18-FAA7-9D41-B886-E2533B853141}" srcId="{47D87E9C-4D66-664B-B524-CDA1801AD71F}" destId="{E22BD716-A35A-6B42-B7CD-DC3C14B7B5E5}" srcOrd="6" destOrd="0" parTransId="{6A46CB8A-4907-7F40-8580-5421CBBD95B6}" sibTransId="{9637F84E-82F7-ED4F-93CA-076C7794EE2E}"/>
    <dgm:cxn modelId="{DF72C138-64A2-EE42-8171-A9A79430A4D2}" type="presOf" srcId="{98146EE2-ACFF-A842-BCC1-647D172ABB42}" destId="{912C80FC-C8A9-0141-A37C-21E149B97B96}" srcOrd="0" destOrd="0" presId="urn:microsoft.com/office/officeart/2005/8/layout/process4"/>
    <dgm:cxn modelId="{743B7348-CFEE-F142-9C63-D2AAABDCB848}" srcId="{47D87E9C-4D66-664B-B524-CDA1801AD71F}" destId="{396D4010-6FAB-4546-929D-A994BDC4644E}" srcOrd="4" destOrd="0" parTransId="{D56F0B20-DED3-4C42-997D-197E260204CB}" sibTransId="{D5B55E23-D942-4F43-824C-4A10B5F6B35F}"/>
    <dgm:cxn modelId="{EBA7E160-57F9-BB47-8D7E-0FCE331D3821}" type="presOf" srcId="{E22BD716-A35A-6B42-B7CD-DC3C14B7B5E5}" destId="{33BA602D-9A4B-5D43-A7B9-859A6364149F}" srcOrd="0" destOrd="0" presId="urn:microsoft.com/office/officeart/2005/8/layout/process4"/>
    <dgm:cxn modelId="{8090116C-4E9F-DD49-8F3E-AF0FA8923DC5}" type="presOf" srcId="{3DF532A3-34B6-1C45-B5AB-4A71873BC1C1}" destId="{A4E0F26D-3D50-D04D-9528-2A1D51CEB71A}" srcOrd="0" destOrd="0" presId="urn:microsoft.com/office/officeart/2005/8/layout/process4"/>
    <dgm:cxn modelId="{DFA6156C-3730-7D42-884E-8DD37310A3BD}" srcId="{47D87E9C-4D66-664B-B524-CDA1801AD71F}" destId="{3DF532A3-34B6-1C45-B5AB-4A71873BC1C1}" srcOrd="0" destOrd="0" parTransId="{0DDF09CE-F373-3644-8F0E-7B37C05774EB}" sibTransId="{D1585F6A-792F-9F4E-A42A-21C35B72670E}"/>
    <dgm:cxn modelId="{AD163E7A-5659-E74C-9990-F8D74CB5C4FB}" srcId="{47D87E9C-4D66-664B-B524-CDA1801AD71F}" destId="{0F6945AE-575D-474B-B2F1-8896D7C55DDB}" srcOrd="1" destOrd="0" parTransId="{5B351E07-83EC-EE4F-91D4-9457CBA05DF6}" sibTransId="{1AD6BA8E-D2D3-7742-8371-5EA4C6D77BF2}"/>
    <dgm:cxn modelId="{7422A794-5040-CF4E-AB5F-2478DB3DBCEC}" srcId="{47D87E9C-4D66-664B-B524-CDA1801AD71F}" destId="{98146EE2-ACFF-A842-BCC1-647D172ABB42}" srcOrd="5" destOrd="0" parTransId="{B057D279-B4D6-1241-8030-0AC42CEFA3B8}" sibTransId="{02D3F44A-65A3-ED42-86D5-C0F0E8ED2164}"/>
    <dgm:cxn modelId="{DF568C98-3F83-6C46-A723-E2395A2C1E15}" type="presOf" srcId="{47D87E9C-4D66-664B-B524-CDA1801AD71F}" destId="{4E7DF35D-6F07-934A-99AB-5A07E46A626E}" srcOrd="0" destOrd="0" presId="urn:microsoft.com/office/officeart/2005/8/layout/process4"/>
    <dgm:cxn modelId="{74822BB3-1B72-B44C-B697-A5466147C3D3}" type="presOf" srcId="{396D4010-6FAB-4546-929D-A994BDC4644E}" destId="{4338FA7D-1291-E049-94FC-9B23E33CB2D2}" srcOrd="0" destOrd="0" presId="urn:microsoft.com/office/officeart/2005/8/layout/process4"/>
    <dgm:cxn modelId="{464493D4-E560-0344-BC86-11259F231C80}" srcId="{47D87E9C-4D66-664B-B524-CDA1801AD71F}" destId="{DBE0D5DC-61E2-BB47-9129-2A31E99A8700}" srcOrd="3" destOrd="0" parTransId="{E9557AC7-AAB6-1D4E-9BAF-3C31F3E54BB1}" sibTransId="{DE4FB381-8178-974D-96AE-F86AA17BA82F}"/>
    <dgm:cxn modelId="{CF83FED5-9599-264D-94C8-27F4568068E5}" type="presOf" srcId="{0F6945AE-575D-474B-B2F1-8896D7C55DDB}" destId="{175C0B4D-FC76-FD4E-A291-95CE42A115D1}" srcOrd="0" destOrd="0" presId="urn:microsoft.com/office/officeart/2005/8/layout/process4"/>
    <dgm:cxn modelId="{B2BA75E3-8D4E-6D44-85C7-241B0D2E5741}" srcId="{47D87E9C-4D66-664B-B524-CDA1801AD71F}" destId="{7DB893D0-79BC-854C-93E6-D88B45956910}" srcOrd="2" destOrd="0" parTransId="{3F48CAA2-6B3D-044A-B603-C18BD9749C1A}" sibTransId="{63424BCB-FD23-D244-BD8A-F7ABBB4ED626}"/>
    <dgm:cxn modelId="{07A252E7-8FF8-F54A-B96D-426E2A79EEAA}" type="presOf" srcId="{7DB893D0-79BC-854C-93E6-D88B45956910}" destId="{7AED6A49-4807-E24C-AA61-70CCF16FAE38}" srcOrd="0" destOrd="0" presId="urn:microsoft.com/office/officeart/2005/8/layout/process4"/>
    <dgm:cxn modelId="{FB9598FC-BAF1-174E-ACB0-16B72A50D397}" type="presOf" srcId="{DBE0D5DC-61E2-BB47-9129-2A31E99A8700}" destId="{CB2C990C-40C5-9D43-BD20-8D8A5AFB92F0}" srcOrd="0" destOrd="0" presId="urn:microsoft.com/office/officeart/2005/8/layout/process4"/>
    <dgm:cxn modelId="{AE4F3840-A8D9-7946-9315-3D696DE79CE3}" type="presParOf" srcId="{4E7DF35D-6F07-934A-99AB-5A07E46A626E}" destId="{B0AE6BD5-F738-6542-8438-A7969C038185}" srcOrd="0" destOrd="0" presId="urn:microsoft.com/office/officeart/2005/8/layout/process4"/>
    <dgm:cxn modelId="{1FA1A086-7089-AC4A-915C-6BD13FEE59D9}" type="presParOf" srcId="{B0AE6BD5-F738-6542-8438-A7969C038185}" destId="{33BA602D-9A4B-5D43-A7B9-859A6364149F}" srcOrd="0" destOrd="0" presId="urn:microsoft.com/office/officeart/2005/8/layout/process4"/>
    <dgm:cxn modelId="{43A51471-1D84-7940-9452-E2DD521EDB58}" type="presParOf" srcId="{4E7DF35D-6F07-934A-99AB-5A07E46A626E}" destId="{434304A6-6369-2A40-8D8F-E02A4AD5EC52}" srcOrd="1" destOrd="0" presId="urn:microsoft.com/office/officeart/2005/8/layout/process4"/>
    <dgm:cxn modelId="{17250E8B-18FF-EE4B-AE49-409137BEE4F4}" type="presParOf" srcId="{4E7DF35D-6F07-934A-99AB-5A07E46A626E}" destId="{455BA966-6E3E-5D47-B231-77B5E345C95F}" srcOrd="2" destOrd="0" presId="urn:microsoft.com/office/officeart/2005/8/layout/process4"/>
    <dgm:cxn modelId="{15ABF5AB-948F-A244-8F15-EE00C179D68D}" type="presParOf" srcId="{455BA966-6E3E-5D47-B231-77B5E345C95F}" destId="{912C80FC-C8A9-0141-A37C-21E149B97B96}" srcOrd="0" destOrd="0" presId="urn:microsoft.com/office/officeart/2005/8/layout/process4"/>
    <dgm:cxn modelId="{F0728908-CA99-F44B-8986-368D5FC88F9E}" type="presParOf" srcId="{4E7DF35D-6F07-934A-99AB-5A07E46A626E}" destId="{7ECD4FF1-79F6-764B-A70C-CD65D960CE9E}" srcOrd="3" destOrd="0" presId="urn:microsoft.com/office/officeart/2005/8/layout/process4"/>
    <dgm:cxn modelId="{9648A12D-FDEE-0645-ABBA-B2FDBCB0B939}" type="presParOf" srcId="{4E7DF35D-6F07-934A-99AB-5A07E46A626E}" destId="{F19EF7F6-064F-044E-B26F-11EA22300EE0}" srcOrd="4" destOrd="0" presId="urn:microsoft.com/office/officeart/2005/8/layout/process4"/>
    <dgm:cxn modelId="{496D0C6A-7E38-5A4C-BAA9-04C8BFE9B08A}" type="presParOf" srcId="{F19EF7F6-064F-044E-B26F-11EA22300EE0}" destId="{4338FA7D-1291-E049-94FC-9B23E33CB2D2}" srcOrd="0" destOrd="0" presId="urn:microsoft.com/office/officeart/2005/8/layout/process4"/>
    <dgm:cxn modelId="{860A0C21-5330-F34D-AED9-76EA8DD2E762}" type="presParOf" srcId="{4E7DF35D-6F07-934A-99AB-5A07E46A626E}" destId="{E441522B-5D82-B342-BB9A-DB55D0DA0D6A}" srcOrd="5" destOrd="0" presId="urn:microsoft.com/office/officeart/2005/8/layout/process4"/>
    <dgm:cxn modelId="{BB2437F4-1CA4-CF40-9035-738C016FFA8E}" type="presParOf" srcId="{4E7DF35D-6F07-934A-99AB-5A07E46A626E}" destId="{A01E38CE-49F7-024A-B876-E31F50101523}" srcOrd="6" destOrd="0" presId="urn:microsoft.com/office/officeart/2005/8/layout/process4"/>
    <dgm:cxn modelId="{0FEFB99D-9F31-4A4E-8C23-7BCB49DA32C3}" type="presParOf" srcId="{A01E38CE-49F7-024A-B876-E31F50101523}" destId="{CB2C990C-40C5-9D43-BD20-8D8A5AFB92F0}" srcOrd="0" destOrd="0" presId="urn:microsoft.com/office/officeart/2005/8/layout/process4"/>
    <dgm:cxn modelId="{4184BBF4-CE05-9B4D-970A-53741E6B9AF7}" type="presParOf" srcId="{4E7DF35D-6F07-934A-99AB-5A07E46A626E}" destId="{C6D4329B-4DAC-F345-85AF-D22EADD2AC58}" srcOrd="7" destOrd="0" presId="urn:microsoft.com/office/officeart/2005/8/layout/process4"/>
    <dgm:cxn modelId="{10BE7DAC-D228-9A4E-8621-17C396A566C9}" type="presParOf" srcId="{4E7DF35D-6F07-934A-99AB-5A07E46A626E}" destId="{D32599F4-5BB6-5449-B99F-6394D0B1C4F7}" srcOrd="8" destOrd="0" presId="urn:microsoft.com/office/officeart/2005/8/layout/process4"/>
    <dgm:cxn modelId="{CB4908A8-0F0A-F44B-BEFD-9178F8F4C23C}" type="presParOf" srcId="{D32599F4-5BB6-5449-B99F-6394D0B1C4F7}" destId="{7AED6A49-4807-E24C-AA61-70CCF16FAE38}" srcOrd="0" destOrd="0" presId="urn:microsoft.com/office/officeart/2005/8/layout/process4"/>
    <dgm:cxn modelId="{D51980AD-3DC9-0C4B-AB39-B04F12E3968F}" type="presParOf" srcId="{4E7DF35D-6F07-934A-99AB-5A07E46A626E}" destId="{6F5F231C-B58F-7F41-9908-C1AEB34E60D5}" srcOrd="9" destOrd="0" presId="urn:microsoft.com/office/officeart/2005/8/layout/process4"/>
    <dgm:cxn modelId="{CBF1D779-7A48-7C43-AA48-28701413EC40}" type="presParOf" srcId="{4E7DF35D-6F07-934A-99AB-5A07E46A626E}" destId="{A31E53A2-D39B-A645-8CB4-2B191F40D00C}" srcOrd="10" destOrd="0" presId="urn:microsoft.com/office/officeart/2005/8/layout/process4"/>
    <dgm:cxn modelId="{68CC76B7-22BD-DA4B-8597-5523E3618726}" type="presParOf" srcId="{A31E53A2-D39B-A645-8CB4-2B191F40D00C}" destId="{175C0B4D-FC76-FD4E-A291-95CE42A115D1}" srcOrd="0" destOrd="0" presId="urn:microsoft.com/office/officeart/2005/8/layout/process4"/>
    <dgm:cxn modelId="{E62DD5D4-E161-E344-9522-5112A9FCC4E3}" type="presParOf" srcId="{4E7DF35D-6F07-934A-99AB-5A07E46A626E}" destId="{B4CB57AD-E2C2-1242-BCF1-8362E2543ECC}" srcOrd="11" destOrd="0" presId="urn:microsoft.com/office/officeart/2005/8/layout/process4"/>
    <dgm:cxn modelId="{C2ECC1F8-B061-894E-8DF0-0B02C608DBF3}" type="presParOf" srcId="{4E7DF35D-6F07-934A-99AB-5A07E46A626E}" destId="{DAC20CF2-CEF9-6548-AFB8-919331DCF931}" srcOrd="12" destOrd="0" presId="urn:microsoft.com/office/officeart/2005/8/layout/process4"/>
    <dgm:cxn modelId="{78034AE7-EC0E-8848-9F72-0D3E11B53BF5}" type="presParOf" srcId="{DAC20CF2-CEF9-6548-AFB8-919331DCF931}" destId="{A4E0F26D-3D50-D04D-9528-2A1D51CEB71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F01FE-98E1-F440-A2FD-C060AFC0F3F4}">
      <dsp:nvSpPr>
        <dsp:cNvPr id="0" name=""/>
        <dsp:cNvSpPr/>
      </dsp:nvSpPr>
      <dsp:spPr>
        <a:xfrm rot="5400000">
          <a:off x="2467055" y="1124759"/>
          <a:ext cx="994753" cy="11324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70FD249-9ECB-A44C-951A-596B0293A085}">
      <dsp:nvSpPr>
        <dsp:cNvPr id="0" name=""/>
        <dsp:cNvSpPr/>
      </dsp:nvSpPr>
      <dsp:spPr>
        <a:xfrm>
          <a:off x="751625" y="9525"/>
          <a:ext cx="4102349" cy="117215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shade val="5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Incoming Monthly Data </a:t>
          </a:r>
        </a:p>
      </dsp:txBody>
      <dsp:txXfrm>
        <a:off x="808855" y="66755"/>
        <a:ext cx="3987889" cy="1057690"/>
      </dsp:txXfrm>
    </dsp:sp>
    <dsp:sp modelId="{83E1AB89-43BB-7142-9C58-6BD5E160F24F}">
      <dsp:nvSpPr>
        <dsp:cNvPr id="0" name=""/>
        <dsp:cNvSpPr/>
      </dsp:nvSpPr>
      <dsp:spPr>
        <a:xfrm>
          <a:off x="6267837" y="133847"/>
          <a:ext cx="1217928" cy="947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70560-D49D-F54E-A808-4A1D7BFF8499}">
      <dsp:nvSpPr>
        <dsp:cNvPr id="0" name=""/>
        <dsp:cNvSpPr/>
      </dsp:nvSpPr>
      <dsp:spPr>
        <a:xfrm rot="5400000">
          <a:off x="4890197" y="2441471"/>
          <a:ext cx="994753" cy="11324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3863"/>
            <a:satOff val="399"/>
            <a:lumOff val="-1778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56D2D3C-4079-0A45-BC1E-410C8EB914A7}">
      <dsp:nvSpPr>
        <dsp:cNvPr id="0" name=""/>
        <dsp:cNvSpPr/>
      </dsp:nvSpPr>
      <dsp:spPr>
        <a:xfrm>
          <a:off x="3582188" y="1335099"/>
          <a:ext cx="3328007" cy="117215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shade val="50000"/>
                <a:hueOff val="-159238"/>
                <a:satOff val="4958"/>
                <a:lumOff val="31479"/>
                <a:alphaOff val="0"/>
                <a:satMod val="100000"/>
                <a:lumMod val="100000"/>
              </a:schemeClr>
            </a:gs>
            <a:gs pos="50000">
              <a:schemeClr val="accent2">
                <a:shade val="50000"/>
                <a:hueOff val="-159238"/>
                <a:satOff val="4958"/>
                <a:lumOff val="31479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shade val="50000"/>
                <a:hueOff val="-159238"/>
                <a:satOff val="4958"/>
                <a:lumOff val="31479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Data Engineering</a:t>
          </a:r>
        </a:p>
      </dsp:txBody>
      <dsp:txXfrm>
        <a:off x="3639418" y="1392329"/>
        <a:ext cx="3213547" cy="1057690"/>
      </dsp:txXfrm>
    </dsp:sp>
    <dsp:sp modelId="{C37FF0B0-E7ED-B84F-9D58-9FD061B6E7DF}">
      <dsp:nvSpPr>
        <dsp:cNvPr id="0" name=""/>
        <dsp:cNvSpPr/>
      </dsp:nvSpPr>
      <dsp:spPr>
        <a:xfrm>
          <a:off x="7039529" y="1447489"/>
          <a:ext cx="2573910" cy="947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Automating Data Engineering level</a:t>
          </a:r>
        </a:p>
      </dsp:txBody>
      <dsp:txXfrm>
        <a:off x="7039529" y="1447489"/>
        <a:ext cx="2573910" cy="947383"/>
      </dsp:txXfrm>
    </dsp:sp>
    <dsp:sp modelId="{AE24E981-EF77-744C-BAF0-4FAE911C918E}">
      <dsp:nvSpPr>
        <dsp:cNvPr id="0" name=""/>
        <dsp:cNvSpPr/>
      </dsp:nvSpPr>
      <dsp:spPr>
        <a:xfrm>
          <a:off x="5983941" y="2677536"/>
          <a:ext cx="2458532" cy="117215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shade val="50000"/>
                <a:hueOff val="-159238"/>
                <a:satOff val="4958"/>
                <a:lumOff val="31479"/>
                <a:alphaOff val="0"/>
                <a:satMod val="100000"/>
                <a:lumMod val="100000"/>
              </a:schemeClr>
            </a:gs>
            <a:gs pos="50000">
              <a:schemeClr val="accent2">
                <a:shade val="50000"/>
                <a:hueOff val="-159238"/>
                <a:satOff val="4958"/>
                <a:lumOff val="31479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shade val="50000"/>
                <a:hueOff val="-159238"/>
                <a:satOff val="4958"/>
                <a:lumOff val="31479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Data Viz</a:t>
          </a:r>
        </a:p>
      </dsp:txBody>
      <dsp:txXfrm>
        <a:off x="6041171" y="2734766"/>
        <a:ext cx="2344072" cy="1057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A602D-9A4B-5D43-A7B9-859A6364149F}">
      <dsp:nvSpPr>
        <dsp:cNvPr id="0" name=""/>
        <dsp:cNvSpPr/>
      </dsp:nvSpPr>
      <dsp:spPr>
        <a:xfrm>
          <a:off x="0" y="3469808"/>
          <a:ext cx="10058399" cy="3796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Report if there is any category change in comparison to Master Data</a:t>
          </a:r>
          <a:endParaRPr lang="en-IN" sz="1300" kern="1200" dirty="0"/>
        </a:p>
      </dsp:txBody>
      <dsp:txXfrm>
        <a:off x="0" y="3469808"/>
        <a:ext cx="10058399" cy="379699"/>
      </dsp:txXfrm>
    </dsp:sp>
    <dsp:sp modelId="{912C80FC-C8A9-0141-A37C-21E149B97B96}">
      <dsp:nvSpPr>
        <dsp:cNvPr id="0" name=""/>
        <dsp:cNvSpPr/>
      </dsp:nvSpPr>
      <dsp:spPr>
        <a:xfrm rot="10800000">
          <a:off x="0" y="2891526"/>
          <a:ext cx="10058399" cy="58397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Do final changes in the file</a:t>
          </a:r>
          <a:endParaRPr lang="en-IN" sz="1300" kern="1200"/>
        </a:p>
      </dsp:txBody>
      <dsp:txXfrm rot="10800000">
        <a:off x="0" y="2891526"/>
        <a:ext cx="10058399" cy="379451"/>
      </dsp:txXfrm>
    </dsp:sp>
    <dsp:sp modelId="{4338FA7D-1291-E049-94FC-9B23E33CB2D2}">
      <dsp:nvSpPr>
        <dsp:cNvPr id="0" name=""/>
        <dsp:cNvSpPr/>
      </dsp:nvSpPr>
      <dsp:spPr>
        <a:xfrm rot="10800000">
          <a:off x="0" y="2313244"/>
          <a:ext cx="10058399" cy="58397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Manual Verification and correction if required</a:t>
          </a:r>
          <a:endParaRPr lang="en-IN" sz="1300" kern="1200" dirty="0"/>
        </a:p>
      </dsp:txBody>
      <dsp:txXfrm rot="10800000">
        <a:off x="0" y="2313244"/>
        <a:ext cx="10058399" cy="379451"/>
      </dsp:txXfrm>
    </dsp:sp>
    <dsp:sp modelId="{CB2C990C-40C5-9D43-BD20-8D8A5AFB92F0}">
      <dsp:nvSpPr>
        <dsp:cNvPr id="0" name=""/>
        <dsp:cNvSpPr/>
      </dsp:nvSpPr>
      <dsp:spPr>
        <a:xfrm rot="10800000">
          <a:off x="0" y="1734962"/>
          <a:ext cx="10058399" cy="58397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Reporting of Comparison</a:t>
          </a:r>
          <a:endParaRPr lang="en-IN" sz="1300" kern="1200" dirty="0"/>
        </a:p>
      </dsp:txBody>
      <dsp:txXfrm rot="10800000">
        <a:off x="0" y="1734962"/>
        <a:ext cx="10058399" cy="379451"/>
      </dsp:txXfrm>
    </dsp:sp>
    <dsp:sp modelId="{7AED6A49-4807-E24C-AA61-70CCF16FAE38}">
      <dsp:nvSpPr>
        <dsp:cNvPr id="0" name=""/>
        <dsp:cNvSpPr/>
      </dsp:nvSpPr>
      <dsp:spPr>
        <a:xfrm rot="10800000">
          <a:off x="0" y="1156680"/>
          <a:ext cx="10058399" cy="58397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Compare Manufacture with Product Misplacement with the Master Data (Vice-versa)</a:t>
          </a:r>
          <a:endParaRPr lang="en-IN" sz="1300" kern="1200" dirty="0"/>
        </a:p>
      </dsp:txBody>
      <dsp:txXfrm rot="10800000">
        <a:off x="0" y="1156680"/>
        <a:ext cx="10058399" cy="379451"/>
      </dsp:txXfrm>
    </dsp:sp>
    <dsp:sp modelId="{175C0B4D-FC76-FD4E-A291-95CE42A115D1}">
      <dsp:nvSpPr>
        <dsp:cNvPr id="0" name=""/>
        <dsp:cNvSpPr/>
      </dsp:nvSpPr>
      <dsp:spPr>
        <a:xfrm rot="10800000">
          <a:off x="0" y="578398"/>
          <a:ext cx="10058399" cy="58397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Manual Verification and Correction if required</a:t>
          </a:r>
          <a:endParaRPr lang="en-IN" sz="1300" kern="1200"/>
        </a:p>
      </dsp:txBody>
      <dsp:txXfrm rot="10800000">
        <a:off x="0" y="578398"/>
        <a:ext cx="10058399" cy="379451"/>
      </dsp:txXfrm>
    </dsp:sp>
    <dsp:sp modelId="{A4E0F26D-3D50-D04D-9528-2A1D51CEB71A}">
      <dsp:nvSpPr>
        <dsp:cNvPr id="0" name=""/>
        <dsp:cNvSpPr/>
      </dsp:nvSpPr>
      <dsp:spPr>
        <a:xfrm rot="10800000">
          <a:off x="0" y="116"/>
          <a:ext cx="10058399" cy="58397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Correct all the input to standard names</a:t>
          </a:r>
          <a:endParaRPr lang="en-IN" sz="1300" kern="1200" dirty="0"/>
        </a:p>
      </dsp:txBody>
      <dsp:txXfrm rot="10800000">
        <a:off x="0" y="116"/>
        <a:ext cx="10058399" cy="379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F5C5BD-8AB6-4E5F-8616-0B1D32D0FBFD}" type="datetime1">
              <a:rPr lang="en-US" smtClean="0"/>
              <a:t>1/24/23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DD49AE-E876-4130-BF53-6229B9820536}" type="datetime1">
              <a:rPr lang="en-US" smtClean="0"/>
              <a:t>1/24/23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C0840E64-78EA-480E-9DFC-F5D183737F14}" type="datetime1">
              <a:rPr lang="en-US" smtClean="0"/>
              <a:t>1/24/23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56802B-70FA-41EA-BEAA-8B64D5BF1424}" type="datetime1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12D428-74E3-499E-9255-6C7C463A82F6}" type="datetime1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F379E8-AC6C-43B9-9222-BDF0AF9336F0}" type="datetime1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ED329652-6112-4F3D-B614-62B56A045E3D}" type="datetime1">
              <a:rPr lang="en-US" smtClean="0"/>
              <a:t>1/24/23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64E64D-1B50-4EC0-83A1-DE58B45AB49E}" type="datetime1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61A824-A4A3-4BDD-B7F1-293A0EC1EA54}" type="datetime1">
              <a:rPr lang="en-US" smtClean="0"/>
              <a:t>1/24/23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1B1D06-1BCF-4BCB-9319-09267D16BB9F}" type="datetime1">
              <a:rPr lang="en-US" smtClean="0"/>
              <a:t>1/24/23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361324-1C8A-40EA-A8C7-BACD05350B74}" type="datetime1">
              <a:rPr lang="en-US" smtClean="0"/>
              <a:t>1/24/23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BA78C1D-B8C9-43D1-BED3-AB201E145563}" type="datetime1">
              <a:rPr lang="en-US" smtClean="0"/>
              <a:t>1/24/23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BFA2D3EE-FBE6-4434-A13B-BD4C1C612D44}" type="datetime1">
              <a:rPr lang="en-US" smtClean="0"/>
              <a:t>1/24/23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Quarter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FF323AA-170C-4C76-B350-C21CF15222DA}" type="datetime1">
              <a:rPr lang="en-US" smtClean="0"/>
              <a:t>1/24/23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1" y="278306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GB" sz="4400" dirty="0">
                <a:solidFill>
                  <a:schemeClr val="tx1"/>
                </a:solidFill>
              </a:rPr>
              <a:t>Automating</a:t>
            </a:r>
            <a:endParaRPr lang="en-gb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dirty="0">
                <a:solidFill>
                  <a:schemeClr val="tx1"/>
                </a:solidFill>
              </a:rPr>
              <a:t>Data Engineering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31E9-58B5-4394-58F3-A65BED81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Problem Statement (Top view)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264AD41-3F3E-8D5D-1792-55D4A930C4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14572"/>
              </p:ext>
            </p:extLst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12FF3-CCFA-8F61-BC33-C304559C8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1/24/23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2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8635-2B54-D54C-184A-44AD16E1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Scenario 1- Various Input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CE3EB0-8B35-34CE-6AB6-36FE4D1234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4665232"/>
              </p:ext>
            </p:extLst>
          </p:nvPr>
        </p:nvGraphicFramePr>
        <p:xfrm>
          <a:off x="1066800" y="2103438"/>
          <a:ext cx="10482471" cy="37084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053081">
                  <a:extLst>
                    <a:ext uri="{9D8B030D-6E8A-4147-A177-3AD203B41FA5}">
                      <a16:colId xmlns:a16="http://schemas.microsoft.com/office/drawing/2014/main" val="1959162722"/>
                    </a:ext>
                  </a:extLst>
                </a:gridCol>
                <a:gridCol w="3207493">
                  <a:extLst>
                    <a:ext uri="{9D8B030D-6E8A-4147-A177-3AD203B41FA5}">
                      <a16:colId xmlns:a16="http://schemas.microsoft.com/office/drawing/2014/main" val="3893925410"/>
                    </a:ext>
                  </a:extLst>
                </a:gridCol>
                <a:gridCol w="2643809">
                  <a:extLst>
                    <a:ext uri="{9D8B030D-6E8A-4147-A177-3AD203B41FA5}">
                      <a16:colId xmlns:a16="http://schemas.microsoft.com/office/drawing/2014/main" val="173901696"/>
                    </a:ext>
                  </a:extLst>
                </a:gridCol>
                <a:gridCol w="3578088">
                  <a:extLst>
                    <a:ext uri="{9D8B030D-6E8A-4147-A177-3AD203B41FA5}">
                      <a16:colId xmlns:a16="http://schemas.microsoft.com/office/drawing/2014/main" val="2542873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04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 and Upper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ABCD </a:t>
                      </a:r>
                      <a:r>
                        <a:rPr lang="en-US" dirty="0" err="1"/>
                        <a:t>PriVatE</a:t>
                      </a:r>
                      <a:r>
                        <a:rPr lang="en-US" dirty="0"/>
                        <a:t> 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Abcd</a:t>
                      </a:r>
                      <a:r>
                        <a:rPr lang="en-US" dirty="0"/>
                        <a:t> Private Limited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962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Word only (</a:t>
                      </a:r>
                      <a:r>
                        <a:rPr lang="en-US" dirty="0" err="1"/>
                        <a:t>inc</a:t>
                      </a:r>
                      <a:r>
                        <a:rPr lang="en-US" dirty="0"/>
                        <a:t> case 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Abcd</a:t>
                      </a:r>
                      <a:r>
                        <a:rPr lang="en-US" dirty="0"/>
                        <a:t> Private Limited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70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Abcd</a:t>
                      </a:r>
                      <a:r>
                        <a:rPr lang="en-US" dirty="0"/>
                        <a:t> Private Limited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586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ABCD 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Abcd</a:t>
                      </a:r>
                      <a:r>
                        <a:rPr lang="en-US" dirty="0"/>
                        <a:t> Private Limited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6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and last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AbCd</a:t>
                      </a:r>
                      <a:r>
                        <a:rPr lang="en-US" dirty="0"/>
                        <a:t> 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Abcd</a:t>
                      </a:r>
                      <a:r>
                        <a:rPr lang="en-US" dirty="0"/>
                        <a:t> Private Limited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9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two word Short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AbCd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pvt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Abcd</a:t>
                      </a:r>
                      <a:r>
                        <a:rPr lang="en-US" dirty="0"/>
                        <a:t> Private Limited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7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Incorrect Spelling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Abd </a:t>
                      </a:r>
                      <a:r>
                        <a:rPr lang="en-US" dirty="0" err="1"/>
                        <a:t>PVt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Abcd</a:t>
                      </a:r>
                      <a:r>
                        <a:rPr lang="en-US" dirty="0"/>
                        <a:t> Private Limited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2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Incorrect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Pvt </a:t>
                      </a:r>
                      <a:r>
                        <a:rPr lang="en-US" dirty="0" err="1"/>
                        <a:t>Abcd</a:t>
                      </a:r>
                      <a:r>
                        <a:rPr lang="en-US" dirty="0"/>
                        <a:t> 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Abcd</a:t>
                      </a:r>
                      <a:r>
                        <a:rPr lang="en-US" dirty="0"/>
                        <a:t> Private Limited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73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………………..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………………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Abcd</a:t>
                      </a:r>
                      <a:r>
                        <a:rPr lang="en-US" dirty="0"/>
                        <a:t> Private Limited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21311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16421-9173-7A22-EC5D-4A76688F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1/24/23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9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84A9C-4CB8-E06D-AB8A-953D9E0D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1/24/23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9DE022-0241-655D-17D8-6457B532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Scenario 2- Incorrect Labeling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E57CF6-F0E8-0BD7-AEF9-D23817015830}"/>
              </a:ext>
            </a:extLst>
          </p:cNvPr>
          <p:cNvSpPr txBox="1">
            <a:spLocks/>
          </p:cNvSpPr>
          <p:nvPr/>
        </p:nvSpPr>
        <p:spPr>
          <a:xfrm>
            <a:off x="1066800" y="2844511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Scenario 3- Change In Category</a:t>
            </a:r>
          </a:p>
        </p:txBody>
      </p:sp>
    </p:spTree>
    <p:extLst>
      <p:ext uri="{BB962C8B-B14F-4D97-AF65-F5344CB8AC3E}">
        <p14:creationId xmlns:p14="http://schemas.microsoft.com/office/powerpoint/2010/main" val="238043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F901-EDFC-751C-8A70-59F5FB84689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Purposed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366E-3FA6-2406-F778-6B18E9D15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Levenshtein</a:t>
            </a:r>
            <a:r>
              <a:rPr lang="en-US" b="1" dirty="0"/>
              <a:t> Distance &amp; ratio</a:t>
            </a:r>
          </a:p>
          <a:p>
            <a:pPr marL="0" indent="0" algn="just">
              <a:buNone/>
            </a:pPr>
            <a:r>
              <a:rPr lang="en-IN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 information theory, linguistics, and computer science, the </a:t>
            </a:r>
            <a:r>
              <a:rPr lang="en-IN" b="0" i="0" u="none" strike="noStrike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Levenshtein</a:t>
            </a:r>
            <a:r>
              <a:rPr lang="en-IN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distance is a string metric for measuring the difference between two sequences. Informally, the </a:t>
            </a:r>
            <a:r>
              <a:rPr lang="en-IN" b="0" i="0" u="none" strike="noStrike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Levenshtein</a:t>
            </a:r>
            <a:r>
              <a:rPr lang="en-IN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distance between two words is the minimum number of single-character edits required to change one word into the other.</a:t>
            </a:r>
          </a:p>
          <a:p>
            <a:pPr marL="0" indent="0">
              <a:buNone/>
            </a:pPr>
            <a:endParaRPr lang="en-IN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4D5156"/>
                </a:solidFill>
                <a:latin typeface="arial" panose="020B0604020202020204" pitchFamily="34" charset="0"/>
              </a:rPr>
              <a:t>Why?</a:t>
            </a:r>
          </a:p>
          <a:p>
            <a:pPr marL="0" indent="0">
              <a:buNone/>
            </a:pPr>
            <a:r>
              <a:rPr lang="en-IN" b="1" dirty="0">
                <a:solidFill>
                  <a:srgbClr val="4D5156"/>
                </a:solidFill>
                <a:latin typeface="arial" panose="020B0604020202020204" pitchFamily="34" charset="0"/>
              </a:rPr>
              <a:t>	Insert &gt; Update &gt; Delete</a:t>
            </a:r>
          </a:p>
          <a:p>
            <a:pPr marL="0" indent="0">
              <a:buNone/>
            </a:pPr>
            <a:endParaRPr lang="en-IN" b="1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/>
              <a:t>3 Phase &gt; Score</a:t>
            </a:r>
          </a:p>
          <a:p>
            <a:pPr>
              <a:buFontTx/>
              <a:buChar char="-"/>
            </a:pPr>
            <a:r>
              <a:rPr lang="en-US" b="1" dirty="0"/>
              <a:t>Sure match (0/1)</a:t>
            </a:r>
          </a:p>
          <a:p>
            <a:pPr>
              <a:buFontTx/>
              <a:buChar char="-"/>
            </a:pPr>
            <a:r>
              <a:rPr lang="en-US" b="1" dirty="0"/>
              <a:t>Probability Match / No Match (Score)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202D5-3E39-5E51-F17D-C1D13566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1/24/23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89C36-2120-3173-F433-271003BFFE2B}"/>
              </a:ext>
            </a:extLst>
          </p:cNvPr>
          <p:cNvSpPr txBox="1"/>
          <p:nvPr/>
        </p:nvSpPr>
        <p:spPr>
          <a:xfrm>
            <a:off x="1478071" y="48976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448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3AB1F-542F-8495-0936-EAE4E46F2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1559"/>
            <a:ext cx="10058400" cy="386118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Required Input Files-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Master Data File (Contains Manufacturers, Product and Category Name)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Incoming Monthly Data (Operation file and Standard Format - Manufacturers, Product and Category Name)</a:t>
            </a:r>
          </a:p>
          <a:p>
            <a:pPr marL="0" indent="0">
              <a:buNone/>
            </a:pPr>
            <a:r>
              <a:rPr lang="en-US" b="1" dirty="0"/>
              <a:t>Dynamic Files –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Name Correction Verification File (Manufacture and Product)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File which Reports Manufacture and Product Misplacement.</a:t>
            </a:r>
          </a:p>
          <a:p>
            <a:pPr marL="0" indent="0">
              <a:buNone/>
            </a:pPr>
            <a:r>
              <a:rPr lang="en-US" b="1" dirty="0"/>
              <a:t>Output Files –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Final Report Of all changes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Corrected – Input monthly data file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Report of Category change (if any)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95F12-35CF-0EAA-ABCA-61B79D30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1/24/23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9997F6-67E3-A2F6-6331-8BCD03B705D1}"/>
              </a:ext>
            </a:extLst>
          </p:cNvPr>
          <p:cNvSpPr txBox="1"/>
          <p:nvPr/>
        </p:nvSpPr>
        <p:spPr>
          <a:xfrm>
            <a:off x="1145626" y="1208690"/>
            <a:ext cx="997957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000" b="1" i="0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File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9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BD7EE-0949-19C6-8290-3B77AFBF230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Workflow </a:t>
            </a:r>
            <a:r>
              <a:rPr 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of Automation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F0B6A0C5-4BCB-C604-0400-D7064BF112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625079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115E6-D764-7777-A9F9-1036C08A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1/24/23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70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05B9-BF6D-37AE-1F83-375224FB03D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Implementation-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A2F31-0B92-C78A-9674-22A334158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or 2 programs?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C35B9-DE3C-3FC0-F60C-326D6490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1/24/23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91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39_TF78438558" id="{0BED6512-3D0D-4F75-AB59-5444160ED234}" vid="{29214CBE-E8BC-4FF0-A7D0-03F1D55577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IVE">
    <a:dk1>
      <a:sysClr val="windowText" lastClr="000000"/>
    </a:dk1>
    <a:lt1>
      <a:sysClr val="window" lastClr="FFFFFF"/>
    </a:lt1>
    <a:dk2>
      <a:srgbClr val="505046"/>
    </a:dk2>
    <a:lt2>
      <a:srgbClr val="F5F6F4"/>
    </a:lt2>
    <a:accent1>
      <a:srgbClr val="57903F"/>
    </a:accent1>
    <a:accent2>
      <a:srgbClr val="F03F2B"/>
    </a:accent2>
    <a:accent3>
      <a:srgbClr val="3488A0"/>
    </a:accent3>
    <a:accent4>
      <a:srgbClr val="F8D22F"/>
    </a:accent4>
    <a:accent5>
      <a:srgbClr val="5CC6D6"/>
    </a:accent5>
    <a:accent6>
      <a:srgbClr val="B8D233"/>
    </a:accent6>
    <a:hlink>
      <a:srgbClr val="00B0F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FIVE">
    <a:dk1>
      <a:sysClr val="windowText" lastClr="000000"/>
    </a:dk1>
    <a:lt1>
      <a:sysClr val="window" lastClr="FFFFFF"/>
    </a:lt1>
    <a:dk2>
      <a:srgbClr val="505046"/>
    </a:dk2>
    <a:lt2>
      <a:srgbClr val="F5F6F4"/>
    </a:lt2>
    <a:accent1>
      <a:srgbClr val="57903F"/>
    </a:accent1>
    <a:accent2>
      <a:srgbClr val="F03F2B"/>
    </a:accent2>
    <a:accent3>
      <a:srgbClr val="3488A0"/>
    </a:accent3>
    <a:accent4>
      <a:srgbClr val="F8D22F"/>
    </a:accent4>
    <a:accent5>
      <a:srgbClr val="5CC6D6"/>
    </a:accent5>
    <a:accent6>
      <a:srgbClr val="B8D233"/>
    </a:accent6>
    <a:hlink>
      <a:srgbClr val="00B0F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1877</TotalTime>
  <Words>361</Words>
  <Application>Microsoft Macintosh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Garamond</vt:lpstr>
      <vt:lpstr>SavonVTI</vt:lpstr>
      <vt:lpstr>Automating</vt:lpstr>
      <vt:lpstr>Problem Statement (Top view)</vt:lpstr>
      <vt:lpstr>Scenario 1- Various Input</vt:lpstr>
      <vt:lpstr>Scenario 2- Incorrect Labeling</vt:lpstr>
      <vt:lpstr>Purposed Solution</vt:lpstr>
      <vt:lpstr>PowerPoint Presentation</vt:lpstr>
      <vt:lpstr>Workflow of Automation</vt:lpstr>
      <vt:lpstr>Implementation-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</dc:title>
  <dc:creator>Himanshu Sahrawat (22 JGBS)</dc:creator>
  <cp:lastModifiedBy>Himanshu Sahrawat (22 JGBS)</cp:lastModifiedBy>
  <cp:revision>11</cp:revision>
  <dcterms:created xsi:type="dcterms:W3CDTF">2023-01-22T07:27:17Z</dcterms:created>
  <dcterms:modified xsi:type="dcterms:W3CDTF">2023-01-24T06:55:12Z</dcterms:modified>
</cp:coreProperties>
</file>