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5"/>
    <p:sldMasterId id="2147483650" r:id="rId6"/>
    <p:sldMasterId id="2147483652" r:id="rId7"/>
    <p:sldMasterId id="2147483654" r:id="rId8"/>
    <p:sldMasterId id="2147483936" r:id="rId9"/>
  </p:sldMasterIdLst>
  <p:notesMasterIdLst>
    <p:notesMasterId r:id="rId13"/>
  </p:notesMasterIdLst>
  <p:handoutMasterIdLst>
    <p:handoutMasterId r:id="rId14"/>
  </p:handoutMasterIdLst>
  <p:sldIdLst>
    <p:sldId id="286" r:id="rId10"/>
    <p:sldId id="287" r:id="rId11"/>
    <p:sldId id="288" r:id="rId12"/>
  </p:sldIdLst>
  <p:sldSz cx="9144000" cy="6858000" type="screen4x3"/>
  <p:notesSz cx="6858000" cy="9144000"/>
  <p:defaultTextStyle>
    <a:defPPr>
      <a:defRPr lang="en-US"/>
    </a:defPPr>
    <a:lvl1pPr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1pPr>
    <a:lvl2pPr marL="4572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2pPr>
    <a:lvl3pPr marL="9144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3pPr>
    <a:lvl4pPr marL="13716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4pPr>
    <a:lvl5pPr marL="18288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5pPr>
    <a:lvl6pPr marL="2286000" algn="l" defTabSz="914400" rtl="0" eaLnBrk="1" latinLnBrk="0" hangingPunct="1">
      <a:defRPr sz="1400" b="1" kern="1200">
        <a:solidFill>
          <a:schemeClr val="bg1"/>
        </a:solidFill>
        <a:latin typeface="Arial" pitchFamily="34" charset="0"/>
        <a:ea typeface="Geneva" charset="-128"/>
        <a:cs typeface="+mn-cs"/>
      </a:defRPr>
    </a:lvl6pPr>
    <a:lvl7pPr marL="2743200" algn="l" defTabSz="914400" rtl="0" eaLnBrk="1" latinLnBrk="0" hangingPunct="1">
      <a:defRPr sz="1400" b="1" kern="1200">
        <a:solidFill>
          <a:schemeClr val="bg1"/>
        </a:solidFill>
        <a:latin typeface="Arial" pitchFamily="34" charset="0"/>
        <a:ea typeface="Geneva" charset="-128"/>
        <a:cs typeface="+mn-cs"/>
      </a:defRPr>
    </a:lvl7pPr>
    <a:lvl8pPr marL="3200400" algn="l" defTabSz="914400" rtl="0" eaLnBrk="1" latinLnBrk="0" hangingPunct="1">
      <a:defRPr sz="1400" b="1" kern="1200">
        <a:solidFill>
          <a:schemeClr val="bg1"/>
        </a:solidFill>
        <a:latin typeface="Arial" pitchFamily="34" charset="0"/>
        <a:ea typeface="Geneva" charset="-128"/>
        <a:cs typeface="+mn-cs"/>
      </a:defRPr>
    </a:lvl8pPr>
    <a:lvl9pPr marL="3657600" algn="l" defTabSz="914400" rtl="0" eaLnBrk="1" latinLnBrk="0" hangingPunct="1">
      <a:defRPr sz="1400" b="1" kern="1200">
        <a:solidFill>
          <a:schemeClr val="bg1"/>
        </a:solidFill>
        <a:latin typeface="Arial" pitchFamily="34"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6BBBAE"/>
    <a:srgbClr val="C4D600"/>
    <a:srgbClr val="B52555"/>
    <a:srgbClr val="B1B3B3"/>
    <a:srgbClr val="888B8D"/>
    <a:srgbClr val="FFCD00"/>
    <a:srgbClr val="F2A900"/>
    <a:srgbClr val="E877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3" autoAdjust="0"/>
    <p:restoredTop sz="94591" autoAdjust="0"/>
  </p:normalViewPr>
  <p:slideViewPr>
    <p:cSldViewPr snapToGrid="0">
      <p:cViewPr>
        <p:scale>
          <a:sx n="75" d="100"/>
          <a:sy n="75" d="100"/>
        </p:scale>
        <p:origin x="-1656" y="-365"/>
      </p:cViewPr>
      <p:guideLst>
        <p:guide orient="horz" pos="634"/>
        <p:guide orient="horz" pos="3831"/>
        <p:guide orient="horz" pos="3802"/>
        <p:guide orient="horz" pos="576"/>
        <p:guide orient="horz" pos="778"/>
        <p:guide orient="horz" pos="3889"/>
        <p:guide pos="2880"/>
        <p:guide pos="288"/>
        <p:guide pos="54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8" d="100"/>
          <a:sy n="98" d="100"/>
        </p:scale>
        <p:origin x="-249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245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245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245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ea typeface="Geneva" charset="-128"/>
                <a:cs typeface="+mn-cs"/>
              </a:defRPr>
            </a:lvl1pPr>
          </a:lstStyle>
          <a:p>
            <a:pPr>
              <a:defRPr/>
            </a:pPr>
            <a:fld id="{70391E32-F41E-4784-93FB-1E953F12938E}" type="slidenum">
              <a:rPr lang="en-US"/>
              <a:pPr>
                <a:defRPr/>
              </a:pPr>
              <a:t>‹#›</a:t>
            </a:fld>
            <a:endParaRPr lang="en-US"/>
          </a:p>
        </p:txBody>
      </p:sp>
    </p:spTree>
    <p:extLst>
      <p:ext uri="{BB962C8B-B14F-4D97-AF65-F5344CB8AC3E}">
        <p14:creationId xmlns:p14="http://schemas.microsoft.com/office/powerpoint/2010/main" val="485610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ea typeface="Geneva" charset="-128"/>
                <a:cs typeface="+mn-cs"/>
              </a:defRPr>
            </a:lvl1pPr>
          </a:lstStyle>
          <a:p>
            <a:pPr>
              <a:defRPr/>
            </a:pPr>
            <a:fld id="{DB347224-989D-4C06-8911-8AC23044A09E}" type="slidenum">
              <a:rPr lang="en-US"/>
              <a:pPr>
                <a:defRPr/>
              </a:pPr>
              <a:t>‹#›</a:t>
            </a:fld>
            <a:endParaRPr lang="en-US"/>
          </a:p>
        </p:txBody>
      </p:sp>
    </p:spTree>
    <p:extLst>
      <p:ext uri="{BB962C8B-B14F-4D97-AF65-F5344CB8AC3E}">
        <p14:creationId xmlns:p14="http://schemas.microsoft.com/office/powerpoint/2010/main" val="41841870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Geneva" charset="0"/>
        <a:cs typeface="Arial Unicode MS" charset="0"/>
      </a:defRPr>
    </a:lvl1pPr>
    <a:lvl2pPr marL="4572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2pPr>
    <a:lvl3pPr marL="9144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3pPr>
    <a:lvl4pPr marL="13716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4pPr>
    <a:lvl5pPr marL="18288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a typeface="Geneva" charset="-128"/>
              <a:cs typeface="Arial Unicode MS" pitchFamily="34" charset="-128"/>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C4B92F03-2352-45F5-AD22-B5386C384CC5}" type="slidenum">
              <a:rPr lang="en-US" altLang="en-US" sz="1200" b="0" smtClean="0">
                <a:solidFill>
                  <a:schemeClr val="tx1"/>
                </a:solidFill>
                <a:ea typeface="Arial Unicode MS" pitchFamily="34" charset="-128"/>
                <a:cs typeface="Arial Unicode MS" pitchFamily="34" charset="-128"/>
              </a:rPr>
              <a:pPr/>
              <a:t>2</a:t>
            </a:fld>
            <a:endParaRPr lang="en-US" altLang="en-US" sz="1200" b="0" smtClean="0">
              <a:solidFill>
                <a:schemeClr val="tx1"/>
              </a:solidFill>
              <a:ea typeface="Arial Unicode MS" pitchFamily="34" charset="-128"/>
              <a:cs typeface="Arial Unicode MS"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l" eaLnBrk="1" hangingPunct="1">
              <a:buClr>
                <a:schemeClr val="accent1"/>
              </a:buClr>
              <a:defRPr/>
            </a:pPr>
            <a:endParaRPr lang="en-US" altLang="en-US" sz="1000" b="0" smtClean="0">
              <a:solidFill>
                <a:schemeClr val="tx1"/>
              </a:solidFill>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80537868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53EB42B-3274-4361-B311-AA8AB815F31E}" type="slidenum">
              <a:rPr lang="en-US"/>
              <a:pPr>
                <a:defRPr/>
              </a:pPr>
              <a:t>‹#›</a:t>
            </a:fld>
            <a:endParaRPr lang="en-US"/>
          </a:p>
        </p:txBody>
      </p:sp>
    </p:spTree>
    <p:extLst>
      <p:ext uri="{BB962C8B-B14F-4D97-AF65-F5344CB8AC3E}">
        <p14:creationId xmlns:p14="http://schemas.microsoft.com/office/powerpoint/2010/main" val="23283951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C80091A6-8009-43E6-B943-8EA20945DB80}" type="slidenum">
              <a:rPr lang="en-US"/>
              <a:pPr>
                <a:defRPr/>
              </a:pPr>
              <a:t>‹#›</a:t>
            </a:fld>
            <a:endParaRPr lang="en-US"/>
          </a:p>
        </p:txBody>
      </p:sp>
    </p:spTree>
    <p:extLst>
      <p:ext uri="{BB962C8B-B14F-4D97-AF65-F5344CB8AC3E}">
        <p14:creationId xmlns:p14="http://schemas.microsoft.com/office/powerpoint/2010/main" val="29026136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152400"/>
            <a:ext cx="8226425" cy="611188"/>
          </a:xfrm>
        </p:spPr>
        <p:txBody>
          <a:bodyPr/>
          <a:lstStyle/>
          <a:p>
            <a:r>
              <a:rPr lang="en-US"/>
              <a:t>Click to edit Master title style</a:t>
            </a:r>
          </a:p>
        </p:txBody>
      </p:sp>
      <p:sp>
        <p:nvSpPr>
          <p:cNvPr id="3" name="Table Placeholder 2"/>
          <p:cNvSpPr>
            <a:spLocks noGrp="1"/>
          </p:cNvSpPr>
          <p:nvPr>
            <p:ph type="tbl" idx="1"/>
          </p:nvPr>
        </p:nvSpPr>
        <p:spPr>
          <a:xfrm>
            <a:off x="457200" y="960438"/>
            <a:ext cx="8228013" cy="5210175"/>
          </a:xfrm>
        </p:spPr>
        <p:txBody>
          <a:bodyPr/>
          <a:lstStyle/>
          <a:p>
            <a:pPr lvl="0"/>
            <a:endParaRPr lang="en-US" noProof="0" dirty="0"/>
          </a:p>
        </p:txBody>
      </p:sp>
      <p:sp>
        <p:nvSpPr>
          <p:cNvPr id="4" name="Rectangle 6"/>
          <p:cNvSpPr>
            <a:spLocks noGrp="1" noChangeArrowheads="1"/>
          </p:cNvSpPr>
          <p:nvPr>
            <p:ph type="sldNum" sz="quarter" idx="10"/>
          </p:nvPr>
        </p:nvSpPr>
        <p:spPr>
          <a:ln/>
        </p:spPr>
        <p:txBody>
          <a:bodyPr/>
          <a:lstStyle>
            <a:lvl1pPr>
              <a:defRPr/>
            </a:lvl1pPr>
          </a:lstStyle>
          <a:p>
            <a:pPr>
              <a:defRPr/>
            </a:pPr>
            <a:fld id="{EDBD3154-BC60-4045-B77F-FF5ED97B1857}" type="slidenum">
              <a:rPr lang="en-US"/>
              <a:pPr>
                <a:defRPr/>
              </a:pPr>
              <a:t>‹#›</a:t>
            </a:fld>
            <a:endParaRPr lang="en-US"/>
          </a:p>
        </p:txBody>
      </p:sp>
    </p:spTree>
    <p:extLst>
      <p:ext uri="{BB962C8B-B14F-4D97-AF65-F5344CB8AC3E}">
        <p14:creationId xmlns:p14="http://schemas.microsoft.com/office/powerpoint/2010/main" val="1732368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55300" name="Rectangle 4"/>
          <p:cNvSpPr>
            <a:spLocks noGrp="1" noChangeArrowheads="1"/>
          </p:cNvSpPr>
          <p:nvPr>
            <p:ph type="subTitle" idx="1"/>
          </p:nvPr>
        </p:nvSpPr>
        <p:spPr>
          <a:xfrm>
            <a:off x="2362200" y="3581400"/>
            <a:ext cx="6124575" cy="838200"/>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311533459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126754E3-A1CE-4645-BC7A-C004EDB4AFA0}" type="slidenum">
              <a:rPr lang="en-US"/>
              <a:pPr>
                <a:defRPr/>
              </a:pPr>
              <a:t>‹#›</a:t>
            </a:fld>
            <a:endParaRPr lang="en-US"/>
          </a:p>
        </p:txBody>
      </p:sp>
    </p:spTree>
    <p:extLst>
      <p:ext uri="{BB962C8B-B14F-4D97-AF65-F5344CB8AC3E}">
        <p14:creationId xmlns:p14="http://schemas.microsoft.com/office/powerpoint/2010/main" val="274586471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4FD73E5-636A-4A6B-9B04-E7E164DEBEAF}" type="slidenum">
              <a:rPr lang="en-US"/>
              <a:pPr>
                <a:defRPr/>
              </a:pPr>
              <a:t>‹#›</a:t>
            </a:fld>
            <a:endParaRPr lang="en-US"/>
          </a:p>
        </p:txBody>
      </p:sp>
    </p:spTree>
    <p:extLst>
      <p:ext uri="{BB962C8B-B14F-4D97-AF65-F5344CB8AC3E}">
        <p14:creationId xmlns:p14="http://schemas.microsoft.com/office/powerpoint/2010/main" val="14219592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608273B4-4C4D-4A93-90CF-010F514852A6}" type="slidenum">
              <a:rPr lang="en-US"/>
              <a:pPr>
                <a:defRPr/>
              </a:pPr>
              <a:t>‹#›</a:t>
            </a:fld>
            <a:endParaRPr lang="en-US"/>
          </a:p>
        </p:txBody>
      </p:sp>
    </p:spTree>
    <p:extLst>
      <p:ext uri="{BB962C8B-B14F-4D97-AF65-F5344CB8AC3E}">
        <p14:creationId xmlns:p14="http://schemas.microsoft.com/office/powerpoint/2010/main" val="16044407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CA8CA012-BAB3-4179-92AC-D6BE36D05716}" type="slidenum">
              <a:rPr lang="en-US"/>
              <a:pPr>
                <a:defRPr/>
              </a:pPr>
              <a:t>‹#›</a:t>
            </a:fld>
            <a:endParaRPr lang="en-US"/>
          </a:p>
        </p:txBody>
      </p:sp>
    </p:spTree>
    <p:extLst>
      <p:ext uri="{BB962C8B-B14F-4D97-AF65-F5344CB8AC3E}">
        <p14:creationId xmlns:p14="http://schemas.microsoft.com/office/powerpoint/2010/main" val="187526021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910D8388-617E-48CB-8816-6A2BF255D607}" type="slidenum">
              <a:rPr lang="en-US"/>
              <a:pPr>
                <a:defRPr/>
              </a:pPr>
              <a:t>‹#›</a:t>
            </a:fld>
            <a:endParaRPr lang="en-US"/>
          </a:p>
        </p:txBody>
      </p:sp>
    </p:spTree>
    <p:extLst>
      <p:ext uri="{BB962C8B-B14F-4D97-AF65-F5344CB8AC3E}">
        <p14:creationId xmlns:p14="http://schemas.microsoft.com/office/powerpoint/2010/main" val="28027674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51E729D5-FB86-40FC-A290-AA92F18F59FA}" type="slidenum">
              <a:rPr lang="en-US"/>
              <a:pPr>
                <a:defRPr/>
              </a:pPr>
              <a:t>‹#›</a:t>
            </a:fld>
            <a:endParaRPr lang="en-US"/>
          </a:p>
        </p:txBody>
      </p:sp>
    </p:spTree>
    <p:extLst>
      <p:ext uri="{BB962C8B-B14F-4D97-AF65-F5344CB8AC3E}">
        <p14:creationId xmlns:p14="http://schemas.microsoft.com/office/powerpoint/2010/main" val="78761184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47B3AEC-731E-4080-A046-DDDD9D9750CB}" type="slidenum">
              <a:rPr lang="en-US"/>
              <a:pPr>
                <a:defRPr/>
              </a:pPr>
              <a:t>‹#›</a:t>
            </a:fld>
            <a:endParaRPr lang="en-US"/>
          </a:p>
        </p:txBody>
      </p:sp>
    </p:spTree>
    <p:extLst>
      <p:ext uri="{BB962C8B-B14F-4D97-AF65-F5344CB8AC3E}">
        <p14:creationId xmlns:p14="http://schemas.microsoft.com/office/powerpoint/2010/main" val="371065859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51AA0B6C-6EDB-4D28-B391-0D17A6997513}" type="slidenum">
              <a:rPr lang="en-US"/>
              <a:pPr>
                <a:defRPr/>
              </a:pPr>
              <a:t>‹#›</a:t>
            </a:fld>
            <a:endParaRPr lang="en-US"/>
          </a:p>
        </p:txBody>
      </p:sp>
    </p:spTree>
    <p:extLst>
      <p:ext uri="{BB962C8B-B14F-4D97-AF65-F5344CB8AC3E}">
        <p14:creationId xmlns:p14="http://schemas.microsoft.com/office/powerpoint/2010/main" val="95977684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8F3D164A-BA2D-4745-A5D8-D037A357A2F6}" type="slidenum">
              <a:rPr lang="en-US"/>
              <a:pPr>
                <a:defRPr/>
              </a:pPr>
              <a:t>‹#›</a:t>
            </a:fld>
            <a:endParaRPr lang="en-US"/>
          </a:p>
        </p:txBody>
      </p:sp>
    </p:spTree>
    <p:extLst>
      <p:ext uri="{BB962C8B-B14F-4D97-AF65-F5344CB8AC3E}">
        <p14:creationId xmlns:p14="http://schemas.microsoft.com/office/powerpoint/2010/main" val="326433791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74711832-AFA2-4622-8BFB-07750A29FC14}" type="slidenum">
              <a:rPr lang="en-US"/>
              <a:pPr>
                <a:defRPr/>
              </a:pPr>
              <a:t>‹#›</a:t>
            </a:fld>
            <a:endParaRPr lang="en-US"/>
          </a:p>
        </p:txBody>
      </p:sp>
    </p:spTree>
    <p:extLst>
      <p:ext uri="{BB962C8B-B14F-4D97-AF65-F5344CB8AC3E}">
        <p14:creationId xmlns:p14="http://schemas.microsoft.com/office/powerpoint/2010/main" val="395090232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B0AE9A03-4405-4275-A335-17A8B1661F6A}" type="slidenum">
              <a:rPr lang="en-US"/>
              <a:pPr>
                <a:defRPr/>
              </a:pPr>
              <a:t>‹#›</a:t>
            </a:fld>
            <a:endParaRPr lang="en-US"/>
          </a:p>
        </p:txBody>
      </p:sp>
    </p:spTree>
    <p:extLst>
      <p:ext uri="{BB962C8B-B14F-4D97-AF65-F5344CB8AC3E}">
        <p14:creationId xmlns:p14="http://schemas.microsoft.com/office/powerpoint/2010/main" val="329600558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defRPr/>
            </a:pPr>
            <a:endParaRPr lang="en-US" altLang="en-US" smtClean="0"/>
          </a:p>
        </p:txBody>
      </p:sp>
      <p:pic>
        <p:nvPicPr>
          <p:cNvPr id="5"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74756" name="Rectangle 4"/>
          <p:cNvSpPr>
            <a:spLocks noGrp="1" noChangeArrowheads="1"/>
          </p:cNvSpPr>
          <p:nvPr>
            <p:ph type="subTitle" idx="1"/>
          </p:nvPr>
        </p:nvSpPr>
        <p:spPr>
          <a:xfrm>
            <a:off x="2362200" y="5486400"/>
            <a:ext cx="6124575" cy="838200"/>
          </a:xfrm>
        </p:spPr>
        <p:txBody>
          <a:bodyPr/>
          <a:lstStyle>
            <a:lvl1pPr>
              <a:spcAft>
                <a:spcPct val="0"/>
              </a:spcAft>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175304783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AB1484E-E9C6-42F5-A48A-544BEC7DDC23}" type="slidenum">
              <a:rPr lang="en-US"/>
              <a:pPr>
                <a:defRPr/>
              </a:pPr>
              <a:t>‹#›</a:t>
            </a:fld>
            <a:endParaRPr lang="en-US"/>
          </a:p>
        </p:txBody>
      </p:sp>
    </p:spTree>
    <p:extLst>
      <p:ext uri="{BB962C8B-B14F-4D97-AF65-F5344CB8AC3E}">
        <p14:creationId xmlns:p14="http://schemas.microsoft.com/office/powerpoint/2010/main" val="75171254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D237394-0BEA-4A7F-9169-DC417C2203AD}" type="slidenum">
              <a:rPr lang="en-US"/>
              <a:pPr>
                <a:defRPr/>
              </a:pPr>
              <a:t>‹#›</a:t>
            </a:fld>
            <a:endParaRPr lang="en-US"/>
          </a:p>
        </p:txBody>
      </p:sp>
    </p:spTree>
    <p:extLst>
      <p:ext uri="{BB962C8B-B14F-4D97-AF65-F5344CB8AC3E}">
        <p14:creationId xmlns:p14="http://schemas.microsoft.com/office/powerpoint/2010/main" val="35886040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103A8DB-EE7E-41EC-A38C-2A440BF095E8}" type="slidenum">
              <a:rPr lang="en-US"/>
              <a:pPr>
                <a:defRPr/>
              </a:pPr>
              <a:t>‹#›</a:t>
            </a:fld>
            <a:endParaRPr lang="en-US"/>
          </a:p>
        </p:txBody>
      </p:sp>
    </p:spTree>
    <p:extLst>
      <p:ext uri="{BB962C8B-B14F-4D97-AF65-F5344CB8AC3E}">
        <p14:creationId xmlns:p14="http://schemas.microsoft.com/office/powerpoint/2010/main" val="362192782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98467A6-2B8D-41D4-B3C0-FD683C1F7E1D}" type="slidenum">
              <a:rPr lang="en-US"/>
              <a:pPr>
                <a:defRPr/>
              </a:pPr>
              <a:t>‹#›</a:t>
            </a:fld>
            <a:endParaRPr lang="en-US"/>
          </a:p>
        </p:txBody>
      </p:sp>
    </p:spTree>
    <p:extLst>
      <p:ext uri="{BB962C8B-B14F-4D97-AF65-F5344CB8AC3E}">
        <p14:creationId xmlns:p14="http://schemas.microsoft.com/office/powerpoint/2010/main" val="13667151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B8111AA2-252B-4249-983C-105BC91C6D8C}" type="slidenum">
              <a:rPr lang="en-US"/>
              <a:pPr>
                <a:defRPr/>
              </a:pPr>
              <a:t>‹#›</a:t>
            </a:fld>
            <a:endParaRPr lang="en-US"/>
          </a:p>
        </p:txBody>
      </p:sp>
    </p:spTree>
    <p:extLst>
      <p:ext uri="{BB962C8B-B14F-4D97-AF65-F5344CB8AC3E}">
        <p14:creationId xmlns:p14="http://schemas.microsoft.com/office/powerpoint/2010/main" val="171102897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AE9954A6-882D-4479-802E-930745720E11}" type="slidenum">
              <a:rPr lang="en-US"/>
              <a:pPr>
                <a:defRPr/>
              </a:pPr>
              <a:t>‹#›</a:t>
            </a:fld>
            <a:endParaRPr lang="en-US"/>
          </a:p>
        </p:txBody>
      </p:sp>
    </p:spTree>
    <p:extLst>
      <p:ext uri="{BB962C8B-B14F-4D97-AF65-F5344CB8AC3E}">
        <p14:creationId xmlns:p14="http://schemas.microsoft.com/office/powerpoint/2010/main" val="417861092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949CFF6-1072-4F8D-80ED-1FB1B7D316FE}" type="slidenum">
              <a:rPr lang="en-US"/>
              <a:pPr>
                <a:defRPr/>
              </a:pPr>
              <a:t>‹#›</a:t>
            </a:fld>
            <a:endParaRPr lang="en-US"/>
          </a:p>
        </p:txBody>
      </p:sp>
    </p:spTree>
    <p:extLst>
      <p:ext uri="{BB962C8B-B14F-4D97-AF65-F5344CB8AC3E}">
        <p14:creationId xmlns:p14="http://schemas.microsoft.com/office/powerpoint/2010/main" val="180566919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7227B22-2B49-4D1A-8F96-7D467FB79229}" type="slidenum">
              <a:rPr lang="en-US"/>
              <a:pPr>
                <a:defRPr/>
              </a:pPr>
              <a:t>‹#›</a:t>
            </a:fld>
            <a:endParaRPr lang="en-US"/>
          </a:p>
        </p:txBody>
      </p:sp>
    </p:spTree>
    <p:extLst>
      <p:ext uri="{BB962C8B-B14F-4D97-AF65-F5344CB8AC3E}">
        <p14:creationId xmlns:p14="http://schemas.microsoft.com/office/powerpoint/2010/main" val="1431575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B48D1EC7-42F6-4C8C-990F-1527215DAE3D}" type="slidenum">
              <a:rPr lang="en-US"/>
              <a:pPr>
                <a:defRPr/>
              </a:pPr>
              <a:t>‹#›</a:t>
            </a:fld>
            <a:endParaRPr lang="en-US"/>
          </a:p>
        </p:txBody>
      </p:sp>
    </p:spTree>
    <p:extLst>
      <p:ext uri="{BB962C8B-B14F-4D97-AF65-F5344CB8AC3E}">
        <p14:creationId xmlns:p14="http://schemas.microsoft.com/office/powerpoint/2010/main" val="78419595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E4267098-DD48-4A8C-B715-5054C8B9E332}" type="slidenum">
              <a:rPr lang="en-US"/>
              <a:pPr>
                <a:defRPr/>
              </a:pPr>
              <a:t>‹#›</a:t>
            </a:fld>
            <a:endParaRPr lang="en-US"/>
          </a:p>
        </p:txBody>
      </p:sp>
    </p:spTree>
    <p:extLst>
      <p:ext uri="{BB962C8B-B14F-4D97-AF65-F5344CB8AC3E}">
        <p14:creationId xmlns:p14="http://schemas.microsoft.com/office/powerpoint/2010/main" val="365796862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A372F295-6960-49AB-BF78-65B0351E4132}" type="slidenum">
              <a:rPr lang="en-US"/>
              <a:pPr>
                <a:defRPr/>
              </a:pPr>
              <a:t>‹#›</a:t>
            </a:fld>
            <a:endParaRPr lang="en-US"/>
          </a:p>
        </p:txBody>
      </p:sp>
    </p:spTree>
    <p:extLst>
      <p:ext uri="{BB962C8B-B14F-4D97-AF65-F5344CB8AC3E}">
        <p14:creationId xmlns:p14="http://schemas.microsoft.com/office/powerpoint/2010/main" val="33632968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3"/>
          <p:cNvSpPr>
            <a:spLocks noGrp="1" noChangeArrowheads="1"/>
          </p:cNvSpPr>
          <p:nvPr>
            <p:ph type="ctrTitle"/>
          </p:nvPr>
        </p:nvSpPr>
        <p:spPr>
          <a:xfrm>
            <a:off x="2362200" y="2682875"/>
            <a:ext cx="6124575" cy="647700"/>
          </a:xfrm>
        </p:spPr>
        <p:txBody>
          <a:bodyPr anchor="ctr"/>
          <a:lstStyle>
            <a:lvl1pPr>
              <a:defRPr sz="2400">
                <a:solidFill>
                  <a:schemeClr val="bg1"/>
                </a:solidFill>
              </a:defRPr>
            </a:lvl1pPr>
          </a:lstStyle>
          <a:p>
            <a:r>
              <a:rPr lang="en-US"/>
              <a:t>Click to edit Master title style</a:t>
            </a:r>
          </a:p>
        </p:txBody>
      </p:sp>
      <p:sp>
        <p:nvSpPr>
          <p:cNvPr id="77828" name="Rectangle 4"/>
          <p:cNvSpPr>
            <a:spLocks noGrp="1" noChangeArrowheads="1"/>
          </p:cNvSpPr>
          <p:nvPr>
            <p:ph type="subTitle" idx="1"/>
          </p:nvPr>
        </p:nvSpPr>
        <p:spPr>
          <a:xfrm>
            <a:off x="2362200" y="3581400"/>
            <a:ext cx="6124575" cy="838200"/>
          </a:xfrm>
        </p:spPr>
        <p:txBody>
          <a:bodyPr/>
          <a:lstStyle>
            <a:lvl1pPr>
              <a:spcAft>
                <a:spcPct val="0"/>
              </a:spcAft>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12290698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8787E7DD-002F-41E7-A7EA-22B62B1C7D56}" type="slidenum">
              <a:rPr lang="en-US"/>
              <a:pPr>
                <a:defRPr/>
              </a:pPr>
              <a:t>‹#›</a:t>
            </a:fld>
            <a:endParaRPr lang="en-US"/>
          </a:p>
        </p:txBody>
      </p:sp>
    </p:spTree>
    <p:extLst>
      <p:ext uri="{BB962C8B-B14F-4D97-AF65-F5344CB8AC3E}">
        <p14:creationId xmlns:p14="http://schemas.microsoft.com/office/powerpoint/2010/main" val="192011119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AE928E6D-C881-443A-BE26-6A846F9E575F}" type="slidenum">
              <a:rPr lang="en-US"/>
              <a:pPr>
                <a:defRPr/>
              </a:pPr>
              <a:t>‹#›</a:t>
            </a:fld>
            <a:endParaRPr lang="en-US"/>
          </a:p>
        </p:txBody>
      </p:sp>
    </p:spTree>
    <p:extLst>
      <p:ext uri="{BB962C8B-B14F-4D97-AF65-F5344CB8AC3E}">
        <p14:creationId xmlns:p14="http://schemas.microsoft.com/office/powerpoint/2010/main" val="183654995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74EDB61A-4636-49FE-9E6F-1EAF6DC27B5C}" type="slidenum">
              <a:rPr lang="en-US"/>
              <a:pPr>
                <a:defRPr/>
              </a:pPr>
              <a:t>‹#›</a:t>
            </a:fld>
            <a:endParaRPr lang="en-US"/>
          </a:p>
        </p:txBody>
      </p:sp>
    </p:spTree>
    <p:extLst>
      <p:ext uri="{BB962C8B-B14F-4D97-AF65-F5344CB8AC3E}">
        <p14:creationId xmlns:p14="http://schemas.microsoft.com/office/powerpoint/2010/main" val="71537575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BF01164-9AB4-4581-A9CD-0D6E97E753E7}" type="slidenum">
              <a:rPr lang="en-US"/>
              <a:pPr>
                <a:defRPr/>
              </a:pPr>
              <a:t>‹#›</a:t>
            </a:fld>
            <a:endParaRPr lang="en-US"/>
          </a:p>
        </p:txBody>
      </p:sp>
    </p:spTree>
    <p:extLst>
      <p:ext uri="{BB962C8B-B14F-4D97-AF65-F5344CB8AC3E}">
        <p14:creationId xmlns:p14="http://schemas.microsoft.com/office/powerpoint/2010/main" val="417390117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8BE143E-50AF-4CAC-9A80-A321375D26BD}" type="slidenum">
              <a:rPr lang="en-US"/>
              <a:pPr>
                <a:defRPr/>
              </a:pPr>
              <a:t>‹#›</a:t>
            </a:fld>
            <a:endParaRPr lang="en-US"/>
          </a:p>
        </p:txBody>
      </p:sp>
    </p:spTree>
    <p:extLst>
      <p:ext uri="{BB962C8B-B14F-4D97-AF65-F5344CB8AC3E}">
        <p14:creationId xmlns:p14="http://schemas.microsoft.com/office/powerpoint/2010/main" val="372921084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00DAC26C-B3E9-47DB-B49B-7ABD9FC9CE66}" type="slidenum">
              <a:rPr lang="en-US"/>
              <a:pPr>
                <a:defRPr/>
              </a:pPr>
              <a:t>‹#›</a:t>
            </a:fld>
            <a:endParaRPr lang="en-US"/>
          </a:p>
        </p:txBody>
      </p:sp>
    </p:spTree>
    <p:extLst>
      <p:ext uri="{BB962C8B-B14F-4D97-AF65-F5344CB8AC3E}">
        <p14:creationId xmlns:p14="http://schemas.microsoft.com/office/powerpoint/2010/main" val="118359432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ECCBFA54-1783-4F61-BF9D-233385404810}" type="slidenum">
              <a:rPr lang="en-US"/>
              <a:pPr>
                <a:defRPr/>
              </a:pPr>
              <a:t>‹#›</a:t>
            </a:fld>
            <a:endParaRPr lang="en-US"/>
          </a:p>
        </p:txBody>
      </p:sp>
    </p:spTree>
    <p:extLst>
      <p:ext uri="{BB962C8B-B14F-4D97-AF65-F5344CB8AC3E}">
        <p14:creationId xmlns:p14="http://schemas.microsoft.com/office/powerpoint/2010/main" val="95261676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D12A284-52A2-4F89-A67F-82C21058507F}" type="slidenum">
              <a:rPr lang="en-US"/>
              <a:pPr>
                <a:defRPr/>
              </a:pPr>
              <a:t>‹#›</a:t>
            </a:fld>
            <a:endParaRPr lang="en-US"/>
          </a:p>
        </p:txBody>
      </p:sp>
    </p:spTree>
    <p:extLst>
      <p:ext uri="{BB962C8B-B14F-4D97-AF65-F5344CB8AC3E}">
        <p14:creationId xmlns:p14="http://schemas.microsoft.com/office/powerpoint/2010/main" val="96278178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EF6EA9F-8771-45CC-90E0-E0F73CC0DA72}" type="slidenum">
              <a:rPr lang="en-US"/>
              <a:pPr>
                <a:defRPr/>
              </a:pPr>
              <a:t>‹#›</a:t>
            </a:fld>
            <a:endParaRPr lang="en-US"/>
          </a:p>
        </p:txBody>
      </p:sp>
    </p:spTree>
    <p:extLst>
      <p:ext uri="{BB962C8B-B14F-4D97-AF65-F5344CB8AC3E}">
        <p14:creationId xmlns:p14="http://schemas.microsoft.com/office/powerpoint/2010/main" val="58022491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02BE1ED-C7C3-4D72-8D52-CD441EC7BE85}" type="slidenum">
              <a:rPr lang="en-US"/>
              <a:pPr>
                <a:defRPr/>
              </a:pPr>
              <a:t>‹#›</a:t>
            </a:fld>
            <a:endParaRPr lang="en-US"/>
          </a:p>
        </p:txBody>
      </p:sp>
    </p:spTree>
    <p:extLst>
      <p:ext uri="{BB962C8B-B14F-4D97-AF65-F5344CB8AC3E}">
        <p14:creationId xmlns:p14="http://schemas.microsoft.com/office/powerpoint/2010/main" val="174547990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C7AED0EA-FD20-48F5-96D9-88DBC5EA428C}" type="slidenum">
              <a:rPr lang="en-US"/>
              <a:pPr>
                <a:defRPr/>
              </a:pPr>
              <a:t>‹#›</a:t>
            </a:fld>
            <a:endParaRPr lang="en-US"/>
          </a:p>
        </p:txBody>
      </p:sp>
    </p:spTree>
    <p:extLst>
      <p:ext uri="{BB962C8B-B14F-4D97-AF65-F5344CB8AC3E}">
        <p14:creationId xmlns:p14="http://schemas.microsoft.com/office/powerpoint/2010/main" val="318535632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804DC9CD-C787-4B63-9683-01E9E5C144DC}" type="slidenum">
              <a:rPr lang="en-US"/>
              <a:pPr>
                <a:defRPr/>
              </a:pPr>
              <a:t>‹#›</a:t>
            </a:fld>
            <a:endParaRPr lang="en-US"/>
          </a:p>
        </p:txBody>
      </p:sp>
    </p:spTree>
    <p:extLst>
      <p:ext uri="{BB962C8B-B14F-4D97-AF65-F5344CB8AC3E}">
        <p14:creationId xmlns:p14="http://schemas.microsoft.com/office/powerpoint/2010/main" val="377460638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B82DBF54-75F6-4017-B756-8A3EB2FB5B8B}" type="slidenum">
              <a:rPr lang="en-US"/>
              <a:pPr>
                <a:defRPr/>
              </a:pPr>
              <a:t>‹#›</a:t>
            </a:fld>
            <a:endParaRPr lang="en-US"/>
          </a:p>
        </p:txBody>
      </p:sp>
    </p:spTree>
    <p:extLst>
      <p:ext uri="{BB962C8B-B14F-4D97-AF65-F5344CB8AC3E}">
        <p14:creationId xmlns:p14="http://schemas.microsoft.com/office/powerpoint/2010/main" val="33369159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8F9E0DF-6E71-4203-A887-288A99B81386}" type="slidenum">
              <a:rPr lang="en-US"/>
              <a:pPr>
                <a:defRPr/>
              </a:pPr>
              <a:t>‹#›</a:t>
            </a:fld>
            <a:endParaRPr lang="en-US"/>
          </a:p>
        </p:txBody>
      </p:sp>
    </p:spTree>
    <p:extLst>
      <p:ext uri="{BB962C8B-B14F-4D97-AF65-F5344CB8AC3E}">
        <p14:creationId xmlns:p14="http://schemas.microsoft.com/office/powerpoint/2010/main" val="2425606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6E5D90E-25B3-4C2D-982B-9C15660ACEA9}" type="slidenum">
              <a:rPr lang="en-US"/>
              <a:pPr>
                <a:defRPr/>
              </a:pPr>
              <a:t>‹#›</a:t>
            </a:fld>
            <a:endParaRPr lang="en-US"/>
          </a:p>
        </p:txBody>
      </p:sp>
    </p:spTree>
    <p:extLst>
      <p:ext uri="{BB962C8B-B14F-4D97-AF65-F5344CB8AC3E}">
        <p14:creationId xmlns:p14="http://schemas.microsoft.com/office/powerpoint/2010/main" val="1664866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2C1C2C1-864C-46C6-8ED3-E776A23827D7}" type="slidenum">
              <a:rPr lang="en-US"/>
              <a:pPr>
                <a:defRPr/>
              </a:pPr>
              <a:t>‹#›</a:t>
            </a:fld>
            <a:endParaRPr lang="en-US"/>
          </a:p>
        </p:txBody>
      </p:sp>
    </p:spTree>
    <p:extLst>
      <p:ext uri="{BB962C8B-B14F-4D97-AF65-F5344CB8AC3E}">
        <p14:creationId xmlns:p14="http://schemas.microsoft.com/office/powerpoint/2010/main" val="25164922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3.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3.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5.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47B996C3-2E30-4958-ADC5-C5AF8148E577}" type="slidenum">
              <a:rPr lang="en-US"/>
              <a:pPr>
                <a:defRPr/>
              </a:pPr>
              <a:t>‹#›</a:t>
            </a:fld>
            <a:endParaRPr lang="en-US"/>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31" name="Picture 12" descr="Optum_ColorBand-02"/>
          <p:cNvPicPr preferRelativeResize="0">
            <a:picLocks noChangeAspect="1" noChangeArrowheads="1"/>
          </p:cNvPicPr>
          <p:nvPr userDrawn="1"/>
        </p:nvPicPr>
        <p:blipFill>
          <a:blip r:embed="rId15">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1033" name="Picture 8"/>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38" r:id="rId1"/>
    <p:sldLayoutId id="2147486727" r:id="rId2"/>
    <p:sldLayoutId id="2147486728" r:id="rId3"/>
    <p:sldLayoutId id="2147486729" r:id="rId4"/>
    <p:sldLayoutId id="2147486730" r:id="rId5"/>
    <p:sldLayoutId id="2147486731" r:id="rId6"/>
    <p:sldLayoutId id="2147486732" r:id="rId7"/>
    <p:sldLayoutId id="2147486733" r:id="rId8"/>
    <p:sldLayoutId id="2147486734" r:id="rId9"/>
    <p:sldLayoutId id="2147486735" r:id="rId10"/>
    <p:sldLayoutId id="2147486736" r:id="rId11"/>
    <p:sldLayoutId id="2147486737" r:id="rId12"/>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5613" y="990600"/>
            <a:ext cx="8229600"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3"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054"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E84008F8-3DDF-4BE7-9518-D6C2F4F627F9}"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2058" name="Picture 1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39" r:id="rId1"/>
    <p:sldLayoutId id="2147486740" r:id="rId2"/>
    <p:sldLayoutId id="2147486741" r:id="rId3"/>
    <p:sldLayoutId id="2147486742" r:id="rId4"/>
    <p:sldLayoutId id="2147486743" r:id="rId5"/>
    <p:sldLayoutId id="2147486744" r:id="rId6"/>
    <p:sldLayoutId id="2147486745" r:id="rId7"/>
    <p:sldLayoutId id="2147486746" r:id="rId8"/>
    <p:sldLayoutId id="2147486747" r:id="rId9"/>
    <p:sldLayoutId id="2147486748" r:id="rId10"/>
    <p:sldLayoutId id="2147486749"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3078"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A77B10A5-C4D7-4C90-9FE0-3D73982E4DC0}"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3082" name="Picture 1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50" r:id="rId1"/>
    <p:sldLayoutId id="2147486751" r:id="rId2"/>
    <p:sldLayoutId id="2147486752" r:id="rId3"/>
    <p:sldLayoutId id="2147486753" r:id="rId4"/>
    <p:sldLayoutId id="2147486754" r:id="rId5"/>
    <p:sldLayoutId id="2147486755" r:id="rId6"/>
    <p:sldLayoutId id="2147486756" r:id="rId7"/>
    <p:sldLayoutId id="2147486757" r:id="rId8"/>
    <p:sldLayoutId id="2147486758" r:id="rId9"/>
    <p:sldLayoutId id="2147486759" r:id="rId10"/>
    <p:sldLayoutId id="2147486760"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4100"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1"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102"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B7DFE492-2B79-44DC-B805-09606C34DEB7}"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4106" name="Picture 1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61" r:id="rId1"/>
    <p:sldLayoutId id="2147486762" r:id="rId2"/>
    <p:sldLayoutId id="2147486763" r:id="rId3"/>
    <p:sldLayoutId id="2147486764" r:id="rId4"/>
    <p:sldLayoutId id="2147486765" r:id="rId5"/>
    <p:sldLayoutId id="2147486766" r:id="rId6"/>
    <p:sldLayoutId id="2147486767" r:id="rId7"/>
    <p:sldLayoutId id="2147486768" r:id="rId8"/>
    <p:sldLayoutId id="2147486769" r:id="rId9"/>
    <p:sldLayoutId id="2147486770" r:id="rId10"/>
    <p:sldLayoutId id="2147486771"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5124"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5"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5126" name="Picture 7" descr="Optum_ColorBand-02"/>
          <p:cNvPicPr preferRelativeResize="0">
            <a:picLocks noChangeAspect="1" noChangeArrowheads="1"/>
          </p:cNvPicPr>
          <p:nvPr userDrawn="1"/>
        </p:nvPicPr>
        <p:blipFill>
          <a:blip r:embed="rId3">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rgbClr val="63666A"/>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158E430B-F4EC-4D9B-A846-98486CBCB5C2}"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5130" name="Picture 1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3"/>
          <p:cNvSpPr>
            <a:spLocks noGrp="1"/>
          </p:cNvSpPr>
          <p:nvPr>
            <p:ph type="title"/>
          </p:nvPr>
        </p:nvSpPr>
        <p:spPr>
          <a:xfrm>
            <a:off x="152400" y="-76200"/>
            <a:ext cx="8929688" cy="611188"/>
          </a:xfrm>
        </p:spPr>
        <p:txBody>
          <a:bodyPr/>
          <a:lstStyle/>
          <a:p>
            <a:pPr marL="342900" indent="-342900"/>
            <a:r>
              <a:rPr lang="en-US" dirty="0"/>
              <a:t>Automated </a:t>
            </a:r>
            <a:r>
              <a:rPr lang="en-US" dirty="0" smtClean="0"/>
              <a:t>Member Creation</a:t>
            </a:r>
            <a:endParaRPr lang="en-US" altLang="en-US" dirty="0" smtClean="0">
              <a:ea typeface="Geneva" charset="-128"/>
            </a:endParaRPr>
          </a:p>
        </p:txBody>
      </p:sp>
      <p:sp>
        <p:nvSpPr>
          <p:cNvPr id="4096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A45787A6-0983-4A1C-BCDF-1E69CC170DC0}" type="slidenum">
              <a:rPr lang="en-US" altLang="en-US" sz="800" b="0" smtClean="0">
                <a:solidFill>
                  <a:schemeClr val="tx1"/>
                </a:solidFill>
                <a:ea typeface="Arial Unicode MS" pitchFamily="34" charset="-128"/>
              </a:rPr>
              <a:pPr/>
              <a:t>1</a:t>
            </a:fld>
            <a:endParaRPr lang="en-US" altLang="en-US" sz="800" b="0" smtClean="0">
              <a:solidFill>
                <a:schemeClr val="tx1"/>
              </a:solidFill>
              <a:ea typeface="Arial Unicode MS" pitchFamily="34" charset="-128"/>
            </a:endParaRPr>
          </a:p>
        </p:txBody>
      </p:sp>
      <p:sp>
        <p:nvSpPr>
          <p:cNvPr id="3" name="Rectangle 10"/>
          <p:cNvSpPr>
            <a:spLocks noChangeArrowheads="1"/>
          </p:cNvSpPr>
          <p:nvPr/>
        </p:nvSpPr>
        <p:spPr bwMode="auto">
          <a:xfrm>
            <a:off x="96838" y="523875"/>
            <a:ext cx="4330700" cy="228600"/>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PROJECT BACKGROUND</a:t>
            </a:r>
            <a:endParaRPr lang="en-US" sz="1600" dirty="0">
              <a:latin typeface="Calibri" pitchFamily="34" charset="0"/>
            </a:endParaRPr>
          </a:p>
        </p:txBody>
      </p:sp>
      <p:sp>
        <p:nvSpPr>
          <p:cNvPr id="4" name="Rectangle 10"/>
          <p:cNvSpPr>
            <a:spLocks noChangeArrowheads="1"/>
          </p:cNvSpPr>
          <p:nvPr/>
        </p:nvSpPr>
        <p:spPr bwMode="auto">
          <a:xfrm>
            <a:off x="4640263" y="523875"/>
            <a:ext cx="4330700" cy="214313"/>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OTHER DETAILS</a:t>
            </a:r>
          </a:p>
        </p:txBody>
      </p:sp>
      <p:sp>
        <p:nvSpPr>
          <p:cNvPr id="40966" name="Text Box 5"/>
          <p:cNvSpPr txBox="1">
            <a:spLocks noChangeArrowheads="1"/>
          </p:cNvSpPr>
          <p:nvPr/>
        </p:nvSpPr>
        <p:spPr bwMode="auto">
          <a:xfrm>
            <a:off x="4748213" y="839788"/>
            <a:ext cx="4114800" cy="212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l" eaLnBrk="1" hangingPunct="1"/>
            <a:r>
              <a:rPr lang="en-US" altLang="en-US" b="0" u="sng" dirty="0" smtClean="0">
                <a:solidFill>
                  <a:srgbClr val="A50021"/>
                </a:solidFill>
                <a:latin typeface="Calibri" pitchFamily="34" charset="0"/>
                <a:ea typeface="Arial Unicode MS" pitchFamily="34" charset="-128"/>
              </a:rPr>
              <a:t>Idea Logged By:</a:t>
            </a:r>
            <a:r>
              <a:rPr lang="en-US" altLang="en-US" b="0" dirty="0" smtClean="0">
                <a:solidFill>
                  <a:schemeClr val="tx1"/>
                </a:solidFill>
                <a:latin typeface="Calibri" pitchFamily="34" charset="0"/>
                <a:ea typeface="Arial Unicode MS" pitchFamily="34" charset="-128"/>
              </a:rPr>
              <a:t> Himanshu S Srivastava, Afreen Astara</a:t>
            </a:r>
          </a:p>
          <a:p>
            <a:pPr algn="l" eaLnBrk="1" hangingPunct="1"/>
            <a:r>
              <a:rPr lang="en-US" altLang="en-US" b="0" u="sng" dirty="0" smtClean="0">
                <a:solidFill>
                  <a:srgbClr val="A50021"/>
                </a:solidFill>
                <a:latin typeface="Calibri" pitchFamily="34" charset="0"/>
                <a:ea typeface="Arial Unicode MS" pitchFamily="34" charset="-128"/>
              </a:rPr>
              <a:t>Project/Team Name:</a:t>
            </a:r>
            <a:r>
              <a:rPr lang="en-US" altLang="en-US" b="0" dirty="0" smtClean="0">
                <a:solidFill>
                  <a:schemeClr val="tx1"/>
                </a:solidFill>
                <a:latin typeface="Calibri" pitchFamily="34" charset="0"/>
                <a:ea typeface="Arial Unicode MS" pitchFamily="34" charset="-128"/>
              </a:rPr>
              <a:t> </a:t>
            </a:r>
            <a:r>
              <a:rPr lang="en-US" b="0" dirty="0" err="1" smtClean="0">
                <a:solidFill>
                  <a:schemeClr val="tx1"/>
                </a:solidFill>
                <a:latin typeface="Calibri" pitchFamily="34" charset="0"/>
                <a:ea typeface="Arial Unicode MS" pitchFamily="34" charset="-128"/>
              </a:rPr>
              <a:t>UHOne</a:t>
            </a:r>
            <a:r>
              <a:rPr lang="en-US" b="0" dirty="0" smtClean="0">
                <a:solidFill>
                  <a:schemeClr val="tx1"/>
                </a:solidFill>
                <a:latin typeface="Calibri" pitchFamily="34" charset="0"/>
                <a:ea typeface="Arial Unicode MS" pitchFamily="34" charset="-128"/>
              </a:rPr>
              <a:t> Transformation 2.0 </a:t>
            </a:r>
            <a:endParaRPr lang="en-US" altLang="en-US" b="0" dirty="0" smtClean="0">
              <a:solidFill>
                <a:schemeClr val="tx1"/>
              </a:solidFill>
              <a:latin typeface="Calibri" pitchFamily="34" charset="0"/>
              <a:ea typeface="Arial Unicode MS" pitchFamily="34" charset="-128"/>
            </a:endParaRPr>
          </a:p>
          <a:p>
            <a:pPr algn="l">
              <a:lnSpc>
                <a:spcPct val="90000"/>
              </a:lnSpc>
              <a:defRPr/>
            </a:pPr>
            <a:r>
              <a:rPr lang="en-US" altLang="en-US" b="0" u="sng" dirty="0" smtClean="0">
                <a:solidFill>
                  <a:srgbClr val="A50021"/>
                </a:solidFill>
                <a:latin typeface="Calibri" pitchFamily="34" charset="0"/>
                <a:ea typeface="Arial Unicode MS" pitchFamily="34" charset="-128"/>
              </a:rPr>
              <a:t>Project Nature: </a:t>
            </a:r>
            <a:r>
              <a:rPr lang="en-US" altLang="en-US" b="0" dirty="0">
                <a:solidFill>
                  <a:schemeClr val="tx1"/>
                </a:solidFill>
                <a:latin typeface="Calibri" pitchFamily="34" charset="0"/>
                <a:ea typeface="Arial Unicode MS" pitchFamily="34" charset="-128"/>
                <a:cs typeface="Arial" charset="0"/>
              </a:rPr>
              <a:t>Mule Domain Project </a:t>
            </a:r>
          </a:p>
          <a:p>
            <a:pPr algn="l" eaLnBrk="1" hangingPunct="1"/>
            <a:r>
              <a:rPr lang="en-US" altLang="en-US" b="0" u="sng" dirty="0" smtClean="0">
                <a:solidFill>
                  <a:srgbClr val="A50021"/>
                </a:solidFill>
                <a:latin typeface="Calibri" pitchFamily="34" charset="0"/>
                <a:ea typeface="Arial Unicode MS" pitchFamily="34" charset="-128"/>
              </a:rPr>
              <a:t>IT Leader</a:t>
            </a:r>
            <a:r>
              <a:rPr lang="en-US" altLang="en-US" b="0" dirty="0" smtClean="0">
                <a:solidFill>
                  <a:srgbClr val="333333"/>
                </a:solidFill>
                <a:latin typeface="Calibri" pitchFamily="34" charset="0"/>
                <a:ea typeface="Arial Unicode MS" pitchFamily="34" charset="-128"/>
              </a:rPr>
              <a:t>: Srinivas </a:t>
            </a:r>
            <a:r>
              <a:rPr lang="en-US" altLang="en-US" b="0" dirty="0" err="1" smtClean="0">
                <a:solidFill>
                  <a:srgbClr val="333333"/>
                </a:solidFill>
                <a:latin typeface="Calibri" pitchFamily="34" charset="0"/>
                <a:ea typeface="Arial Unicode MS" pitchFamily="34" charset="-128"/>
              </a:rPr>
              <a:t>Ramsagar</a:t>
            </a:r>
            <a:endParaRPr lang="en-US" altLang="en-US" b="0" u="sng" dirty="0" smtClean="0">
              <a:solidFill>
                <a:srgbClr val="A50021"/>
              </a:solidFill>
              <a:latin typeface="Calibri" pitchFamily="34" charset="0"/>
              <a:ea typeface="Arial Unicode MS" pitchFamily="34" charset="-128"/>
            </a:endParaRPr>
          </a:p>
          <a:p>
            <a:pPr algn="l" eaLnBrk="1" hangingPunct="1"/>
            <a:r>
              <a:rPr lang="en-US" altLang="en-US" b="0" u="sng" dirty="0" smtClean="0">
                <a:solidFill>
                  <a:srgbClr val="A50021"/>
                </a:solidFill>
                <a:latin typeface="Calibri" pitchFamily="34" charset="0"/>
                <a:ea typeface="Arial Unicode MS" pitchFamily="34" charset="-128"/>
              </a:rPr>
              <a:t>Business Segment:</a:t>
            </a:r>
            <a:r>
              <a:rPr lang="en-US" altLang="en-US" b="0" dirty="0" smtClean="0">
                <a:solidFill>
                  <a:srgbClr val="333333"/>
                </a:solidFill>
                <a:latin typeface="Calibri" pitchFamily="34" charset="0"/>
                <a:ea typeface="Arial Unicode MS" pitchFamily="34" charset="-128"/>
              </a:rPr>
              <a:t> OGS</a:t>
            </a:r>
            <a:endParaRPr lang="en-US" altLang="en-US" b="0" u="sng" dirty="0" smtClean="0">
              <a:solidFill>
                <a:srgbClr val="A50021"/>
              </a:solidFill>
              <a:latin typeface="Calibri" pitchFamily="34" charset="0"/>
              <a:ea typeface="Arial Unicode MS" pitchFamily="34" charset="-128"/>
            </a:endParaRPr>
          </a:p>
          <a:p>
            <a:pPr algn="l" eaLnBrk="1" hangingPunct="1"/>
            <a:r>
              <a:rPr lang="en-US" altLang="en-US" b="0" u="sng" dirty="0" smtClean="0">
                <a:solidFill>
                  <a:srgbClr val="A50021"/>
                </a:solidFill>
                <a:latin typeface="Calibri" pitchFamily="34" charset="0"/>
                <a:ea typeface="Arial Unicode MS" pitchFamily="34" charset="-128"/>
              </a:rPr>
              <a:t>ADG:</a:t>
            </a:r>
            <a:r>
              <a:rPr lang="en-US" altLang="en-US" b="0" dirty="0" smtClean="0">
                <a:solidFill>
                  <a:srgbClr val="333333"/>
                </a:solidFill>
                <a:latin typeface="Calibri" pitchFamily="34" charset="0"/>
                <a:ea typeface="Arial Unicode MS" pitchFamily="34" charset="-128"/>
              </a:rPr>
              <a:t> </a:t>
            </a:r>
          </a:p>
          <a:p>
            <a:pPr algn="l" eaLnBrk="1" hangingPunct="1"/>
            <a:r>
              <a:rPr lang="en-US" altLang="en-US" b="0" u="sng" dirty="0" smtClean="0">
                <a:solidFill>
                  <a:srgbClr val="A50021"/>
                </a:solidFill>
                <a:latin typeface="Calibri" pitchFamily="34" charset="0"/>
                <a:ea typeface="Arial Unicode MS" pitchFamily="34" charset="-128"/>
              </a:rPr>
              <a:t>ADG Leader:</a:t>
            </a:r>
            <a:r>
              <a:rPr lang="en-US" altLang="en-US" b="0" dirty="0" smtClean="0">
                <a:solidFill>
                  <a:srgbClr val="333333"/>
                </a:solidFill>
                <a:latin typeface="Calibri" pitchFamily="34" charset="0"/>
                <a:ea typeface="Arial Unicode MS" pitchFamily="34" charset="-128"/>
              </a:rPr>
              <a:t> </a:t>
            </a:r>
          </a:p>
          <a:p>
            <a:pPr algn="l" eaLnBrk="1" hangingPunct="1"/>
            <a:r>
              <a:rPr lang="en-US" altLang="en-US" b="0" u="sng" dirty="0" smtClean="0">
                <a:solidFill>
                  <a:srgbClr val="A50021"/>
                </a:solidFill>
                <a:latin typeface="Calibri" pitchFamily="34" charset="0"/>
                <a:ea typeface="Arial Unicode MS" pitchFamily="34" charset="-128"/>
              </a:rPr>
              <a:t>Offshore approver: </a:t>
            </a:r>
            <a:r>
              <a:rPr lang="en-US" altLang="en-US" b="0" dirty="0" smtClean="0">
                <a:solidFill>
                  <a:srgbClr val="333333"/>
                </a:solidFill>
                <a:latin typeface="Calibri" pitchFamily="34" charset="0"/>
                <a:ea typeface="Arial Unicode MS" pitchFamily="34" charset="-128"/>
              </a:rPr>
              <a:t>K </a:t>
            </a:r>
            <a:r>
              <a:rPr lang="en-US" altLang="en-US" b="0" dirty="0">
                <a:solidFill>
                  <a:srgbClr val="333333"/>
                </a:solidFill>
                <a:latin typeface="Calibri" pitchFamily="34" charset="0"/>
                <a:ea typeface="Arial Unicode MS" pitchFamily="34" charset="-128"/>
              </a:rPr>
              <a:t>T, </a:t>
            </a:r>
            <a:r>
              <a:rPr lang="en-US" altLang="en-US" b="0" dirty="0" smtClean="0">
                <a:solidFill>
                  <a:srgbClr val="333333"/>
                </a:solidFill>
                <a:latin typeface="Calibri" pitchFamily="34" charset="0"/>
                <a:ea typeface="Arial Unicode MS" pitchFamily="34" charset="-128"/>
              </a:rPr>
              <a:t>Srikanth</a:t>
            </a:r>
          </a:p>
          <a:p>
            <a:pPr algn="l" eaLnBrk="1" hangingPunct="1"/>
            <a:r>
              <a:rPr lang="en-US" altLang="en-US" b="0" u="sng" dirty="0" smtClean="0">
                <a:solidFill>
                  <a:srgbClr val="A50021"/>
                </a:solidFill>
                <a:latin typeface="Calibri" pitchFamily="34" charset="0"/>
                <a:ea typeface="Arial Unicode MS" pitchFamily="34" charset="-128"/>
              </a:rPr>
              <a:t>Onsite Approver:</a:t>
            </a:r>
            <a:r>
              <a:rPr lang="en-US" altLang="en-US" b="0" dirty="0" smtClean="0">
                <a:solidFill>
                  <a:srgbClr val="333333"/>
                </a:solidFill>
                <a:latin typeface="Calibri" pitchFamily="34" charset="0"/>
                <a:ea typeface="Arial Unicode MS" pitchFamily="34" charset="-128"/>
              </a:rPr>
              <a:t>  </a:t>
            </a:r>
            <a:r>
              <a:rPr lang="en-US" altLang="en-US" b="0" dirty="0">
                <a:solidFill>
                  <a:srgbClr val="333333"/>
                </a:solidFill>
                <a:latin typeface="Calibri" pitchFamily="34" charset="0"/>
                <a:ea typeface="Arial Unicode MS" pitchFamily="34" charset="-128"/>
              </a:rPr>
              <a:t>D'Souza, Vijay &lt;vijay_dsouza@optum.com&gt;</a:t>
            </a:r>
            <a:r>
              <a:rPr lang="en-US" altLang="en-US" b="0" dirty="0" smtClean="0">
                <a:solidFill>
                  <a:srgbClr val="333333"/>
                </a:solidFill>
                <a:latin typeface="Calibri" pitchFamily="34" charset="0"/>
                <a:ea typeface="Arial Unicode MS" pitchFamily="34" charset="-128"/>
              </a:rPr>
              <a:t>	</a:t>
            </a:r>
            <a:endParaRPr lang="en-US" altLang="en-US" b="0" dirty="0">
              <a:solidFill>
                <a:srgbClr val="333333"/>
              </a:solidFill>
              <a:latin typeface="Calibri" pitchFamily="34" charset="0"/>
              <a:ea typeface="Arial Unicode MS" pitchFamily="34" charset="-128"/>
            </a:endParaRPr>
          </a:p>
        </p:txBody>
      </p:sp>
      <p:sp>
        <p:nvSpPr>
          <p:cNvPr id="5127" name="Rectangle 4"/>
          <p:cNvSpPr>
            <a:spLocks noChangeArrowheads="1"/>
          </p:cNvSpPr>
          <p:nvPr/>
        </p:nvSpPr>
        <p:spPr bwMode="auto">
          <a:xfrm>
            <a:off x="98425" y="811213"/>
            <a:ext cx="424815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p>
            <a:pPr algn="l">
              <a:lnSpc>
                <a:spcPct val="90000"/>
              </a:lnSpc>
              <a:defRPr/>
            </a:pPr>
            <a:r>
              <a:rPr lang="en-US" u="sng" dirty="0" smtClean="0">
                <a:solidFill>
                  <a:srgbClr val="A50021"/>
                </a:solidFill>
                <a:latin typeface="Calibri" pitchFamily="34" charset="0"/>
                <a:ea typeface="Arial Unicode MS" pitchFamily="34" charset="-128"/>
                <a:cs typeface="Arial" charset="0"/>
              </a:rPr>
              <a:t>Idea: </a:t>
            </a:r>
            <a:r>
              <a:rPr lang="en-US" altLang="en-US" b="0" dirty="0">
                <a:solidFill>
                  <a:schemeClr val="tx1"/>
                </a:solidFill>
                <a:latin typeface="Calibri" pitchFamily="34" charset="0"/>
                <a:ea typeface="Arial Unicode MS" pitchFamily="34" charset="-128"/>
                <a:cs typeface="Arial" charset="0"/>
              </a:rPr>
              <a:t> Automated </a:t>
            </a:r>
            <a:r>
              <a:rPr lang="en-US" altLang="en-US" b="0" dirty="0" smtClean="0">
                <a:solidFill>
                  <a:schemeClr val="tx1"/>
                </a:solidFill>
                <a:latin typeface="Calibri" pitchFamily="34" charset="0"/>
                <a:ea typeface="Arial Unicode MS" pitchFamily="34" charset="-128"/>
                <a:cs typeface="Arial" charset="0"/>
              </a:rPr>
              <a:t>Member Creation</a:t>
            </a:r>
            <a:endParaRPr lang="en-US" b="0" u="sng" dirty="0" smtClean="0">
              <a:solidFill>
                <a:schemeClr val="tx1"/>
              </a:solidFill>
              <a:latin typeface="Calibri" pitchFamily="34" charset="0"/>
              <a:ea typeface="Arial Unicode MS" pitchFamily="34" charset="-128"/>
              <a:cs typeface="Arial" charset="0"/>
            </a:endParaRPr>
          </a:p>
          <a:p>
            <a:pPr algn="l">
              <a:lnSpc>
                <a:spcPct val="90000"/>
              </a:lnSpc>
              <a:defRPr/>
            </a:pPr>
            <a:r>
              <a:rPr lang="en-US" u="sng" dirty="0" smtClean="0">
                <a:solidFill>
                  <a:srgbClr val="A50021"/>
                </a:solidFill>
                <a:latin typeface="Calibri" pitchFamily="34" charset="0"/>
                <a:ea typeface="Arial Unicode MS" pitchFamily="34" charset="-128"/>
                <a:cs typeface="Arial" charset="0"/>
              </a:rPr>
              <a:t>Business Case</a:t>
            </a:r>
            <a:r>
              <a:rPr lang="en-US" b="0" dirty="0" smtClean="0">
                <a:solidFill>
                  <a:srgbClr val="333333"/>
                </a:solidFill>
                <a:latin typeface="Calibri" pitchFamily="34" charset="0"/>
                <a:ea typeface="Arial Unicode MS" pitchFamily="34" charset="-128"/>
                <a:cs typeface="Arial" charset="0"/>
              </a:rPr>
              <a:t>: </a:t>
            </a:r>
            <a:r>
              <a:rPr lang="en-US" altLang="en-US" b="0" dirty="0">
                <a:solidFill>
                  <a:schemeClr val="tx1"/>
                </a:solidFill>
                <a:latin typeface="Calibri" pitchFamily="34" charset="0"/>
                <a:ea typeface="Arial Unicode MS" pitchFamily="34" charset="-128"/>
                <a:cs typeface="Arial" charset="0"/>
              </a:rPr>
              <a:t>Automated Member Creation</a:t>
            </a:r>
            <a:endParaRPr lang="en-US" b="0" u="sng" dirty="0">
              <a:solidFill>
                <a:schemeClr val="tx1"/>
              </a:solidFill>
              <a:latin typeface="Calibri" pitchFamily="34" charset="0"/>
              <a:ea typeface="Arial Unicode MS" pitchFamily="34" charset="-128"/>
              <a:cs typeface="Arial" charset="0"/>
            </a:endParaRPr>
          </a:p>
          <a:p>
            <a:pPr algn="l">
              <a:lnSpc>
                <a:spcPct val="90000"/>
              </a:lnSpc>
              <a:defRPr/>
            </a:pPr>
            <a:r>
              <a:rPr lang="en-US" u="sng" dirty="0" smtClean="0">
                <a:solidFill>
                  <a:srgbClr val="A50021"/>
                </a:solidFill>
                <a:latin typeface="Calibri" pitchFamily="34" charset="0"/>
                <a:ea typeface="Arial Unicode MS" pitchFamily="34" charset="-128"/>
                <a:cs typeface="Arial" charset="0"/>
              </a:rPr>
              <a:t>Problem </a:t>
            </a:r>
            <a:r>
              <a:rPr lang="en-US" u="sng" dirty="0" smtClean="0">
                <a:solidFill>
                  <a:srgbClr val="A50021"/>
                </a:solidFill>
                <a:latin typeface="Calibri" pitchFamily="34" charset="0"/>
                <a:ea typeface="Arial Unicode MS" pitchFamily="34" charset="-128"/>
                <a:cs typeface="Arial" charset="0"/>
              </a:rPr>
              <a:t>Statement:</a:t>
            </a:r>
            <a:r>
              <a:rPr lang="en-US" b="0" dirty="0" smtClean="0">
                <a:solidFill>
                  <a:srgbClr val="333333"/>
                </a:solidFill>
                <a:latin typeface="Calibri" pitchFamily="34" charset="0"/>
                <a:ea typeface="Arial Unicode MS" pitchFamily="34" charset="-128"/>
                <a:cs typeface="Arial" charset="0"/>
              </a:rPr>
              <a:t> </a:t>
            </a:r>
          </a:p>
          <a:p>
            <a:pPr algn="just">
              <a:lnSpc>
                <a:spcPct val="90000"/>
              </a:lnSpc>
              <a:defRPr/>
            </a:pPr>
            <a:r>
              <a:rPr lang="en-US" altLang="en-US" b="0" dirty="0" smtClean="0">
                <a:solidFill>
                  <a:schemeClr val="tx1"/>
                </a:solidFill>
                <a:latin typeface="Calibri" pitchFamily="34" charset="0"/>
                <a:ea typeface="Arial Unicode MS" pitchFamily="34" charset="-128"/>
                <a:cs typeface="Arial" charset="0"/>
              </a:rPr>
              <a:t>Currently for testing or training purpose subscriber needs to be created manually which is a time taking process, User need to pass whole demographics as well as billing and rate level details. This process is very frequent in our test environment and data needs to be created on a daily basis</a:t>
            </a:r>
          </a:p>
          <a:p>
            <a:pPr algn="just">
              <a:lnSpc>
                <a:spcPct val="90000"/>
              </a:lnSpc>
              <a:defRPr/>
            </a:pPr>
            <a:r>
              <a:rPr lang="en-US" u="sng" dirty="0" smtClean="0">
                <a:solidFill>
                  <a:srgbClr val="A50021"/>
                </a:solidFill>
                <a:latin typeface="Calibri" pitchFamily="34" charset="0"/>
                <a:ea typeface="Arial Unicode MS" pitchFamily="34" charset="-128"/>
                <a:cs typeface="Arial" charset="0"/>
              </a:rPr>
              <a:t>Goal </a:t>
            </a:r>
            <a:r>
              <a:rPr lang="en-US" u="sng" dirty="0" smtClean="0">
                <a:solidFill>
                  <a:srgbClr val="A50021"/>
                </a:solidFill>
                <a:latin typeface="Calibri" pitchFamily="34" charset="0"/>
                <a:ea typeface="Arial Unicode MS" pitchFamily="34" charset="-128"/>
                <a:cs typeface="Arial" charset="0"/>
              </a:rPr>
              <a:t>Statement: </a:t>
            </a:r>
            <a:r>
              <a:rPr lang="en-US" b="0" dirty="0" smtClean="0">
                <a:solidFill>
                  <a:schemeClr val="tx1"/>
                </a:solidFill>
                <a:latin typeface="Calibri" pitchFamily="34" charset="0"/>
                <a:ea typeface="Arial Unicode MS" pitchFamily="34" charset="-128"/>
                <a:cs typeface="Arial" charset="0"/>
              </a:rPr>
              <a:t> </a:t>
            </a:r>
            <a:endParaRPr lang="en-US" dirty="0" smtClean="0"/>
          </a:p>
          <a:p>
            <a:pPr algn="just">
              <a:lnSpc>
                <a:spcPct val="100000"/>
              </a:lnSpc>
            </a:pPr>
            <a:r>
              <a:rPr lang="en-US" b="0" dirty="0">
                <a:solidFill>
                  <a:schemeClr val="tx1"/>
                </a:solidFill>
                <a:latin typeface="Calibri" pitchFamily="34" charset="0"/>
                <a:ea typeface="Arial Unicode MS" pitchFamily="34" charset="-128"/>
                <a:cs typeface="Arial" charset="0"/>
              </a:rPr>
              <a:t>Built an automated </a:t>
            </a:r>
            <a:r>
              <a:rPr lang="en-US" b="0" dirty="0" smtClean="0">
                <a:solidFill>
                  <a:schemeClr val="tx1"/>
                </a:solidFill>
                <a:latin typeface="Calibri" pitchFamily="34" charset="0"/>
                <a:ea typeface="Arial Unicode MS" pitchFamily="34" charset="-128"/>
                <a:cs typeface="Arial" charset="0"/>
              </a:rPr>
              <a:t>process using FXI which creates subscribers in a </a:t>
            </a:r>
            <a:r>
              <a:rPr lang="en-US" b="0" dirty="0" smtClean="0">
                <a:solidFill>
                  <a:schemeClr val="tx1"/>
                </a:solidFill>
                <a:latin typeface="Calibri" pitchFamily="34" charset="0"/>
                <a:ea typeface="Arial Unicode MS" pitchFamily="34" charset="-128"/>
                <a:cs typeface="Arial" charset="0"/>
              </a:rPr>
              <a:t>click.</a:t>
            </a:r>
            <a:endParaRPr lang="en-US" altLang="en-US" b="0" dirty="0">
              <a:solidFill>
                <a:schemeClr val="tx1"/>
              </a:solidFill>
              <a:latin typeface="Calibri" pitchFamily="34" charset="0"/>
              <a:ea typeface="Arial Unicode MS" pitchFamily="34" charset="-128"/>
              <a:cs typeface="Arial" charset="0"/>
            </a:endParaRPr>
          </a:p>
        </p:txBody>
      </p:sp>
      <p:sp>
        <p:nvSpPr>
          <p:cNvPr id="7" name="Rectangle 10"/>
          <p:cNvSpPr>
            <a:spLocks noChangeArrowheads="1"/>
          </p:cNvSpPr>
          <p:nvPr/>
        </p:nvSpPr>
        <p:spPr bwMode="auto">
          <a:xfrm>
            <a:off x="17463" y="4484688"/>
            <a:ext cx="4329112" cy="276225"/>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SOLUTION IMPLEMENTED</a:t>
            </a:r>
          </a:p>
        </p:txBody>
      </p:sp>
      <p:sp>
        <p:nvSpPr>
          <p:cNvPr id="5129" name="Rectangle 11"/>
          <p:cNvSpPr>
            <a:spLocks noChangeArrowheads="1"/>
          </p:cNvSpPr>
          <p:nvPr/>
        </p:nvSpPr>
        <p:spPr bwMode="auto">
          <a:xfrm>
            <a:off x="38100" y="4816474"/>
            <a:ext cx="4332288" cy="1350645"/>
          </a:xfrm>
          <a:prstGeom prst="rect">
            <a:avLst/>
          </a:prstGeom>
          <a:solidFill>
            <a:srgbClr val="F4F0F3">
              <a:alpha val="59999"/>
            </a:srgb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lstStyle/>
          <a:p>
            <a:pPr algn="just">
              <a:lnSpc>
                <a:spcPct val="100000"/>
              </a:lnSpc>
            </a:pPr>
            <a:r>
              <a:rPr lang="en-US" b="0" dirty="0">
                <a:solidFill>
                  <a:schemeClr val="tx1"/>
                </a:solidFill>
                <a:latin typeface="Calibri" pitchFamily="34" charset="0"/>
                <a:ea typeface="Arial Unicode MS" pitchFamily="34" charset="-128"/>
                <a:cs typeface="Arial" charset="0"/>
              </a:rPr>
              <a:t>In addition, we </a:t>
            </a:r>
            <a:r>
              <a:rPr lang="en-US" b="0" dirty="0" smtClean="0">
                <a:solidFill>
                  <a:schemeClr val="tx1"/>
                </a:solidFill>
                <a:latin typeface="Calibri" pitchFamily="34" charset="0"/>
                <a:ea typeface="Arial Unicode MS" pitchFamily="34" charset="-128"/>
                <a:cs typeface="Arial" charset="0"/>
              </a:rPr>
              <a:t>can use this process to create subscriber for or claims load process as well with specific name and address information.</a:t>
            </a:r>
            <a:endParaRPr lang="en-US" altLang="en-US" b="0" dirty="0">
              <a:solidFill>
                <a:schemeClr val="tx1"/>
              </a:solidFill>
              <a:latin typeface="Calibri" pitchFamily="34" charset="0"/>
              <a:ea typeface="Arial Unicode MS" pitchFamily="34" charset="-128"/>
              <a:cs typeface="Arial" charset="0"/>
            </a:endParaRPr>
          </a:p>
          <a:p>
            <a:pPr algn="just">
              <a:lnSpc>
                <a:spcPct val="100000"/>
              </a:lnSpc>
            </a:pPr>
            <a:endParaRPr lang="en-US" altLang="en-US" b="0" dirty="0">
              <a:solidFill>
                <a:schemeClr val="tx1"/>
              </a:solidFill>
              <a:latin typeface="Calibri" pitchFamily="34" charset="0"/>
              <a:ea typeface="Arial Unicode MS" pitchFamily="34" charset="-128"/>
              <a:cs typeface="Arial" charset="0"/>
            </a:endParaRPr>
          </a:p>
        </p:txBody>
      </p:sp>
      <p:sp>
        <p:nvSpPr>
          <p:cNvPr id="9" name="Rectangle 10"/>
          <p:cNvSpPr>
            <a:spLocks noChangeArrowheads="1"/>
          </p:cNvSpPr>
          <p:nvPr/>
        </p:nvSpPr>
        <p:spPr bwMode="auto">
          <a:xfrm>
            <a:off x="4662488" y="2720975"/>
            <a:ext cx="4329112" cy="276225"/>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BENEFITS</a:t>
            </a:r>
          </a:p>
        </p:txBody>
      </p:sp>
      <p:sp>
        <p:nvSpPr>
          <p:cNvPr id="40971" name="Rectangle 1"/>
          <p:cNvSpPr>
            <a:spLocks noChangeArrowheads="1"/>
          </p:cNvSpPr>
          <p:nvPr/>
        </p:nvSpPr>
        <p:spPr bwMode="auto">
          <a:xfrm>
            <a:off x="4583113" y="3089275"/>
            <a:ext cx="4572000" cy="172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marL="285750" lvl="0" indent="-285750" algn="l">
              <a:buFont typeface="Arial" panose="020B0604020202020204" pitchFamily="34" charset="0"/>
              <a:buChar char="•"/>
            </a:pPr>
            <a:r>
              <a:rPr lang="en-US" b="0" dirty="0" smtClean="0">
                <a:solidFill>
                  <a:schemeClr val="tx1"/>
                </a:solidFill>
                <a:latin typeface="Calibri" pitchFamily="34" charset="0"/>
                <a:ea typeface="Arial Unicode MS" pitchFamily="34" charset="-128"/>
                <a:cs typeface="Arial" charset="0"/>
              </a:rPr>
              <a:t>Remove manual effor</a:t>
            </a:r>
            <a:r>
              <a:rPr lang="en-US" b="0" dirty="0" smtClean="0">
                <a:solidFill>
                  <a:schemeClr val="tx1"/>
                </a:solidFill>
                <a:latin typeface="Calibri" pitchFamily="34" charset="0"/>
                <a:ea typeface="Arial Unicode MS" pitchFamily="34" charset="-128"/>
                <a:cs typeface="Arial" charset="0"/>
              </a:rPr>
              <a:t>t needed for testing </a:t>
            </a:r>
            <a:r>
              <a:rPr lang="en-US" b="0" dirty="0" smtClean="0">
                <a:solidFill>
                  <a:schemeClr val="tx1"/>
                </a:solidFill>
                <a:latin typeface="Calibri" pitchFamily="34" charset="0"/>
                <a:ea typeface="Arial Unicode MS" pitchFamily="34" charset="-128"/>
                <a:cs typeface="Arial" charset="0"/>
              </a:rPr>
              <a:t>claims and Product go live.</a:t>
            </a:r>
            <a:endParaRPr lang="en-US" b="0" dirty="0" smtClean="0">
              <a:solidFill>
                <a:schemeClr val="tx1"/>
              </a:solidFill>
              <a:latin typeface="Calibri" pitchFamily="34" charset="0"/>
              <a:ea typeface="Arial Unicode MS" pitchFamily="34" charset="-128"/>
              <a:cs typeface="Arial" charset="0"/>
            </a:endParaRPr>
          </a:p>
          <a:p>
            <a:pPr marL="285750" indent="-285750" algn="l">
              <a:buFont typeface="Arial" panose="020B0604020202020204" pitchFamily="34" charset="0"/>
              <a:buChar char="•"/>
            </a:pPr>
            <a:r>
              <a:rPr lang="en-US" b="0" dirty="0">
                <a:solidFill>
                  <a:schemeClr val="tx1"/>
                </a:solidFill>
                <a:latin typeface="Calibri" pitchFamily="34" charset="0"/>
                <a:ea typeface="Arial Unicode MS" pitchFamily="34" charset="-128"/>
                <a:cs typeface="Arial" charset="0"/>
              </a:rPr>
              <a:t>Complete automated process runs daily in non-prod environments.</a:t>
            </a:r>
          </a:p>
          <a:p>
            <a:pPr marL="285750" lvl="0" indent="-285750" algn="l">
              <a:buFont typeface="Arial" panose="020B0604020202020204" pitchFamily="34" charset="0"/>
              <a:buChar char="•"/>
            </a:pPr>
            <a:r>
              <a:rPr lang="en-US" b="0" dirty="0" smtClean="0">
                <a:solidFill>
                  <a:schemeClr val="tx1"/>
                </a:solidFill>
                <a:latin typeface="Calibri" pitchFamily="34" charset="0"/>
                <a:ea typeface="Arial Unicode MS" pitchFamily="34" charset="-128"/>
                <a:cs typeface="Arial" charset="0"/>
              </a:rPr>
              <a:t>Notification email with list of </a:t>
            </a:r>
            <a:r>
              <a:rPr lang="en-US" b="0" dirty="0" smtClean="0">
                <a:solidFill>
                  <a:schemeClr val="tx1"/>
                </a:solidFill>
                <a:latin typeface="Calibri" pitchFamily="34" charset="0"/>
                <a:ea typeface="Arial Unicode MS" pitchFamily="34" charset="-128"/>
                <a:cs typeface="Arial" charset="0"/>
              </a:rPr>
              <a:t>subscriber </a:t>
            </a:r>
            <a:r>
              <a:rPr lang="en-US" b="0" dirty="0" smtClean="0">
                <a:solidFill>
                  <a:schemeClr val="tx1"/>
                </a:solidFill>
                <a:latin typeface="Calibri" pitchFamily="34" charset="0"/>
                <a:ea typeface="Arial Unicode MS" pitchFamily="34" charset="-128"/>
                <a:cs typeface="Arial" charset="0"/>
              </a:rPr>
              <a:t>ID.</a:t>
            </a:r>
          </a:p>
          <a:p>
            <a:pPr marL="285750" lvl="0" indent="-285750" algn="l">
              <a:buFont typeface="Arial" panose="020B0604020202020204" pitchFamily="34" charset="0"/>
              <a:buChar char="•"/>
            </a:pPr>
            <a:r>
              <a:rPr lang="en-US" b="0" dirty="0" smtClean="0">
                <a:solidFill>
                  <a:schemeClr val="tx1"/>
                </a:solidFill>
                <a:latin typeface="Calibri" pitchFamily="34" charset="0"/>
                <a:ea typeface="Arial Unicode MS" pitchFamily="34" charset="-128"/>
                <a:cs typeface="Arial" charset="0"/>
              </a:rPr>
              <a:t>Data load specific to user defined Test case.</a:t>
            </a:r>
          </a:p>
          <a:p>
            <a:pPr marL="285750" lvl="0" indent="-285750" algn="l">
              <a:buFont typeface="Arial" panose="020B0604020202020204" pitchFamily="34" charset="0"/>
              <a:buChar char="•"/>
            </a:pPr>
            <a:r>
              <a:rPr lang="en-US" altLang="en-US" b="0" dirty="0" smtClean="0">
                <a:solidFill>
                  <a:schemeClr val="tx1"/>
                </a:solidFill>
                <a:latin typeface="Calibri" pitchFamily="34" charset="0"/>
                <a:ea typeface="Arial Unicode MS" pitchFamily="34" charset="-128"/>
                <a:cs typeface="Arial" charset="0"/>
              </a:rPr>
              <a:t>For random data load , script used fake data generator .</a:t>
            </a:r>
          </a:p>
          <a:p>
            <a:pPr lvl="0" algn="l"/>
            <a:endParaRPr lang="en-US" altLang="en-US" b="0" dirty="0">
              <a:solidFill>
                <a:schemeClr val="tx1"/>
              </a:solidFill>
              <a:latin typeface="Calibri" pitchFamily="34" charset="0"/>
              <a:ea typeface="Arial Unicode MS" pitchFamily="34" charset="-128"/>
              <a:cs typeface="Arial"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solidFill>
                  <a:srgbClr val="0D776E"/>
                </a:solidFill>
                <a:ea typeface="Geneva" charset="-128"/>
              </a:rPr>
              <a:t>Financial Impact</a:t>
            </a:r>
          </a:p>
        </p:txBody>
      </p:sp>
      <p:graphicFrame>
        <p:nvGraphicFramePr>
          <p:cNvPr id="6" name="Group 47"/>
          <p:cNvGraphicFramePr>
            <a:graphicFrameLocks/>
          </p:cNvGraphicFramePr>
          <p:nvPr>
            <p:extLst>
              <p:ext uri="{D42A27DB-BD31-4B8C-83A1-F6EECF244321}">
                <p14:modId xmlns:p14="http://schemas.microsoft.com/office/powerpoint/2010/main" val="1813563260"/>
              </p:ext>
            </p:extLst>
          </p:nvPr>
        </p:nvGraphicFramePr>
        <p:xfrm>
          <a:off x="533400" y="1371600"/>
          <a:ext cx="8262938" cy="3839688"/>
        </p:xfrm>
        <a:graphic>
          <a:graphicData uri="http://schemas.openxmlformats.org/drawingml/2006/table">
            <a:tbl>
              <a:tblPr/>
              <a:tblGrid>
                <a:gridCol w="1676400"/>
                <a:gridCol w="1924050"/>
                <a:gridCol w="1710104"/>
                <a:gridCol w="876057"/>
                <a:gridCol w="2076327"/>
              </a:tblGrid>
              <a:tr h="631765">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Description </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Before Improvement</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After Improvement</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smtClean="0">
                          <a:ln>
                            <a:noFill/>
                          </a:ln>
                          <a:solidFill>
                            <a:srgbClr val="000000"/>
                          </a:solidFill>
                          <a:effectLst/>
                          <a:latin typeface="Arial" charset="0"/>
                          <a:ea typeface="Arial Unicode MS" pitchFamily="34" charset="-128"/>
                          <a:cs typeface="Arial Unicode MS" pitchFamily="34" charset="-128"/>
                        </a:rPr>
                        <a:t>Units</a:t>
                      </a:r>
                      <a:endParaRPr kumimoji="0" lang="en-US" sz="11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Comments</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94366">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100" b="0" i="0" u="none" strike="noStrike" cap="none" normalizeH="0" baseline="0" dirty="0" smtClean="0">
                          <a:ln>
                            <a:noFill/>
                          </a:ln>
                          <a:solidFill>
                            <a:schemeClr val="tx1"/>
                          </a:solidFill>
                          <a:effectLst/>
                          <a:latin typeface="Calibri" pitchFamily="34" charset="0"/>
                          <a:cs typeface="Calibri" pitchFamily="34" charset="0"/>
                        </a:rPr>
                        <a:t>Subscriber created Per Month</a:t>
                      </a:r>
                      <a:endParaRPr kumimoji="0" lang="en-US" sz="1100" b="0" i="0" u="none" strike="noStrike" cap="none" normalizeH="0" baseline="0" dirty="0" smtClean="0">
                        <a:ln>
                          <a:noFill/>
                        </a:ln>
                        <a:solidFill>
                          <a:schemeClr val="tx1"/>
                        </a:solidFill>
                        <a:effectLst/>
                        <a:latin typeface="Calibri" pitchFamily="34" charset="0"/>
                        <a:cs typeface="Calibri" pitchFamily="34" charset="0"/>
                      </a:endParaRPr>
                    </a:p>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(DEV+TEST+STAGE)</a:t>
                      </a: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800+2400+800 </a:t>
                      </a:r>
                      <a:r>
                        <a:rPr lang="en-US" sz="1100" b="0" i="0" u="none" strike="noStrike" kern="1200" baseline="0" dirty="0" smtClean="0">
                          <a:solidFill>
                            <a:schemeClr val="tx1"/>
                          </a:solidFill>
                          <a:latin typeface="Calibri" pitchFamily="34" charset="0"/>
                          <a:ea typeface="+mn-ea"/>
                          <a:cs typeface="Calibri" pitchFamily="34" charset="0"/>
                        </a:rPr>
                        <a:t>=  </a:t>
                      </a:r>
                      <a:r>
                        <a:rPr lang="en-US" sz="1100" b="0" i="0" u="none" strike="noStrike" kern="1200" baseline="0" dirty="0" smtClean="0">
                          <a:solidFill>
                            <a:schemeClr val="tx1"/>
                          </a:solidFill>
                          <a:latin typeface="Calibri" pitchFamily="34" charset="0"/>
                          <a:ea typeface="+mn-ea"/>
                          <a:cs typeface="Calibri" pitchFamily="34" charset="0"/>
                        </a:rPr>
                        <a:t>4000</a:t>
                      </a: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4000</a:t>
                      </a: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SBSB</a:t>
                      </a: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581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Effort To </a:t>
                      </a:r>
                      <a:r>
                        <a:rPr lang="en-US" sz="1100" b="0" i="0" u="none" strike="noStrike" kern="1200" baseline="0" dirty="0" smtClean="0">
                          <a:solidFill>
                            <a:schemeClr val="tx1"/>
                          </a:solidFill>
                          <a:latin typeface="Calibri" pitchFamily="34" charset="0"/>
                          <a:ea typeface="+mn-ea"/>
                          <a:cs typeface="Calibri" pitchFamily="34" charset="0"/>
                        </a:rPr>
                        <a:t>Create Data </a:t>
                      </a:r>
                      <a:r>
                        <a:rPr lang="en-US" sz="1100" b="0" i="0" u="none" strike="noStrike" kern="1200" baseline="0" dirty="0" smtClean="0">
                          <a:solidFill>
                            <a:schemeClr val="tx1"/>
                          </a:solidFill>
                          <a:latin typeface="Calibri" pitchFamily="34" charset="0"/>
                          <a:ea typeface="+mn-ea"/>
                          <a:cs typeface="Calibri" pitchFamily="34" charset="0"/>
                        </a:rPr>
                        <a:t>manually</a:t>
                      </a: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15 mins.</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N/A</a:t>
                      </a: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Mins.</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Creating bulk data  is </a:t>
                      </a:r>
                      <a:r>
                        <a:rPr lang="en-US" sz="1100" b="0" i="0" u="none" strike="noStrike" kern="1200" baseline="0" dirty="0" smtClean="0">
                          <a:solidFill>
                            <a:schemeClr val="tx1"/>
                          </a:solidFill>
                          <a:latin typeface="Calibri" pitchFamily="34" charset="0"/>
                          <a:ea typeface="+mn-ea"/>
                          <a:cs typeface="Calibri" pitchFamily="34" charset="0"/>
                        </a:rPr>
                        <a:t>practically impossible from front end </a:t>
                      </a:r>
                      <a:r>
                        <a:rPr lang="en-US" sz="1100" b="0" i="0" u="none" strike="noStrike" kern="1200" baseline="0" dirty="0" smtClean="0">
                          <a:solidFill>
                            <a:schemeClr val="tx1"/>
                          </a:solidFill>
                          <a:latin typeface="Calibri" pitchFamily="34" charset="0"/>
                          <a:ea typeface="+mn-ea"/>
                          <a:cs typeface="Calibri" pitchFamily="34" charset="0"/>
                        </a:rPr>
                        <a:t>and needs a lot of manual effort and validation</a:t>
                      </a: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436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Total Effort (Yearly)</a:t>
                      </a: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(4000*12*15)/60 = 12000</a:t>
                      </a: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N/A</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0" i="0" u="none" strike="noStrike" kern="1200" baseline="0" dirty="0" smtClean="0">
                          <a:solidFill>
                            <a:schemeClr val="tx1"/>
                          </a:solidFill>
                          <a:latin typeface="Calibri" pitchFamily="34" charset="0"/>
                          <a:ea typeface="+mn-ea"/>
                          <a:cs typeface="Calibri" pitchFamily="34" charset="0"/>
                        </a:rPr>
                        <a:t>Hrs.</a:t>
                      </a: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0" i="0" u="none" strike="noStrike" kern="1200" baseline="0" dirty="0" smtClean="0">
                          <a:solidFill>
                            <a:schemeClr val="tx1"/>
                          </a:solidFill>
                          <a:latin typeface="Calibri" pitchFamily="34" charset="0"/>
                          <a:ea typeface="+mn-ea"/>
                          <a:cs typeface="Calibri" pitchFamily="34" charset="0"/>
                        </a:rPr>
                        <a:t>(Efforts Per Service*Ol</a:t>
                      </a:r>
                      <a:r>
                        <a:rPr kumimoji="0" lang="en-US" sz="1100" b="0" i="0" u="none" strike="noStrike" cap="none" normalizeH="0" baseline="0" dirty="0" smtClean="0">
                          <a:ln>
                            <a:noFill/>
                          </a:ln>
                          <a:solidFill>
                            <a:schemeClr val="tx1"/>
                          </a:solidFill>
                          <a:effectLst/>
                          <a:latin typeface="Calibri" pitchFamily="34" charset="0"/>
                          <a:cs typeface="Calibri" pitchFamily="34" charset="0"/>
                        </a:rPr>
                        <a:t>d Services Per Year</a:t>
                      </a:r>
                      <a:r>
                        <a:rPr lang="en-US" sz="1100" b="0" i="0" u="none" strike="noStrike" kern="1200" baseline="0" dirty="0" smtClean="0">
                          <a:solidFill>
                            <a:schemeClr val="tx1"/>
                          </a:solidFill>
                          <a:latin typeface="Calibri" pitchFamily="34" charset="0"/>
                          <a:ea typeface="+mn-ea"/>
                          <a:cs typeface="Calibri" pitchFamily="34" charset="0"/>
                        </a:rPr>
                        <a:t>) + (App Ops Support Efforts *Old Services per Year)</a:t>
                      </a: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1398">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0" i="0" u="none" strike="noStrike" kern="1200" baseline="0" dirty="0" smtClean="0">
                          <a:solidFill>
                            <a:schemeClr val="tx1"/>
                          </a:solidFill>
                          <a:latin typeface="Calibri" pitchFamily="34" charset="0"/>
                          <a:ea typeface="+mn-ea"/>
                          <a:cs typeface="Calibri" pitchFamily="34" charset="0"/>
                        </a:rPr>
                        <a:t>Savings</a:t>
                      </a: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12000 </a:t>
                      </a:r>
                      <a:r>
                        <a:rPr lang="en-US" sz="1100" b="0" i="0" u="none" strike="noStrike" kern="1200" baseline="0" dirty="0" err="1" smtClean="0">
                          <a:solidFill>
                            <a:schemeClr val="tx1"/>
                          </a:solidFill>
                          <a:latin typeface="Calibri" pitchFamily="34" charset="0"/>
                          <a:ea typeface="+mn-ea"/>
                          <a:cs typeface="Calibri" pitchFamily="34" charset="0"/>
                        </a:rPr>
                        <a:t>Hrs</a:t>
                      </a: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Dollars </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$39 per Hrs.</a:t>
                      </a: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5837">
                <a:tc gridSpan="3">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1" i="0" u="none" strike="noStrike" kern="1200" baseline="0" dirty="0" smtClean="0">
                          <a:solidFill>
                            <a:schemeClr val="tx1"/>
                          </a:solidFill>
                          <a:latin typeface="Calibri" pitchFamily="34" charset="0"/>
                          <a:ea typeface="+mn-ea"/>
                          <a:cs typeface="Calibri" pitchFamily="34" charset="0"/>
                        </a:rPr>
                        <a:t>Total Cost Savings:  </a:t>
                      </a:r>
                      <a:r>
                        <a:rPr lang="en-US" sz="1100" b="1" i="0" u="none" strike="noStrike" kern="1200" baseline="0" dirty="0" smtClean="0">
                          <a:solidFill>
                            <a:schemeClr val="tx1"/>
                          </a:solidFill>
                          <a:latin typeface="Calibri" pitchFamily="34" charset="0"/>
                          <a:ea typeface="+mn-ea"/>
                          <a:cs typeface="Calibri" pitchFamily="34" charset="0"/>
                        </a:rPr>
                        <a:t>468000 </a:t>
                      </a:r>
                      <a:r>
                        <a:rPr lang="en-US" sz="1100" b="1" i="0" u="none" strike="noStrike" kern="1200" baseline="0" dirty="0" err="1" smtClean="0">
                          <a:solidFill>
                            <a:schemeClr val="tx1"/>
                          </a:solidFill>
                          <a:latin typeface="Calibri" pitchFamily="34" charset="0"/>
                          <a:ea typeface="+mn-ea"/>
                          <a:cs typeface="Calibri" pitchFamily="34" charset="0"/>
                        </a:rPr>
                        <a:t>Hrs</a:t>
                      </a:r>
                      <a:endParaRPr lang="en-US" sz="1100" b="1" i="0" u="none" strike="noStrike" kern="1200" baseline="0" dirty="0" smtClean="0">
                        <a:solidFill>
                          <a:schemeClr val="tx1"/>
                        </a:solidFill>
                        <a:latin typeface="Calibri" pitchFamily="34" charset="0"/>
                        <a:ea typeface="+mn-ea"/>
                        <a:cs typeface="Calibri" pitchFamily="34" charset="0"/>
                      </a:endParaRP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457200" marR="0" lvl="1" indent="0" algn="ctr" defTabSz="914400" rtl="0" eaLnBrk="1" fontAlgn="b" latinLnBrk="0" hangingPunct="1">
                        <a:lnSpc>
                          <a:spcPct val="95000"/>
                        </a:lnSpc>
                        <a:spcBef>
                          <a:spcPct val="0"/>
                        </a:spcBef>
                        <a:spcAft>
                          <a:spcPct val="35000"/>
                        </a:spcAft>
                        <a:buClrTx/>
                        <a:buSzTx/>
                        <a:buFontTx/>
                        <a:buNone/>
                        <a:tabLst/>
                      </a:pPr>
                      <a:endParaRPr kumimoji="0" lang="en-US" sz="1400" b="0"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457200" marR="0" lvl="1" indent="0" algn="ctr" defTabSz="914400" rtl="0" eaLnBrk="1" fontAlgn="b" latinLnBrk="0" hangingPunct="1">
                        <a:lnSpc>
                          <a:spcPct val="95000"/>
                        </a:lnSpc>
                        <a:spcBef>
                          <a:spcPct val="0"/>
                        </a:spcBef>
                        <a:spcAft>
                          <a:spcPct val="35000"/>
                        </a:spcAft>
                        <a:buClrTx/>
                        <a:buSzTx/>
                        <a:buFontTx/>
                        <a:buNone/>
                        <a:tabLst/>
                      </a:pPr>
                      <a:endParaRPr kumimoji="0" lang="en-US" sz="1400" b="0"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Dollars</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200" b="1" i="0" u="none" strike="noStrike" kern="1200" baseline="0" dirty="0" smtClean="0">
                          <a:solidFill>
                            <a:schemeClr val="tx1"/>
                          </a:solidFill>
                          <a:latin typeface="Calibri" pitchFamily="34" charset="0"/>
                          <a:ea typeface="+mn-ea"/>
                          <a:cs typeface="Calibri" pitchFamily="34" charset="0"/>
                        </a:rPr>
                        <a:t>$468000</a:t>
                      </a:r>
                      <a:endParaRPr lang="en-US" sz="1100" b="0" i="0" u="none" strike="noStrike" kern="1200" baseline="0" dirty="0" smtClean="0">
                        <a:solidFill>
                          <a:schemeClr val="tx1"/>
                        </a:solidFill>
                        <a:latin typeface="Calibri" pitchFamily="34" charset="0"/>
                        <a:ea typeface="+mn-ea"/>
                        <a:cs typeface="Calibri" pitchFamily="34" charset="0"/>
                      </a:endParaRP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3"/>
          <p:cNvSpPr>
            <a:spLocks noGrp="1"/>
          </p:cNvSpPr>
          <p:nvPr>
            <p:ph type="title"/>
          </p:nvPr>
        </p:nvSpPr>
        <p:spPr/>
        <p:txBody>
          <a:bodyPr/>
          <a:lstStyle/>
          <a:p>
            <a:r>
              <a:rPr lang="en-US" altLang="en-US" smtClean="0">
                <a:ea typeface="Geneva" charset="-128"/>
              </a:rPr>
              <a:t>Other Details</a:t>
            </a:r>
          </a:p>
        </p:txBody>
      </p:sp>
      <p:sp>
        <p:nvSpPr>
          <p:cNvPr id="3" name="Rectangle 10"/>
          <p:cNvSpPr>
            <a:spLocks noChangeArrowheads="1"/>
          </p:cNvSpPr>
          <p:nvPr/>
        </p:nvSpPr>
        <p:spPr bwMode="auto">
          <a:xfrm>
            <a:off x="152400" y="990600"/>
            <a:ext cx="4329113" cy="228600"/>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sz="1600" dirty="0">
                <a:latin typeface="Calibri" pitchFamily="34" charset="0"/>
              </a:rPr>
              <a:t>UTILIZATION DETAILS</a:t>
            </a:r>
          </a:p>
        </p:txBody>
      </p:sp>
      <p:sp>
        <p:nvSpPr>
          <p:cNvPr id="7174" name="Rectangle 4"/>
          <p:cNvSpPr>
            <a:spLocks noChangeArrowheads="1"/>
          </p:cNvSpPr>
          <p:nvPr/>
        </p:nvSpPr>
        <p:spPr bwMode="auto">
          <a:xfrm>
            <a:off x="152400" y="1390650"/>
            <a:ext cx="4248150"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p>
            <a:pPr algn="just">
              <a:lnSpc>
                <a:spcPct val="100000"/>
              </a:lnSpc>
            </a:pPr>
            <a:r>
              <a:rPr lang="en-US" b="0" dirty="0" smtClean="0">
                <a:solidFill>
                  <a:schemeClr val="tx1"/>
                </a:solidFill>
                <a:latin typeface="Calibri" pitchFamily="34" charset="0"/>
                <a:ea typeface="Arial Unicode MS" pitchFamily="34" charset="-128"/>
                <a:cs typeface="Arial" charset="0"/>
              </a:rPr>
              <a:t>Automated </a:t>
            </a:r>
            <a:r>
              <a:rPr lang="en-US" b="0" dirty="0" smtClean="0">
                <a:solidFill>
                  <a:schemeClr val="tx1"/>
                </a:solidFill>
                <a:latin typeface="Calibri" pitchFamily="34" charset="0"/>
                <a:ea typeface="Arial Unicode MS" pitchFamily="34" charset="-128"/>
                <a:cs typeface="Arial" charset="0"/>
              </a:rPr>
              <a:t>bulk load will create any  </a:t>
            </a:r>
            <a:r>
              <a:rPr lang="en-US" b="0" dirty="0" smtClean="0">
                <a:solidFill>
                  <a:schemeClr val="tx1"/>
                </a:solidFill>
                <a:latin typeface="Calibri" pitchFamily="34" charset="0"/>
                <a:ea typeface="Arial Unicode MS" pitchFamily="34" charset="-128"/>
                <a:cs typeface="Arial" charset="0"/>
              </a:rPr>
              <a:t>number of test cases without manual intervention </a:t>
            </a:r>
            <a:r>
              <a:rPr lang="en-US" b="0" dirty="0" smtClean="0">
                <a:solidFill>
                  <a:schemeClr val="tx1"/>
                </a:solidFill>
                <a:latin typeface="Calibri" pitchFamily="34" charset="0"/>
                <a:ea typeface="Arial Unicode MS" pitchFamily="34" charset="-128"/>
                <a:cs typeface="Arial" charset="0"/>
              </a:rPr>
              <a:t>. </a:t>
            </a:r>
            <a:r>
              <a:rPr lang="en-US" b="0" dirty="0" smtClean="0">
                <a:solidFill>
                  <a:schemeClr val="tx1"/>
                </a:solidFill>
                <a:latin typeface="Calibri" pitchFamily="34" charset="0"/>
                <a:ea typeface="Arial Unicode MS" pitchFamily="34" charset="-128"/>
                <a:cs typeface="Arial" charset="0"/>
              </a:rPr>
              <a:t>In </a:t>
            </a:r>
            <a:r>
              <a:rPr lang="en-US" b="0" dirty="0">
                <a:solidFill>
                  <a:schemeClr val="tx1"/>
                </a:solidFill>
                <a:latin typeface="Calibri" pitchFamily="34" charset="0"/>
                <a:ea typeface="Arial Unicode MS" pitchFamily="34" charset="-128"/>
                <a:cs typeface="Arial" charset="0"/>
              </a:rPr>
              <a:t>addition, we can use this process to create subscriber </a:t>
            </a:r>
            <a:r>
              <a:rPr lang="en-US" b="0" dirty="0" smtClean="0">
                <a:solidFill>
                  <a:schemeClr val="tx1"/>
                </a:solidFill>
                <a:latin typeface="Calibri" pitchFamily="34" charset="0"/>
                <a:ea typeface="Arial Unicode MS" pitchFamily="34" charset="-128"/>
                <a:cs typeface="Arial" charset="0"/>
              </a:rPr>
              <a:t>for claims </a:t>
            </a:r>
            <a:r>
              <a:rPr lang="en-US" b="0" dirty="0">
                <a:solidFill>
                  <a:schemeClr val="tx1"/>
                </a:solidFill>
                <a:latin typeface="Calibri" pitchFamily="34" charset="0"/>
                <a:ea typeface="Arial Unicode MS" pitchFamily="34" charset="-128"/>
                <a:cs typeface="Arial" charset="0"/>
              </a:rPr>
              <a:t>load process as well with specific name and address </a:t>
            </a:r>
            <a:r>
              <a:rPr lang="en-US" b="0" dirty="0" smtClean="0">
                <a:solidFill>
                  <a:schemeClr val="tx1"/>
                </a:solidFill>
                <a:latin typeface="Calibri" pitchFamily="34" charset="0"/>
                <a:ea typeface="Arial Unicode MS" pitchFamily="34" charset="-128"/>
                <a:cs typeface="Arial" charset="0"/>
              </a:rPr>
              <a:t>information. It also send email </a:t>
            </a:r>
            <a:r>
              <a:rPr lang="en-US" b="0" dirty="0">
                <a:solidFill>
                  <a:schemeClr val="tx1"/>
                </a:solidFill>
                <a:latin typeface="Calibri" pitchFamily="34" charset="0"/>
                <a:ea typeface="Arial Unicode MS" pitchFamily="34" charset="-128"/>
                <a:cs typeface="Arial" charset="0"/>
              </a:rPr>
              <a:t>with an attached list of </a:t>
            </a:r>
            <a:r>
              <a:rPr lang="en-US" b="0" dirty="0" smtClean="0">
                <a:solidFill>
                  <a:schemeClr val="tx1"/>
                </a:solidFill>
                <a:latin typeface="Calibri" pitchFamily="34" charset="0"/>
                <a:ea typeface="Arial Unicode MS" pitchFamily="34" charset="-128"/>
                <a:cs typeface="Arial" charset="0"/>
              </a:rPr>
              <a:t>subscriber that has been created.</a:t>
            </a:r>
            <a:endParaRPr lang="en-US" altLang="en-US" b="0" dirty="0">
              <a:solidFill>
                <a:schemeClr val="tx1"/>
              </a:solidFill>
              <a:latin typeface="Calibri" pitchFamily="34" charset="0"/>
              <a:ea typeface="Arial Unicode MS" pitchFamily="34" charset="-128"/>
              <a:cs typeface="Arial" charset="0"/>
            </a:endParaRPr>
          </a:p>
          <a:p>
            <a:pPr algn="just">
              <a:lnSpc>
                <a:spcPct val="100000"/>
              </a:lnSpc>
            </a:pPr>
            <a:endParaRPr lang="en-US" altLang="en-US" b="0" dirty="0">
              <a:solidFill>
                <a:schemeClr val="tx1"/>
              </a:solidFill>
              <a:latin typeface="Calibri" pitchFamily="34" charset="0"/>
              <a:ea typeface="Arial Unicode MS" pitchFamily="34" charset="-128"/>
              <a:cs typeface="Arial" charset="0"/>
            </a:endParaRPr>
          </a:p>
          <a:p>
            <a:pPr algn="l">
              <a:defRPr/>
            </a:pPr>
            <a:endParaRPr lang="en-US" dirty="0">
              <a:solidFill>
                <a:schemeClr val="accent4"/>
              </a:solidFill>
              <a:latin typeface="Calibri" pitchFamily="34" charset="0"/>
              <a:ea typeface="Verdana" pitchFamily="34" charset="0"/>
              <a:cs typeface="Calibri" pitchFamily="34" charset="0"/>
            </a:endParaRPr>
          </a:p>
        </p:txBody>
      </p:sp>
      <p:sp>
        <p:nvSpPr>
          <p:cNvPr id="7" name="Rectangle 10"/>
          <p:cNvSpPr>
            <a:spLocks noChangeArrowheads="1"/>
          </p:cNvSpPr>
          <p:nvPr/>
        </p:nvSpPr>
        <p:spPr bwMode="auto">
          <a:xfrm>
            <a:off x="347663" y="3767138"/>
            <a:ext cx="4329112" cy="276225"/>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SIGN-OFF MAIL</a:t>
            </a:r>
          </a:p>
        </p:txBody>
      </p:sp>
      <p:sp>
        <p:nvSpPr>
          <p:cNvPr id="43014" name="Rectangle 11"/>
          <p:cNvSpPr>
            <a:spLocks noChangeArrowheads="1"/>
          </p:cNvSpPr>
          <p:nvPr/>
        </p:nvSpPr>
        <p:spPr bwMode="auto">
          <a:xfrm>
            <a:off x="384175" y="4170363"/>
            <a:ext cx="4332288" cy="1371600"/>
          </a:xfrm>
          <a:prstGeom prst="rect">
            <a:avLst/>
          </a:prstGeom>
          <a:solidFill>
            <a:srgbClr val="F4F0F3">
              <a:alpha val="59999"/>
            </a:srgb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endParaRPr lang="en-US" altLang="en-US">
              <a:latin typeface="Calibri" pitchFamily="34" charset="0"/>
            </a:endParaRPr>
          </a:p>
          <a:p>
            <a:endParaRPr lang="en-US" altLang="en-US">
              <a:latin typeface="Calibri" pitchFamily="34" charset="0"/>
            </a:endParaRPr>
          </a:p>
        </p:txBody>
      </p:sp>
      <p:sp>
        <p:nvSpPr>
          <p:cNvPr id="9" name="Rectangle 10"/>
          <p:cNvSpPr>
            <a:spLocks noChangeArrowheads="1"/>
          </p:cNvSpPr>
          <p:nvPr/>
        </p:nvSpPr>
        <p:spPr bwMode="auto">
          <a:xfrm>
            <a:off x="4676775" y="990600"/>
            <a:ext cx="4329113" cy="228600"/>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sz="1600" dirty="0">
                <a:latin typeface="Calibri" pitchFamily="34" charset="0"/>
              </a:rPr>
              <a:t>Leveraging Opportunity</a:t>
            </a:r>
          </a:p>
        </p:txBody>
      </p:sp>
      <p:sp>
        <p:nvSpPr>
          <p:cNvPr id="10" name="Rectangle 4"/>
          <p:cNvSpPr>
            <a:spLocks noChangeArrowheads="1"/>
          </p:cNvSpPr>
          <p:nvPr/>
        </p:nvSpPr>
        <p:spPr bwMode="auto">
          <a:xfrm>
            <a:off x="4716463" y="1543050"/>
            <a:ext cx="4248150"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p>
            <a:pPr algn="l">
              <a:defRPr/>
            </a:pPr>
            <a:r>
              <a:rPr lang="en-US" b="0" dirty="0">
                <a:solidFill>
                  <a:schemeClr val="tx1"/>
                </a:solidFill>
                <a:latin typeface="Calibri" pitchFamily="34" charset="0"/>
                <a:ea typeface="Arial Unicode MS" pitchFamily="34" charset="-128"/>
                <a:cs typeface="Arial" charset="0"/>
              </a:rPr>
              <a:t>This Concept can be implemented in any project where </a:t>
            </a:r>
            <a:r>
              <a:rPr lang="en-US" b="0" dirty="0" smtClean="0">
                <a:solidFill>
                  <a:schemeClr val="tx1"/>
                </a:solidFill>
                <a:latin typeface="Calibri" pitchFamily="34" charset="0"/>
                <a:ea typeface="Arial Unicode MS" pitchFamily="34" charset="-128"/>
                <a:cs typeface="Arial" charset="0"/>
              </a:rPr>
              <a:t>Facets is </a:t>
            </a:r>
            <a:r>
              <a:rPr lang="en-US" b="0" dirty="0">
                <a:solidFill>
                  <a:schemeClr val="tx1"/>
                </a:solidFill>
                <a:latin typeface="Calibri" pitchFamily="34" charset="0"/>
                <a:ea typeface="Arial Unicode MS" pitchFamily="34" charset="-128"/>
                <a:cs typeface="Arial" charset="0"/>
              </a:rPr>
              <a:t>being </a:t>
            </a:r>
            <a:r>
              <a:rPr lang="en-US" b="0" dirty="0" smtClean="0">
                <a:solidFill>
                  <a:schemeClr val="tx1"/>
                </a:solidFill>
                <a:latin typeface="Calibri" pitchFamily="34" charset="0"/>
                <a:ea typeface="Arial Unicode MS" pitchFamily="34" charset="-128"/>
                <a:cs typeface="Arial" charset="0"/>
              </a:rPr>
              <a:t>used.</a:t>
            </a:r>
            <a:endParaRPr lang="en-US" b="0" dirty="0">
              <a:solidFill>
                <a:schemeClr val="tx1"/>
              </a:solidFill>
              <a:latin typeface="Calibri" pitchFamily="34" charset="0"/>
              <a:ea typeface="Arial Unicode MS" pitchFamily="34" charset="-128"/>
              <a:cs typeface="Arial" charset="0"/>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ion A">
  <a:themeElements>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A">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ction B/Thank You">
  <a:themeElements>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B/Thank You">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1252A7366152C4E83D30A44807C4006" ma:contentTypeVersion="2" ma:contentTypeDescription="Create a new document." ma:contentTypeScope="" ma:versionID="d608661aa7cca4324d79ce125b0af1d9">
  <xsd:schema xmlns:xsd="http://www.w3.org/2001/XMLSchema" xmlns:p="http://schemas.microsoft.com/office/2006/metadata/properties" xmlns:ns1="http://schemas.microsoft.com/sharepoint/v3" targetNamespace="http://schemas.microsoft.com/office/2006/metadata/properties" ma:root="true" ma:fieldsID="358c86b0e6c784652b4b3c5a27d438c2"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6481DDFF-B067-403C-9B64-1B086C5D62F9}">
  <ds:schemaRefs>
    <ds:schemaRef ds:uri="http://schemas.microsoft.com/office/2006/metadata/longProperties"/>
  </ds:schemaRefs>
</ds:datastoreItem>
</file>

<file path=customXml/itemProps2.xml><?xml version="1.0" encoding="utf-8"?>
<ds:datastoreItem xmlns:ds="http://schemas.openxmlformats.org/officeDocument/2006/customXml" ds:itemID="{D345F053-488E-4262-A809-90D8EF6CD86A}">
  <ds:schemaRefs>
    <ds:schemaRef ds:uri="http://schemas.microsoft.com/sharepoint/v3/contenttype/forms"/>
  </ds:schemaRefs>
</ds:datastoreItem>
</file>

<file path=customXml/itemProps3.xml><?xml version="1.0" encoding="utf-8"?>
<ds:datastoreItem xmlns:ds="http://schemas.openxmlformats.org/officeDocument/2006/customXml" ds:itemID="{7C234B4B-3966-44BD-B59A-68FBAA5942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B69D1B96-E140-4782-BA2C-90BA0BF2065E}">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7091</TotalTime>
  <Words>398</Words>
  <Application>Microsoft Office PowerPoint</Application>
  <PresentationFormat>On-screen Show (4:3)</PresentationFormat>
  <Paragraphs>62</Paragraphs>
  <Slides>3</Slides>
  <Notes>1</Notes>
  <HiddenSlides>0</HiddenSlides>
  <MMClips>0</MMClips>
  <ScaleCrop>false</ScaleCrop>
  <HeadingPairs>
    <vt:vector size="4" baseType="variant">
      <vt:variant>
        <vt:lpstr>Theme</vt:lpstr>
      </vt:variant>
      <vt:variant>
        <vt:i4>5</vt:i4>
      </vt:variant>
      <vt:variant>
        <vt:lpstr>Slide Titles</vt:lpstr>
      </vt:variant>
      <vt:variant>
        <vt:i4>3</vt:i4>
      </vt:variant>
    </vt:vector>
  </HeadingPairs>
  <TitlesOfParts>
    <vt:vector size="8" baseType="lpstr">
      <vt:lpstr>Main</vt:lpstr>
      <vt:lpstr>Section A</vt:lpstr>
      <vt:lpstr>Section B/Thank You</vt:lpstr>
      <vt:lpstr>Section C/Photo</vt:lpstr>
      <vt:lpstr>1_Section C/Photo</vt:lpstr>
      <vt:lpstr>Automated Member Creation</vt:lpstr>
      <vt:lpstr>Financial Impact</vt:lpstr>
      <vt:lpstr>Other Details</vt:lpstr>
    </vt:vector>
  </TitlesOfParts>
  <Company>qw qw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qw qw</dc:creator>
  <cp:lastModifiedBy>Srivastava, Himanshu S(Facets)</cp:lastModifiedBy>
  <cp:revision>330</cp:revision>
  <cp:lastPrinted>2011-02-25T23:07:52Z</cp:lastPrinted>
  <dcterms:created xsi:type="dcterms:W3CDTF">2011-05-24T20:20:08Z</dcterms:created>
  <dcterms:modified xsi:type="dcterms:W3CDTF">2019-04-29T22:19:54Z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