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5"/>
    <p:sldMasterId id="2147483650" r:id="rId6"/>
    <p:sldMasterId id="2147483652" r:id="rId7"/>
    <p:sldMasterId id="2147483654" r:id="rId8"/>
    <p:sldMasterId id="2147483936" r:id="rId9"/>
  </p:sldMasterIdLst>
  <p:notesMasterIdLst>
    <p:notesMasterId r:id="rId13"/>
  </p:notesMasterIdLst>
  <p:handoutMasterIdLst>
    <p:handoutMasterId r:id="rId14"/>
  </p:handoutMasterIdLst>
  <p:sldIdLst>
    <p:sldId id="286" r:id="rId10"/>
    <p:sldId id="287" r:id="rId11"/>
    <p:sldId id="288" r:id="rId12"/>
  </p:sldIdLst>
  <p:sldSz cx="9144000" cy="6858000" type="screen4x3"/>
  <p:notesSz cx="6858000" cy="9144000"/>
  <p:defaultTextStyle>
    <a:defPPr>
      <a:defRPr lang="en-US"/>
    </a:defPPr>
    <a:lvl1pPr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1pPr>
    <a:lvl2pPr marL="4572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2pPr>
    <a:lvl3pPr marL="9144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3pPr>
    <a:lvl4pPr marL="13716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4pPr>
    <a:lvl5pPr marL="18288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5pPr>
    <a:lvl6pPr marL="2286000" algn="l" defTabSz="914400" rtl="0" eaLnBrk="1" latinLnBrk="0" hangingPunct="1">
      <a:defRPr sz="1400" b="1" kern="1200">
        <a:solidFill>
          <a:schemeClr val="bg1"/>
        </a:solidFill>
        <a:latin typeface="Arial" pitchFamily="34" charset="0"/>
        <a:ea typeface="Geneva" charset="-128"/>
        <a:cs typeface="+mn-cs"/>
      </a:defRPr>
    </a:lvl6pPr>
    <a:lvl7pPr marL="2743200" algn="l" defTabSz="914400" rtl="0" eaLnBrk="1" latinLnBrk="0" hangingPunct="1">
      <a:defRPr sz="1400" b="1" kern="1200">
        <a:solidFill>
          <a:schemeClr val="bg1"/>
        </a:solidFill>
        <a:latin typeface="Arial" pitchFamily="34" charset="0"/>
        <a:ea typeface="Geneva" charset="-128"/>
        <a:cs typeface="+mn-cs"/>
      </a:defRPr>
    </a:lvl7pPr>
    <a:lvl8pPr marL="3200400" algn="l" defTabSz="914400" rtl="0" eaLnBrk="1" latinLnBrk="0" hangingPunct="1">
      <a:defRPr sz="1400" b="1" kern="1200">
        <a:solidFill>
          <a:schemeClr val="bg1"/>
        </a:solidFill>
        <a:latin typeface="Arial" pitchFamily="34" charset="0"/>
        <a:ea typeface="Geneva" charset="-128"/>
        <a:cs typeface="+mn-cs"/>
      </a:defRPr>
    </a:lvl8pPr>
    <a:lvl9pPr marL="3657600" algn="l" defTabSz="914400" rtl="0" eaLnBrk="1" latinLnBrk="0" hangingPunct="1">
      <a:defRPr sz="1400" b="1" kern="1200">
        <a:solidFill>
          <a:schemeClr val="bg1"/>
        </a:solidFill>
        <a:latin typeface="Arial" pitchFamily="34"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6BBBAE"/>
    <a:srgbClr val="C4D600"/>
    <a:srgbClr val="B52555"/>
    <a:srgbClr val="B1B3B3"/>
    <a:srgbClr val="888B8D"/>
    <a:srgbClr val="FFCD00"/>
    <a:srgbClr val="F2A900"/>
    <a:srgbClr val="E87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3" autoAdjust="0"/>
    <p:restoredTop sz="94591" autoAdjust="0"/>
  </p:normalViewPr>
  <p:slideViewPr>
    <p:cSldViewPr snapToGrid="0">
      <p:cViewPr>
        <p:scale>
          <a:sx n="75" d="100"/>
          <a:sy n="75" d="100"/>
        </p:scale>
        <p:origin x="-1656" y="-365"/>
      </p:cViewPr>
      <p:guideLst>
        <p:guide orient="horz" pos="634"/>
        <p:guide orient="horz" pos="3831"/>
        <p:guide orient="horz" pos="3802"/>
        <p:guide orient="horz" pos="576"/>
        <p:guide orient="horz" pos="778"/>
        <p:guide orient="horz" pos="3889"/>
        <p:guide pos="2880"/>
        <p:guide pos="288"/>
        <p:guide pos="54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8" d="100"/>
          <a:sy n="98" d="100"/>
        </p:scale>
        <p:origin x="-249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ea typeface="Geneva" charset="-128"/>
                <a:cs typeface="+mn-cs"/>
              </a:defRPr>
            </a:lvl1pPr>
          </a:lstStyle>
          <a:p>
            <a:pPr>
              <a:defRPr/>
            </a:pPr>
            <a:fld id="{70391E32-F41E-4784-93FB-1E953F12938E}" type="slidenum">
              <a:rPr lang="en-US"/>
              <a:pPr>
                <a:defRPr/>
              </a:pPr>
              <a:t>‹#›</a:t>
            </a:fld>
            <a:endParaRPr lang="en-US"/>
          </a:p>
        </p:txBody>
      </p:sp>
    </p:spTree>
    <p:extLst>
      <p:ext uri="{BB962C8B-B14F-4D97-AF65-F5344CB8AC3E}">
        <p14:creationId xmlns:p14="http://schemas.microsoft.com/office/powerpoint/2010/main" val="485610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ea typeface="Geneva" charset="-128"/>
                <a:cs typeface="+mn-cs"/>
              </a:defRPr>
            </a:lvl1pPr>
          </a:lstStyle>
          <a:p>
            <a:pPr>
              <a:defRPr/>
            </a:pPr>
            <a:fld id="{DB347224-989D-4C06-8911-8AC23044A09E}" type="slidenum">
              <a:rPr lang="en-US"/>
              <a:pPr>
                <a:defRPr/>
              </a:pPr>
              <a:t>‹#›</a:t>
            </a:fld>
            <a:endParaRPr lang="en-US"/>
          </a:p>
        </p:txBody>
      </p:sp>
    </p:spTree>
    <p:extLst>
      <p:ext uri="{BB962C8B-B14F-4D97-AF65-F5344CB8AC3E}">
        <p14:creationId xmlns:p14="http://schemas.microsoft.com/office/powerpoint/2010/main" val="4184187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Geneva" charset="0"/>
        <a:cs typeface="Arial Unicode MS" charset="0"/>
      </a:defRPr>
    </a:lvl1pPr>
    <a:lvl2pPr marL="4572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2pPr>
    <a:lvl3pPr marL="9144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3pPr>
    <a:lvl4pPr marL="13716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4pPr>
    <a:lvl5pPr marL="18288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a typeface="Geneva" charset="-128"/>
              <a:cs typeface="Arial Unicode MS" pitchFamily="34" charset="-128"/>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C4B92F03-2352-45F5-AD22-B5386C384CC5}" type="slidenum">
              <a:rPr lang="en-US" altLang="en-US" sz="1200" b="0" smtClean="0">
                <a:solidFill>
                  <a:schemeClr val="tx1"/>
                </a:solidFill>
                <a:ea typeface="Arial Unicode MS" pitchFamily="34" charset="-128"/>
                <a:cs typeface="Arial Unicode MS" pitchFamily="34" charset="-128"/>
              </a:rPr>
              <a:pPr/>
              <a:t>2</a:t>
            </a:fld>
            <a:endParaRPr lang="en-US" altLang="en-US" sz="1200" b="0" smtClean="0">
              <a:solidFill>
                <a:schemeClr val="tx1"/>
              </a:solidFill>
              <a:ea typeface="Arial Unicode MS" pitchFamily="34"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buClr>
                <a:schemeClr val="accent1"/>
              </a:buClr>
              <a:defRPr/>
            </a:pPr>
            <a:endParaRPr lang="en-US" altLang="en-US" sz="1000" b="0" smtClean="0">
              <a:solidFill>
                <a:schemeClr val="tx1"/>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80537868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53EB42B-3274-4361-B311-AA8AB815F31E}" type="slidenum">
              <a:rPr lang="en-US"/>
              <a:pPr>
                <a:defRPr/>
              </a:pPr>
              <a:t>‹#›</a:t>
            </a:fld>
            <a:endParaRPr lang="en-US"/>
          </a:p>
        </p:txBody>
      </p:sp>
    </p:spTree>
    <p:extLst>
      <p:ext uri="{BB962C8B-B14F-4D97-AF65-F5344CB8AC3E}">
        <p14:creationId xmlns:p14="http://schemas.microsoft.com/office/powerpoint/2010/main" val="23283951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80091A6-8009-43E6-B943-8EA20945DB80}" type="slidenum">
              <a:rPr lang="en-US"/>
              <a:pPr>
                <a:defRPr/>
              </a:pPr>
              <a:t>‹#›</a:t>
            </a:fld>
            <a:endParaRPr lang="en-US"/>
          </a:p>
        </p:txBody>
      </p:sp>
    </p:spTree>
    <p:extLst>
      <p:ext uri="{BB962C8B-B14F-4D97-AF65-F5344CB8AC3E}">
        <p14:creationId xmlns:p14="http://schemas.microsoft.com/office/powerpoint/2010/main" val="2902613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152400"/>
            <a:ext cx="8226425" cy="611188"/>
          </a:xfrm>
        </p:spPr>
        <p:txBody>
          <a:bodyPr/>
          <a:lstStyle/>
          <a:p>
            <a:r>
              <a:rPr lang="en-US"/>
              <a:t>Click to edit Master title style</a:t>
            </a:r>
          </a:p>
        </p:txBody>
      </p:sp>
      <p:sp>
        <p:nvSpPr>
          <p:cNvPr id="3" name="Table Placeholder 2"/>
          <p:cNvSpPr>
            <a:spLocks noGrp="1"/>
          </p:cNvSpPr>
          <p:nvPr>
            <p:ph type="tbl" idx="1"/>
          </p:nvPr>
        </p:nvSpPr>
        <p:spPr>
          <a:xfrm>
            <a:off x="457200" y="960438"/>
            <a:ext cx="8228013" cy="5210175"/>
          </a:xfrm>
        </p:spPr>
        <p:txBody>
          <a:bodyPr/>
          <a:lstStyle/>
          <a:p>
            <a:pPr lvl="0"/>
            <a:endParaRPr lang="en-US" noProof="0" dirty="0"/>
          </a:p>
        </p:txBody>
      </p:sp>
      <p:sp>
        <p:nvSpPr>
          <p:cNvPr id="4" name="Rectangle 6"/>
          <p:cNvSpPr>
            <a:spLocks noGrp="1" noChangeArrowheads="1"/>
          </p:cNvSpPr>
          <p:nvPr>
            <p:ph type="sldNum" sz="quarter" idx="10"/>
          </p:nvPr>
        </p:nvSpPr>
        <p:spPr>
          <a:ln/>
        </p:spPr>
        <p:txBody>
          <a:bodyPr/>
          <a:lstStyle>
            <a:lvl1pPr>
              <a:defRPr/>
            </a:lvl1pPr>
          </a:lstStyle>
          <a:p>
            <a:pPr>
              <a:defRPr/>
            </a:pPr>
            <a:fld id="{EDBD3154-BC60-4045-B77F-FF5ED97B1857}" type="slidenum">
              <a:rPr lang="en-US"/>
              <a:pPr>
                <a:defRPr/>
              </a:pPr>
              <a:t>‹#›</a:t>
            </a:fld>
            <a:endParaRPr lang="en-US"/>
          </a:p>
        </p:txBody>
      </p:sp>
    </p:spTree>
    <p:extLst>
      <p:ext uri="{BB962C8B-B14F-4D97-AF65-F5344CB8AC3E}">
        <p14:creationId xmlns:p14="http://schemas.microsoft.com/office/powerpoint/2010/main" val="1732368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55300" name="Rectangle 4"/>
          <p:cNvSpPr>
            <a:spLocks noGrp="1" noChangeArrowheads="1"/>
          </p:cNvSpPr>
          <p:nvPr>
            <p:ph type="subTitle" idx="1"/>
          </p:nvPr>
        </p:nvSpPr>
        <p:spPr>
          <a:xfrm>
            <a:off x="2362200" y="3581400"/>
            <a:ext cx="6124575" cy="838200"/>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311533459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126754E3-A1CE-4645-BC7A-C004EDB4AFA0}" type="slidenum">
              <a:rPr lang="en-US"/>
              <a:pPr>
                <a:defRPr/>
              </a:pPr>
              <a:t>‹#›</a:t>
            </a:fld>
            <a:endParaRPr lang="en-US"/>
          </a:p>
        </p:txBody>
      </p:sp>
    </p:spTree>
    <p:extLst>
      <p:ext uri="{BB962C8B-B14F-4D97-AF65-F5344CB8AC3E}">
        <p14:creationId xmlns:p14="http://schemas.microsoft.com/office/powerpoint/2010/main" val="27458647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4FD73E5-636A-4A6B-9B04-E7E164DEBEAF}" type="slidenum">
              <a:rPr lang="en-US"/>
              <a:pPr>
                <a:defRPr/>
              </a:pPr>
              <a:t>‹#›</a:t>
            </a:fld>
            <a:endParaRPr lang="en-US"/>
          </a:p>
        </p:txBody>
      </p:sp>
    </p:spTree>
    <p:extLst>
      <p:ext uri="{BB962C8B-B14F-4D97-AF65-F5344CB8AC3E}">
        <p14:creationId xmlns:p14="http://schemas.microsoft.com/office/powerpoint/2010/main" val="14219592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608273B4-4C4D-4A93-90CF-010F514852A6}" type="slidenum">
              <a:rPr lang="en-US"/>
              <a:pPr>
                <a:defRPr/>
              </a:pPr>
              <a:t>‹#›</a:t>
            </a:fld>
            <a:endParaRPr lang="en-US"/>
          </a:p>
        </p:txBody>
      </p:sp>
    </p:spTree>
    <p:extLst>
      <p:ext uri="{BB962C8B-B14F-4D97-AF65-F5344CB8AC3E}">
        <p14:creationId xmlns:p14="http://schemas.microsoft.com/office/powerpoint/2010/main" val="16044407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A8CA012-BAB3-4179-92AC-D6BE36D05716}" type="slidenum">
              <a:rPr lang="en-US"/>
              <a:pPr>
                <a:defRPr/>
              </a:pPr>
              <a:t>‹#›</a:t>
            </a:fld>
            <a:endParaRPr lang="en-US"/>
          </a:p>
        </p:txBody>
      </p:sp>
    </p:spTree>
    <p:extLst>
      <p:ext uri="{BB962C8B-B14F-4D97-AF65-F5344CB8AC3E}">
        <p14:creationId xmlns:p14="http://schemas.microsoft.com/office/powerpoint/2010/main" val="187526021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10D8388-617E-48CB-8816-6A2BF255D607}" type="slidenum">
              <a:rPr lang="en-US"/>
              <a:pPr>
                <a:defRPr/>
              </a:pPr>
              <a:t>‹#›</a:t>
            </a:fld>
            <a:endParaRPr lang="en-US"/>
          </a:p>
        </p:txBody>
      </p:sp>
    </p:spTree>
    <p:extLst>
      <p:ext uri="{BB962C8B-B14F-4D97-AF65-F5344CB8AC3E}">
        <p14:creationId xmlns:p14="http://schemas.microsoft.com/office/powerpoint/2010/main" val="2802767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1E729D5-FB86-40FC-A290-AA92F18F59FA}" type="slidenum">
              <a:rPr lang="en-US"/>
              <a:pPr>
                <a:defRPr/>
              </a:pPr>
              <a:t>‹#›</a:t>
            </a:fld>
            <a:endParaRPr lang="en-US"/>
          </a:p>
        </p:txBody>
      </p:sp>
    </p:spTree>
    <p:extLst>
      <p:ext uri="{BB962C8B-B14F-4D97-AF65-F5344CB8AC3E}">
        <p14:creationId xmlns:p14="http://schemas.microsoft.com/office/powerpoint/2010/main" val="7876118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47B3AEC-731E-4080-A046-DDDD9D9750CB}" type="slidenum">
              <a:rPr lang="en-US"/>
              <a:pPr>
                <a:defRPr/>
              </a:pPr>
              <a:t>‹#›</a:t>
            </a:fld>
            <a:endParaRPr lang="en-US"/>
          </a:p>
        </p:txBody>
      </p:sp>
    </p:spTree>
    <p:extLst>
      <p:ext uri="{BB962C8B-B14F-4D97-AF65-F5344CB8AC3E}">
        <p14:creationId xmlns:p14="http://schemas.microsoft.com/office/powerpoint/2010/main" val="371065859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1AA0B6C-6EDB-4D28-B391-0D17A6997513}" type="slidenum">
              <a:rPr lang="en-US"/>
              <a:pPr>
                <a:defRPr/>
              </a:pPr>
              <a:t>‹#›</a:t>
            </a:fld>
            <a:endParaRPr lang="en-US"/>
          </a:p>
        </p:txBody>
      </p:sp>
    </p:spTree>
    <p:extLst>
      <p:ext uri="{BB962C8B-B14F-4D97-AF65-F5344CB8AC3E}">
        <p14:creationId xmlns:p14="http://schemas.microsoft.com/office/powerpoint/2010/main" val="95977684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8F3D164A-BA2D-4745-A5D8-D037A357A2F6}" type="slidenum">
              <a:rPr lang="en-US"/>
              <a:pPr>
                <a:defRPr/>
              </a:pPr>
              <a:t>‹#›</a:t>
            </a:fld>
            <a:endParaRPr lang="en-US"/>
          </a:p>
        </p:txBody>
      </p:sp>
    </p:spTree>
    <p:extLst>
      <p:ext uri="{BB962C8B-B14F-4D97-AF65-F5344CB8AC3E}">
        <p14:creationId xmlns:p14="http://schemas.microsoft.com/office/powerpoint/2010/main" val="326433791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4711832-AFA2-4622-8BFB-07750A29FC14}" type="slidenum">
              <a:rPr lang="en-US"/>
              <a:pPr>
                <a:defRPr/>
              </a:pPr>
              <a:t>‹#›</a:t>
            </a:fld>
            <a:endParaRPr lang="en-US"/>
          </a:p>
        </p:txBody>
      </p:sp>
    </p:spTree>
    <p:extLst>
      <p:ext uri="{BB962C8B-B14F-4D97-AF65-F5344CB8AC3E}">
        <p14:creationId xmlns:p14="http://schemas.microsoft.com/office/powerpoint/2010/main" val="39509023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0AE9A03-4405-4275-A335-17A8B1661F6A}" type="slidenum">
              <a:rPr lang="en-US"/>
              <a:pPr>
                <a:defRPr/>
              </a:pPr>
              <a:t>‹#›</a:t>
            </a:fld>
            <a:endParaRPr lang="en-US"/>
          </a:p>
        </p:txBody>
      </p:sp>
    </p:spTree>
    <p:extLst>
      <p:ext uri="{BB962C8B-B14F-4D97-AF65-F5344CB8AC3E}">
        <p14:creationId xmlns:p14="http://schemas.microsoft.com/office/powerpoint/2010/main" val="32960055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defRPr/>
            </a:pPr>
            <a:endParaRPr lang="en-US" altLang="en-US" smtClean="0"/>
          </a:p>
        </p:txBody>
      </p:sp>
      <p:pic>
        <p:nvPicPr>
          <p:cNvPr id="5"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75304783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AB1484E-E9C6-42F5-A48A-544BEC7DDC23}" type="slidenum">
              <a:rPr lang="en-US"/>
              <a:pPr>
                <a:defRPr/>
              </a:pPr>
              <a:t>‹#›</a:t>
            </a:fld>
            <a:endParaRPr lang="en-US"/>
          </a:p>
        </p:txBody>
      </p:sp>
    </p:spTree>
    <p:extLst>
      <p:ext uri="{BB962C8B-B14F-4D97-AF65-F5344CB8AC3E}">
        <p14:creationId xmlns:p14="http://schemas.microsoft.com/office/powerpoint/2010/main" val="75171254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D237394-0BEA-4A7F-9169-DC417C2203AD}" type="slidenum">
              <a:rPr lang="en-US"/>
              <a:pPr>
                <a:defRPr/>
              </a:pPr>
              <a:t>‹#›</a:t>
            </a:fld>
            <a:endParaRPr lang="en-US"/>
          </a:p>
        </p:txBody>
      </p:sp>
    </p:spTree>
    <p:extLst>
      <p:ext uri="{BB962C8B-B14F-4D97-AF65-F5344CB8AC3E}">
        <p14:creationId xmlns:p14="http://schemas.microsoft.com/office/powerpoint/2010/main" val="35886040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103A8DB-EE7E-41EC-A38C-2A440BF095E8}" type="slidenum">
              <a:rPr lang="en-US"/>
              <a:pPr>
                <a:defRPr/>
              </a:pPr>
              <a:t>‹#›</a:t>
            </a:fld>
            <a:endParaRPr lang="en-US"/>
          </a:p>
        </p:txBody>
      </p:sp>
    </p:spTree>
    <p:extLst>
      <p:ext uri="{BB962C8B-B14F-4D97-AF65-F5344CB8AC3E}">
        <p14:creationId xmlns:p14="http://schemas.microsoft.com/office/powerpoint/2010/main" val="362192782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98467A6-2B8D-41D4-B3C0-FD683C1F7E1D}" type="slidenum">
              <a:rPr lang="en-US"/>
              <a:pPr>
                <a:defRPr/>
              </a:pPr>
              <a:t>‹#›</a:t>
            </a:fld>
            <a:endParaRPr lang="en-US"/>
          </a:p>
        </p:txBody>
      </p:sp>
    </p:spTree>
    <p:extLst>
      <p:ext uri="{BB962C8B-B14F-4D97-AF65-F5344CB8AC3E}">
        <p14:creationId xmlns:p14="http://schemas.microsoft.com/office/powerpoint/2010/main" val="1366715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8111AA2-252B-4249-983C-105BC91C6D8C}" type="slidenum">
              <a:rPr lang="en-US"/>
              <a:pPr>
                <a:defRPr/>
              </a:pPr>
              <a:t>‹#›</a:t>
            </a:fld>
            <a:endParaRPr lang="en-US"/>
          </a:p>
        </p:txBody>
      </p:sp>
    </p:spTree>
    <p:extLst>
      <p:ext uri="{BB962C8B-B14F-4D97-AF65-F5344CB8AC3E}">
        <p14:creationId xmlns:p14="http://schemas.microsoft.com/office/powerpoint/2010/main" val="17110289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E9954A6-882D-4479-802E-930745720E11}" type="slidenum">
              <a:rPr lang="en-US"/>
              <a:pPr>
                <a:defRPr/>
              </a:pPr>
              <a:t>‹#›</a:t>
            </a:fld>
            <a:endParaRPr lang="en-US"/>
          </a:p>
        </p:txBody>
      </p:sp>
    </p:spTree>
    <p:extLst>
      <p:ext uri="{BB962C8B-B14F-4D97-AF65-F5344CB8AC3E}">
        <p14:creationId xmlns:p14="http://schemas.microsoft.com/office/powerpoint/2010/main" val="417861092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949CFF6-1072-4F8D-80ED-1FB1B7D316FE}" type="slidenum">
              <a:rPr lang="en-US"/>
              <a:pPr>
                <a:defRPr/>
              </a:pPr>
              <a:t>‹#›</a:t>
            </a:fld>
            <a:endParaRPr lang="en-US"/>
          </a:p>
        </p:txBody>
      </p:sp>
    </p:spTree>
    <p:extLst>
      <p:ext uri="{BB962C8B-B14F-4D97-AF65-F5344CB8AC3E}">
        <p14:creationId xmlns:p14="http://schemas.microsoft.com/office/powerpoint/2010/main" val="180566919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7227B22-2B49-4D1A-8F96-7D467FB79229}" type="slidenum">
              <a:rPr lang="en-US"/>
              <a:pPr>
                <a:defRPr/>
              </a:pPr>
              <a:t>‹#›</a:t>
            </a:fld>
            <a:endParaRPr lang="en-US"/>
          </a:p>
        </p:txBody>
      </p:sp>
    </p:spTree>
    <p:extLst>
      <p:ext uri="{BB962C8B-B14F-4D97-AF65-F5344CB8AC3E}">
        <p14:creationId xmlns:p14="http://schemas.microsoft.com/office/powerpoint/2010/main" val="1431575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48D1EC7-42F6-4C8C-990F-1527215DAE3D}" type="slidenum">
              <a:rPr lang="en-US"/>
              <a:pPr>
                <a:defRPr/>
              </a:pPr>
              <a:t>‹#›</a:t>
            </a:fld>
            <a:endParaRPr lang="en-US"/>
          </a:p>
        </p:txBody>
      </p:sp>
    </p:spTree>
    <p:extLst>
      <p:ext uri="{BB962C8B-B14F-4D97-AF65-F5344CB8AC3E}">
        <p14:creationId xmlns:p14="http://schemas.microsoft.com/office/powerpoint/2010/main" val="78419595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E4267098-DD48-4A8C-B715-5054C8B9E332}" type="slidenum">
              <a:rPr lang="en-US"/>
              <a:pPr>
                <a:defRPr/>
              </a:pPr>
              <a:t>‹#›</a:t>
            </a:fld>
            <a:endParaRPr lang="en-US"/>
          </a:p>
        </p:txBody>
      </p:sp>
    </p:spTree>
    <p:extLst>
      <p:ext uri="{BB962C8B-B14F-4D97-AF65-F5344CB8AC3E}">
        <p14:creationId xmlns:p14="http://schemas.microsoft.com/office/powerpoint/2010/main" val="36579686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372F295-6960-49AB-BF78-65B0351E4132}" type="slidenum">
              <a:rPr lang="en-US"/>
              <a:pPr>
                <a:defRPr/>
              </a:pPr>
              <a:t>‹#›</a:t>
            </a:fld>
            <a:endParaRPr lang="en-US"/>
          </a:p>
        </p:txBody>
      </p:sp>
    </p:spTree>
    <p:extLst>
      <p:ext uri="{BB962C8B-B14F-4D97-AF65-F5344CB8AC3E}">
        <p14:creationId xmlns:p14="http://schemas.microsoft.com/office/powerpoint/2010/main" val="33632968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p:cNvSpPr>
            <a:spLocks noGrp="1" noChangeArrowheads="1"/>
          </p:cNvSpPr>
          <p:nvPr>
            <p:ph type="ctrTitle"/>
          </p:nvPr>
        </p:nvSpPr>
        <p:spPr>
          <a:xfrm>
            <a:off x="2362200" y="2682875"/>
            <a:ext cx="6124575" cy="647700"/>
          </a:xfrm>
        </p:spPr>
        <p:txBody>
          <a:bodyPr anchor="ctr"/>
          <a:lstStyle>
            <a:lvl1pPr>
              <a:defRPr sz="2400">
                <a:solidFill>
                  <a:schemeClr val="bg1"/>
                </a:solidFill>
              </a:defRPr>
            </a:lvl1pPr>
          </a:lstStyle>
          <a:p>
            <a:r>
              <a:rPr lang="en-US"/>
              <a:t>Click to edit Master title style</a:t>
            </a:r>
          </a:p>
        </p:txBody>
      </p:sp>
      <p:sp>
        <p:nvSpPr>
          <p:cNvPr id="77828" name="Rectangle 4"/>
          <p:cNvSpPr>
            <a:spLocks noGrp="1" noChangeArrowheads="1"/>
          </p:cNvSpPr>
          <p:nvPr>
            <p:ph type="subTitle" idx="1"/>
          </p:nvPr>
        </p:nvSpPr>
        <p:spPr>
          <a:xfrm>
            <a:off x="2362200" y="3581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2290698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8787E7DD-002F-41E7-A7EA-22B62B1C7D56}" type="slidenum">
              <a:rPr lang="en-US"/>
              <a:pPr>
                <a:defRPr/>
              </a:pPr>
              <a:t>‹#›</a:t>
            </a:fld>
            <a:endParaRPr lang="en-US"/>
          </a:p>
        </p:txBody>
      </p:sp>
    </p:spTree>
    <p:extLst>
      <p:ext uri="{BB962C8B-B14F-4D97-AF65-F5344CB8AC3E}">
        <p14:creationId xmlns:p14="http://schemas.microsoft.com/office/powerpoint/2010/main" val="192011119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E928E6D-C881-443A-BE26-6A846F9E575F}" type="slidenum">
              <a:rPr lang="en-US"/>
              <a:pPr>
                <a:defRPr/>
              </a:pPr>
              <a:t>‹#›</a:t>
            </a:fld>
            <a:endParaRPr lang="en-US"/>
          </a:p>
        </p:txBody>
      </p:sp>
    </p:spTree>
    <p:extLst>
      <p:ext uri="{BB962C8B-B14F-4D97-AF65-F5344CB8AC3E}">
        <p14:creationId xmlns:p14="http://schemas.microsoft.com/office/powerpoint/2010/main" val="183654995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4EDB61A-4636-49FE-9E6F-1EAF6DC27B5C}" type="slidenum">
              <a:rPr lang="en-US"/>
              <a:pPr>
                <a:defRPr/>
              </a:pPr>
              <a:t>‹#›</a:t>
            </a:fld>
            <a:endParaRPr lang="en-US"/>
          </a:p>
        </p:txBody>
      </p:sp>
    </p:spTree>
    <p:extLst>
      <p:ext uri="{BB962C8B-B14F-4D97-AF65-F5344CB8AC3E}">
        <p14:creationId xmlns:p14="http://schemas.microsoft.com/office/powerpoint/2010/main" val="7153757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BF01164-9AB4-4581-A9CD-0D6E97E753E7}" type="slidenum">
              <a:rPr lang="en-US"/>
              <a:pPr>
                <a:defRPr/>
              </a:pPr>
              <a:t>‹#›</a:t>
            </a:fld>
            <a:endParaRPr lang="en-US"/>
          </a:p>
        </p:txBody>
      </p:sp>
    </p:spTree>
    <p:extLst>
      <p:ext uri="{BB962C8B-B14F-4D97-AF65-F5344CB8AC3E}">
        <p14:creationId xmlns:p14="http://schemas.microsoft.com/office/powerpoint/2010/main" val="41739011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8BE143E-50AF-4CAC-9A80-A321375D26BD}" type="slidenum">
              <a:rPr lang="en-US"/>
              <a:pPr>
                <a:defRPr/>
              </a:pPr>
              <a:t>‹#›</a:t>
            </a:fld>
            <a:endParaRPr lang="en-US"/>
          </a:p>
        </p:txBody>
      </p:sp>
    </p:spTree>
    <p:extLst>
      <p:ext uri="{BB962C8B-B14F-4D97-AF65-F5344CB8AC3E}">
        <p14:creationId xmlns:p14="http://schemas.microsoft.com/office/powerpoint/2010/main" val="372921084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0DAC26C-B3E9-47DB-B49B-7ABD9FC9CE66}" type="slidenum">
              <a:rPr lang="en-US"/>
              <a:pPr>
                <a:defRPr/>
              </a:pPr>
              <a:t>‹#›</a:t>
            </a:fld>
            <a:endParaRPr lang="en-US"/>
          </a:p>
        </p:txBody>
      </p:sp>
    </p:spTree>
    <p:extLst>
      <p:ext uri="{BB962C8B-B14F-4D97-AF65-F5344CB8AC3E}">
        <p14:creationId xmlns:p14="http://schemas.microsoft.com/office/powerpoint/2010/main" val="118359432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ECCBFA54-1783-4F61-BF9D-233385404810}" type="slidenum">
              <a:rPr lang="en-US"/>
              <a:pPr>
                <a:defRPr/>
              </a:pPr>
              <a:t>‹#›</a:t>
            </a:fld>
            <a:endParaRPr lang="en-US"/>
          </a:p>
        </p:txBody>
      </p:sp>
    </p:spTree>
    <p:extLst>
      <p:ext uri="{BB962C8B-B14F-4D97-AF65-F5344CB8AC3E}">
        <p14:creationId xmlns:p14="http://schemas.microsoft.com/office/powerpoint/2010/main" val="95261676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D12A284-52A2-4F89-A67F-82C21058507F}" type="slidenum">
              <a:rPr lang="en-US"/>
              <a:pPr>
                <a:defRPr/>
              </a:pPr>
              <a:t>‹#›</a:t>
            </a:fld>
            <a:endParaRPr lang="en-US"/>
          </a:p>
        </p:txBody>
      </p:sp>
    </p:spTree>
    <p:extLst>
      <p:ext uri="{BB962C8B-B14F-4D97-AF65-F5344CB8AC3E}">
        <p14:creationId xmlns:p14="http://schemas.microsoft.com/office/powerpoint/2010/main" val="96278178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EF6EA9F-8771-45CC-90E0-E0F73CC0DA72}" type="slidenum">
              <a:rPr lang="en-US"/>
              <a:pPr>
                <a:defRPr/>
              </a:pPr>
              <a:t>‹#›</a:t>
            </a:fld>
            <a:endParaRPr lang="en-US"/>
          </a:p>
        </p:txBody>
      </p:sp>
    </p:spTree>
    <p:extLst>
      <p:ext uri="{BB962C8B-B14F-4D97-AF65-F5344CB8AC3E}">
        <p14:creationId xmlns:p14="http://schemas.microsoft.com/office/powerpoint/2010/main" val="58022491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02BE1ED-C7C3-4D72-8D52-CD441EC7BE85}" type="slidenum">
              <a:rPr lang="en-US"/>
              <a:pPr>
                <a:defRPr/>
              </a:pPr>
              <a:t>‹#›</a:t>
            </a:fld>
            <a:endParaRPr lang="en-US"/>
          </a:p>
        </p:txBody>
      </p:sp>
    </p:spTree>
    <p:extLst>
      <p:ext uri="{BB962C8B-B14F-4D97-AF65-F5344CB8AC3E}">
        <p14:creationId xmlns:p14="http://schemas.microsoft.com/office/powerpoint/2010/main" val="174547990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7AED0EA-FD20-48F5-96D9-88DBC5EA428C}" type="slidenum">
              <a:rPr lang="en-US"/>
              <a:pPr>
                <a:defRPr/>
              </a:pPr>
              <a:t>‹#›</a:t>
            </a:fld>
            <a:endParaRPr lang="en-US"/>
          </a:p>
        </p:txBody>
      </p:sp>
    </p:spTree>
    <p:extLst>
      <p:ext uri="{BB962C8B-B14F-4D97-AF65-F5344CB8AC3E}">
        <p14:creationId xmlns:p14="http://schemas.microsoft.com/office/powerpoint/2010/main" val="31853563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804DC9CD-C787-4B63-9683-01E9E5C144DC}" type="slidenum">
              <a:rPr lang="en-US"/>
              <a:pPr>
                <a:defRPr/>
              </a:pPr>
              <a:t>‹#›</a:t>
            </a:fld>
            <a:endParaRPr lang="en-US"/>
          </a:p>
        </p:txBody>
      </p:sp>
    </p:spTree>
    <p:extLst>
      <p:ext uri="{BB962C8B-B14F-4D97-AF65-F5344CB8AC3E}">
        <p14:creationId xmlns:p14="http://schemas.microsoft.com/office/powerpoint/2010/main" val="37746063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B82DBF54-75F6-4017-B756-8A3EB2FB5B8B}" type="slidenum">
              <a:rPr lang="en-US"/>
              <a:pPr>
                <a:defRPr/>
              </a:pPr>
              <a:t>‹#›</a:t>
            </a:fld>
            <a:endParaRPr lang="en-US"/>
          </a:p>
        </p:txBody>
      </p:sp>
    </p:spTree>
    <p:extLst>
      <p:ext uri="{BB962C8B-B14F-4D97-AF65-F5344CB8AC3E}">
        <p14:creationId xmlns:p14="http://schemas.microsoft.com/office/powerpoint/2010/main" val="33369159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8F9E0DF-6E71-4203-A887-288A99B81386}" type="slidenum">
              <a:rPr lang="en-US"/>
              <a:pPr>
                <a:defRPr/>
              </a:pPr>
              <a:t>‹#›</a:t>
            </a:fld>
            <a:endParaRPr lang="en-US"/>
          </a:p>
        </p:txBody>
      </p:sp>
    </p:spTree>
    <p:extLst>
      <p:ext uri="{BB962C8B-B14F-4D97-AF65-F5344CB8AC3E}">
        <p14:creationId xmlns:p14="http://schemas.microsoft.com/office/powerpoint/2010/main" val="2425606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6E5D90E-25B3-4C2D-982B-9C15660ACEA9}" type="slidenum">
              <a:rPr lang="en-US"/>
              <a:pPr>
                <a:defRPr/>
              </a:pPr>
              <a:t>‹#›</a:t>
            </a:fld>
            <a:endParaRPr lang="en-US"/>
          </a:p>
        </p:txBody>
      </p:sp>
    </p:spTree>
    <p:extLst>
      <p:ext uri="{BB962C8B-B14F-4D97-AF65-F5344CB8AC3E}">
        <p14:creationId xmlns:p14="http://schemas.microsoft.com/office/powerpoint/2010/main" val="1664866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2C1C2C1-864C-46C6-8ED3-E776A23827D7}" type="slidenum">
              <a:rPr lang="en-US"/>
              <a:pPr>
                <a:defRPr/>
              </a:pPr>
              <a:t>‹#›</a:t>
            </a:fld>
            <a:endParaRPr lang="en-US"/>
          </a:p>
        </p:txBody>
      </p:sp>
    </p:spTree>
    <p:extLst>
      <p:ext uri="{BB962C8B-B14F-4D97-AF65-F5344CB8AC3E}">
        <p14:creationId xmlns:p14="http://schemas.microsoft.com/office/powerpoint/2010/main" val="25164922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3.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47B996C3-2E30-4958-ADC5-C5AF8148E577}" type="slidenum">
              <a:rPr lang="en-US"/>
              <a:pPr>
                <a:defRPr/>
              </a:pPr>
              <a:t>‹#›</a:t>
            </a:fld>
            <a:endParaRPr lang="en-US"/>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1" name="Picture 12" descr="Optum_ColorBand-02"/>
          <p:cNvPicPr preferRelativeResize="0">
            <a:picLocks noChangeAspect="1" noChangeArrowheads="1"/>
          </p:cNvPicPr>
          <p:nvPr userDrawn="1"/>
        </p:nvPicPr>
        <p:blipFill>
          <a:blip r:embed="rId15">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1033" name="Picture 8"/>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38" r:id="rId1"/>
    <p:sldLayoutId id="2147486727" r:id="rId2"/>
    <p:sldLayoutId id="2147486728" r:id="rId3"/>
    <p:sldLayoutId id="2147486729" r:id="rId4"/>
    <p:sldLayoutId id="2147486730" r:id="rId5"/>
    <p:sldLayoutId id="2147486731" r:id="rId6"/>
    <p:sldLayoutId id="2147486732" r:id="rId7"/>
    <p:sldLayoutId id="2147486733" r:id="rId8"/>
    <p:sldLayoutId id="2147486734" r:id="rId9"/>
    <p:sldLayoutId id="2147486735" r:id="rId10"/>
    <p:sldLayoutId id="2147486736" r:id="rId11"/>
    <p:sldLayoutId id="2147486737" r:id="rId12"/>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5613" y="990600"/>
            <a:ext cx="82296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3"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054"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E84008F8-3DDF-4BE7-9518-D6C2F4F627F9}"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2058"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39" r:id="rId1"/>
    <p:sldLayoutId id="2147486740" r:id="rId2"/>
    <p:sldLayoutId id="2147486741" r:id="rId3"/>
    <p:sldLayoutId id="2147486742" r:id="rId4"/>
    <p:sldLayoutId id="2147486743" r:id="rId5"/>
    <p:sldLayoutId id="2147486744" r:id="rId6"/>
    <p:sldLayoutId id="2147486745" r:id="rId7"/>
    <p:sldLayoutId id="2147486746" r:id="rId8"/>
    <p:sldLayoutId id="2147486747" r:id="rId9"/>
    <p:sldLayoutId id="2147486748" r:id="rId10"/>
    <p:sldLayoutId id="2147486749"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3078"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A77B10A5-C4D7-4C90-9FE0-3D73982E4DC0}"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3082"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50" r:id="rId1"/>
    <p:sldLayoutId id="2147486751" r:id="rId2"/>
    <p:sldLayoutId id="2147486752" r:id="rId3"/>
    <p:sldLayoutId id="2147486753" r:id="rId4"/>
    <p:sldLayoutId id="2147486754" r:id="rId5"/>
    <p:sldLayoutId id="2147486755" r:id="rId6"/>
    <p:sldLayoutId id="2147486756" r:id="rId7"/>
    <p:sldLayoutId id="2147486757" r:id="rId8"/>
    <p:sldLayoutId id="2147486758" r:id="rId9"/>
    <p:sldLayoutId id="2147486759" r:id="rId10"/>
    <p:sldLayoutId id="2147486760"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1"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2"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B7DFE492-2B79-44DC-B805-09606C34DEB7}"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4106"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61" r:id="rId1"/>
    <p:sldLayoutId id="2147486762" r:id="rId2"/>
    <p:sldLayoutId id="2147486763" r:id="rId3"/>
    <p:sldLayoutId id="2147486764" r:id="rId4"/>
    <p:sldLayoutId id="2147486765" r:id="rId5"/>
    <p:sldLayoutId id="2147486766" r:id="rId6"/>
    <p:sldLayoutId id="2147486767" r:id="rId7"/>
    <p:sldLayoutId id="2147486768" r:id="rId8"/>
    <p:sldLayoutId id="2147486769" r:id="rId9"/>
    <p:sldLayoutId id="2147486770" r:id="rId10"/>
    <p:sldLayoutId id="2147486771"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5124"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5"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126" name="Picture 7" descr="Optum_ColorBand-02"/>
          <p:cNvPicPr preferRelativeResize="0">
            <a:picLocks noChangeAspect="1" noChangeArrowheads="1"/>
          </p:cNvPicPr>
          <p:nvPr userDrawn="1"/>
        </p:nvPicPr>
        <p:blipFill>
          <a:blip r:embed="rId3">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rgbClr val="63666A"/>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158E430B-F4EC-4D9B-A846-98486CBCB5C2}"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5130" name="Picture 1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3"/>
          <p:cNvSpPr>
            <a:spLocks noGrp="1"/>
          </p:cNvSpPr>
          <p:nvPr>
            <p:ph type="title"/>
          </p:nvPr>
        </p:nvSpPr>
        <p:spPr>
          <a:xfrm>
            <a:off x="152400" y="-76200"/>
            <a:ext cx="8929688" cy="611188"/>
          </a:xfrm>
        </p:spPr>
        <p:txBody>
          <a:bodyPr/>
          <a:lstStyle/>
          <a:p>
            <a:pPr marL="342900" indent="-342900"/>
            <a:r>
              <a:rPr lang="en-US" altLang="en-US" dirty="0" smtClean="0">
                <a:ea typeface="Geneva" charset="-128"/>
              </a:rPr>
              <a:t>Attachment API</a:t>
            </a:r>
            <a:endParaRPr lang="en-US" altLang="en-US" dirty="0" smtClean="0">
              <a:latin typeface="Calibri" pitchFamily="34" charset="0"/>
              <a:ea typeface="Geneva" charset="-128"/>
              <a:cs typeface="Arial" pitchFamily="34" charset="0"/>
            </a:endParaRPr>
          </a:p>
        </p:txBody>
      </p:sp>
      <p:sp>
        <p:nvSpPr>
          <p:cNvPr id="4096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A45787A6-0983-4A1C-BCDF-1E69CC170DC0}" type="slidenum">
              <a:rPr lang="en-US" altLang="en-US" sz="800" b="0" smtClean="0">
                <a:solidFill>
                  <a:schemeClr val="tx1"/>
                </a:solidFill>
                <a:ea typeface="Arial Unicode MS" pitchFamily="34" charset="-128"/>
              </a:rPr>
              <a:pPr/>
              <a:t>1</a:t>
            </a:fld>
            <a:endParaRPr lang="en-US" altLang="en-US" sz="800" b="0" smtClean="0">
              <a:solidFill>
                <a:schemeClr val="tx1"/>
              </a:solidFill>
              <a:ea typeface="Arial Unicode MS" pitchFamily="34" charset="-128"/>
            </a:endParaRPr>
          </a:p>
        </p:txBody>
      </p:sp>
      <p:sp>
        <p:nvSpPr>
          <p:cNvPr id="3" name="Rectangle 10"/>
          <p:cNvSpPr>
            <a:spLocks noChangeArrowheads="1"/>
          </p:cNvSpPr>
          <p:nvPr/>
        </p:nvSpPr>
        <p:spPr bwMode="auto">
          <a:xfrm>
            <a:off x="96838" y="523875"/>
            <a:ext cx="4330700"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PROJECT BACKGROUND</a:t>
            </a:r>
            <a:endParaRPr lang="en-US" sz="1600" dirty="0">
              <a:latin typeface="Calibri" pitchFamily="34" charset="0"/>
            </a:endParaRPr>
          </a:p>
        </p:txBody>
      </p:sp>
      <p:sp>
        <p:nvSpPr>
          <p:cNvPr id="4" name="Rectangle 10"/>
          <p:cNvSpPr>
            <a:spLocks noChangeArrowheads="1"/>
          </p:cNvSpPr>
          <p:nvPr/>
        </p:nvSpPr>
        <p:spPr bwMode="auto">
          <a:xfrm>
            <a:off x="4640263" y="523875"/>
            <a:ext cx="4330700" cy="214313"/>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OTHER DETAILS</a:t>
            </a:r>
          </a:p>
        </p:txBody>
      </p:sp>
      <p:sp>
        <p:nvSpPr>
          <p:cNvPr id="40966" name="Text Box 5"/>
          <p:cNvSpPr txBox="1">
            <a:spLocks noChangeArrowheads="1"/>
          </p:cNvSpPr>
          <p:nvPr/>
        </p:nvSpPr>
        <p:spPr bwMode="auto">
          <a:xfrm>
            <a:off x="4748213" y="839788"/>
            <a:ext cx="4114800" cy="193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r>
              <a:rPr lang="en-US" altLang="en-US" b="0" u="sng" dirty="0" smtClean="0">
                <a:solidFill>
                  <a:srgbClr val="A50021"/>
                </a:solidFill>
                <a:latin typeface="Calibri" pitchFamily="34" charset="0"/>
                <a:ea typeface="Arial Unicode MS" pitchFamily="34" charset="-128"/>
              </a:rPr>
              <a:t>Idea Logged By:</a:t>
            </a:r>
            <a:r>
              <a:rPr lang="en-US" altLang="en-US" b="0" dirty="0" smtClean="0">
                <a:solidFill>
                  <a:schemeClr val="tx1"/>
                </a:solidFill>
                <a:latin typeface="Calibri" pitchFamily="34" charset="0"/>
                <a:ea typeface="Arial Unicode MS" pitchFamily="34" charset="-128"/>
              </a:rPr>
              <a:t> Himanshu S Srivastava</a:t>
            </a:r>
          </a:p>
          <a:p>
            <a:pPr algn="l" eaLnBrk="1" hangingPunct="1"/>
            <a:r>
              <a:rPr lang="en-US" altLang="en-US" b="0" u="sng" dirty="0" smtClean="0">
                <a:solidFill>
                  <a:srgbClr val="A50021"/>
                </a:solidFill>
                <a:latin typeface="Calibri" pitchFamily="34" charset="0"/>
                <a:ea typeface="Arial Unicode MS" pitchFamily="34" charset="-128"/>
              </a:rPr>
              <a:t>Project/Team Name:</a:t>
            </a:r>
            <a:r>
              <a:rPr lang="en-US" altLang="en-US" b="0" dirty="0" smtClean="0">
                <a:solidFill>
                  <a:schemeClr val="tx1"/>
                </a:solidFill>
                <a:latin typeface="Calibri" pitchFamily="34" charset="0"/>
                <a:ea typeface="Arial Unicode MS" pitchFamily="34" charset="-128"/>
              </a:rPr>
              <a:t> </a:t>
            </a:r>
            <a:r>
              <a:rPr lang="en-US" b="0" dirty="0" err="1" smtClean="0">
                <a:solidFill>
                  <a:schemeClr val="tx1"/>
                </a:solidFill>
                <a:latin typeface="Calibri" pitchFamily="34" charset="0"/>
                <a:ea typeface="Arial Unicode MS" pitchFamily="34" charset="-128"/>
              </a:rPr>
              <a:t>UHOne</a:t>
            </a:r>
            <a:r>
              <a:rPr lang="en-US" b="0" dirty="0" smtClean="0">
                <a:solidFill>
                  <a:schemeClr val="tx1"/>
                </a:solidFill>
                <a:latin typeface="Calibri" pitchFamily="34" charset="0"/>
                <a:ea typeface="Arial Unicode MS" pitchFamily="34" charset="-128"/>
              </a:rPr>
              <a:t> Transformation 2.0 </a:t>
            </a:r>
            <a:endParaRPr lang="en-US" altLang="en-US" b="0" dirty="0" smtClean="0">
              <a:solidFill>
                <a:schemeClr val="tx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Project Nature: </a:t>
            </a:r>
            <a:r>
              <a:rPr lang="en-US" altLang="en-US" b="0" dirty="0" smtClean="0">
                <a:solidFill>
                  <a:schemeClr val="tx1"/>
                </a:solidFill>
                <a:latin typeface="Calibri" pitchFamily="34" charset="0"/>
                <a:ea typeface="Arial Unicode MS" pitchFamily="34" charset="-128"/>
              </a:rPr>
              <a:t>Event Logging Framework</a:t>
            </a:r>
          </a:p>
          <a:p>
            <a:pPr algn="l" eaLnBrk="1" hangingPunct="1"/>
            <a:r>
              <a:rPr lang="en-US" altLang="en-US" b="0" u="sng" dirty="0" smtClean="0">
                <a:solidFill>
                  <a:srgbClr val="A50021"/>
                </a:solidFill>
                <a:latin typeface="Calibri" pitchFamily="34" charset="0"/>
                <a:ea typeface="Arial Unicode MS" pitchFamily="34" charset="-128"/>
              </a:rPr>
              <a:t>IT Leader</a:t>
            </a:r>
            <a:r>
              <a:rPr lang="en-US" altLang="en-US" b="0" dirty="0" smtClean="0">
                <a:solidFill>
                  <a:srgbClr val="333333"/>
                </a:solidFill>
                <a:latin typeface="Calibri" pitchFamily="34" charset="0"/>
                <a:ea typeface="Arial Unicode MS" pitchFamily="34" charset="-128"/>
              </a:rPr>
              <a:t>: Srinivas </a:t>
            </a:r>
            <a:r>
              <a:rPr lang="en-US" altLang="en-US" b="0" dirty="0" err="1" smtClean="0">
                <a:solidFill>
                  <a:srgbClr val="333333"/>
                </a:solidFill>
                <a:latin typeface="Calibri" pitchFamily="34" charset="0"/>
                <a:ea typeface="Arial Unicode MS" pitchFamily="34" charset="-128"/>
              </a:rPr>
              <a:t>Ramsagar</a:t>
            </a:r>
            <a:endParaRPr lang="en-US" altLang="en-US" b="0" u="sng" dirty="0" smtClean="0">
              <a:solidFill>
                <a:srgbClr val="A5002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Business Segment:</a:t>
            </a:r>
            <a:r>
              <a:rPr lang="en-US" altLang="en-US" b="0" dirty="0" smtClean="0">
                <a:solidFill>
                  <a:srgbClr val="333333"/>
                </a:solidFill>
                <a:latin typeface="Calibri" pitchFamily="34" charset="0"/>
                <a:ea typeface="Arial Unicode MS" pitchFamily="34" charset="-128"/>
              </a:rPr>
              <a:t> OGS</a:t>
            </a:r>
            <a:endParaRPr lang="en-US" altLang="en-US" b="0" u="sng" dirty="0" smtClean="0">
              <a:solidFill>
                <a:srgbClr val="A5002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ADG:</a:t>
            </a:r>
            <a:r>
              <a:rPr lang="en-US" altLang="en-US" b="0" dirty="0" smtClean="0">
                <a:solidFill>
                  <a:srgbClr val="333333"/>
                </a:solidFill>
                <a:latin typeface="Calibri" pitchFamily="34" charset="0"/>
                <a:ea typeface="Arial Unicode MS" pitchFamily="34" charset="-128"/>
              </a:rPr>
              <a:t> </a:t>
            </a:r>
          </a:p>
          <a:p>
            <a:pPr algn="l" eaLnBrk="1" hangingPunct="1"/>
            <a:r>
              <a:rPr lang="en-US" altLang="en-US" b="0" u="sng" dirty="0" smtClean="0">
                <a:solidFill>
                  <a:srgbClr val="A50021"/>
                </a:solidFill>
                <a:latin typeface="Calibri" pitchFamily="34" charset="0"/>
                <a:ea typeface="Arial Unicode MS" pitchFamily="34" charset="-128"/>
              </a:rPr>
              <a:t>ADG Leader:</a:t>
            </a:r>
            <a:r>
              <a:rPr lang="en-US" altLang="en-US" b="0" dirty="0" smtClean="0">
                <a:solidFill>
                  <a:srgbClr val="333333"/>
                </a:solidFill>
                <a:latin typeface="Calibri" pitchFamily="34" charset="0"/>
                <a:ea typeface="Arial Unicode MS" pitchFamily="34" charset="-128"/>
              </a:rPr>
              <a:t> </a:t>
            </a:r>
          </a:p>
          <a:p>
            <a:pPr algn="l" eaLnBrk="1" hangingPunct="1"/>
            <a:r>
              <a:rPr lang="en-US" altLang="en-US" b="0" u="sng" dirty="0" smtClean="0">
                <a:solidFill>
                  <a:srgbClr val="A50021"/>
                </a:solidFill>
                <a:latin typeface="Calibri" pitchFamily="34" charset="0"/>
                <a:ea typeface="Arial Unicode MS" pitchFamily="34" charset="-128"/>
              </a:rPr>
              <a:t>Offshore approver: </a:t>
            </a:r>
            <a:r>
              <a:rPr lang="en-US" altLang="en-US" b="0" dirty="0" smtClean="0">
                <a:solidFill>
                  <a:srgbClr val="333333"/>
                </a:solidFill>
                <a:latin typeface="Calibri" pitchFamily="34" charset="0"/>
                <a:ea typeface="Arial Unicode MS" pitchFamily="34" charset="-128"/>
              </a:rPr>
              <a:t>K </a:t>
            </a:r>
            <a:r>
              <a:rPr lang="en-US" altLang="en-US" b="0" dirty="0">
                <a:solidFill>
                  <a:srgbClr val="333333"/>
                </a:solidFill>
                <a:latin typeface="Calibri" pitchFamily="34" charset="0"/>
                <a:ea typeface="Arial Unicode MS" pitchFamily="34" charset="-128"/>
              </a:rPr>
              <a:t>T, </a:t>
            </a:r>
            <a:r>
              <a:rPr lang="en-US" altLang="en-US" b="0" dirty="0" smtClean="0">
                <a:solidFill>
                  <a:srgbClr val="333333"/>
                </a:solidFill>
                <a:latin typeface="Calibri" pitchFamily="34" charset="0"/>
                <a:ea typeface="Arial Unicode MS" pitchFamily="34" charset="-128"/>
              </a:rPr>
              <a:t>Srikanth</a:t>
            </a:r>
          </a:p>
          <a:p>
            <a:pPr algn="l" eaLnBrk="1" hangingPunct="1"/>
            <a:r>
              <a:rPr lang="en-US" altLang="en-US" b="0" u="sng" dirty="0" smtClean="0">
                <a:solidFill>
                  <a:srgbClr val="A50021"/>
                </a:solidFill>
                <a:latin typeface="Calibri" pitchFamily="34" charset="0"/>
                <a:ea typeface="Arial Unicode MS" pitchFamily="34" charset="-128"/>
              </a:rPr>
              <a:t>Onsite Approver</a:t>
            </a:r>
            <a:r>
              <a:rPr lang="en-US" altLang="en-US" b="0" u="sng" smtClean="0">
                <a:solidFill>
                  <a:srgbClr val="A50021"/>
                </a:solidFill>
                <a:latin typeface="Calibri" pitchFamily="34" charset="0"/>
                <a:ea typeface="Arial Unicode MS" pitchFamily="34" charset="-128"/>
              </a:rPr>
              <a:t>:</a:t>
            </a:r>
            <a:r>
              <a:rPr lang="en-US" altLang="en-US" b="0" smtClean="0">
                <a:solidFill>
                  <a:srgbClr val="333333"/>
                </a:solidFill>
                <a:latin typeface="Calibri" pitchFamily="34" charset="0"/>
                <a:ea typeface="Arial Unicode MS" pitchFamily="34" charset="-128"/>
              </a:rPr>
              <a:t> N/A</a:t>
            </a:r>
            <a:r>
              <a:rPr lang="en-US" altLang="en-US" b="0" dirty="0" smtClean="0">
                <a:solidFill>
                  <a:srgbClr val="333333"/>
                </a:solidFill>
                <a:latin typeface="Calibri" pitchFamily="34" charset="0"/>
                <a:ea typeface="Arial Unicode MS" pitchFamily="34" charset="-128"/>
              </a:rPr>
              <a:t>	</a:t>
            </a:r>
            <a:endParaRPr lang="en-US" altLang="en-US" b="0" dirty="0">
              <a:solidFill>
                <a:srgbClr val="333333"/>
              </a:solidFill>
              <a:latin typeface="Calibri" pitchFamily="34" charset="0"/>
              <a:ea typeface="Arial Unicode MS" pitchFamily="34" charset="-128"/>
            </a:endParaRPr>
          </a:p>
        </p:txBody>
      </p:sp>
      <p:sp>
        <p:nvSpPr>
          <p:cNvPr id="5127" name="Rectangle 4"/>
          <p:cNvSpPr>
            <a:spLocks noChangeArrowheads="1"/>
          </p:cNvSpPr>
          <p:nvPr/>
        </p:nvSpPr>
        <p:spPr bwMode="auto">
          <a:xfrm>
            <a:off x="98425" y="811213"/>
            <a:ext cx="424815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lnSpc>
                <a:spcPct val="90000"/>
              </a:lnSpc>
              <a:defRPr/>
            </a:pPr>
            <a:r>
              <a:rPr lang="en-US" u="sng" dirty="0" smtClean="0">
                <a:solidFill>
                  <a:srgbClr val="A50021"/>
                </a:solidFill>
                <a:latin typeface="Calibri" pitchFamily="34" charset="0"/>
                <a:ea typeface="Arial Unicode MS" pitchFamily="34" charset="-128"/>
                <a:cs typeface="Arial" charset="0"/>
              </a:rPr>
              <a:t>Idea: </a:t>
            </a:r>
            <a:r>
              <a:rPr lang="en-US" altLang="en-US" b="0" dirty="0">
                <a:solidFill>
                  <a:schemeClr val="tx1"/>
                </a:solidFill>
                <a:latin typeface="Calibri" pitchFamily="34" charset="0"/>
                <a:ea typeface="Arial Unicode MS" pitchFamily="34" charset="-128"/>
                <a:cs typeface="Arial" charset="0"/>
              </a:rPr>
              <a:t> </a:t>
            </a:r>
            <a:r>
              <a:rPr lang="en-US" altLang="en-US" b="0" dirty="0" smtClean="0">
                <a:solidFill>
                  <a:schemeClr val="tx1"/>
                </a:solidFill>
                <a:latin typeface="Calibri" pitchFamily="34" charset="0"/>
                <a:ea typeface="Arial Unicode MS" pitchFamily="34" charset="-128"/>
                <a:cs typeface="Arial" charset="0"/>
              </a:rPr>
              <a:t>Facets Attachment API</a:t>
            </a:r>
            <a:endParaRPr lang="en-US" altLang="en-US" b="0" dirty="0">
              <a:solidFill>
                <a:schemeClr val="tx1"/>
              </a:solidFill>
              <a:latin typeface="Calibri" pitchFamily="34" charset="0"/>
              <a:ea typeface="Arial Unicode MS" pitchFamily="34" charset="-128"/>
            </a:endParaRPr>
          </a:p>
          <a:p>
            <a:pPr algn="l">
              <a:lnSpc>
                <a:spcPct val="90000"/>
              </a:lnSpc>
              <a:defRPr/>
            </a:pPr>
            <a:r>
              <a:rPr lang="en-US" u="sng" dirty="0" smtClean="0">
                <a:solidFill>
                  <a:srgbClr val="A50021"/>
                </a:solidFill>
                <a:latin typeface="Calibri" pitchFamily="34" charset="0"/>
                <a:ea typeface="Arial Unicode MS" pitchFamily="34" charset="-128"/>
                <a:cs typeface="Arial" charset="0"/>
              </a:rPr>
              <a:t>Business Case</a:t>
            </a:r>
            <a:r>
              <a:rPr lang="en-US" b="0" dirty="0" smtClean="0">
                <a:solidFill>
                  <a:srgbClr val="333333"/>
                </a:solidFill>
                <a:latin typeface="Calibri" pitchFamily="34" charset="0"/>
                <a:ea typeface="Arial Unicode MS" pitchFamily="34" charset="-128"/>
                <a:cs typeface="Arial" charset="0"/>
              </a:rPr>
              <a:t>: </a:t>
            </a:r>
            <a:r>
              <a:rPr lang="en-US" altLang="en-US" b="0" dirty="0" smtClean="0">
                <a:solidFill>
                  <a:schemeClr val="tx1"/>
                </a:solidFill>
                <a:latin typeface="Calibri" pitchFamily="34" charset="0"/>
                <a:ea typeface="Arial Unicode MS" pitchFamily="34" charset="-128"/>
                <a:cs typeface="Arial" charset="0"/>
              </a:rPr>
              <a:t>Generic Attachment API</a:t>
            </a:r>
          </a:p>
          <a:p>
            <a:pPr algn="l">
              <a:lnSpc>
                <a:spcPct val="90000"/>
              </a:lnSpc>
              <a:defRPr/>
            </a:pPr>
            <a:endParaRPr lang="en-US" b="0" dirty="0" smtClean="0">
              <a:solidFill>
                <a:srgbClr val="333333"/>
              </a:solidFill>
              <a:latin typeface="Calibri" pitchFamily="34" charset="0"/>
              <a:ea typeface="Arial Unicode MS" pitchFamily="34" charset="-128"/>
              <a:cs typeface="Arial" charset="0"/>
            </a:endParaRPr>
          </a:p>
          <a:p>
            <a:pPr marL="342900" indent="-342900" algn="l">
              <a:lnSpc>
                <a:spcPct val="90000"/>
              </a:lnSpc>
              <a:defRPr/>
            </a:pPr>
            <a:r>
              <a:rPr lang="en-US" u="sng" dirty="0" smtClean="0">
                <a:solidFill>
                  <a:srgbClr val="A50021"/>
                </a:solidFill>
                <a:latin typeface="Calibri" pitchFamily="34" charset="0"/>
                <a:ea typeface="Arial Unicode MS" pitchFamily="34" charset="-128"/>
                <a:cs typeface="Arial" charset="0"/>
              </a:rPr>
              <a:t>Problem Statement:</a:t>
            </a:r>
            <a:r>
              <a:rPr lang="en-US" b="0" dirty="0" smtClean="0">
                <a:solidFill>
                  <a:srgbClr val="333333"/>
                </a:solidFill>
                <a:latin typeface="Calibri" pitchFamily="34" charset="0"/>
                <a:ea typeface="Arial Unicode MS" pitchFamily="34" charset="-128"/>
                <a:cs typeface="Arial" charset="0"/>
              </a:rPr>
              <a:t> </a:t>
            </a:r>
          </a:p>
          <a:p>
            <a:pPr algn="l">
              <a:lnSpc>
                <a:spcPct val="90000"/>
              </a:lnSpc>
              <a:defRPr/>
            </a:pPr>
            <a:r>
              <a:rPr lang="en-US" altLang="en-US" b="0" dirty="0">
                <a:solidFill>
                  <a:schemeClr val="tx1"/>
                </a:solidFill>
                <a:latin typeface="Calibri" pitchFamily="34" charset="0"/>
                <a:ea typeface="Arial Unicode MS" pitchFamily="34" charset="-128"/>
                <a:cs typeface="Arial" charset="0"/>
              </a:rPr>
              <a:t>To insert/update attachment fields into facets at Subscriber/Member/Billing level for any given Style ID current process is not reusable and needs to be modified for any new style id or changes in existing style id, Which increases the redundancy in testing and development effort </a:t>
            </a:r>
            <a:endParaRPr lang="en-US" altLang="en-US" b="0" dirty="0" smtClean="0">
              <a:solidFill>
                <a:schemeClr val="tx1"/>
              </a:solidFill>
              <a:latin typeface="Calibri" pitchFamily="34" charset="0"/>
              <a:ea typeface="Arial Unicode MS" pitchFamily="34" charset="-128"/>
              <a:cs typeface="Arial" charset="0"/>
            </a:endParaRPr>
          </a:p>
          <a:p>
            <a:pPr algn="l">
              <a:lnSpc>
                <a:spcPct val="90000"/>
              </a:lnSpc>
              <a:defRPr/>
            </a:pPr>
            <a:r>
              <a:rPr lang="en-US" u="sng" dirty="0" smtClean="0">
                <a:solidFill>
                  <a:srgbClr val="A50021"/>
                </a:solidFill>
                <a:latin typeface="Calibri" pitchFamily="34" charset="0"/>
                <a:ea typeface="Arial Unicode MS" pitchFamily="34" charset="-128"/>
                <a:cs typeface="Arial" charset="0"/>
              </a:rPr>
              <a:t>Goal Statement: </a:t>
            </a:r>
            <a:r>
              <a:rPr lang="en-US" b="0" dirty="0" smtClean="0">
                <a:solidFill>
                  <a:schemeClr val="tx1"/>
                </a:solidFill>
                <a:latin typeface="Calibri" pitchFamily="34" charset="0"/>
                <a:ea typeface="Arial Unicode MS" pitchFamily="34" charset="-128"/>
                <a:cs typeface="Arial" charset="0"/>
              </a:rPr>
              <a:t> </a:t>
            </a:r>
            <a:endParaRPr lang="en-US" dirty="0" smtClean="0"/>
          </a:p>
          <a:p>
            <a:pPr algn="just">
              <a:lnSpc>
                <a:spcPct val="100000"/>
              </a:lnSpc>
            </a:pPr>
            <a:r>
              <a:rPr lang="en-US" b="0" dirty="0">
                <a:solidFill>
                  <a:schemeClr val="tx1"/>
                </a:solidFill>
                <a:latin typeface="Calibri" pitchFamily="34" charset="0"/>
                <a:ea typeface="Arial Unicode MS" pitchFamily="34" charset="-128"/>
                <a:cs typeface="Arial" charset="0"/>
              </a:rPr>
              <a:t>Attachment </a:t>
            </a:r>
            <a:r>
              <a:rPr lang="en-US" b="0" dirty="0" err="1">
                <a:solidFill>
                  <a:schemeClr val="tx1"/>
                </a:solidFill>
                <a:latin typeface="Calibri" pitchFamily="34" charset="0"/>
                <a:ea typeface="Arial Unicode MS" pitchFamily="34" charset="-128"/>
                <a:cs typeface="Arial" charset="0"/>
              </a:rPr>
              <a:t>Microservice</a:t>
            </a:r>
            <a:r>
              <a:rPr lang="en-US" b="0" dirty="0">
                <a:solidFill>
                  <a:schemeClr val="tx1"/>
                </a:solidFill>
                <a:latin typeface="Calibri" pitchFamily="34" charset="0"/>
                <a:ea typeface="Arial Unicode MS" pitchFamily="34" charset="-128"/>
                <a:cs typeface="Arial" charset="0"/>
              </a:rPr>
              <a:t> to insert/update attachment fields into facets based on Subscriber ID at Subscriber/Member/Billing level for any given Style ID. To reduce the testing and development effort for all upcoming attachment changes, only BRC needs to be created for any new attachments </a:t>
            </a:r>
            <a:endParaRPr lang="en-US" altLang="en-US" b="0" dirty="0">
              <a:solidFill>
                <a:schemeClr val="tx1"/>
              </a:solidFill>
              <a:latin typeface="Calibri" pitchFamily="34" charset="0"/>
              <a:ea typeface="Arial Unicode MS" pitchFamily="34" charset="-128"/>
              <a:cs typeface="Arial" charset="0"/>
            </a:endParaRPr>
          </a:p>
        </p:txBody>
      </p:sp>
      <p:sp>
        <p:nvSpPr>
          <p:cNvPr id="7" name="Rectangle 10"/>
          <p:cNvSpPr>
            <a:spLocks noChangeArrowheads="1"/>
          </p:cNvSpPr>
          <p:nvPr/>
        </p:nvSpPr>
        <p:spPr bwMode="auto">
          <a:xfrm>
            <a:off x="17463" y="4484688"/>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SOLUTION IMPLEMENTED</a:t>
            </a:r>
          </a:p>
        </p:txBody>
      </p:sp>
      <p:sp>
        <p:nvSpPr>
          <p:cNvPr id="5129" name="Rectangle 11"/>
          <p:cNvSpPr>
            <a:spLocks noChangeArrowheads="1"/>
          </p:cNvSpPr>
          <p:nvPr/>
        </p:nvSpPr>
        <p:spPr bwMode="auto">
          <a:xfrm>
            <a:off x="38100" y="4816474"/>
            <a:ext cx="4332288" cy="1350645"/>
          </a:xfrm>
          <a:prstGeom prst="rect">
            <a:avLst/>
          </a:prstGeom>
          <a:solidFill>
            <a:srgbClr val="F4F0F3">
              <a:alpha val="59999"/>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p>
            <a:pPr algn="just">
              <a:lnSpc>
                <a:spcPct val="100000"/>
              </a:lnSpc>
            </a:pPr>
            <a:r>
              <a:rPr lang="en-US" b="0" dirty="0">
                <a:solidFill>
                  <a:schemeClr val="tx1"/>
                </a:solidFill>
                <a:latin typeface="Calibri" pitchFamily="34" charset="0"/>
                <a:ea typeface="Arial Unicode MS" pitchFamily="34" charset="-128"/>
                <a:cs typeface="Arial" charset="0"/>
              </a:rPr>
              <a:t>Creating </a:t>
            </a:r>
            <a:r>
              <a:rPr lang="en-US" b="0" dirty="0" smtClean="0">
                <a:solidFill>
                  <a:schemeClr val="tx1"/>
                </a:solidFill>
                <a:latin typeface="Calibri" pitchFamily="34" charset="0"/>
                <a:ea typeface="Arial Unicode MS" pitchFamily="34" charset="-128"/>
                <a:cs typeface="Arial" charset="0"/>
              </a:rPr>
              <a:t>a reusable </a:t>
            </a:r>
            <a:r>
              <a:rPr lang="en-US" b="0" dirty="0">
                <a:solidFill>
                  <a:schemeClr val="tx1"/>
                </a:solidFill>
                <a:latin typeface="Calibri" pitchFamily="34" charset="0"/>
                <a:ea typeface="Arial Unicode MS" pitchFamily="34" charset="-128"/>
                <a:cs typeface="Arial" charset="0"/>
              </a:rPr>
              <a:t>attachment </a:t>
            </a:r>
            <a:r>
              <a:rPr lang="en-US" b="0" dirty="0" err="1">
                <a:solidFill>
                  <a:schemeClr val="tx1"/>
                </a:solidFill>
                <a:latin typeface="Calibri" pitchFamily="34" charset="0"/>
                <a:ea typeface="Arial Unicode MS" pitchFamily="34" charset="-128"/>
                <a:cs typeface="Arial" charset="0"/>
              </a:rPr>
              <a:t>microservice</a:t>
            </a:r>
            <a:r>
              <a:rPr lang="en-US" b="0" dirty="0">
                <a:solidFill>
                  <a:schemeClr val="tx1"/>
                </a:solidFill>
                <a:latin typeface="Calibri" pitchFamily="34" charset="0"/>
                <a:ea typeface="Arial Unicode MS" pitchFamily="34" charset="-128"/>
                <a:cs typeface="Arial" charset="0"/>
              </a:rPr>
              <a:t> to insert/update attachment fields into facets based on Subscriber ID at Subscriber/Member/Billing level for any given Style </a:t>
            </a:r>
            <a:r>
              <a:rPr lang="en-US" b="0" dirty="0" smtClean="0">
                <a:solidFill>
                  <a:schemeClr val="tx1"/>
                </a:solidFill>
                <a:latin typeface="Calibri" pitchFamily="34" charset="0"/>
                <a:ea typeface="Arial Unicode MS" pitchFamily="34" charset="-128"/>
                <a:cs typeface="Arial" charset="0"/>
              </a:rPr>
              <a:t>ID and </a:t>
            </a:r>
            <a:r>
              <a:rPr lang="en-US" b="0" dirty="0">
                <a:solidFill>
                  <a:schemeClr val="tx1"/>
                </a:solidFill>
                <a:latin typeface="Calibri" pitchFamily="34" charset="0"/>
                <a:ea typeface="Arial Unicode MS" pitchFamily="34" charset="-128"/>
                <a:cs typeface="Arial" charset="0"/>
              </a:rPr>
              <a:t>also provides code reusability.</a:t>
            </a:r>
            <a:endParaRPr lang="en-US" altLang="en-US" b="0" dirty="0">
              <a:solidFill>
                <a:schemeClr val="tx1"/>
              </a:solidFill>
              <a:latin typeface="Calibri" pitchFamily="34" charset="0"/>
              <a:ea typeface="Arial Unicode MS" pitchFamily="34" charset="-128"/>
              <a:cs typeface="Arial" charset="0"/>
            </a:endParaRPr>
          </a:p>
        </p:txBody>
      </p:sp>
      <p:sp>
        <p:nvSpPr>
          <p:cNvPr id="9" name="Rectangle 10"/>
          <p:cNvSpPr>
            <a:spLocks noChangeArrowheads="1"/>
          </p:cNvSpPr>
          <p:nvPr/>
        </p:nvSpPr>
        <p:spPr bwMode="auto">
          <a:xfrm>
            <a:off x="4662488" y="2720975"/>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BENEFITS</a:t>
            </a:r>
          </a:p>
        </p:txBody>
      </p:sp>
      <p:sp>
        <p:nvSpPr>
          <p:cNvPr id="40971" name="Rectangle 1"/>
          <p:cNvSpPr>
            <a:spLocks noChangeArrowheads="1"/>
          </p:cNvSpPr>
          <p:nvPr/>
        </p:nvSpPr>
        <p:spPr bwMode="auto">
          <a:xfrm>
            <a:off x="4583113" y="3089275"/>
            <a:ext cx="4572000"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marL="285750" lvl="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No need to create the attachments flows separately for each service</a:t>
            </a:r>
            <a:r>
              <a:rPr lang="en-US" altLang="en-US" b="0" dirty="0" smtClean="0">
                <a:solidFill>
                  <a:schemeClr val="tx1"/>
                </a:solidFill>
                <a:latin typeface="Calibri" pitchFamily="34" charset="0"/>
                <a:ea typeface="Arial Unicode MS" pitchFamily="34" charset="-128"/>
                <a:cs typeface="Arial" charset="0"/>
              </a:rPr>
              <a:t>. </a:t>
            </a:r>
            <a:endParaRPr lang="en-US" b="0" dirty="0">
              <a:solidFill>
                <a:schemeClr val="tx1"/>
              </a:solidFill>
              <a:latin typeface="Calibri" pitchFamily="34" charset="0"/>
              <a:ea typeface="Arial Unicode MS" pitchFamily="34" charset="-128"/>
              <a:cs typeface="Arial" charset="0"/>
            </a:endParaRPr>
          </a:p>
          <a:p>
            <a:pPr marL="28575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Developer can easily use the API using POST/PUT</a:t>
            </a:r>
            <a:r>
              <a:rPr lang="en-US" b="0" dirty="0">
                <a:solidFill>
                  <a:schemeClr val="tx1"/>
                </a:solidFill>
                <a:latin typeface="Calibri" pitchFamily="34" charset="0"/>
                <a:ea typeface="Arial Unicode MS" pitchFamily="34" charset="-128"/>
                <a:cs typeface="Arial" charset="0"/>
              </a:rPr>
              <a:t> </a:t>
            </a:r>
            <a:r>
              <a:rPr lang="en-US" b="0" dirty="0" smtClean="0">
                <a:solidFill>
                  <a:schemeClr val="tx1"/>
                </a:solidFill>
                <a:latin typeface="Calibri" pitchFamily="34" charset="0"/>
                <a:ea typeface="Arial Unicode MS" pitchFamily="34" charset="-128"/>
                <a:cs typeface="Arial" charset="0"/>
              </a:rPr>
              <a:t>method. </a:t>
            </a:r>
          </a:p>
          <a:p>
            <a:pPr marL="28575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API is open source , easy to maintain and can be enhanced in future as well.</a:t>
            </a:r>
          </a:p>
          <a:p>
            <a:pPr marL="285750" lvl="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Easy to access logs from event tables.</a:t>
            </a:r>
          </a:p>
          <a:p>
            <a:pPr marL="285750" lvl="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BRC driven STYLE IDs , Easy to configure for any future Attachments needs.</a:t>
            </a:r>
          </a:p>
          <a:p>
            <a:pPr algn="l"/>
            <a:endParaRPr lang="en-US" altLang="en-US" b="0" dirty="0">
              <a:solidFill>
                <a:schemeClr val="tx1"/>
              </a:solidFill>
              <a:latin typeface="Calibri" pitchFamily="34" charset="0"/>
              <a:ea typeface="Arial Unicode MS" pitchFamily="34" charset="-128"/>
              <a:cs typeface="Arial"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solidFill>
                  <a:srgbClr val="0D776E"/>
                </a:solidFill>
                <a:ea typeface="Geneva" charset="-128"/>
              </a:rPr>
              <a:t>Financial Impact</a:t>
            </a:r>
          </a:p>
        </p:txBody>
      </p:sp>
      <p:graphicFrame>
        <p:nvGraphicFramePr>
          <p:cNvPr id="6" name="Group 47"/>
          <p:cNvGraphicFramePr>
            <a:graphicFrameLocks/>
          </p:cNvGraphicFramePr>
          <p:nvPr>
            <p:extLst>
              <p:ext uri="{D42A27DB-BD31-4B8C-83A1-F6EECF244321}">
                <p14:modId xmlns:p14="http://schemas.microsoft.com/office/powerpoint/2010/main" val="2571945114"/>
              </p:ext>
            </p:extLst>
          </p:nvPr>
        </p:nvGraphicFramePr>
        <p:xfrm>
          <a:off x="533400" y="1371600"/>
          <a:ext cx="8262938" cy="4007328"/>
        </p:xfrm>
        <a:graphic>
          <a:graphicData uri="http://schemas.openxmlformats.org/drawingml/2006/table">
            <a:tbl>
              <a:tblPr/>
              <a:tblGrid>
                <a:gridCol w="1676400"/>
                <a:gridCol w="1924050"/>
                <a:gridCol w="1710104"/>
                <a:gridCol w="876057"/>
                <a:gridCol w="2076327"/>
              </a:tblGrid>
              <a:tr h="631765">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Description </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Before Improvement</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After Improvement</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smtClean="0">
                          <a:ln>
                            <a:noFill/>
                          </a:ln>
                          <a:solidFill>
                            <a:srgbClr val="000000"/>
                          </a:solidFill>
                          <a:effectLst/>
                          <a:latin typeface="Arial" charset="0"/>
                          <a:ea typeface="Arial Unicode MS" pitchFamily="34" charset="-128"/>
                          <a:cs typeface="Arial Unicode MS" pitchFamily="34" charset="-128"/>
                        </a:rPr>
                        <a:t>Units</a:t>
                      </a:r>
                      <a:endParaRPr kumimoji="0" lang="en-US" sz="11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Comments</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94366">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100" b="0" i="0" u="none" strike="noStrike" cap="none" normalizeH="0" baseline="0" dirty="0" smtClean="0">
                          <a:ln>
                            <a:noFill/>
                          </a:ln>
                          <a:solidFill>
                            <a:schemeClr val="tx1"/>
                          </a:solidFill>
                          <a:effectLst/>
                          <a:latin typeface="Calibri" pitchFamily="34" charset="0"/>
                          <a:cs typeface="Calibri" pitchFamily="34" charset="0"/>
                        </a:rPr>
                        <a:t>Attachment Request Per Quarter</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2</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2</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APIs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For each API Attachment requirement per quarter</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581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Custom Event Logging  Efforts Per Service</a:t>
                      </a: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160</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8</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Hrs.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After development of generic Attachment API ,no testing needs to be done for attachments process separately, Just needs to verify the attachment tables.</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36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Total Effort (Yearly)</a:t>
                      </a: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(320*4) = 1280</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(16*4) =64</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Hrs.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(Efforts Per Service*</a:t>
                      </a:r>
                      <a:r>
                        <a:rPr kumimoji="0" lang="en-US" sz="1100" b="0" i="0" u="none" strike="noStrike" cap="none" normalizeH="0" baseline="0" dirty="0" smtClean="0">
                          <a:ln>
                            <a:noFill/>
                          </a:ln>
                          <a:solidFill>
                            <a:schemeClr val="tx1"/>
                          </a:solidFill>
                          <a:effectLst/>
                          <a:latin typeface="Calibri" pitchFamily="34" charset="0"/>
                          <a:cs typeface="Calibri" pitchFamily="34" charset="0"/>
                        </a:rPr>
                        <a:t>Service Per Quarter</a:t>
                      </a:r>
                      <a:r>
                        <a:rPr lang="en-US" sz="1100" b="0" i="0" u="none" strike="noStrike" kern="1200" baseline="0" dirty="0" smtClean="0">
                          <a:solidFill>
                            <a:schemeClr val="tx1"/>
                          </a:solidFill>
                          <a:latin typeface="Calibri" pitchFamily="34" charset="0"/>
                          <a:ea typeface="+mn-ea"/>
                          <a:cs typeface="Calibri" pitchFamily="34" charset="0"/>
                        </a:rPr>
                        <a:t>)*4</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1398">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Savings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1216</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Hrs.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$39 per Hrs.</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5837">
                <a:tc gridSpan="3">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1" i="0" u="none" strike="noStrike" kern="1200" baseline="0" dirty="0" smtClean="0">
                          <a:solidFill>
                            <a:schemeClr val="tx1"/>
                          </a:solidFill>
                          <a:latin typeface="Calibri" pitchFamily="34" charset="0"/>
                          <a:ea typeface="+mn-ea"/>
                          <a:cs typeface="Calibri" pitchFamily="34" charset="0"/>
                        </a:rPr>
                        <a:t>Total Cost Savings:  1216 </a:t>
                      </a:r>
                      <a:r>
                        <a:rPr lang="en-US" sz="1100" b="1" i="0" u="none" strike="noStrike" kern="1200" baseline="0" dirty="0" err="1" smtClean="0">
                          <a:solidFill>
                            <a:schemeClr val="tx1"/>
                          </a:solidFill>
                          <a:latin typeface="Calibri" pitchFamily="34" charset="0"/>
                          <a:ea typeface="+mn-ea"/>
                          <a:cs typeface="Calibri" pitchFamily="34" charset="0"/>
                        </a:rPr>
                        <a:t>Hrs</a:t>
                      </a:r>
                      <a:endParaRPr lang="en-US" sz="1100" b="1" i="0" u="none" strike="noStrike" kern="1200" baseline="0" dirty="0" smtClean="0">
                        <a:solidFill>
                          <a:schemeClr val="tx1"/>
                        </a:solidFill>
                        <a:latin typeface="Calibri" pitchFamily="34" charset="0"/>
                        <a:ea typeface="+mn-ea"/>
                        <a:cs typeface="Calibri" pitchFamily="34" charset="0"/>
                      </a:endParaRP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457200" marR="0" lvl="1" indent="0" algn="ctr" defTabSz="914400" rtl="0" eaLnBrk="1" fontAlgn="b" latinLnBrk="0" hangingPunct="1">
                        <a:lnSpc>
                          <a:spcPct val="95000"/>
                        </a:lnSpc>
                        <a:spcBef>
                          <a:spcPct val="0"/>
                        </a:spcBef>
                        <a:spcAft>
                          <a:spcPct val="35000"/>
                        </a:spcAft>
                        <a:buClrTx/>
                        <a:buSzTx/>
                        <a:buFontTx/>
                        <a:buNone/>
                        <a:tabLst/>
                      </a:pPr>
                      <a:endParaRPr kumimoji="0" lang="en-US" sz="1400" b="0"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457200" marR="0" lvl="1" indent="0" algn="ctr" defTabSz="914400" rtl="0" eaLnBrk="1" fontAlgn="b" latinLnBrk="0" hangingPunct="1">
                        <a:lnSpc>
                          <a:spcPct val="95000"/>
                        </a:lnSpc>
                        <a:spcBef>
                          <a:spcPct val="0"/>
                        </a:spcBef>
                        <a:spcAft>
                          <a:spcPct val="35000"/>
                        </a:spcAft>
                        <a:buClrTx/>
                        <a:buSzTx/>
                        <a:buFontTx/>
                        <a:buNone/>
                        <a:tabLst/>
                      </a:pPr>
                      <a:endParaRPr kumimoji="0" lang="en-US" sz="1400" b="0"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Dollars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200" b="1" i="0" u="none" strike="noStrike" kern="1200" baseline="0" dirty="0" smtClean="0">
                          <a:solidFill>
                            <a:schemeClr val="tx1"/>
                          </a:solidFill>
                          <a:latin typeface="Calibri" pitchFamily="34" charset="0"/>
                          <a:ea typeface="+mn-ea"/>
                          <a:cs typeface="Calibri" pitchFamily="34" charset="0"/>
                        </a:rPr>
                        <a:t>$47,424.00</a:t>
                      </a:r>
                      <a:endParaRPr lang="en-US" sz="1100" b="0" i="0" u="none" strike="noStrike" kern="1200" baseline="0" dirty="0" smtClean="0">
                        <a:solidFill>
                          <a:schemeClr val="tx1"/>
                        </a:solidFill>
                        <a:latin typeface="Calibri" pitchFamily="34" charset="0"/>
                        <a:ea typeface="+mn-ea"/>
                        <a:cs typeface="Calibri" pitchFamily="34" charset="0"/>
                      </a:endParaRP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3"/>
          <p:cNvSpPr>
            <a:spLocks noGrp="1"/>
          </p:cNvSpPr>
          <p:nvPr>
            <p:ph type="title"/>
          </p:nvPr>
        </p:nvSpPr>
        <p:spPr/>
        <p:txBody>
          <a:bodyPr/>
          <a:lstStyle/>
          <a:p>
            <a:r>
              <a:rPr lang="en-US" altLang="en-US" smtClean="0">
                <a:ea typeface="Geneva" charset="-128"/>
              </a:rPr>
              <a:t>Other Details</a:t>
            </a:r>
          </a:p>
        </p:txBody>
      </p:sp>
      <p:sp>
        <p:nvSpPr>
          <p:cNvPr id="3" name="Rectangle 10"/>
          <p:cNvSpPr>
            <a:spLocks noChangeArrowheads="1"/>
          </p:cNvSpPr>
          <p:nvPr/>
        </p:nvSpPr>
        <p:spPr bwMode="auto">
          <a:xfrm>
            <a:off x="152400" y="990600"/>
            <a:ext cx="4329113"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sz="1600" dirty="0">
                <a:latin typeface="Calibri" pitchFamily="34" charset="0"/>
              </a:rPr>
              <a:t>UTILIZATION DETAILS</a:t>
            </a:r>
          </a:p>
        </p:txBody>
      </p:sp>
      <p:sp>
        <p:nvSpPr>
          <p:cNvPr id="7174" name="Rectangle 4"/>
          <p:cNvSpPr>
            <a:spLocks noChangeArrowheads="1"/>
          </p:cNvSpPr>
          <p:nvPr/>
        </p:nvSpPr>
        <p:spPr bwMode="auto">
          <a:xfrm>
            <a:off x="152400" y="1390650"/>
            <a:ext cx="424815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defRPr/>
            </a:pPr>
            <a:r>
              <a:rPr lang="en-US" b="0" dirty="0">
                <a:solidFill>
                  <a:schemeClr val="tx1"/>
                </a:solidFill>
                <a:latin typeface="Calibri" pitchFamily="34" charset="0"/>
                <a:ea typeface="Arial Unicode MS" pitchFamily="34" charset="-128"/>
                <a:cs typeface="Arial" charset="0"/>
              </a:rPr>
              <a:t>Attachment </a:t>
            </a:r>
            <a:r>
              <a:rPr lang="en-US" b="0" dirty="0" err="1">
                <a:solidFill>
                  <a:schemeClr val="tx1"/>
                </a:solidFill>
                <a:latin typeface="Calibri" pitchFamily="34" charset="0"/>
                <a:ea typeface="Arial Unicode MS" pitchFamily="34" charset="-128"/>
                <a:cs typeface="Arial" charset="0"/>
              </a:rPr>
              <a:t>Microservice</a:t>
            </a:r>
            <a:r>
              <a:rPr lang="en-US" b="0" dirty="0">
                <a:solidFill>
                  <a:schemeClr val="tx1"/>
                </a:solidFill>
                <a:latin typeface="Calibri" pitchFamily="34" charset="0"/>
                <a:ea typeface="Arial Unicode MS" pitchFamily="34" charset="-128"/>
                <a:cs typeface="Arial" charset="0"/>
              </a:rPr>
              <a:t> to insert/update attachment fields into facets based on Subscriber ID at Subscriber/Member/Billing level for any given Style ID. To reduce the testing and development effort for all upcoming attachment changes, only BRC needs to be created for any new attachments </a:t>
            </a:r>
            <a:endParaRPr lang="en-US" altLang="en-US" b="0" dirty="0">
              <a:solidFill>
                <a:schemeClr val="tx1"/>
              </a:solidFill>
              <a:latin typeface="Calibri" pitchFamily="34" charset="0"/>
              <a:ea typeface="Arial Unicode MS" pitchFamily="34" charset="-128"/>
              <a:cs typeface="Arial" charset="0"/>
            </a:endParaRPr>
          </a:p>
          <a:p>
            <a:pPr algn="l">
              <a:defRPr/>
            </a:pPr>
            <a:r>
              <a:rPr lang="en-US" dirty="0" smtClean="0">
                <a:solidFill>
                  <a:schemeClr val="accent4"/>
                </a:solidFill>
                <a:latin typeface="Calibri" pitchFamily="34" charset="0"/>
                <a:ea typeface="Verdana" pitchFamily="34" charset="0"/>
                <a:cs typeface="Calibri" pitchFamily="34" charset="0"/>
              </a:rPr>
              <a:t>.</a:t>
            </a:r>
            <a:endParaRPr lang="en-US" dirty="0">
              <a:solidFill>
                <a:schemeClr val="accent4"/>
              </a:solidFill>
              <a:latin typeface="Calibri" pitchFamily="34" charset="0"/>
              <a:ea typeface="Verdana" pitchFamily="34" charset="0"/>
              <a:cs typeface="Calibri" pitchFamily="34" charset="0"/>
            </a:endParaRPr>
          </a:p>
        </p:txBody>
      </p:sp>
      <p:sp>
        <p:nvSpPr>
          <p:cNvPr id="7" name="Rectangle 10"/>
          <p:cNvSpPr>
            <a:spLocks noChangeArrowheads="1"/>
          </p:cNvSpPr>
          <p:nvPr/>
        </p:nvSpPr>
        <p:spPr bwMode="auto">
          <a:xfrm>
            <a:off x="347663" y="3767138"/>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SIGN-OFF MAIL</a:t>
            </a:r>
          </a:p>
        </p:txBody>
      </p:sp>
      <p:sp>
        <p:nvSpPr>
          <p:cNvPr id="43014" name="Rectangle 11"/>
          <p:cNvSpPr>
            <a:spLocks noChangeArrowheads="1"/>
          </p:cNvSpPr>
          <p:nvPr/>
        </p:nvSpPr>
        <p:spPr bwMode="auto">
          <a:xfrm>
            <a:off x="384175" y="4170363"/>
            <a:ext cx="4332288" cy="1371600"/>
          </a:xfrm>
          <a:prstGeom prst="rect">
            <a:avLst/>
          </a:prstGeom>
          <a:solidFill>
            <a:srgbClr val="F4F0F3">
              <a:alpha val="59999"/>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endParaRPr lang="en-US" altLang="en-US">
              <a:latin typeface="Calibri" pitchFamily="34" charset="0"/>
            </a:endParaRPr>
          </a:p>
          <a:p>
            <a:endParaRPr lang="en-US" altLang="en-US">
              <a:latin typeface="Calibri" pitchFamily="34" charset="0"/>
            </a:endParaRPr>
          </a:p>
        </p:txBody>
      </p:sp>
      <p:sp>
        <p:nvSpPr>
          <p:cNvPr id="9" name="Rectangle 10"/>
          <p:cNvSpPr>
            <a:spLocks noChangeArrowheads="1"/>
          </p:cNvSpPr>
          <p:nvPr/>
        </p:nvSpPr>
        <p:spPr bwMode="auto">
          <a:xfrm>
            <a:off x="4676775" y="990600"/>
            <a:ext cx="4329113"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sz="1600" dirty="0">
                <a:latin typeface="Calibri" pitchFamily="34" charset="0"/>
              </a:rPr>
              <a:t>Leveraging Opportunity</a:t>
            </a:r>
          </a:p>
        </p:txBody>
      </p:sp>
      <p:sp>
        <p:nvSpPr>
          <p:cNvPr id="10" name="Rectangle 4"/>
          <p:cNvSpPr>
            <a:spLocks noChangeArrowheads="1"/>
          </p:cNvSpPr>
          <p:nvPr/>
        </p:nvSpPr>
        <p:spPr bwMode="auto">
          <a:xfrm>
            <a:off x="4716463" y="1543050"/>
            <a:ext cx="424815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defRPr/>
            </a:pPr>
            <a:r>
              <a:rPr lang="en-US" b="0" dirty="0">
                <a:solidFill>
                  <a:schemeClr val="tx1"/>
                </a:solidFill>
                <a:latin typeface="Calibri" pitchFamily="34" charset="0"/>
                <a:ea typeface="Arial Unicode MS" pitchFamily="34" charset="-128"/>
                <a:cs typeface="Arial" charset="0"/>
              </a:rPr>
              <a:t>This Concept can be implemented in any project where </a:t>
            </a:r>
            <a:r>
              <a:rPr lang="en-US" b="0" dirty="0" smtClean="0">
                <a:solidFill>
                  <a:schemeClr val="tx1"/>
                </a:solidFill>
                <a:latin typeface="Calibri" pitchFamily="34" charset="0"/>
                <a:ea typeface="Arial Unicode MS" pitchFamily="34" charset="-128"/>
                <a:cs typeface="Arial" charset="0"/>
              </a:rPr>
              <a:t>Attachment needs to be done.</a:t>
            </a:r>
            <a:endParaRPr lang="en-US" b="0" dirty="0">
              <a:solidFill>
                <a:schemeClr val="tx1"/>
              </a:solidFill>
              <a:latin typeface="Calibri" pitchFamily="34" charset="0"/>
              <a:ea typeface="Arial Unicode MS" pitchFamily="34" charset="-128"/>
              <a:cs typeface="Arial"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742997718"/>
              </p:ext>
            </p:extLst>
          </p:nvPr>
        </p:nvGraphicFramePr>
        <p:xfrm>
          <a:off x="488950" y="4856163"/>
          <a:ext cx="4046538" cy="385762"/>
        </p:xfrm>
        <a:graphic>
          <a:graphicData uri="http://schemas.openxmlformats.org/presentationml/2006/ole">
            <mc:AlternateContent xmlns:mc="http://schemas.openxmlformats.org/markup-compatibility/2006">
              <mc:Choice xmlns:v="urn:schemas-microsoft-com:vml" Requires="v">
                <p:oleObj spid="_x0000_s1030" name="Packager Shell Object" showAsIcon="1" r:id="rId3" imgW="7178400" imgH="385200" progId="Package">
                  <p:embed/>
                </p:oleObj>
              </mc:Choice>
              <mc:Fallback>
                <p:oleObj name="Packager Shell Object" showAsIcon="1" r:id="rId3" imgW="7178400" imgH="385200" progId="Package">
                  <p:embed/>
                  <p:pic>
                    <p:nvPicPr>
                      <p:cNvPr id="0" name="Object 4"/>
                      <p:cNvPicPr>
                        <a:picLocks noChangeAspect="1" noChangeArrowheads="1"/>
                      </p:cNvPicPr>
                      <p:nvPr/>
                    </p:nvPicPr>
                    <p:blipFill>
                      <a:blip r:embed="rId4"/>
                      <a:srcRect/>
                      <a:stretch>
                        <a:fillRect/>
                      </a:stretch>
                    </p:blipFill>
                    <p:spPr bwMode="auto">
                      <a:xfrm>
                        <a:off x="488950" y="4856163"/>
                        <a:ext cx="4046538"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61156196"/>
              </p:ext>
            </p:extLst>
          </p:nvPr>
        </p:nvGraphicFramePr>
        <p:xfrm>
          <a:off x="548005" y="4383405"/>
          <a:ext cx="3852545" cy="385763"/>
        </p:xfrm>
        <a:graphic>
          <a:graphicData uri="http://schemas.openxmlformats.org/presentationml/2006/ole">
            <mc:AlternateContent xmlns:mc="http://schemas.openxmlformats.org/markup-compatibility/2006">
              <mc:Choice xmlns:v="urn:schemas-microsoft-com:vml" Requires="v">
                <p:oleObj spid="_x0000_s1031" name="Packager Shell Object" showAsIcon="1" r:id="rId5" imgW="7207560" imgH="385200" progId="Package">
                  <p:embed/>
                </p:oleObj>
              </mc:Choice>
              <mc:Fallback>
                <p:oleObj name="Packager Shell Object" showAsIcon="1" r:id="rId5" imgW="7207560" imgH="385200" progId="Package">
                  <p:embed/>
                  <p:pic>
                    <p:nvPicPr>
                      <p:cNvPr id="0" name=""/>
                      <p:cNvPicPr/>
                      <p:nvPr/>
                    </p:nvPicPr>
                    <p:blipFill>
                      <a:blip r:embed="rId6"/>
                      <a:stretch>
                        <a:fillRect/>
                      </a:stretch>
                    </p:blipFill>
                    <p:spPr>
                      <a:xfrm>
                        <a:off x="548005" y="4383405"/>
                        <a:ext cx="3852545" cy="385763"/>
                      </a:xfrm>
                      <a:prstGeom prst="rect">
                        <a:avLst/>
                      </a:prstGeom>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A">
  <a:themeElements>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A">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ction B/Thank You">
  <a:themeElements>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B/Thank You">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1252A7366152C4E83D30A44807C4006" ma:contentTypeVersion="2" ma:contentTypeDescription="Create a new document." ma:contentTypeScope="" ma:versionID="d608661aa7cca4324d79ce125b0af1d9">
  <xsd:schema xmlns:xsd="http://www.w3.org/2001/XMLSchema" xmlns:p="http://schemas.microsoft.com/office/2006/metadata/properties" xmlns:ns1="http://schemas.microsoft.com/sharepoint/v3" targetNamespace="http://schemas.microsoft.com/office/2006/metadata/properties" ma:root="true" ma:fieldsID="358c86b0e6c784652b4b3c5a27d438c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481DDFF-B067-403C-9B64-1B086C5D62F9}">
  <ds:schemaRefs>
    <ds:schemaRef ds:uri="http://schemas.microsoft.com/office/2006/metadata/longProperties"/>
  </ds:schemaRefs>
</ds:datastoreItem>
</file>

<file path=customXml/itemProps2.xml><?xml version="1.0" encoding="utf-8"?>
<ds:datastoreItem xmlns:ds="http://schemas.openxmlformats.org/officeDocument/2006/customXml" ds:itemID="{D345F053-488E-4262-A809-90D8EF6CD86A}">
  <ds:schemaRefs>
    <ds:schemaRef ds:uri="http://schemas.microsoft.com/sharepoint/v3/contenttype/forms"/>
  </ds:schemaRefs>
</ds:datastoreItem>
</file>

<file path=customXml/itemProps3.xml><?xml version="1.0" encoding="utf-8"?>
<ds:datastoreItem xmlns:ds="http://schemas.openxmlformats.org/officeDocument/2006/customXml" ds:itemID="{7C234B4B-3966-44BD-B59A-68FBAA5942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B69D1B96-E140-4782-BA2C-90BA0BF2065E}">
  <ds:schemaRefs>
    <ds:schemaRef ds:uri="http://schemas.microsoft.com/office/2006/documentManagement/types"/>
    <ds:schemaRef ds:uri="http://purl.org/dc/elements/1.1/"/>
    <ds:schemaRef ds:uri="http://purl.org/dc/terms/"/>
    <ds:schemaRef ds:uri="http://www.w3.org/XML/1998/namespace"/>
    <ds:schemaRef ds:uri="http://schemas.microsoft.com/office/2006/metadata/properties"/>
    <ds:schemaRef ds:uri="http://schemas.microsoft.com/sharepoint/v3"/>
    <ds:schemaRef ds:uri="http://schemas.openxmlformats.org/package/2006/metadata/core-properties"/>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6831</TotalTime>
  <Words>421</Words>
  <Application>Microsoft Office PowerPoint</Application>
  <PresentationFormat>On-screen Show (4:3)</PresentationFormat>
  <Paragraphs>64</Paragraphs>
  <Slides>3</Slides>
  <Notes>1</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3</vt:i4>
      </vt:variant>
    </vt:vector>
  </HeadingPairs>
  <TitlesOfParts>
    <vt:vector size="9" baseType="lpstr">
      <vt:lpstr>Main</vt:lpstr>
      <vt:lpstr>Section A</vt:lpstr>
      <vt:lpstr>Section B/Thank You</vt:lpstr>
      <vt:lpstr>Section C/Photo</vt:lpstr>
      <vt:lpstr>1_Section C/Photo</vt:lpstr>
      <vt:lpstr>Package</vt:lpstr>
      <vt:lpstr>Attachment API</vt:lpstr>
      <vt:lpstr>Financial Impact</vt:lpstr>
      <vt:lpstr>Other Details</vt:lpstr>
    </vt:vector>
  </TitlesOfParts>
  <Company>qw qw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 qw</dc:creator>
  <cp:lastModifiedBy>Srivastava, Himanshu S(Facets)</cp:lastModifiedBy>
  <cp:revision>320</cp:revision>
  <cp:lastPrinted>2011-02-25T23:07:52Z</cp:lastPrinted>
  <dcterms:created xsi:type="dcterms:W3CDTF">2011-05-24T20:20:08Z</dcterms:created>
  <dcterms:modified xsi:type="dcterms:W3CDTF">2018-08-28T13:59:44Z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