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5"/>
    <p:sldMasterId id="2147483650" r:id="rId6"/>
    <p:sldMasterId id="2147483652" r:id="rId7"/>
    <p:sldMasterId id="2147483654" r:id="rId8"/>
    <p:sldMasterId id="2147483936" r:id="rId9"/>
  </p:sldMasterIdLst>
  <p:notesMasterIdLst>
    <p:notesMasterId r:id="rId13"/>
  </p:notesMasterIdLst>
  <p:handoutMasterIdLst>
    <p:handoutMasterId r:id="rId14"/>
  </p:handoutMasterIdLst>
  <p:sldIdLst>
    <p:sldId id="286" r:id="rId10"/>
    <p:sldId id="287" r:id="rId11"/>
    <p:sldId id="288" r:id="rId12"/>
  </p:sldIdLst>
  <p:sldSz cx="9144000" cy="6858000" type="screen4x3"/>
  <p:notesSz cx="6858000" cy="9144000"/>
  <p:defaultTextStyle>
    <a:defPPr>
      <a:defRPr lang="en-US"/>
    </a:defPPr>
    <a:lvl1pPr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1pPr>
    <a:lvl2pPr marL="457200"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2pPr>
    <a:lvl3pPr marL="914400"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3pPr>
    <a:lvl4pPr marL="1371600"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4pPr>
    <a:lvl5pPr marL="1828800"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5pPr>
    <a:lvl6pPr marL="2286000" algn="l" defTabSz="914400" rtl="0" eaLnBrk="1" latinLnBrk="0" hangingPunct="1">
      <a:defRPr sz="1400" b="1" kern="1200">
        <a:solidFill>
          <a:schemeClr val="bg1"/>
        </a:solidFill>
        <a:latin typeface="Arial" pitchFamily="34" charset="0"/>
        <a:ea typeface="Geneva" charset="-128"/>
        <a:cs typeface="+mn-cs"/>
      </a:defRPr>
    </a:lvl6pPr>
    <a:lvl7pPr marL="2743200" algn="l" defTabSz="914400" rtl="0" eaLnBrk="1" latinLnBrk="0" hangingPunct="1">
      <a:defRPr sz="1400" b="1" kern="1200">
        <a:solidFill>
          <a:schemeClr val="bg1"/>
        </a:solidFill>
        <a:latin typeface="Arial" pitchFamily="34" charset="0"/>
        <a:ea typeface="Geneva" charset="-128"/>
        <a:cs typeface="+mn-cs"/>
      </a:defRPr>
    </a:lvl7pPr>
    <a:lvl8pPr marL="3200400" algn="l" defTabSz="914400" rtl="0" eaLnBrk="1" latinLnBrk="0" hangingPunct="1">
      <a:defRPr sz="1400" b="1" kern="1200">
        <a:solidFill>
          <a:schemeClr val="bg1"/>
        </a:solidFill>
        <a:latin typeface="Arial" pitchFamily="34" charset="0"/>
        <a:ea typeface="Geneva" charset="-128"/>
        <a:cs typeface="+mn-cs"/>
      </a:defRPr>
    </a:lvl8pPr>
    <a:lvl9pPr marL="3657600" algn="l" defTabSz="914400" rtl="0" eaLnBrk="1" latinLnBrk="0" hangingPunct="1">
      <a:defRPr sz="1400" b="1" kern="1200">
        <a:solidFill>
          <a:schemeClr val="bg1"/>
        </a:solidFill>
        <a:latin typeface="Arial" pitchFamily="34" charset="0"/>
        <a:ea typeface="Geneva"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6BBBAE"/>
    <a:srgbClr val="C4D600"/>
    <a:srgbClr val="B52555"/>
    <a:srgbClr val="B1B3B3"/>
    <a:srgbClr val="888B8D"/>
    <a:srgbClr val="FFCD00"/>
    <a:srgbClr val="F2A900"/>
    <a:srgbClr val="E877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3" autoAdjust="0"/>
    <p:restoredTop sz="94591" autoAdjust="0"/>
  </p:normalViewPr>
  <p:slideViewPr>
    <p:cSldViewPr snapToGrid="0">
      <p:cViewPr>
        <p:scale>
          <a:sx n="75" d="100"/>
          <a:sy n="75" d="100"/>
        </p:scale>
        <p:origin x="-1224" y="-72"/>
      </p:cViewPr>
      <p:guideLst>
        <p:guide orient="horz" pos="634"/>
        <p:guide orient="horz" pos="3831"/>
        <p:guide orient="horz" pos="3802"/>
        <p:guide orient="horz" pos="576"/>
        <p:guide orient="horz" pos="778"/>
        <p:guide orient="horz" pos="3889"/>
        <p:guide pos="2880"/>
        <p:guide pos="288"/>
        <p:guide pos="54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8" d="100"/>
          <a:sy n="98" d="100"/>
        </p:scale>
        <p:origin x="-249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2.xml"/><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slide" Target="slides/slide1.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245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245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245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lnSpc>
                <a:spcPct val="100000"/>
              </a:lnSpc>
              <a:defRPr sz="1200" b="0">
                <a:solidFill>
                  <a:schemeClr val="tx1"/>
                </a:solidFill>
                <a:ea typeface="Geneva" charset="-128"/>
                <a:cs typeface="+mn-cs"/>
              </a:defRPr>
            </a:lvl1pPr>
          </a:lstStyle>
          <a:p>
            <a:pPr>
              <a:defRPr/>
            </a:pPr>
            <a:fld id="{70391E32-F41E-4784-93FB-1E953F12938E}" type="slidenum">
              <a:rPr lang="en-US"/>
              <a:pPr>
                <a:defRPr/>
              </a:pPr>
              <a:t>‹#›</a:t>
            </a:fld>
            <a:endParaRPr lang="en-US"/>
          </a:p>
        </p:txBody>
      </p:sp>
    </p:spTree>
    <p:extLst>
      <p:ext uri="{BB962C8B-B14F-4D97-AF65-F5344CB8AC3E}">
        <p14:creationId xmlns:p14="http://schemas.microsoft.com/office/powerpoint/2010/main" val="485610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44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lnSpc>
                <a:spcPct val="100000"/>
              </a:lnSpc>
              <a:defRPr sz="1200" b="0">
                <a:solidFill>
                  <a:schemeClr val="tx1"/>
                </a:solidFill>
                <a:ea typeface="Geneva" charset="-128"/>
                <a:cs typeface="+mn-cs"/>
              </a:defRPr>
            </a:lvl1pPr>
          </a:lstStyle>
          <a:p>
            <a:pPr>
              <a:defRPr/>
            </a:pPr>
            <a:fld id="{DB347224-989D-4C06-8911-8AC23044A09E}" type="slidenum">
              <a:rPr lang="en-US"/>
              <a:pPr>
                <a:defRPr/>
              </a:pPr>
              <a:t>‹#›</a:t>
            </a:fld>
            <a:endParaRPr lang="en-US"/>
          </a:p>
        </p:txBody>
      </p:sp>
    </p:spTree>
    <p:extLst>
      <p:ext uri="{BB962C8B-B14F-4D97-AF65-F5344CB8AC3E}">
        <p14:creationId xmlns:p14="http://schemas.microsoft.com/office/powerpoint/2010/main" val="41841870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Geneva" charset="0"/>
        <a:cs typeface="Arial Unicode MS" charset="0"/>
      </a:defRPr>
    </a:lvl1pPr>
    <a:lvl2pPr marL="457200" algn="l" rtl="0" eaLnBrk="0" fontAlgn="base" hangingPunct="0">
      <a:spcBef>
        <a:spcPct val="30000"/>
      </a:spcBef>
      <a:spcAft>
        <a:spcPct val="0"/>
      </a:spcAft>
      <a:defRPr sz="1200" kern="1200">
        <a:solidFill>
          <a:schemeClr val="tx1"/>
        </a:solidFill>
        <a:latin typeface="Arial" charset="0"/>
        <a:ea typeface="Arial Unicode MS" charset="0"/>
        <a:cs typeface="Arial Unicode MS" charset="0"/>
      </a:defRPr>
    </a:lvl2pPr>
    <a:lvl3pPr marL="914400" algn="l" rtl="0" eaLnBrk="0" fontAlgn="base" hangingPunct="0">
      <a:spcBef>
        <a:spcPct val="30000"/>
      </a:spcBef>
      <a:spcAft>
        <a:spcPct val="0"/>
      </a:spcAft>
      <a:defRPr sz="1200" kern="1200">
        <a:solidFill>
          <a:schemeClr val="tx1"/>
        </a:solidFill>
        <a:latin typeface="Arial" charset="0"/>
        <a:ea typeface="Arial Unicode MS" charset="0"/>
        <a:cs typeface="Arial Unicode MS" charset="0"/>
      </a:defRPr>
    </a:lvl3pPr>
    <a:lvl4pPr marL="1371600" algn="l" rtl="0" eaLnBrk="0" fontAlgn="base" hangingPunct="0">
      <a:spcBef>
        <a:spcPct val="30000"/>
      </a:spcBef>
      <a:spcAft>
        <a:spcPct val="0"/>
      </a:spcAft>
      <a:defRPr sz="1200" kern="1200">
        <a:solidFill>
          <a:schemeClr val="tx1"/>
        </a:solidFill>
        <a:latin typeface="Arial" charset="0"/>
        <a:ea typeface="Arial Unicode MS" charset="0"/>
        <a:cs typeface="Arial Unicode MS" charset="0"/>
      </a:defRPr>
    </a:lvl4pPr>
    <a:lvl5pPr marL="1828800" algn="l" rtl="0" eaLnBrk="0" fontAlgn="base" hangingPunct="0">
      <a:spcBef>
        <a:spcPct val="30000"/>
      </a:spcBef>
      <a:spcAft>
        <a:spcPct val="0"/>
      </a:spcAft>
      <a:defRPr sz="1200" kern="1200">
        <a:solidFill>
          <a:schemeClr val="tx1"/>
        </a:solidFill>
        <a:latin typeface="Arial" charset="0"/>
        <a:ea typeface="Arial Unicode MS" charset="0"/>
        <a:cs typeface="Arial Unicode MS"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a typeface="Geneva" charset="-128"/>
              <a:cs typeface="Arial Unicode MS" pitchFamily="34" charset="-128"/>
            </a:endParaRP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fld id="{C4B92F03-2352-45F5-AD22-B5386C384CC5}" type="slidenum">
              <a:rPr lang="en-US" altLang="en-US" sz="1200" b="0" smtClean="0">
                <a:solidFill>
                  <a:schemeClr val="tx1"/>
                </a:solidFill>
                <a:ea typeface="Arial Unicode MS" pitchFamily="34" charset="-128"/>
                <a:cs typeface="Arial Unicode MS" pitchFamily="34" charset="-128"/>
              </a:rPr>
              <a:pPr/>
              <a:t>2</a:t>
            </a:fld>
            <a:endParaRPr lang="en-US" altLang="en-US" sz="1200" b="0" smtClean="0">
              <a:solidFill>
                <a:schemeClr val="tx1"/>
              </a:solidFill>
              <a:ea typeface="Arial Unicode MS" pitchFamily="34" charset="-128"/>
              <a:cs typeface="Arial Unicode MS"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2362200"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algn="l" eaLnBrk="1" hangingPunct="1">
              <a:buClr>
                <a:schemeClr val="accent1"/>
              </a:buClr>
              <a:defRPr/>
            </a:pPr>
            <a:endParaRPr lang="en-US" altLang="en-US" sz="1000" b="0" smtClean="0">
              <a:solidFill>
                <a:schemeClr val="tx1"/>
              </a:solidFill>
            </a:endParaRPr>
          </a:p>
        </p:txBody>
      </p:sp>
      <p:pic>
        <p:nvPicPr>
          <p:cNvPr id="7" name="Picture 12"/>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2362200" y="5448300"/>
            <a:ext cx="6096000" cy="342900"/>
          </a:xfrm>
        </p:spPr>
        <p:txBody>
          <a:bodyPr anchor="t"/>
          <a:lstStyle>
            <a:lvl1pPr>
              <a:defRPr sz="2000"/>
            </a:lvl1pPr>
          </a:lstStyle>
          <a:p>
            <a:r>
              <a:rPr lang="en-US"/>
              <a:t>Click to edit Master title style</a:t>
            </a:r>
          </a:p>
        </p:txBody>
      </p:sp>
      <p:sp>
        <p:nvSpPr>
          <p:cNvPr id="10243" name="Rectangle 3"/>
          <p:cNvSpPr>
            <a:spLocks noGrp="1" noChangeArrowheads="1"/>
          </p:cNvSpPr>
          <p:nvPr>
            <p:ph type="subTitle" idx="1"/>
          </p:nvPr>
        </p:nvSpPr>
        <p:spPr>
          <a:xfrm>
            <a:off x="2362200" y="5791200"/>
            <a:ext cx="4800600" cy="547688"/>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80537868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53EB42B-3274-4361-B311-AA8AB815F31E}" type="slidenum">
              <a:rPr lang="en-US"/>
              <a:pPr>
                <a:defRPr/>
              </a:pPr>
              <a:t>‹#›</a:t>
            </a:fld>
            <a:endParaRPr lang="en-US"/>
          </a:p>
        </p:txBody>
      </p:sp>
    </p:spTree>
    <p:extLst>
      <p:ext uri="{BB962C8B-B14F-4D97-AF65-F5344CB8AC3E}">
        <p14:creationId xmlns:p14="http://schemas.microsoft.com/office/powerpoint/2010/main" val="232839510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C80091A6-8009-43E6-B943-8EA20945DB80}" type="slidenum">
              <a:rPr lang="en-US"/>
              <a:pPr>
                <a:defRPr/>
              </a:pPr>
              <a:t>‹#›</a:t>
            </a:fld>
            <a:endParaRPr lang="en-US"/>
          </a:p>
        </p:txBody>
      </p:sp>
    </p:spTree>
    <p:extLst>
      <p:ext uri="{BB962C8B-B14F-4D97-AF65-F5344CB8AC3E}">
        <p14:creationId xmlns:p14="http://schemas.microsoft.com/office/powerpoint/2010/main" val="29026136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5613" y="152400"/>
            <a:ext cx="8226425" cy="611188"/>
          </a:xfrm>
        </p:spPr>
        <p:txBody>
          <a:bodyPr/>
          <a:lstStyle/>
          <a:p>
            <a:r>
              <a:rPr lang="en-US"/>
              <a:t>Click to edit Master title style</a:t>
            </a:r>
          </a:p>
        </p:txBody>
      </p:sp>
      <p:sp>
        <p:nvSpPr>
          <p:cNvPr id="3" name="Table Placeholder 2"/>
          <p:cNvSpPr>
            <a:spLocks noGrp="1"/>
          </p:cNvSpPr>
          <p:nvPr>
            <p:ph type="tbl" idx="1"/>
          </p:nvPr>
        </p:nvSpPr>
        <p:spPr>
          <a:xfrm>
            <a:off x="457200" y="960438"/>
            <a:ext cx="8228013" cy="5210175"/>
          </a:xfrm>
        </p:spPr>
        <p:txBody>
          <a:bodyPr/>
          <a:lstStyle/>
          <a:p>
            <a:pPr lvl="0"/>
            <a:endParaRPr lang="en-US" noProof="0" dirty="0"/>
          </a:p>
        </p:txBody>
      </p:sp>
      <p:sp>
        <p:nvSpPr>
          <p:cNvPr id="4" name="Rectangle 6"/>
          <p:cNvSpPr>
            <a:spLocks noGrp="1" noChangeArrowheads="1"/>
          </p:cNvSpPr>
          <p:nvPr>
            <p:ph type="sldNum" sz="quarter" idx="10"/>
          </p:nvPr>
        </p:nvSpPr>
        <p:spPr>
          <a:ln/>
        </p:spPr>
        <p:txBody>
          <a:bodyPr/>
          <a:lstStyle>
            <a:lvl1pPr>
              <a:defRPr/>
            </a:lvl1pPr>
          </a:lstStyle>
          <a:p>
            <a:pPr>
              <a:defRPr/>
            </a:pPr>
            <a:fld id="{EDBD3154-BC60-4045-B77F-FF5ED97B1857}" type="slidenum">
              <a:rPr lang="en-US"/>
              <a:pPr>
                <a:defRPr/>
              </a:pPr>
              <a:t>‹#›</a:t>
            </a:fld>
            <a:endParaRPr lang="en-US"/>
          </a:p>
        </p:txBody>
      </p:sp>
    </p:spTree>
    <p:extLst>
      <p:ext uri="{BB962C8B-B14F-4D97-AF65-F5344CB8AC3E}">
        <p14:creationId xmlns:p14="http://schemas.microsoft.com/office/powerpoint/2010/main" val="1732368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Optum_ColorBand-02"/>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Rectangle 3"/>
          <p:cNvSpPr>
            <a:spLocks noGrp="1" noChangeArrowheads="1"/>
          </p:cNvSpPr>
          <p:nvPr>
            <p:ph type="ctrTitle"/>
          </p:nvPr>
        </p:nvSpPr>
        <p:spPr>
          <a:xfrm>
            <a:off x="2362200" y="2682875"/>
            <a:ext cx="6124575" cy="647700"/>
          </a:xfrm>
        </p:spPr>
        <p:txBody>
          <a:bodyPr anchor="ctr"/>
          <a:lstStyle>
            <a:lvl1pPr>
              <a:defRPr sz="2400"/>
            </a:lvl1pPr>
          </a:lstStyle>
          <a:p>
            <a:r>
              <a:rPr lang="en-US"/>
              <a:t>Click to edit Master title style</a:t>
            </a:r>
          </a:p>
        </p:txBody>
      </p:sp>
      <p:sp>
        <p:nvSpPr>
          <p:cNvPr id="55300" name="Rectangle 4"/>
          <p:cNvSpPr>
            <a:spLocks noGrp="1" noChangeArrowheads="1"/>
          </p:cNvSpPr>
          <p:nvPr>
            <p:ph type="subTitle" idx="1"/>
          </p:nvPr>
        </p:nvSpPr>
        <p:spPr>
          <a:xfrm>
            <a:off x="2362200" y="3581400"/>
            <a:ext cx="6124575" cy="838200"/>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311533459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126754E3-A1CE-4645-BC7A-C004EDB4AFA0}" type="slidenum">
              <a:rPr lang="en-US"/>
              <a:pPr>
                <a:defRPr/>
              </a:pPr>
              <a:t>‹#›</a:t>
            </a:fld>
            <a:endParaRPr lang="en-US"/>
          </a:p>
        </p:txBody>
      </p:sp>
    </p:spTree>
    <p:extLst>
      <p:ext uri="{BB962C8B-B14F-4D97-AF65-F5344CB8AC3E}">
        <p14:creationId xmlns:p14="http://schemas.microsoft.com/office/powerpoint/2010/main" val="274586471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34FD73E5-636A-4A6B-9B04-E7E164DEBEAF}" type="slidenum">
              <a:rPr lang="en-US"/>
              <a:pPr>
                <a:defRPr/>
              </a:pPr>
              <a:t>‹#›</a:t>
            </a:fld>
            <a:endParaRPr lang="en-US"/>
          </a:p>
        </p:txBody>
      </p:sp>
    </p:spTree>
    <p:extLst>
      <p:ext uri="{BB962C8B-B14F-4D97-AF65-F5344CB8AC3E}">
        <p14:creationId xmlns:p14="http://schemas.microsoft.com/office/powerpoint/2010/main" val="142195920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608273B4-4C4D-4A93-90CF-010F514852A6}" type="slidenum">
              <a:rPr lang="en-US"/>
              <a:pPr>
                <a:defRPr/>
              </a:pPr>
              <a:t>‹#›</a:t>
            </a:fld>
            <a:endParaRPr lang="en-US"/>
          </a:p>
        </p:txBody>
      </p:sp>
    </p:spTree>
    <p:extLst>
      <p:ext uri="{BB962C8B-B14F-4D97-AF65-F5344CB8AC3E}">
        <p14:creationId xmlns:p14="http://schemas.microsoft.com/office/powerpoint/2010/main" val="160444070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CA8CA012-BAB3-4179-92AC-D6BE36D05716}" type="slidenum">
              <a:rPr lang="en-US"/>
              <a:pPr>
                <a:defRPr/>
              </a:pPr>
              <a:t>‹#›</a:t>
            </a:fld>
            <a:endParaRPr lang="en-US"/>
          </a:p>
        </p:txBody>
      </p:sp>
    </p:spTree>
    <p:extLst>
      <p:ext uri="{BB962C8B-B14F-4D97-AF65-F5344CB8AC3E}">
        <p14:creationId xmlns:p14="http://schemas.microsoft.com/office/powerpoint/2010/main" val="187526021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910D8388-617E-48CB-8816-6A2BF255D607}" type="slidenum">
              <a:rPr lang="en-US"/>
              <a:pPr>
                <a:defRPr/>
              </a:pPr>
              <a:t>‹#›</a:t>
            </a:fld>
            <a:endParaRPr lang="en-US"/>
          </a:p>
        </p:txBody>
      </p:sp>
    </p:spTree>
    <p:extLst>
      <p:ext uri="{BB962C8B-B14F-4D97-AF65-F5344CB8AC3E}">
        <p14:creationId xmlns:p14="http://schemas.microsoft.com/office/powerpoint/2010/main" val="28027674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51E729D5-FB86-40FC-A290-AA92F18F59FA}" type="slidenum">
              <a:rPr lang="en-US"/>
              <a:pPr>
                <a:defRPr/>
              </a:pPr>
              <a:t>‹#›</a:t>
            </a:fld>
            <a:endParaRPr lang="en-US"/>
          </a:p>
        </p:txBody>
      </p:sp>
    </p:spTree>
    <p:extLst>
      <p:ext uri="{BB962C8B-B14F-4D97-AF65-F5344CB8AC3E}">
        <p14:creationId xmlns:p14="http://schemas.microsoft.com/office/powerpoint/2010/main" val="78761184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47B3AEC-731E-4080-A046-DDDD9D9750CB}" type="slidenum">
              <a:rPr lang="en-US"/>
              <a:pPr>
                <a:defRPr/>
              </a:pPr>
              <a:t>‹#›</a:t>
            </a:fld>
            <a:endParaRPr lang="en-US"/>
          </a:p>
        </p:txBody>
      </p:sp>
    </p:spTree>
    <p:extLst>
      <p:ext uri="{BB962C8B-B14F-4D97-AF65-F5344CB8AC3E}">
        <p14:creationId xmlns:p14="http://schemas.microsoft.com/office/powerpoint/2010/main" val="371065859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51AA0B6C-6EDB-4D28-B391-0D17A6997513}" type="slidenum">
              <a:rPr lang="en-US"/>
              <a:pPr>
                <a:defRPr/>
              </a:pPr>
              <a:t>‹#›</a:t>
            </a:fld>
            <a:endParaRPr lang="en-US"/>
          </a:p>
        </p:txBody>
      </p:sp>
    </p:spTree>
    <p:extLst>
      <p:ext uri="{BB962C8B-B14F-4D97-AF65-F5344CB8AC3E}">
        <p14:creationId xmlns:p14="http://schemas.microsoft.com/office/powerpoint/2010/main" val="95977684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8F3D164A-BA2D-4745-A5D8-D037A357A2F6}" type="slidenum">
              <a:rPr lang="en-US"/>
              <a:pPr>
                <a:defRPr/>
              </a:pPr>
              <a:t>‹#›</a:t>
            </a:fld>
            <a:endParaRPr lang="en-US"/>
          </a:p>
        </p:txBody>
      </p:sp>
    </p:spTree>
    <p:extLst>
      <p:ext uri="{BB962C8B-B14F-4D97-AF65-F5344CB8AC3E}">
        <p14:creationId xmlns:p14="http://schemas.microsoft.com/office/powerpoint/2010/main" val="326433791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74711832-AFA2-4622-8BFB-07750A29FC14}" type="slidenum">
              <a:rPr lang="en-US"/>
              <a:pPr>
                <a:defRPr/>
              </a:pPr>
              <a:t>‹#›</a:t>
            </a:fld>
            <a:endParaRPr lang="en-US"/>
          </a:p>
        </p:txBody>
      </p:sp>
    </p:spTree>
    <p:extLst>
      <p:ext uri="{BB962C8B-B14F-4D97-AF65-F5344CB8AC3E}">
        <p14:creationId xmlns:p14="http://schemas.microsoft.com/office/powerpoint/2010/main" val="395090232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B0AE9A03-4405-4275-A335-17A8B1661F6A}" type="slidenum">
              <a:rPr lang="en-US"/>
              <a:pPr>
                <a:defRPr/>
              </a:pPr>
              <a:t>‹#›</a:t>
            </a:fld>
            <a:endParaRPr lang="en-US"/>
          </a:p>
        </p:txBody>
      </p:sp>
    </p:spTree>
    <p:extLst>
      <p:ext uri="{BB962C8B-B14F-4D97-AF65-F5344CB8AC3E}">
        <p14:creationId xmlns:p14="http://schemas.microsoft.com/office/powerpoint/2010/main" val="329600558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0" y="5105400"/>
            <a:ext cx="9144000" cy="1752600"/>
          </a:xfrm>
          <a:prstGeom prst="rect">
            <a:avLst/>
          </a:prstGeom>
          <a:solidFill>
            <a:srgbClr val="E877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a:defRPr/>
            </a:pPr>
            <a:endParaRPr lang="en-US" altLang="en-US" smtClean="0"/>
          </a:p>
        </p:txBody>
      </p:sp>
      <p:pic>
        <p:nvPicPr>
          <p:cNvPr id="5" name="Picture 2"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Optum_ColorBand-02"/>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5"/>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3"/>
          <p:cNvSpPr>
            <a:spLocks noGrp="1" noChangeArrowheads="1"/>
          </p:cNvSpPr>
          <p:nvPr>
            <p:ph type="ctrTitle"/>
          </p:nvPr>
        </p:nvSpPr>
        <p:spPr>
          <a:xfrm>
            <a:off x="2362200" y="2682875"/>
            <a:ext cx="6124575" cy="647700"/>
          </a:xfrm>
        </p:spPr>
        <p:txBody>
          <a:bodyPr anchor="ctr"/>
          <a:lstStyle>
            <a:lvl1pPr>
              <a:defRPr sz="2400"/>
            </a:lvl1pPr>
          </a:lstStyle>
          <a:p>
            <a:r>
              <a:rPr lang="en-US"/>
              <a:t>Click to edit Master title style</a:t>
            </a:r>
          </a:p>
        </p:txBody>
      </p:sp>
      <p:sp>
        <p:nvSpPr>
          <p:cNvPr id="74756" name="Rectangle 4"/>
          <p:cNvSpPr>
            <a:spLocks noGrp="1" noChangeArrowheads="1"/>
          </p:cNvSpPr>
          <p:nvPr>
            <p:ph type="subTitle" idx="1"/>
          </p:nvPr>
        </p:nvSpPr>
        <p:spPr>
          <a:xfrm>
            <a:off x="2362200" y="5486400"/>
            <a:ext cx="6124575" cy="838200"/>
          </a:xfrm>
        </p:spPr>
        <p:txBody>
          <a:bodyPr/>
          <a:lstStyle>
            <a:lvl1pPr>
              <a:spcAft>
                <a:spcPct val="0"/>
              </a:spcAft>
              <a:defRPr sz="1200">
                <a:solidFill>
                  <a:schemeClr val="bg1"/>
                </a:solidFill>
              </a:defRPr>
            </a:lvl1pPr>
          </a:lstStyle>
          <a:p>
            <a:r>
              <a:rPr lang="en-US"/>
              <a:t>Click to edit Master subtitle style</a:t>
            </a:r>
          </a:p>
        </p:txBody>
      </p:sp>
    </p:spTree>
    <p:extLst>
      <p:ext uri="{BB962C8B-B14F-4D97-AF65-F5344CB8AC3E}">
        <p14:creationId xmlns:p14="http://schemas.microsoft.com/office/powerpoint/2010/main" val="175304783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3AB1484E-E9C6-42F5-A48A-544BEC7DDC23}" type="slidenum">
              <a:rPr lang="en-US"/>
              <a:pPr>
                <a:defRPr/>
              </a:pPr>
              <a:t>‹#›</a:t>
            </a:fld>
            <a:endParaRPr lang="en-US"/>
          </a:p>
        </p:txBody>
      </p:sp>
    </p:spTree>
    <p:extLst>
      <p:ext uri="{BB962C8B-B14F-4D97-AF65-F5344CB8AC3E}">
        <p14:creationId xmlns:p14="http://schemas.microsoft.com/office/powerpoint/2010/main" val="75171254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4D237394-0BEA-4A7F-9169-DC417C2203AD}" type="slidenum">
              <a:rPr lang="en-US"/>
              <a:pPr>
                <a:defRPr/>
              </a:pPr>
              <a:t>‹#›</a:t>
            </a:fld>
            <a:endParaRPr lang="en-US"/>
          </a:p>
        </p:txBody>
      </p:sp>
    </p:spTree>
    <p:extLst>
      <p:ext uri="{BB962C8B-B14F-4D97-AF65-F5344CB8AC3E}">
        <p14:creationId xmlns:p14="http://schemas.microsoft.com/office/powerpoint/2010/main" val="35886040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3103A8DB-EE7E-41EC-A38C-2A440BF095E8}" type="slidenum">
              <a:rPr lang="en-US"/>
              <a:pPr>
                <a:defRPr/>
              </a:pPr>
              <a:t>‹#›</a:t>
            </a:fld>
            <a:endParaRPr lang="en-US"/>
          </a:p>
        </p:txBody>
      </p:sp>
    </p:spTree>
    <p:extLst>
      <p:ext uri="{BB962C8B-B14F-4D97-AF65-F5344CB8AC3E}">
        <p14:creationId xmlns:p14="http://schemas.microsoft.com/office/powerpoint/2010/main" val="362192782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F98467A6-2B8D-41D4-B3C0-FD683C1F7E1D}" type="slidenum">
              <a:rPr lang="en-US"/>
              <a:pPr>
                <a:defRPr/>
              </a:pPr>
              <a:t>‹#›</a:t>
            </a:fld>
            <a:endParaRPr lang="en-US"/>
          </a:p>
        </p:txBody>
      </p:sp>
    </p:spTree>
    <p:extLst>
      <p:ext uri="{BB962C8B-B14F-4D97-AF65-F5344CB8AC3E}">
        <p14:creationId xmlns:p14="http://schemas.microsoft.com/office/powerpoint/2010/main" val="13667151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B8111AA2-252B-4249-983C-105BC91C6D8C}" type="slidenum">
              <a:rPr lang="en-US"/>
              <a:pPr>
                <a:defRPr/>
              </a:pPr>
              <a:t>‹#›</a:t>
            </a:fld>
            <a:endParaRPr lang="en-US"/>
          </a:p>
        </p:txBody>
      </p:sp>
    </p:spTree>
    <p:extLst>
      <p:ext uri="{BB962C8B-B14F-4D97-AF65-F5344CB8AC3E}">
        <p14:creationId xmlns:p14="http://schemas.microsoft.com/office/powerpoint/2010/main" val="171102897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AE9954A6-882D-4479-802E-930745720E11}" type="slidenum">
              <a:rPr lang="en-US"/>
              <a:pPr>
                <a:defRPr/>
              </a:pPr>
              <a:t>‹#›</a:t>
            </a:fld>
            <a:endParaRPr lang="en-US"/>
          </a:p>
        </p:txBody>
      </p:sp>
    </p:spTree>
    <p:extLst>
      <p:ext uri="{BB962C8B-B14F-4D97-AF65-F5344CB8AC3E}">
        <p14:creationId xmlns:p14="http://schemas.microsoft.com/office/powerpoint/2010/main" val="417861092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4949CFF6-1072-4F8D-80ED-1FB1B7D316FE}" type="slidenum">
              <a:rPr lang="en-US"/>
              <a:pPr>
                <a:defRPr/>
              </a:pPr>
              <a:t>‹#›</a:t>
            </a:fld>
            <a:endParaRPr lang="en-US"/>
          </a:p>
        </p:txBody>
      </p:sp>
    </p:spTree>
    <p:extLst>
      <p:ext uri="{BB962C8B-B14F-4D97-AF65-F5344CB8AC3E}">
        <p14:creationId xmlns:p14="http://schemas.microsoft.com/office/powerpoint/2010/main" val="180566919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37227B22-2B49-4D1A-8F96-7D467FB79229}" type="slidenum">
              <a:rPr lang="en-US"/>
              <a:pPr>
                <a:defRPr/>
              </a:pPr>
              <a:t>‹#›</a:t>
            </a:fld>
            <a:endParaRPr lang="en-US"/>
          </a:p>
        </p:txBody>
      </p:sp>
    </p:spTree>
    <p:extLst>
      <p:ext uri="{BB962C8B-B14F-4D97-AF65-F5344CB8AC3E}">
        <p14:creationId xmlns:p14="http://schemas.microsoft.com/office/powerpoint/2010/main" val="1431575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B48D1EC7-42F6-4C8C-990F-1527215DAE3D}" type="slidenum">
              <a:rPr lang="en-US"/>
              <a:pPr>
                <a:defRPr/>
              </a:pPr>
              <a:t>‹#›</a:t>
            </a:fld>
            <a:endParaRPr lang="en-US"/>
          </a:p>
        </p:txBody>
      </p:sp>
    </p:spTree>
    <p:extLst>
      <p:ext uri="{BB962C8B-B14F-4D97-AF65-F5344CB8AC3E}">
        <p14:creationId xmlns:p14="http://schemas.microsoft.com/office/powerpoint/2010/main" val="78419595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E4267098-DD48-4A8C-B715-5054C8B9E332}" type="slidenum">
              <a:rPr lang="en-US"/>
              <a:pPr>
                <a:defRPr/>
              </a:pPr>
              <a:t>‹#›</a:t>
            </a:fld>
            <a:endParaRPr lang="en-US"/>
          </a:p>
        </p:txBody>
      </p:sp>
    </p:spTree>
    <p:extLst>
      <p:ext uri="{BB962C8B-B14F-4D97-AF65-F5344CB8AC3E}">
        <p14:creationId xmlns:p14="http://schemas.microsoft.com/office/powerpoint/2010/main" val="365796862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A372F295-6960-49AB-BF78-65B0351E4132}" type="slidenum">
              <a:rPr lang="en-US"/>
              <a:pPr>
                <a:defRPr/>
              </a:pPr>
              <a:t>‹#›</a:t>
            </a:fld>
            <a:endParaRPr lang="en-US"/>
          </a:p>
        </p:txBody>
      </p:sp>
    </p:spTree>
    <p:extLst>
      <p:ext uri="{BB962C8B-B14F-4D97-AF65-F5344CB8AC3E}">
        <p14:creationId xmlns:p14="http://schemas.microsoft.com/office/powerpoint/2010/main" val="336329684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7" name="Rectangle 3"/>
          <p:cNvSpPr>
            <a:spLocks noGrp="1" noChangeArrowheads="1"/>
          </p:cNvSpPr>
          <p:nvPr>
            <p:ph type="ctrTitle"/>
          </p:nvPr>
        </p:nvSpPr>
        <p:spPr>
          <a:xfrm>
            <a:off x="2362200" y="2682875"/>
            <a:ext cx="6124575" cy="647700"/>
          </a:xfrm>
        </p:spPr>
        <p:txBody>
          <a:bodyPr anchor="ctr"/>
          <a:lstStyle>
            <a:lvl1pPr>
              <a:defRPr sz="2400">
                <a:solidFill>
                  <a:schemeClr val="bg1"/>
                </a:solidFill>
              </a:defRPr>
            </a:lvl1pPr>
          </a:lstStyle>
          <a:p>
            <a:r>
              <a:rPr lang="en-US"/>
              <a:t>Click to edit Master title style</a:t>
            </a:r>
          </a:p>
        </p:txBody>
      </p:sp>
      <p:sp>
        <p:nvSpPr>
          <p:cNvPr id="77828" name="Rectangle 4"/>
          <p:cNvSpPr>
            <a:spLocks noGrp="1" noChangeArrowheads="1"/>
          </p:cNvSpPr>
          <p:nvPr>
            <p:ph type="subTitle" idx="1"/>
          </p:nvPr>
        </p:nvSpPr>
        <p:spPr>
          <a:xfrm>
            <a:off x="2362200" y="3581400"/>
            <a:ext cx="6124575" cy="838200"/>
          </a:xfrm>
        </p:spPr>
        <p:txBody>
          <a:bodyPr/>
          <a:lstStyle>
            <a:lvl1pPr>
              <a:spcAft>
                <a:spcPct val="0"/>
              </a:spcAft>
              <a:defRPr sz="1200">
                <a:solidFill>
                  <a:schemeClr val="bg1"/>
                </a:solidFill>
              </a:defRPr>
            </a:lvl1pPr>
          </a:lstStyle>
          <a:p>
            <a:r>
              <a:rPr lang="en-US"/>
              <a:t>Click to edit Master subtitle style</a:t>
            </a:r>
          </a:p>
        </p:txBody>
      </p:sp>
    </p:spTree>
    <p:extLst>
      <p:ext uri="{BB962C8B-B14F-4D97-AF65-F5344CB8AC3E}">
        <p14:creationId xmlns:p14="http://schemas.microsoft.com/office/powerpoint/2010/main" val="122906983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8787E7DD-002F-41E7-A7EA-22B62B1C7D56}" type="slidenum">
              <a:rPr lang="en-US"/>
              <a:pPr>
                <a:defRPr/>
              </a:pPr>
              <a:t>‹#›</a:t>
            </a:fld>
            <a:endParaRPr lang="en-US"/>
          </a:p>
        </p:txBody>
      </p:sp>
    </p:spTree>
    <p:extLst>
      <p:ext uri="{BB962C8B-B14F-4D97-AF65-F5344CB8AC3E}">
        <p14:creationId xmlns:p14="http://schemas.microsoft.com/office/powerpoint/2010/main" val="192011119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AE928E6D-C881-443A-BE26-6A846F9E575F}" type="slidenum">
              <a:rPr lang="en-US"/>
              <a:pPr>
                <a:defRPr/>
              </a:pPr>
              <a:t>‹#›</a:t>
            </a:fld>
            <a:endParaRPr lang="en-US"/>
          </a:p>
        </p:txBody>
      </p:sp>
    </p:spTree>
    <p:extLst>
      <p:ext uri="{BB962C8B-B14F-4D97-AF65-F5344CB8AC3E}">
        <p14:creationId xmlns:p14="http://schemas.microsoft.com/office/powerpoint/2010/main" val="183654995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74EDB61A-4636-49FE-9E6F-1EAF6DC27B5C}" type="slidenum">
              <a:rPr lang="en-US"/>
              <a:pPr>
                <a:defRPr/>
              </a:pPr>
              <a:t>‹#›</a:t>
            </a:fld>
            <a:endParaRPr lang="en-US"/>
          </a:p>
        </p:txBody>
      </p:sp>
    </p:spTree>
    <p:extLst>
      <p:ext uri="{BB962C8B-B14F-4D97-AF65-F5344CB8AC3E}">
        <p14:creationId xmlns:p14="http://schemas.microsoft.com/office/powerpoint/2010/main" val="71537575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4BF01164-9AB4-4581-A9CD-0D6E97E753E7}" type="slidenum">
              <a:rPr lang="en-US"/>
              <a:pPr>
                <a:defRPr/>
              </a:pPr>
              <a:t>‹#›</a:t>
            </a:fld>
            <a:endParaRPr lang="en-US"/>
          </a:p>
        </p:txBody>
      </p:sp>
    </p:spTree>
    <p:extLst>
      <p:ext uri="{BB962C8B-B14F-4D97-AF65-F5344CB8AC3E}">
        <p14:creationId xmlns:p14="http://schemas.microsoft.com/office/powerpoint/2010/main" val="417390117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8BE143E-50AF-4CAC-9A80-A321375D26BD}" type="slidenum">
              <a:rPr lang="en-US"/>
              <a:pPr>
                <a:defRPr/>
              </a:pPr>
              <a:t>‹#›</a:t>
            </a:fld>
            <a:endParaRPr lang="en-US"/>
          </a:p>
        </p:txBody>
      </p:sp>
    </p:spTree>
    <p:extLst>
      <p:ext uri="{BB962C8B-B14F-4D97-AF65-F5344CB8AC3E}">
        <p14:creationId xmlns:p14="http://schemas.microsoft.com/office/powerpoint/2010/main" val="3729210846"/>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00DAC26C-B3E9-47DB-B49B-7ABD9FC9CE66}" type="slidenum">
              <a:rPr lang="en-US"/>
              <a:pPr>
                <a:defRPr/>
              </a:pPr>
              <a:t>‹#›</a:t>
            </a:fld>
            <a:endParaRPr lang="en-US"/>
          </a:p>
        </p:txBody>
      </p:sp>
    </p:spTree>
    <p:extLst>
      <p:ext uri="{BB962C8B-B14F-4D97-AF65-F5344CB8AC3E}">
        <p14:creationId xmlns:p14="http://schemas.microsoft.com/office/powerpoint/2010/main" val="118359432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ECCBFA54-1783-4F61-BF9D-233385404810}" type="slidenum">
              <a:rPr lang="en-US"/>
              <a:pPr>
                <a:defRPr/>
              </a:pPr>
              <a:t>‹#›</a:t>
            </a:fld>
            <a:endParaRPr lang="en-US"/>
          </a:p>
        </p:txBody>
      </p:sp>
    </p:spTree>
    <p:extLst>
      <p:ext uri="{BB962C8B-B14F-4D97-AF65-F5344CB8AC3E}">
        <p14:creationId xmlns:p14="http://schemas.microsoft.com/office/powerpoint/2010/main" val="95261676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FD12A284-52A2-4F89-A67F-82C21058507F}" type="slidenum">
              <a:rPr lang="en-US"/>
              <a:pPr>
                <a:defRPr/>
              </a:pPr>
              <a:t>‹#›</a:t>
            </a:fld>
            <a:endParaRPr lang="en-US"/>
          </a:p>
        </p:txBody>
      </p:sp>
    </p:spTree>
    <p:extLst>
      <p:ext uri="{BB962C8B-B14F-4D97-AF65-F5344CB8AC3E}">
        <p14:creationId xmlns:p14="http://schemas.microsoft.com/office/powerpoint/2010/main" val="96278178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FEF6EA9F-8771-45CC-90E0-E0F73CC0DA72}" type="slidenum">
              <a:rPr lang="en-US"/>
              <a:pPr>
                <a:defRPr/>
              </a:pPr>
              <a:t>‹#›</a:t>
            </a:fld>
            <a:endParaRPr lang="en-US"/>
          </a:p>
        </p:txBody>
      </p:sp>
    </p:spTree>
    <p:extLst>
      <p:ext uri="{BB962C8B-B14F-4D97-AF65-F5344CB8AC3E}">
        <p14:creationId xmlns:p14="http://schemas.microsoft.com/office/powerpoint/2010/main" val="58022491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F02BE1ED-C7C3-4D72-8D52-CD441EC7BE85}" type="slidenum">
              <a:rPr lang="en-US"/>
              <a:pPr>
                <a:defRPr/>
              </a:pPr>
              <a:t>‹#›</a:t>
            </a:fld>
            <a:endParaRPr lang="en-US"/>
          </a:p>
        </p:txBody>
      </p:sp>
    </p:spTree>
    <p:extLst>
      <p:ext uri="{BB962C8B-B14F-4D97-AF65-F5344CB8AC3E}">
        <p14:creationId xmlns:p14="http://schemas.microsoft.com/office/powerpoint/2010/main" val="174547990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C7AED0EA-FD20-48F5-96D9-88DBC5EA428C}" type="slidenum">
              <a:rPr lang="en-US"/>
              <a:pPr>
                <a:defRPr/>
              </a:pPr>
              <a:t>‹#›</a:t>
            </a:fld>
            <a:endParaRPr lang="en-US"/>
          </a:p>
        </p:txBody>
      </p:sp>
    </p:spTree>
    <p:extLst>
      <p:ext uri="{BB962C8B-B14F-4D97-AF65-F5344CB8AC3E}">
        <p14:creationId xmlns:p14="http://schemas.microsoft.com/office/powerpoint/2010/main" val="318535632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804DC9CD-C787-4B63-9683-01E9E5C144DC}" type="slidenum">
              <a:rPr lang="en-US"/>
              <a:pPr>
                <a:defRPr/>
              </a:pPr>
              <a:t>‹#›</a:t>
            </a:fld>
            <a:endParaRPr lang="en-US"/>
          </a:p>
        </p:txBody>
      </p:sp>
    </p:spTree>
    <p:extLst>
      <p:ext uri="{BB962C8B-B14F-4D97-AF65-F5344CB8AC3E}">
        <p14:creationId xmlns:p14="http://schemas.microsoft.com/office/powerpoint/2010/main" val="377460638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B82DBF54-75F6-4017-B756-8A3EB2FB5B8B}" type="slidenum">
              <a:rPr lang="en-US"/>
              <a:pPr>
                <a:defRPr/>
              </a:pPr>
              <a:t>‹#›</a:t>
            </a:fld>
            <a:endParaRPr lang="en-US"/>
          </a:p>
        </p:txBody>
      </p:sp>
    </p:spTree>
    <p:extLst>
      <p:ext uri="{BB962C8B-B14F-4D97-AF65-F5344CB8AC3E}">
        <p14:creationId xmlns:p14="http://schemas.microsoft.com/office/powerpoint/2010/main" val="333691597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8F9E0DF-6E71-4203-A887-288A99B81386}" type="slidenum">
              <a:rPr lang="en-US"/>
              <a:pPr>
                <a:defRPr/>
              </a:pPr>
              <a:t>‹#›</a:t>
            </a:fld>
            <a:endParaRPr lang="en-US"/>
          </a:p>
        </p:txBody>
      </p:sp>
    </p:spTree>
    <p:extLst>
      <p:ext uri="{BB962C8B-B14F-4D97-AF65-F5344CB8AC3E}">
        <p14:creationId xmlns:p14="http://schemas.microsoft.com/office/powerpoint/2010/main" val="24256069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6E5D90E-25B3-4C2D-982B-9C15660ACEA9}" type="slidenum">
              <a:rPr lang="en-US"/>
              <a:pPr>
                <a:defRPr/>
              </a:pPr>
              <a:t>‹#›</a:t>
            </a:fld>
            <a:endParaRPr lang="en-US"/>
          </a:p>
        </p:txBody>
      </p:sp>
    </p:spTree>
    <p:extLst>
      <p:ext uri="{BB962C8B-B14F-4D97-AF65-F5344CB8AC3E}">
        <p14:creationId xmlns:p14="http://schemas.microsoft.com/office/powerpoint/2010/main" val="1664866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A2C1C2C1-864C-46C6-8ED3-E776A23827D7}" type="slidenum">
              <a:rPr lang="en-US"/>
              <a:pPr>
                <a:defRPr/>
              </a:pPr>
              <a:t>‹#›</a:t>
            </a:fld>
            <a:endParaRPr lang="en-US"/>
          </a:p>
        </p:txBody>
      </p:sp>
    </p:spTree>
    <p:extLst>
      <p:ext uri="{BB962C8B-B14F-4D97-AF65-F5344CB8AC3E}">
        <p14:creationId xmlns:p14="http://schemas.microsoft.com/office/powerpoint/2010/main" val="25164922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3.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3.pn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5.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ea typeface="Geneva" charset="-128"/>
                <a:cs typeface="+mn-cs"/>
              </a:defRPr>
            </a:lvl1pPr>
          </a:lstStyle>
          <a:p>
            <a:pPr>
              <a:defRPr/>
            </a:pPr>
            <a:fld id="{47B996C3-2E30-4958-ADC5-C5AF8148E577}" type="slidenum">
              <a:rPr lang="en-US"/>
              <a:pPr>
                <a:defRPr/>
              </a:pPr>
              <a:t>‹#›</a:t>
            </a:fld>
            <a:endParaRPr lang="en-US"/>
          </a:p>
        </p:txBody>
      </p:sp>
      <p:sp>
        <p:nvSpPr>
          <p:cNvPr id="2" name="Line 9"/>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031" name="Picture 12" descr="Optum_ColorBand-02"/>
          <p:cNvPicPr preferRelativeResize="0">
            <a:picLocks noChangeAspect="1" noChangeArrowheads="1"/>
          </p:cNvPicPr>
          <p:nvPr userDrawn="1"/>
        </p:nvPicPr>
        <p:blipFill>
          <a:blip r:embed="rId15">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userDrawn="1"/>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1033" name="Picture 8"/>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738" r:id="rId1"/>
    <p:sldLayoutId id="2147486727" r:id="rId2"/>
    <p:sldLayoutId id="2147486728" r:id="rId3"/>
    <p:sldLayoutId id="2147486729" r:id="rId4"/>
    <p:sldLayoutId id="2147486730" r:id="rId5"/>
    <p:sldLayoutId id="2147486731" r:id="rId6"/>
    <p:sldLayoutId id="2147486732" r:id="rId7"/>
    <p:sldLayoutId id="2147486733" r:id="rId8"/>
    <p:sldLayoutId id="2147486734" r:id="rId9"/>
    <p:sldLayoutId id="2147486735" r:id="rId10"/>
    <p:sldLayoutId id="2147486736" r:id="rId11"/>
    <p:sldLayoutId id="2147486737" r:id="rId12"/>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Optum_RGB_PP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2052" name="Rectangle 4"/>
          <p:cNvSpPr>
            <a:spLocks noGrp="1" noChangeArrowheads="1"/>
          </p:cNvSpPr>
          <p:nvPr>
            <p:ph type="body" idx="1"/>
          </p:nvPr>
        </p:nvSpPr>
        <p:spPr bwMode="auto">
          <a:xfrm>
            <a:off x="455613" y="990600"/>
            <a:ext cx="8229600"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3" name="Line 6"/>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2054" name="Picture 7" descr="Optum_ColorBand-02"/>
          <p:cNvPicPr preferRelativeResize="0">
            <a:picLocks noChangeAspect="1" noChangeArrowheads="1"/>
          </p:cNvPicPr>
          <p:nvPr userDrawn="1"/>
        </p:nvPicPr>
        <p:blipFill>
          <a:blip r:embed="rId14">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Text Box 8"/>
          <p:cNvSpPr txBox="1">
            <a:spLocks noChangeArrowheads="1"/>
          </p:cNvSpPr>
          <p:nvPr userDrawn="1"/>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Title of presentation goes here</a:t>
            </a:r>
          </a:p>
        </p:txBody>
      </p:sp>
      <p:sp>
        <p:nvSpPr>
          <p:cNvPr id="1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ea typeface="Geneva" charset="-128"/>
                <a:cs typeface="+mn-cs"/>
              </a:defRPr>
            </a:lvl1pPr>
          </a:lstStyle>
          <a:p>
            <a:pPr>
              <a:defRPr/>
            </a:pPr>
            <a:fld id="{E84008F8-3DDF-4BE7-9518-D6C2F4F627F9}" type="slidenum">
              <a:rPr lang="en-US"/>
              <a:pPr>
                <a:defRPr/>
              </a:pPr>
              <a:t>‹#›</a:t>
            </a:fld>
            <a:endParaRPr lang="en-US"/>
          </a:p>
        </p:txBody>
      </p:sp>
      <p:sp>
        <p:nvSpPr>
          <p:cNvPr id="11" name="Text Box 14"/>
          <p:cNvSpPr txBox="1">
            <a:spLocks noChangeArrowheads="1"/>
          </p:cNvSpPr>
          <p:nvPr userDrawn="1"/>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2058" name="Picture 11"/>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739" r:id="rId1"/>
    <p:sldLayoutId id="2147486740" r:id="rId2"/>
    <p:sldLayoutId id="2147486741" r:id="rId3"/>
    <p:sldLayoutId id="2147486742" r:id="rId4"/>
    <p:sldLayoutId id="2147486743" r:id="rId5"/>
    <p:sldLayoutId id="2147486744" r:id="rId6"/>
    <p:sldLayoutId id="2147486745" r:id="rId7"/>
    <p:sldLayoutId id="2147486746" r:id="rId8"/>
    <p:sldLayoutId id="2147486747" r:id="rId9"/>
    <p:sldLayoutId id="2147486748" r:id="rId10"/>
    <p:sldLayoutId id="2147486749" r:id="rId11"/>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Optum_RGB_PP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Line 6"/>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3078" name="Picture 7" descr="Optum_ColorBand-02"/>
          <p:cNvPicPr preferRelativeResize="0">
            <a:picLocks noChangeAspect="1" noChangeArrowheads="1"/>
          </p:cNvPicPr>
          <p:nvPr userDrawn="1"/>
        </p:nvPicPr>
        <p:blipFill>
          <a:blip r:embed="rId14">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Text Box 8"/>
          <p:cNvSpPr txBox="1">
            <a:spLocks noChangeArrowheads="1"/>
          </p:cNvSpPr>
          <p:nvPr userDrawn="1"/>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smtClean="0">
                <a:solidFill>
                  <a:schemeClr val="tx1"/>
                </a:solidFill>
              </a:rPr>
              <a:t>Title of presentation goes here</a:t>
            </a:r>
          </a:p>
        </p:txBody>
      </p:sp>
      <p:sp>
        <p:nvSpPr>
          <p:cNvPr id="1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ea typeface="Geneva" charset="-128"/>
                <a:cs typeface="+mn-cs"/>
              </a:defRPr>
            </a:lvl1pPr>
          </a:lstStyle>
          <a:p>
            <a:pPr>
              <a:defRPr/>
            </a:pPr>
            <a:fld id="{A77B10A5-C4D7-4C90-9FE0-3D73982E4DC0}" type="slidenum">
              <a:rPr lang="en-US"/>
              <a:pPr>
                <a:defRPr/>
              </a:pPr>
              <a:t>‹#›</a:t>
            </a:fld>
            <a:endParaRPr lang="en-US"/>
          </a:p>
        </p:txBody>
      </p:sp>
      <p:sp>
        <p:nvSpPr>
          <p:cNvPr id="11" name="Text Box 14"/>
          <p:cNvSpPr txBox="1">
            <a:spLocks noChangeArrowheads="1"/>
          </p:cNvSpPr>
          <p:nvPr userDrawn="1"/>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3082" name="Picture 11"/>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750" r:id="rId1"/>
    <p:sldLayoutId id="2147486751" r:id="rId2"/>
    <p:sldLayoutId id="2147486752" r:id="rId3"/>
    <p:sldLayoutId id="2147486753" r:id="rId4"/>
    <p:sldLayoutId id="2147486754" r:id="rId5"/>
    <p:sldLayoutId id="2147486755" r:id="rId6"/>
    <p:sldLayoutId id="2147486756" r:id="rId7"/>
    <p:sldLayoutId id="2147486757" r:id="rId8"/>
    <p:sldLayoutId id="2147486758" r:id="rId9"/>
    <p:sldLayoutId id="2147486759" r:id="rId10"/>
    <p:sldLayoutId id="2147486760" r:id="rId11"/>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Optum_RGB_PP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4100" name="Rectangle 4"/>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1" name="Line 6"/>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4102" name="Picture 7" descr="Optum_ColorBand-02"/>
          <p:cNvPicPr preferRelativeResize="0">
            <a:picLocks noChangeAspect="1" noChangeArrowheads="1"/>
          </p:cNvPicPr>
          <p:nvPr userDrawn="1"/>
        </p:nvPicPr>
        <p:blipFill>
          <a:blip r:embed="rId14">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Text Box 8"/>
          <p:cNvSpPr txBox="1">
            <a:spLocks noChangeArrowheads="1"/>
          </p:cNvSpPr>
          <p:nvPr userDrawn="1"/>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smtClean="0">
                <a:solidFill>
                  <a:schemeClr val="tx1"/>
                </a:solidFill>
              </a:rPr>
              <a:t>Title of presentation goes here</a:t>
            </a:r>
          </a:p>
        </p:txBody>
      </p:sp>
      <p:sp>
        <p:nvSpPr>
          <p:cNvPr id="1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ea typeface="Geneva" charset="-128"/>
                <a:cs typeface="+mn-cs"/>
              </a:defRPr>
            </a:lvl1pPr>
          </a:lstStyle>
          <a:p>
            <a:pPr>
              <a:defRPr/>
            </a:pPr>
            <a:fld id="{B7DFE492-2B79-44DC-B805-09606C34DEB7}" type="slidenum">
              <a:rPr lang="en-US"/>
              <a:pPr>
                <a:defRPr/>
              </a:pPr>
              <a:t>‹#›</a:t>
            </a:fld>
            <a:endParaRPr lang="en-US"/>
          </a:p>
        </p:txBody>
      </p:sp>
      <p:sp>
        <p:nvSpPr>
          <p:cNvPr id="11" name="Text Box 14"/>
          <p:cNvSpPr txBox="1">
            <a:spLocks noChangeArrowheads="1"/>
          </p:cNvSpPr>
          <p:nvPr userDrawn="1"/>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4106" name="Picture 11"/>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761" r:id="rId1"/>
    <p:sldLayoutId id="2147486762" r:id="rId2"/>
    <p:sldLayoutId id="2147486763" r:id="rId3"/>
    <p:sldLayoutId id="2147486764" r:id="rId4"/>
    <p:sldLayoutId id="2147486765" r:id="rId5"/>
    <p:sldLayoutId id="2147486766" r:id="rId6"/>
    <p:sldLayoutId id="2147486767" r:id="rId7"/>
    <p:sldLayoutId id="2147486768" r:id="rId8"/>
    <p:sldLayoutId id="2147486769" r:id="rId9"/>
    <p:sldLayoutId id="2147486770" r:id="rId10"/>
    <p:sldLayoutId id="2147486771" r:id="rId11"/>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5124" name="Rectangle 4"/>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125" name="Line 6"/>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5126" name="Picture 7" descr="Optum_ColorBand-02"/>
          <p:cNvPicPr preferRelativeResize="0">
            <a:picLocks noChangeAspect="1" noChangeArrowheads="1"/>
          </p:cNvPicPr>
          <p:nvPr userDrawn="1"/>
        </p:nvPicPr>
        <p:blipFill>
          <a:blip r:embed="rId3">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Text Box 8"/>
          <p:cNvSpPr txBox="1">
            <a:spLocks noChangeArrowheads="1"/>
          </p:cNvSpPr>
          <p:nvPr userDrawn="1"/>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smtClean="0">
                <a:solidFill>
                  <a:srgbClr val="63666A"/>
                </a:solidFill>
              </a:rPr>
              <a:t>Title of presentation goes here</a:t>
            </a:r>
          </a:p>
        </p:txBody>
      </p:sp>
      <p:sp>
        <p:nvSpPr>
          <p:cNvPr id="1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ea typeface="Geneva" charset="-128"/>
                <a:cs typeface="+mn-cs"/>
              </a:defRPr>
            </a:lvl1pPr>
          </a:lstStyle>
          <a:p>
            <a:pPr>
              <a:defRPr/>
            </a:pPr>
            <a:fld id="{158E430B-F4EC-4D9B-A846-98486CBCB5C2}" type="slidenum">
              <a:rPr lang="en-US"/>
              <a:pPr>
                <a:defRPr/>
              </a:pPr>
              <a:t>‹#›</a:t>
            </a:fld>
            <a:endParaRPr lang="en-US"/>
          </a:p>
        </p:txBody>
      </p:sp>
      <p:sp>
        <p:nvSpPr>
          <p:cNvPr id="11" name="Text Box 14"/>
          <p:cNvSpPr txBox="1">
            <a:spLocks noChangeArrowheads="1"/>
          </p:cNvSpPr>
          <p:nvPr userDrawn="1"/>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5130" name="Picture 1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3"/>
          <p:cNvSpPr>
            <a:spLocks noGrp="1"/>
          </p:cNvSpPr>
          <p:nvPr>
            <p:ph type="title"/>
          </p:nvPr>
        </p:nvSpPr>
        <p:spPr>
          <a:xfrm>
            <a:off x="152400" y="-76200"/>
            <a:ext cx="8929688" cy="611188"/>
          </a:xfrm>
        </p:spPr>
        <p:txBody>
          <a:bodyPr/>
          <a:lstStyle/>
          <a:p>
            <a:pPr marL="342900" indent="-342900"/>
            <a:r>
              <a:rPr lang="en-US" altLang="en-US" dirty="0" smtClean="0">
                <a:ea typeface="Geneva" charset="-128"/>
              </a:rPr>
              <a:t>Event Logging Framework</a:t>
            </a:r>
            <a:endParaRPr lang="en-US" altLang="en-US" dirty="0" smtClean="0">
              <a:latin typeface="Calibri" pitchFamily="34" charset="0"/>
              <a:ea typeface="Geneva" charset="-128"/>
              <a:cs typeface="Arial" pitchFamily="34" charset="0"/>
            </a:endParaRPr>
          </a:p>
        </p:txBody>
      </p:sp>
      <p:sp>
        <p:nvSpPr>
          <p:cNvPr id="4096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fld id="{A45787A6-0983-4A1C-BCDF-1E69CC170DC0}" type="slidenum">
              <a:rPr lang="en-US" altLang="en-US" sz="800" b="0" smtClean="0">
                <a:solidFill>
                  <a:schemeClr val="tx1"/>
                </a:solidFill>
                <a:ea typeface="Arial Unicode MS" pitchFamily="34" charset="-128"/>
              </a:rPr>
              <a:pPr/>
              <a:t>1</a:t>
            </a:fld>
            <a:endParaRPr lang="en-US" altLang="en-US" sz="800" b="0" smtClean="0">
              <a:solidFill>
                <a:schemeClr val="tx1"/>
              </a:solidFill>
              <a:ea typeface="Arial Unicode MS" pitchFamily="34" charset="-128"/>
            </a:endParaRPr>
          </a:p>
        </p:txBody>
      </p:sp>
      <p:sp>
        <p:nvSpPr>
          <p:cNvPr id="3" name="Rectangle 10"/>
          <p:cNvSpPr>
            <a:spLocks noChangeArrowheads="1"/>
          </p:cNvSpPr>
          <p:nvPr/>
        </p:nvSpPr>
        <p:spPr bwMode="auto">
          <a:xfrm>
            <a:off x="96838" y="523875"/>
            <a:ext cx="4330700" cy="228600"/>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dirty="0">
                <a:latin typeface="Calibri" pitchFamily="34" charset="0"/>
              </a:rPr>
              <a:t>PROJECT BACKGROUND</a:t>
            </a:r>
            <a:endParaRPr lang="en-US" sz="1600" dirty="0">
              <a:latin typeface="Calibri" pitchFamily="34" charset="0"/>
            </a:endParaRPr>
          </a:p>
        </p:txBody>
      </p:sp>
      <p:sp>
        <p:nvSpPr>
          <p:cNvPr id="4" name="Rectangle 10"/>
          <p:cNvSpPr>
            <a:spLocks noChangeArrowheads="1"/>
          </p:cNvSpPr>
          <p:nvPr/>
        </p:nvSpPr>
        <p:spPr bwMode="auto">
          <a:xfrm>
            <a:off x="4640263" y="523875"/>
            <a:ext cx="4330700" cy="214313"/>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dirty="0">
                <a:latin typeface="Calibri" pitchFamily="34" charset="0"/>
              </a:rPr>
              <a:t>OTHER DETAILS</a:t>
            </a:r>
          </a:p>
        </p:txBody>
      </p:sp>
      <p:sp>
        <p:nvSpPr>
          <p:cNvPr id="40966" name="Text Box 5"/>
          <p:cNvSpPr txBox="1">
            <a:spLocks noChangeArrowheads="1"/>
          </p:cNvSpPr>
          <p:nvPr/>
        </p:nvSpPr>
        <p:spPr bwMode="auto">
          <a:xfrm>
            <a:off x="4748213" y="839788"/>
            <a:ext cx="4114800" cy="193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algn="l" eaLnBrk="1" hangingPunct="1"/>
            <a:r>
              <a:rPr lang="en-US" altLang="en-US" b="0" u="sng" dirty="0" smtClean="0">
                <a:solidFill>
                  <a:srgbClr val="A50021"/>
                </a:solidFill>
                <a:latin typeface="Calibri" pitchFamily="34" charset="0"/>
                <a:ea typeface="Arial Unicode MS" pitchFamily="34" charset="-128"/>
              </a:rPr>
              <a:t>Idea Logged By:</a:t>
            </a:r>
            <a:r>
              <a:rPr lang="en-US" altLang="en-US" b="0" dirty="0" smtClean="0">
                <a:solidFill>
                  <a:schemeClr val="tx1"/>
                </a:solidFill>
                <a:latin typeface="Calibri" pitchFamily="34" charset="0"/>
                <a:ea typeface="Arial Unicode MS" pitchFamily="34" charset="-128"/>
              </a:rPr>
              <a:t> Himanshu S Srivastava</a:t>
            </a:r>
          </a:p>
          <a:p>
            <a:pPr algn="l" eaLnBrk="1" hangingPunct="1"/>
            <a:r>
              <a:rPr lang="en-US" altLang="en-US" b="0" u="sng" dirty="0" smtClean="0">
                <a:solidFill>
                  <a:srgbClr val="A50021"/>
                </a:solidFill>
                <a:latin typeface="Calibri" pitchFamily="34" charset="0"/>
                <a:ea typeface="Arial Unicode MS" pitchFamily="34" charset="-128"/>
              </a:rPr>
              <a:t>Project/Team Name:</a:t>
            </a:r>
            <a:r>
              <a:rPr lang="en-US" altLang="en-US" b="0" dirty="0" smtClean="0">
                <a:solidFill>
                  <a:schemeClr val="tx1"/>
                </a:solidFill>
                <a:latin typeface="Calibri" pitchFamily="34" charset="0"/>
                <a:ea typeface="Arial Unicode MS" pitchFamily="34" charset="-128"/>
              </a:rPr>
              <a:t> </a:t>
            </a:r>
            <a:r>
              <a:rPr lang="en-US" b="0" dirty="0" err="1" smtClean="0">
                <a:solidFill>
                  <a:schemeClr val="tx1"/>
                </a:solidFill>
                <a:latin typeface="Calibri" pitchFamily="34" charset="0"/>
                <a:ea typeface="Arial Unicode MS" pitchFamily="34" charset="-128"/>
              </a:rPr>
              <a:t>UHOne</a:t>
            </a:r>
            <a:r>
              <a:rPr lang="en-US" b="0" dirty="0" smtClean="0">
                <a:solidFill>
                  <a:schemeClr val="tx1"/>
                </a:solidFill>
                <a:latin typeface="Calibri" pitchFamily="34" charset="0"/>
                <a:ea typeface="Arial Unicode MS" pitchFamily="34" charset="-128"/>
              </a:rPr>
              <a:t> Transformation 2.0 </a:t>
            </a:r>
            <a:endParaRPr lang="en-US" altLang="en-US" b="0" dirty="0" smtClean="0">
              <a:solidFill>
                <a:schemeClr val="tx1"/>
              </a:solidFill>
              <a:latin typeface="Calibri" pitchFamily="34" charset="0"/>
              <a:ea typeface="Arial Unicode MS" pitchFamily="34" charset="-128"/>
            </a:endParaRPr>
          </a:p>
          <a:p>
            <a:pPr algn="l" eaLnBrk="1" hangingPunct="1"/>
            <a:r>
              <a:rPr lang="en-US" altLang="en-US" b="0" u="sng" dirty="0" smtClean="0">
                <a:solidFill>
                  <a:srgbClr val="A50021"/>
                </a:solidFill>
                <a:latin typeface="Calibri" pitchFamily="34" charset="0"/>
                <a:ea typeface="Arial Unicode MS" pitchFamily="34" charset="-128"/>
              </a:rPr>
              <a:t>Project Nature: </a:t>
            </a:r>
            <a:r>
              <a:rPr lang="en-US" altLang="en-US" b="0" dirty="0" smtClean="0">
                <a:solidFill>
                  <a:schemeClr val="tx1"/>
                </a:solidFill>
                <a:latin typeface="Calibri" pitchFamily="34" charset="0"/>
                <a:ea typeface="Arial Unicode MS" pitchFamily="34" charset="-128"/>
              </a:rPr>
              <a:t>Event Logging Framework</a:t>
            </a:r>
          </a:p>
          <a:p>
            <a:pPr algn="l" eaLnBrk="1" hangingPunct="1"/>
            <a:r>
              <a:rPr lang="en-US" altLang="en-US" b="0" u="sng" dirty="0" smtClean="0">
                <a:solidFill>
                  <a:srgbClr val="A50021"/>
                </a:solidFill>
                <a:latin typeface="Calibri" pitchFamily="34" charset="0"/>
                <a:ea typeface="Arial Unicode MS" pitchFamily="34" charset="-128"/>
              </a:rPr>
              <a:t>IT Leader</a:t>
            </a:r>
            <a:r>
              <a:rPr lang="en-US" altLang="en-US" b="0" dirty="0" smtClean="0">
                <a:solidFill>
                  <a:srgbClr val="333333"/>
                </a:solidFill>
                <a:latin typeface="Calibri" pitchFamily="34" charset="0"/>
                <a:ea typeface="Arial Unicode MS" pitchFamily="34" charset="-128"/>
              </a:rPr>
              <a:t>: Srinivas </a:t>
            </a:r>
            <a:r>
              <a:rPr lang="en-US" altLang="en-US" b="0" dirty="0" err="1" smtClean="0">
                <a:solidFill>
                  <a:srgbClr val="333333"/>
                </a:solidFill>
                <a:latin typeface="Calibri" pitchFamily="34" charset="0"/>
                <a:ea typeface="Arial Unicode MS" pitchFamily="34" charset="-128"/>
              </a:rPr>
              <a:t>Ramsagar</a:t>
            </a:r>
            <a:endParaRPr lang="en-US" altLang="en-US" b="0" u="sng" dirty="0" smtClean="0">
              <a:solidFill>
                <a:srgbClr val="A50021"/>
              </a:solidFill>
              <a:latin typeface="Calibri" pitchFamily="34" charset="0"/>
              <a:ea typeface="Arial Unicode MS" pitchFamily="34" charset="-128"/>
            </a:endParaRPr>
          </a:p>
          <a:p>
            <a:pPr algn="l" eaLnBrk="1" hangingPunct="1"/>
            <a:r>
              <a:rPr lang="en-US" altLang="en-US" b="0" u="sng" dirty="0" smtClean="0">
                <a:solidFill>
                  <a:srgbClr val="A50021"/>
                </a:solidFill>
                <a:latin typeface="Calibri" pitchFamily="34" charset="0"/>
                <a:ea typeface="Arial Unicode MS" pitchFamily="34" charset="-128"/>
              </a:rPr>
              <a:t>Business Segment:</a:t>
            </a:r>
            <a:r>
              <a:rPr lang="en-US" altLang="en-US" b="0" dirty="0" smtClean="0">
                <a:solidFill>
                  <a:srgbClr val="333333"/>
                </a:solidFill>
                <a:latin typeface="Calibri" pitchFamily="34" charset="0"/>
                <a:ea typeface="Arial Unicode MS" pitchFamily="34" charset="-128"/>
              </a:rPr>
              <a:t> OGS</a:t>
            </a:r>
            <a:endParaRPr lang="en-US" altLang="en-US" b="0" u="sng" dirty="0" smtClean="0">
              <a:solidFill>
                <a:srgbClr val="A50021"/>
              </a:solidFill>
              <a:latin typeface="Calibri" pitchFamily="34" charset="0"/>
              <a:ea typeface="Arial Unicode MS" pitchFamily="34" charset="-128"/>
            </a:endParaRPr>
          </a:p>
          <a:p>
            <a:pPr algn="l" eaLnBrk="1" hangingPunct="1"/>
            <a:r>
              <a:rPr lang="en-US" altLang="en-US" b="0" u="sng" dirty="0" smtClean="0">
                <a:solidFill>
                  <a:srgbClr val="A50021"/>
                </a:solidFill>
                <a:latin typeface="Calibri" pitchFamily="34" charset="0"/>
                <a:ea typeface="Arial Unicode MS" pitchFamily="34" charset="-128"/>
              </a:rPr>
              <a:t>ADG:</a:t>
            </a:r>
            <a:r>
              <a:rPr lang="en-US" altLang="en-US" b="0" dirty="0" smtClean="0">
                <a:solidFill>
                  <a:srgbClr val="333333"/>
                </a:solidFill>
                <a:latin typeface="Calibri" pitchFamily="34" charset="0"/>
                <a:ea typeface="Arial Unicode MS" pitchFamily="34" charset="-128"/>
              </a:rPr>
              <a:t> </a:t>
            </a:r>
          </a:p>
          <a:p>
            <a:pPr algn="l" eaLnBrk="1" hangingPunct="1"/>
            <a:r>
              <a:rPr lang="en-US" altLang="en-US" b="0" u="sng" dirty="0" smtClean="0">
                <a:solidFill>
                  <a:srgbClr val="A50021"/>
                </a:solidFill>
                <a:latin typeface="Calibri" pitchFamily="34" charset="0"/>
                <a:ea typeface="Arial Unicode MS" pitchFamily="34" charset="-128"/>
              </a:rPr>
              <a:t>ADG Leader:</a:t>
            </a:r>
            <a:r>
              <a:rPr lang="en-US" altLang="en-US" b="0" dirty="0" smtClean="0">
                <a:solidFill>
                  <a:srgbClr val="333333"/>
                </a:solidFill>
                <a:latin typeface="Calibri" pitchFamily="34" charset="0"/>
                <a:ea typeface="Arial Unicode MS" pitchFamily="34" charset="-128"/>
              </a:rPr>
              <a:t> </a:t>
            </a:r>
          </a:p>
          <a:p>
            <a:pPr algn="l" eaLnBrk="1" hangingPunct="1"/>
            <a:r>
              <a:rPr lang="en-US" altLang="en-US" b="0" u="sng" dirty="0" smtClean="0">
                <a:solidFill>
                  <a:srgbClr val="A50021"/>
                </a:solidFill>
                <a:latin typeface="Calibri" pitchFamily="34" charset="0"/>
                <a:ea typeface="Arial Unicode MS" pitchFamily="34" charset="-128"/>
              </a:rPr>
              <a:t>Offshore approver: </a:t>
            </a:r>
            <a:r>
              <a:rPr lang="en-US" altLang="en-US" b="0" dirty="0" smtClean="0">
                <a:solidFill>
                  <a:srgbClr val="333333"/>
                </a:solidFill>
                <a:latin typeface="Calibri" pitchFamily="34" charset="0"/>
                <a:ea typeface="Arial Unicode MS" pitchFamily="34" charset="-128"/>
              </a:rPr>
              <a:t>K </a:t>
            </a:r>
            <a:r>
              <a:rPr lang="en-US" altLang="en-US" b="0" dirty="0">
                <a:solidFill>
                  <a:srgbClr val="333333"/>
                </a:solidFill>
                <a:latin typeface="Calibri" pitchFamily="34" charset="0"/>
                <a:ea typeface="Arial Unicode MS" pitchFamily="34" charset="-128"/>
              </a:rPr>
              <a:t>T, </a:t>
            </a:r>
            <a:r>
              <a:rPr lang="en-US" altLang="en-US" b="0" dirty="0" smtClean="0">
                <a:solidFill>
                  <a:srgbClr val="333333"/>
                </a:solidFill>
                <a:latin typeface="Calibri" pitchFamily="34" charset="0"/>
                <a:ea typeface="Arial Unicode MS" pitchFamily="34" charset="-128"/>
              </a:rPr>
              <a:t>Srikanth</a:t>
            </a:r>
          </a:p>
          <a:p>
            <a:pPr algn="l" eaLnBrk="1" hangingPunct="1"/>
            <a:r>
              <a:rPr lang="en-US" altLang="en-US" b="0" u="sng" dirty="0" smtClean="0">
                <a:solidFill>
                  <a:srgbClr val="A50021"/>
                </a:solidFill>
                <a:latin typeface="Calibri" pitchFamily="34" charset="0"/>
                <a:ea typeface="Arial Unicode MS" pitchFamily="34" charset="-128"/>
              </a:rPr>
              <a:t>Onsite Approver</a:t>
            </a:r>
            <a:r>
              <a:rPr lang="en-US" altLang="en-US" b="0" u="sng" smtClean="0">
                <a:solidFill>
                  <a:srgbClr val="A50021"/>
                </a:solidFill>
                <a:latin typeface="Calibri" pitchFamily="34" charset="0"/>
                <a:ea typeface="Arial Unicode MS" pitchFamily="34" charset="-128"/>
              </a:rPr>
              <a:t>:</a:t>
            </a:r>
            <a:r>
              <a:rPr lang="en-US" altLang="en-US" b="0" smtClean="0">
                <a:solidFill>
                  <a:srgbClr val="333333"/>
                </a:solidFill>
                <a:latin typeface="Calibri" pitchFamily="34" charset="0"/>
                <a:ea typeface="Arial Unicode MS" pitchFamily="34" charset="-128"/>
              </a:rPr>
              <a:t>  N/A</a:t>
            </a:r>
            <a:r>
              <a:rPr lang="en-US" altLang="en-US" b="0" dirty="0" smtClean="0">
                <a:solidFill>
                  <a:srgbClr val="333333"/>
                </a:solidFill>
                <a:latin typeface="Calibri" pitchFamily="34" charset="0"/>
                <a:ea typeface="Arial Unicode MS" pitchFamily="34" charset="-128"/>
              </a:rPr>
              <a:t>	</a:t>
            </a:r>
            <a:endParaRPr lang="en-US" altLang="en-US" b="0" dirty="0">
              <a:solidFill>
                <a:srgbClr val="333333"/>
              </a:solidFill>
              <a:latin typeface="Calibri" pitchFamily="34" charset="0"/>
              <a:ea typeface="Arial Unicode MS" pitchFamily="34" charset="-128"/>
            </a:endParaRPr>
          </a:p>
        </p:txBody>
      </p:sp>
      <p:sp>
        <p:nvSpPr>
          <p:cNvPr id="5127" name="Rectangle 4"/>
          <p:cNvSpPr>
            <a:spLocks noChangeArrowheads="1"/>
          </p:cNvSpPr>
          <p:nvPr/>
        </p:nvSpPr>
        <p:spPr bwMode="auto">
          <a:xfrm>
            <a:off x="98425" y="811213"/>
            <a:ext cx="424815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lstStyle/>
          <a:p>
            <a:pPr algn="l">
              <a:lnSpc>
                <a:spcPct val="90000"/>
              </a:lnSpc>
              <a:defRPr/>
            </a:pPr>
            <a:r>
              <a:rPr lang="en-US" u="sng" dirty="0" smtClean="0">
                <a:solidFill>
                  <a:srgbClr val="A50021"/>
                </a:solidFill>
                <a:latin typeface="Calibri" pitchFamily="34" charset="0"/>
                <a:ea typeface="Arial Unicode MS" pitchFamily="34" charset="-128"/>
                <a:cs typeface="Arial" charset="0"/>
              </a:rPr>
              <a:t>Idea: </a:t>
            </a:r>
            <a:r>
              <a:rPr lang="en-US" altLang="en-US" b="0" dirty="0">
                <a:solidFill>
                  <a:schemeClr val="tx1"/>
                </a:solidFill>
                <a:latin typeface="Calibri" pitchFamily="34" charset="0"/>
                <a:ea typeface="Arial Unicode MS" pitchFamily="34" charset="-128"/>
                <a:cs typeface="Arial" charset="0"/>
              </a:rPr>
              <a:t> Event Logging Framework for Mule Services. </a:t>
            </a:r>
          </a:p>
          <a:p>
            <a:pPr algn="l">
              <a:lnSpc>
                <a:spcPct val="90000"/>
              </a:lnSpc>
              <a:defRPr/>
            </a:pPr>
            <a:endParaRPr lang="en-US" b="0" dirty="0" smtClean="0">
              <a:solidFill>
                <a:schemeClr val="tx1"/>
              </a:solidFill>
              <a:latin typeface="Calibri" pitchFamily="34" charset="0"/>
              <a:ea typeface="Arial Unicode MS" pitchFamily="34" charset="-128"/>
            </a:endParaRPr>
          </a:p>
          <a:p>
            <a:pPr>
              <a:lnSpc>
                <a:spcPct val="90000"/>
              </a:lnSpc>
            </a:pPr>
            <a:r>
              <a:rPr lang="en-US" u="sng" dirty="0" smtClean="0">
                <a:solidFill>
                  <a:srgbClr val="A50021"/>
                </a:solidFill>
                <a:latin typeface="Calibri" pitchFamily="34" charset="0"/>
                <a:ea typeface="Arial Unicode MS" pitchFamily="34" charset="-128"/>
                <a:cs typeface="Arial" charset="0"/>
              </a:rPr>
              <a:t>Business Case</a:t>
            </a:r>
            <a:r>
              <a:rPr lang="en-US" b="0" dirty="0" smtClean="0">
                <a:solidFill>
                  <a:srgbClr val="333333"/>
                </a:solidFill>
                <a:latin typeface="Calibri" pitchFamily="34" charset="0"/>
                <a:ea typeface="Arial Unicode MS" pitchFamily="34" charset="-128"/>
                <a:cs typeface="Arial" charset="0"/>
              </a:rPr>
              <a:t>: </a:t>
            </a:r>
            <a:r>
              <a:rPr lang="en-US" altLang="en-US" b="0" dirty="0" smtClean="0">
                <a:solidFill>
                  <a:schemeClr val="tx1"/>
                </a:solidFill>
                <a:latin typeface="Calibri" pitchFamily="34" charset="0"/>
                <a:ea typeface="Arial Unicode MS" pitchFamily="34" charset="-128"/>
                <a:cs typeface="Arial" charset="0"/>
              </a:rPr>
              <a:t>Generic Event logging framework fro mule services</a:t>
            </a:r>
          </a:p>
          <a:p>
            <a:pPr algn="l">
              <a:lnSpc>
                <a:spcPct val="90000"/>
              </a:lnSpc>
              <a:defRPr/>
            </a:pPr>
            <a:endParaRPr lang="en-US" b="0" dirty="0" smtClean="0">
              <a:solidFill>
                <a:srgbClr val="333333"/>
              </a:solidFill>
              <a:latin typeface="Calibri" pitchFamily="34" charset="0"/>
              <a:ea typeface="Arial Unicode MS" pitchFamily="34" charset="-128"/>
              <a:cs typeface="Arial" charset="0"/>
            </a:endParaRPr>
          </a:p>
          <a:p>
            <a:pPr marL="342900" indent="-342900" algn="l">
              <a:lnSpc>
                <a:spcPct val="90000"/>
              </a:lnSpc>
              <a:defRPr/>
            </a:pPr>
            <a:r>
              <a:rPr lang="en-US" u="sng" dirty="0" smtClean="0">
                <a:solidFill>
                  <a:srgbClr val="A50021"/>
                </a:solidFill>
                <a:latin typeface="Calibri" pitchFamily="34" charset="0"/>
                <a:ea typeface="Arial Unicode MS" pitchFamily="34" charset="-128"/>
                <a:cs typeface="Arial" charset="0"/>
              </a:rPr>
              <a:t>Problem Statement:</a:t>
            </a:r>
            <a:r>
              <a:rPr lang="en-US" b="0" dirty="0" smtClean="0">
                <a:solidFill>
                  <a:srgbClr val="333333"/>
                </a:solidFill>
                <a:latin typeface="Calibri" pitchFamily="34" charset="0"/>
                <a:ea typeface="Arial Unicode MS" pitchFamily="34" charset="-128"/>
                <a:cs typeface="Arial" charset="0"/>
              </a:rPr>
              <a:t> </a:t>
            </a:r>
          </a:p>
          <a:p>
            <a:pPr algn="l">
              <a:lnSpc>
                <a:spcPct val="90000"/>
              </a:lnSpc>
              <a:defRPr/>
            </a:pPr>
            <a:r>
              <a:rPr lang="en-US" altLang="en-US" b="0" dirty="0" smtClean="0">
                <a:solidFill>
                  <a:schemeClr val="tx1"/>
                </a:solidFill>
                <a:latin typeface="Calibri" pitchFamily="34" charset="0"/>
                <a:ea typeface="Arial Unicode MS" pitchFamily="34" charset="-128"/>
                <a:cs typeface="Arial" charset="0"/>
              </a:rPr>
              <a:t>Currently </a:t>
            </a:r>
            <a:r>
              <a:rPr lang="en-US" altLang="en-US" b="0" dirty="0">
                <a:solidFill>
                  <a:schemeClr val="tx1"/>
                </a:solidFill>
                <a:latin typeface="Calibri" pitchFamily="34" charset="0"/>
                <a:ea typeface="Arial Unicode MS" pitchFamily="34" charset="-128"/>
                <a:cs typeface="Arial" charset="0"/>
              </a:rPr>
              <a:t>All Mule applications uses the Logger (default) , Mule server will uses this and write the files. Which as results consumes the Heap Memory. </a:t>
            </a:r>
            <a:endParaRPr lang="en-US" u="sng" dirty="0" smtClean="0">
              <a:solidFill>
                <a:srgbClr val="333333"/>
              </a:solidFill>
              <a:latin typeface="Calibri" pitchFamily="34" charset="0"/>
              <a:ea typeface="Arial Unicode MS" pitchFamily="34" charset="-128"/>
              <a:cs typeface="Arial" charset="0"/>
            </a:endParaRPr>
          </a:p>
          <a:p>
            <a:pPr algn="l">
              <a:lnSpc>
                <a:spcPct val="90000"/>
              </a:lnSpc>
              <a:defRPr/>
            </a:pPr>
            <a:r>
              <a:rPr lang="en-US" u="sng" dirty="0" smtClean="0">
                <a:solidFill>
                  <a:srgbClr val="A50021"/>
                </a:solidFill>
                <a:latin typeface="Calibri" pitchFamily="34" charset="0"/>
                <a:ea typeface="Arial Unicode MS" pitchFamily="34" charset="-128"/>
                <a:cs typeface="Arial" charset="0"/>
              </a:rPr>
              <a:t>Goal Statement: </a:t>
            </a:r>
            <a:r>
              <a:rPr lang="en-US" b="0" dirty="0" smtClean="0">
                <a:solidFill>
                  <a:schemeClr val="tx1"/>
                </a:solidFill>
                <a:latin typeface="Calibri" pitchFamily="34" charset="0"/>
                <a:ea typeface="Arial Unicode MS" pitchFamily="34" charset="-128"/>
                <a:cs typeface="Arial" charset="0"/>
              </a:rPr>
              <a:t> </a:t>
            </a:r>
            <a:endParaRPr lang="en-US" dirty="0" smtClean="0"/>
          </a:p>
          <a:p>
            <a:pPr algn="just">
              <a:lnSpc>
                <a:spcPct val="100000"/>
              </a:lnSpc>
            </a:pPr>
            <a:r>
              <a:rPr lang="en-US" b="0" dirty="0">
                <a:solidFill>
                  <a:schemeClr val="tx1"/>
                </a:solidFill>
                <a:latin typeface="Calibri" pitchFamily="34" charset="0"/>
                <a:ea typeface="Arial Unicode MS" pitchFamily="34" charset="-128"/>
                <a:cs typeface="Arial" charset="0"/>
              </a:rPr>
              <a:t>Creating a Event Logging Framework for Mule Services to perform Event Logging in DB reduced that Heap Dump issue and helps to track down issues easily using event logs tables and also provides code </a:t>
            </a:r>
            <a:r>
              <a:rPr lang="en-US" b="0" dirty="0" smtClean="0">
                <a:solidFill>
                  <a:schemeClr val="tx1"/>
                </a:solidFill>
                <a:latin typeface="Calibri" pitchFamily="34" charset="0"/>
                <a:ea typeface="Arial Unicode MS" pitchFamily="34" charset="-128"/>
                <a:cs typeface="Arial" charset="0"/>
              </a:rPr>
              <a:t>reusability.</a:t>
            </a:r>
            <a:endParaRPr lang="en-US" altLang="en-US" b="0" dirty="0">
              <a:solidFill>
                <a:schemeClr val="tx1"/>
              </a:solidFill>
              <a:latin typeface="Calibri" pitchFamily="34" charset="0"/>
              <a:ea typeface="Arial Unicode MS" pitchFamily="34" charset="-128"/>
              <a:cs typeface="Arial" charset="0"/>
            </a:endParaRPr>
          </a:p>
        </p:txBody>
      </p:sp>
      <p:sp>
        <p:nvSpPr>
          <p:cNvPr id="7" name="Rectangle 10"/>
          <p:cNvSpPr>
            <a:spLocks noChangeArrowheads="1"/>
          </p:cNvSpPr>
          <p:nvPr/>
        </p:nvSpPr>
        <p:spPr bwMode="auto">
          <a:xfrm>
            <a:off x="17463" y="4484688"/>
            <a:ext cx="4329112" cy="276225"/>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dirty="0">
                <a:latin typeface="Calibri" pitchFamily="34" charset="0"/>
              </a:rPr>
              <a:t>SOLUTION IMPLEMENTED</a:t>
            </a:r>
          </a:p>
        </p:txBody>
      </p:sp>
      <p:sp>
        <p:nvSpPr>
          <p:cNvPr id="5129" name="Rectangle 11"/>
          <p:cNvSpPr>
            <a:spLocks noChangeArrowheads="1"/>
          </p:cNvSpPr>
          <p:nvPr/>
        </p:nvSpPr>
        <p:spPr bwMode="auto">
          <a:xfrm>
            <a:off x="38100" y="4816474"/>
            <a:ext cx="4332288" cy="1350645"/>
          </a:xfrm>
          <a:prstGeom prst="rect">
            <a:avLst/>
          </a:prstGeom>
          <a:solidFill>
            <a:srgbClr val="F4F0F3">
              <a:alpha val="59999"/>
            </a:srgbClr>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lstStyle/>
          <a:p>
            <a:pPr algn="just">
              <a:lnSpc>
                <a:spcPct val="100000"/>
              </a:lnSpc>
            </a:pPr>
            <a:r>
              <a:rPr lang="en-US" b="0" dirty="0">
                <a:solidFill>
                  <a:schemeClr val="tx1"/>
                </a:solidFill>
                <a:latin typeface="Calibri" pitchFamily="34" charset="0"/>
                <a:ea typeface="Arial Unicode MS" pitchFamily="34" charset="-128"/>
                <a:cs typeface="Arial" charset="0"/>
              </a:rPr>
              <a:t>Creating </a:t>
            </a:r>
            <a:r>
              <a:rPr lang="en-US" b="0" dirty="0" smtClean="0">
                <a:solidFill>
                  <a:schemeClr val="tx1"/>
                </a:solidFill>
                <a:latin typeface="Calibri" pitchFamily="34" charset="0"/>
                <a:ea typeface="Arial Unicode MS" pitchFamily="34" charset="-128"/>
                <a:cs typeface="Arial" charset="0"/>
              </a:rPr>
              <a:t>a reusable Event </a:t>
            </a:r>
            <a:r>
              <a:rPr lang="en-US" b="0" dirty="0">
                <a:solidFill>
                  <a:schemeClr val="tx1"/>
                </a:solidFill>
                <a:latin typeface="Calibri" pitchFamily="34" charset="0"/>
                <a:ea typeface="Arial Unicode MS" pitchFamily="34" charset="-128"/>
                <a:cs typeface="Arial" charset="0"/>
              </a:rPr>
              <a:t>Logging Framework for Mule Services to perform Event Logging in DB </a:t>
            </a:r>
            <a:r>
              <a:rPr lang="en-US" b="0" dirty="0" smtClean="0">
                <a:solidFill>
                  <a:schemeClr val="tx1"/>
                </a:solidFill>
                <a:latin typeface="Calibri" pitchFamily="34" charset="0"/>
                <a:ea typeface="Arial Unicode MS" pitchFamily="34" charset="-128"/>
                <a:cs typeface="Arial" charset="0"/>
              </a:rPr>
              <a:t>, and reduced the </a:t>
            </a:r>
            <a:r>
              <a:rPr lang="en-US" b="0" dirty="0">
                <a:solidFill>
                  <a:schemeClr val="tx1"/>
                </a:solidFill>
                <a:latin typeface="Calibri" pitchFamily="34" charset="0"/>
                <a:ea typeface="Arial Unicode MS" pitchFamily="34" charset="-128"/>
                <a:cs typeface="Arial" charset="0"/>
              </a:rPr>
              <a:t>Heap Dump issue and helps to track down issues easily using event logs tables and also provides code reusability.</a:t>
            </a:r>
            <a:endParaRPr lang="en-US" altLang="en-US" b="0" dirty="0">
              <a:solidFill>
                <a:schemeClr val="tx1"/>
              </a:solidFill>
              <a:latin typeface="Calibri" pitchFamily="34" charset="0"/>
              <a:ea typeface="Arial Unicode MS" pitchFamily="34" charset="-128"/>
              <a:cs typeface="Arial" charset="0"/>
            </a:endParaRPr>
          </a:p>
        </p:txBody>
      </p:sp>
      <p:sp>
        <p:nvSpPr>
          <p:cNvPr id="9" name="Rectangle 10"/>
          <p:cNvSpPr>
            <a:spLocks noChangeArrowheads="1"/>
          </p:cNvSpPr>
          <p:nvPr/>
        </p:nvSpPr>
        <p:spPr bwMode="auto">
          <a:xfrm>
            <a:off x="4662488" y="2720975"/>
            <a:ext cx="4329112" cy="276225"/>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dirty="0">
                <a:latin typeface="Calibri" pitchFamily="34" charset="0"/>
              </a:rPr>
              <a:t>BENEFITS</a:t>
            </a:r>
          </a:p>
        </p:txBody>
      </p:sp>
      <p:sp>
        <p:nvSpPr>
          <p:cNvPr id="40971" name="Rectangle 1"/>
          <p:cNvSpPr>
            <a:spLocks noChangeArrowheads="1"/>
          </p:cNvSpPr>
          <p:nvPr/>
        </p:nvSpPr>
        <p:spPr bwMode="auto">
          <a:xfrm>
            <a:off x="4583113" y="3089275"/>
            <a:ext cx="4572000" cy="234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marL="285750" lvl="0" indent="-285750" algn="l">
              <a:buFont typeface="Arial" panose="020B0604020202020204" pitchFamily="34" charset="0"/>
              <a:buChar char="•"/>
            </a:pPr>
            <a:r>
              <a:rPr lang="en-US" b="0" dirty="0" smtClean="0">
                <a:solidFill>
                  <a:schemeClr val="tx1"/>
                </a:solidFill>
                <a:latin typeface="Calibri" pitchFamily="34" charset="0"/>
                <a:ea typeface="Arial Unicode MS" pitchFamily="34" charset="-128"/>
                <a:cs typeface="Arial" charset="0"/>
              </a:rPr>
              <a:t>No need to create the event logging separately for each service</a:t>
            </a:r>
            <a:r>
              <a:rPr lang="en-US" altLang="en-US" b="0" dirty="0" smtClean="0">
                <a:solidFill>
                  <a:schemeClr val="tx1"/>
                </a:solidFill>
                <a:latin typeface="Calibri" pitchFamily="34" charset="0"/>
                <a:ea typeface="Arial Unicode MS" pitchFamily="34" charset="-128"/>
                <a:cs typeface="Arial" charset="0"/>
              </a:rPr>
              <a:t>. </a:t>
            </a:r>
            <a:endParaRPr lang="en-US" b="0" dirty="0">
              <a:solidFill>
                <a:schemeClr val="tx1"/>
              </a:solidFill>
              <a:latin typeface="Calibri" pitchFamily="34" charset="0"/>
              <a:ea typeface="Arial Unicode MS" pitchFamily="34" charset="-128"/>
              <a:cs typeface="Arial" charset="0"/>
            </a:endParaRPr>
          </a:p>
          <a:p>
            <a:pPr marL="285750" indent="-285750" algn="l">
              <a:buFont typeface="Arial" panose="020B0604020202020204" pitchFamily="34" charset="0"/>
              <a:buChar char="•"/>
            </a:pPr>
            <a:r>
              <a:rPr lang="en-US" b="0" dirty="0" smtClean="0">
                <a:solidFill>
                  <a:schemeClr val="tx1"/>
                </a:solidFill>
                <a:latin typeface="Calibri" pitchFamily="34" charset="0"/>
                <a:ea typeface="Arial Unicode MS" pitchFamily="34" charset="-128"/>
                <a:cs typeface="Arial" charset="0"/>
              </a:rPr>
              <a:t>Developer can easily use the API using jar reference from maven repository.</a:t>
            </a:r>
            <a:endParaRPr lang="en-US" b="0" dirty="0">
              <a:solidFill>
                <a:schemeClr val="tx1"/>
              </a:solidFill>
              <a:latin typeface="Calibri" pitchFamily="34" charset="0"/>
              <a:ea typeface="Arial Unicode MS" pitchFamily="34" charset="-128"/>
              <a:cs typeface="Arial" charset="0"/>
            </a:endParaRPr>
          </a:p>
          <a:p>
            <a:pPr marL="285750" lvl="0" indent="-285750" algn="l">
              <a:buFont typeface="Arial" panose="020B0604020202020204" pitchFamily="34" charset="0"/>
              <a:buChar char="•"/>
            </a:pPr>
            <a:r>
              <a:rPr lang="en-US" b="0" dirty="0" smtClean="0">
                <a:solidFill>
                  <a:schemeClr val="tx1"/>
                </a:solidFill>
                <a:latin typeface="Calibri" pitchFamily="34" charset="0"/>
                <a:ea typeface="Arial Unicode MS" pitchFamily="34" charset="-128"/>
                <a:cs typeface="Arial" charset="0"/>
              </a:rPr>
              <a:t>API is open source , easy to maintain and can be enhanced in future as well.</a:t>
            </a:r>
          </a:p>
          <a:p>
            <a:pPr marL="285750" lvl="0" indent="-285750" algn="l">
              <a:buFont typeface="Arial" panose="020B0604020202020204" pitchFamily="34" charset="0"/>
              <a:buChar char="•"/>
            </a:pPr>
            <a:r>
              <a:rPr lang="en-US" b="0" dirty="0" smtClean="0">
                <a:solidFill>
                  <a:schemeClr val="tx1"/>
                </a:solidFill>
                <a:latin typeface="Calibri" pitchFamily="34" charset="0"/>
                <a:ea typeface="Arial Unicode MS" pitchFamily="34" charset="-128"/>
                <a:cs typeface="Arial" charset="0"/>
              </a:rPr>
              <a:t>Easy to access logs from event tables.</a:t>
            </a:r>
          </a:p>
          <a:p>
            <a:pPr marL="285750" lvl="0" indent="-285750" algn="l">
              <a:buFont typeface="Arial" panose="020B0604020202020204" pitchFamily="34" charset="0"/>
              <a:buChar char="•"/>
            </a:pPr>
            <a:r>
              <a:rPr lang="en-US" dirty="0" smtClean="0">
                <a:solidFill>
                  <a:schemeClr val="tx1"/>
                </a:solidFill>
                <a:latin typeface="Calibri" pitchFamily="34" charset="0"/>
                <a:ea typeface="Arial Unicode MS" pitchFamily="34" charset="-128"/>
                <a:cs typeface="Arial" charset="0"/>
              </a:rPr>
              <a:t>Implemented in IVR, Stepwise and Facets Attachments.</a:t>
            </a:r>
          </a:p>
          <a:p>
            <a:pPr marL="285750" lvl="0" indent="-285750" algn="l">
              <a:buFont typeface="Arial" panose="020B0604020202020204" pitchFamily="34" charset="0"/>
              <a:buChar char="•"/>
            </a:pPr>
            <a:r>
              <a:rPr lang="en-US" dirty="0" smtClean="0">
                <a:solidFill>
                  <a:schemeClr val="tx1"/>
                </a:solidFill>
                <a:latin typeface="Calibri" pitchFamily="34" charset="0"/>
                <a:ea typeface="Arial Unicode MS" pitchFamily="34" charset="-128"/>
                <a:cs typeface="Arial" charset="0"/>
              </a:rPr>
              <a:t>Currently being utilized in Email Notification API as well.</a:t>
            </a:r>
          </a:p>
          <a:p>
            <a:pPr algn="l"/>
            <a:endParaRPr lang="en-US" altLang="en-US" b="0" dirty="0">
              <a:solidFill>
                <a:schemeClr val="tx1"/>
              </a:solidFill>
              <a:latin typeface="Calibri" pitchFamily="34" charset="0"/>
              <a:ea typeface="Arial Unicode MS" pitchFamily="34" charset="-128"/>
              <a:cs typeface="Arial"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smtClean="0">
                <a:solidFill>
                  <a:srgbClr val="0D776E"/>
                </a:solidFill>
                <a:ea typeface="Geneva" charset="-128"/>
              </a:rPr>
              <a:t>Financial Impact</a:t>
            </a:r>
          </a:p>
        </p:txBody>
      </p:sp>
      <p:graphicFrame>
        <p:nvGraphicFramePr>
          <p:cNvPr id="6" name="Group 47"/>
          <p:cNvGraphicFramePr>
            <a:graphicFrameLocks/>
          </p:cNvGraphicFramePr>
          <p:nvPr>
            <p:extLst>
              <p:ext uri="{D42A27DB-BD31-4B8C-83A1-F6EECF244321}">
                <p14:modId xmlns:p14="http://schemas.microsoft.com/office/powerpoint/2010/main" val="3938418599"/>
              </p:ext>
            </p:extLst>
          </p:nvPr>
        </p:nvGraphicFramePr>
        <p:xfrm>
          <a:off x="533400" y="1371600"/>
          <a:ext cx="8262938" cy="4769284"/>
        </p:xfrm>
        <a:graphic>
          <a:graphicData uri="http://schemas.openxmlformats.org/drawingml/2006/table">
            <a:tbl>
              <a:tblPr/>
              <a:tblGrid>
                <a:gridCol w="1676400"/>
                <a:gridCol w="1924050"/>
                <a:gridCol w="1710104"/>
                <a:gridCol w="876057"/>
                <a:gridCol w="2076327"/>
              </a:tblGrid>
              <a:tr h="631765">
                <a:tc>
                  <a:txBody>
                    <a:bodyPr/>
                    <a:lstStyle/>
                    <a:p>
                      <a:pPr marL="0" marR="0" lvl="0" indent="0" algn="ctr" defTabSz="914400" rtl="0" eaLnBrk="1" fontAlgn="b" latinLnBrk="0" hangingPunct="1">
                        <a:lnSpc>
                          <a:spcPct val="95000"/>
                        </a:lnSpc>
                        <a:spcBef>
                          <a:spcPct val="0"/>
                        </a:spcBef>
                        <a:spcAft>
                          <a:spcPct val="35000"/>
                        </a:spcAft>
                        <a:buClrTx/>
                        <a:buSzTx/>
                        <a:buFontTx/>
                        <a:buNone/>
                        <a:tabLst/>
                      </a:pPr>
                      <a:r>
                        <a:rPr kumimoji="0" lang="en-US" sz="1100" b="1" i="0" u="none" strike="noStrike" cap="none" normalizeH="0" baseline="0" dirty="0" smtClean="0">
                          <a:ln>
                            <a:noFill/>
                          </a:ln>
                          <a:solidFill>
                            <a:srgbClr val="000000"/>
                          </a:solidFill>
                          <a:effectLst/>
                          <a:latin typeface="Arial" charset="0"/>
                          <a:ea typeface="Arial Unicode MS" pitchFamily="34" charset="-128"/>
                          <a:cs typeface="Arial Unicode MS" pitchFamily="34" charset="-128"/>
                        </a:rPr>
                        <a:t>Description </a:t>
                      </a:r>
                      <a:endParaRPr kumimoji="0" lang="en-US" sz="11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91448" marR="91448" marT="45698" marB="4569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 latinLnBrk="0" hangingPunct="1">
                        <a:lnSpc>
                          <a:spcPct val="95000"/>
                        </a:lnSpc>
                        <a:spcBef>
                          <a:spcPct val="0"/>
                        </a:spcBef>
                        <a:spcAft>
                          <a:spcPct val="35000"/>
                        </a:spcAft>
                        <a:buClrTx/>
                        <a:buSzTx/>
                        <a:buFontTx/>
                        <a:buNone/>
                        <a:tabLst/>
                      </a:pPr>
                      <a:r>
                        <a:rPr kumimoji="0" lang="en-US" sz="1100" b="1" i="0" u="none" strike="noStrike" cap="none" normalizeH="0" baseline="0" dirty="0" smtClean="0">
                          <a:ln>
                            <a:noFill/>
                          </a:ln>
                          <a:solidFill>
                            <a:srgbClr val="000000"/>
                          </a:solidFill>
                          <a:effectLst/>
                          <a:latin typeface="Arial" charset="0"/>
                          <a:ea typeface="Arial Unicode MS" pitchFamily="34" charset="-128"/>
                          <a:cs typeface="Arial Unicode MS" pitchFamily="34" charset="-128"/>
                        </a:rPr>
                        <a:t>Before Improvement</a:t>
                      </a:r>
                      <a:endParaRPr kumimoji="0" lang="en-US" sz="11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 latinLnBrk="0" hangingPunct="1">
                        <a:lnSpc>
                          <a:spcPct val="95000"/>
                        </a:lnSpc>
                        <a:spcBef>
                          <a:spcPct val="0"/>
                        </a:spcBef>
                        <a:spcAft>
                          <a:spcPct val="35000"/>
                        </a:spcAft>
                        <a:buClrTx/>
                        <a:buSzTx/>
                        <a:buFontTx/>
                        <a:buNone/>
                        <a:tabLst/>
                      </a:pPr>
                      <a:r>
                        <a:rPr kumimoji="0" lang="en-US" sz="1100" b="1" i="0" u="none" strike="noStrike" cap="none" normalizeH="0" baseline="0" dirty="0" smtClean="0">
                          <a:ln>
                            <a:noFill/>
                          </a:ln>
                          <a:solidFill>
                            <a:srgbClr val="000000"/>
                          </a:solidFill>
                          <a:effectLst/>
                          <a:latin typeface="Arial" charset="0"/>
                          <a:ea typeface="Arial Unicode MS" pitchFamily="34" charset="-128"/>
                          <a:cs typeface="Arial Unicode MS" pitchFamily="34" charset="-128"/>
                        </a:rPr>
                        <a:t>After Improvement</a:t>
                      </a:r>
                      <a:endParaRPr kumimoji="0" lang="en-US" sz="11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 latinLnBrk="0" hangingPunct="1">
                        <a:lnSpc>
                          <a:spcPct val="95000"/>
                        </a:lnSpc>
                        <a:spcBef>
                          <a:spcPct val="0"/>
                        </a:spcBef>
                        <a:spcAft>
                          <a:spcPct val="35000"/>
                        </a:spcAft>
                        <a:buClrTx/>
                        <a:buSzTx/>
                        <a:buFontTx/>
                        <a:buNone/>
                        <a:tabLst/>
                      </a:pPr>
                      <a:r>
                        <a:rPr kumimoji="0" lang="en-US" sz="1100" b="1" i="0" u="none" strike="noStrike" cap="none" normalizeH="0" baseline="0" smtClean="0">
                          <a:ln>
                            <a:noFill/>
                          </a:ln>
                          <a:solidFill>
                            <a:srgbClr val="000000"/>
                          </a:solidFill>
                          <a:effectLst/>
                          <a:latin typeface="Arial" charset="0"/>
                          <a:ea typeface="Arial Unicode MS" pitchFamily="34" charset="-128"/>
                          <a:cs typeface="Arial Unicode MS" pitchFamily="34" charset="-128"/>
                        </a:rPr>
                        <a:t>Units</a:t>
                      </a:r>
                      <a:endParaRPr kumimoji="0" lang="en-US" sz="11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 latinLnBrk="0" hangingPunct="1">
                        <a:lnSpc>
                          <a:spcPct val="95000"/>
                        </a:lnSpc>
                        <a:spcBef>
                          <a:spcPct val="0"/>
                        </a:spcBef>
                        <a:spcAft>
                          <a:spcPct val="35000"/>
                        </a:spcAft>
                        <a:buClrTx/>
                        <a:buSzTx/>
                        <a:buFontTx/>
                        <a:buNone/>
                        <a:tabLst/>
                      </a:pPr>
                      <a:r>
                        <a:rPr kumimoji="0" lang="en-US" sz="1100" b="1" i="0" u="none" strike="noStrike" cap="none" normalizeH="0" baseline="0" dirty="0" smtClean="0">
                          <a:ln>
                            <a:noFill/>
                          </a:ln>
                          <a:solidFill>
                            <a:srgbClr val="000000"/>
                          </a:solidFill>
                          <a:effectLst/>
                          <a:latin typeface="Arial" charset="0"/>
                          <a:ea typeface="Arial Unicode MS" pitchFamily="34" charset="-128"/>
                          <a:cs typeface="Arial Unicode MS" pitchFamily="34" charset="-128"/>
                        </a:rPr>
                        <a:t>Comments</a:t>
                      </a:r>
                      <a:endParaRPr kumimoji="0" lang="en-US" sz="11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91448" marR="91448" marT="45698" marB="4569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94366">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en-US" sz="1100" b="0" i="0" u="none" strike="noStrike" cap="none" normalizeH="0" baseline="0" dirty="0" smtClean="0">
                          <a:ln>
                            <a:noFill/>
                          </a:ln>
                          <a:solidFill>
                            <a:schemeClr val="tx1"/>
                          </a:solidFill>
                          <a:effectLst/>
                          <a:latin typeface="Calibri" pitchFamily="34" charset="0"/>
                          <a:cs typeface="Calibri" pitchFamily="34" charset="0"/>
                        </a:rPr>
                        <a:t>Service Per Quarter</a:t>
                      </a:r>
                    </a:p>
                    <a:p>
                      <a:pPr marL="0" marR="0" lvl="0" indent="0" algn="l" defTabSz="914400" rtl="0" eaLnBrk="1" fontAlgn="b" latinLnBrk="0" hangingPunct="1">
                        <a:lnSpc>
                          <a:spcPct val="100000"/>
                        </a:lnSpc>
                        <a:spcBef>
                          <a:spcPct val="0"/>
                        </a:spcBef>
                        <a:spcAft>
                          <a:spcPct val="0"/>
                        </a:spcAft>
                        <a:buClrTx/>
                        <a:buSzTx/>
                        <a:buFontTx/>
                        <a:buNone/>
                        <a:tabLst/>
                      </a:pP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6</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6</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APIs</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For each API custom event logging needs to be added.</a:t>
                      </a:r>
                    </a:p>
                  </a:txBody>
                  <a:tcPr marL="91448" marR="91448" marT="45698" marB="4569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581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Custom Event Logging  Efforts Per Service</a:t>
                      </a:r>
                    </a:p>
                  </a:txBody>
                  <a:tcPr marL="91448" marR="91448" marT="45698" marB="4569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95</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12</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Hrs.</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After development of generic logging API ,no testing needs to be done for event logging API separately, Just needs to verify the event logging data in tables</a:t>
                      </a:r>
                    </a:p>
                  </a:txBody>
                  <a:tcPr marL="91448" marR="91448" marT="45698" marB="4569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4366">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err="1" smtClean="0">
                          <a:solidFill>
                            <a:schemeClr val="tx1"/>
                          </a:solidFill>
                          <a:latin typeface="Calibri" pitchFamily="34" charset="0"/>
                          <a:ea typeface="+mn-ea"/>
                          <a:cs typeface="Calibri" pitchFamily="34" charset="0"/>
                        </a:rPr>
                        <a:t>AppOps</a:t>
                      </a:r>
                      <a:r>
                        <a:rPr lang="en-US" sz="1100" b="0" i="0" u="none" strike="noStrike" kern="1200" baseline="0" dirty="0" smtClean="0">
                          <a:solidFill>
                            <a:schemeClr val="tx1"/>
                          </a:solidFill>
                          <a:latin typeface="Calibri" pitchFamily="34" charset="0"/>
                          <a:ea typeface="+mn-ea"/>
                          <a:cs typeface="Calibri" pitchFamily="34" charset="0"/>
                        </a:rPr>
                        <a:t> Debugging and Analysis Efforts Per Quarter</a:t>
                      </a:r>
                    </a:p>
                  </a:txBody>
                  <a:tcPr marL="91448" marR="91448" marT="45698" marB="4569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32</a:t>
                      </a: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16</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Hrs.</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Per Week </a:t>
                      </a:r>
                      <a:r>
                        <a:rPr lang="en-US" sz="1100" b="0" i="0" u="none" strike="noStrike" kern="1200" baseline="0" smtClean="0">
                          <a:solidFill>
                            <a:schemeClr val="tx1"/>
                          </a:solidFill>
                          <a:latin typeface="Calibri" pitchFamily="34" charset="0"/>
                          <a:ea typeface="+mn-ea"/>
                          <a:cs typeface="Calibri" pitchFamily="34" charset="0"/>
                        </a:rPr>
                        <a:t>= </a:t>
                      </a:r>
                      <a:r>
                        <a:rPr lang="en-US" sz="1100" b="0" i="0" u="none" strike="noStrike" kern="1200" baseline="0" smtClean="0">
                          <a:solidFill>
                            <a:schemeClr val="tx1"/>
                          </a:solidFill>
                          <a:latin typeface="Calibri" pitchFamily="34" charset="0"/>
                          <a:ea typeface="+mn-ea"/>
                          <a:cs typeface="Calibri" pitchFamily="34" charset="0"/>
                        </a:rPr>
                        <a:t>2hrs</a:t>
                      </a:r>
                      <a:r>
                        <a:rPr lang="en-US" sz="1100" b="0" i="0" u="none" strike="noStrike" kern="1200" baseline="0" dirty="0" smtClean="0">
                          <a:solidFill>
                            <a:schemeClr val="tx1"/>
                          </a:solidFill>
                          <a:latin typeface="Calibri" pitchFamily="34" charset="0"/>
                          <a:ea typeface="+mn-ea"/>
                          <a:cs typeface="Calibri" pitchFamily="34" charset="0"/>
                        </a:rPr>
                        <a:t>.</a:t>
                      </a:r>
                    </a:p>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Per Quarter = </a:t>
                      </a:r>
                      <a:r>
                        <a:rPr lang="en-US" sz="1100" b="0" i="0" u="none" strike="noStrike" kern="1200" baseline="0" dirty="0" smtClean="0">
                          <a:solidFill>
                            <a:schemeClr val="tx1"/>
                          </a:solidFill>
                          <a:latin typeface="Calibri" pitchFamily="34" charset="0"/>
                          <a:ea typeface="+mn-ea"/>
                          <a:cs typeface="Calibri" pitchFamily="34" charset="0"/>
                        </a:rPr>
                        <a:t>32 </a:t>
                      </a:r>
                      <a:r>
                        <a:rPr lang="en-US" sz="1100" b="0" i="0" u="none" strike="noStrike" kern="1200" baseline="0" dirty="0" smtClean="0">
                          <a:solidFill>
                            <a:schemeClr val="tx1"/>
                          </a:solidFill>
                          <a:latin typeface="Calibri" pitchFamily="34" charset="0"/>
                          <a:ea typeface="+mn-ea"/>
                          <a:cs typeface="Calibri" pitchFamily="34" charset="0"/>
                        </a:rPr>
                        <a:t>hrs.</a:t>
                      </a:r>
                    </a:p>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After Improvement(Per Quarter) : 16hrs</a:t>
                      </a:r>
                    </a:p>
                  </a:txBody>
                  <a:tcPr marL="91448" marR="91448" marT="45698" marB="4569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4366">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Total Effort (Yearly)</a:t>
                      </a:r>
                    </a:p>
                  </a:txBody>
                  <a:tcPr marL="91448" marR="91448" marT="45698" marB="4569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(2220+768) = 3048</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(288+256) =544</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lang="en-US" sz="1100" b="0" i="0" u="none" strike="noStrike" kern="1200" baseline="0" dirty="0" smtClean="0">
                          <a:solidFill>
                            <a:schemeClr val="tx1"/>
                          </a:solidFill>
                          <a:latin typeface="Calibri" pitchFamily="34" charset="0"/>
                          <a:ea typeface="+mn-ea"/>
                          <a:cs typeface="Calibri" pitchFamily="34" charset="0"/>
                        </a:rPr>
                        <a:t>Hrs.</a:t>
                      </a:r>
                    </a:p>
                    <a:p>
                      <a:pPr marL="0" marR="0" lvl="0" indent="0" algn="l" defTabSz="914400" rtl="0" eaLnBrk="1" fontAlgn="b" latinLnBrk="0" hangingPunct="1">
                        <a:lnSpc>
                          <a:spcPct val="100000"/>
                        </a:lnSpc>
                        <a:spcBef>
                          <a:spcPct val="0"/>
                        </a:spcBef>
                        <a:spcAft>
                          <a:spcPct val="0"/>
                        </a:spcAft>
                        <a:buClrTx/>
                        <a:buSzTx/>
                        <a:buFontTx/>
                        <a:buNone/>
                        <a:tabLst/>
                      </a:pP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lang="en-US" sz="1100" b="0" i="0" u="none" strike="noStrike" kern="1200" baseline="0" dirty="0" smtClean="0">
                          <a:solidFill>
                            <a:schemeClr val="tx1"/>
                          </a:solidFill>
                          <a:latin typeface="Calibri" pitchFamily="34" charset="0"/>
                          <a:ea typeface="+mn-ea"/>
                          <a:cs typeface="Calibri" pitchFamily="34" charset="0"/>
                        </a:rPr>
                        <a:t>(Efforts Per Service*</a:t>
                      </a:r>
                      <a:r>
                        <a:rPr kumimoji="0" lang="en-US" sz="1100" b="0" i="0" u="none" strike="noStrike" cap="none" normalizeH="0" baseline="0" dirty="0" smtClean="0">
                          <a:ln>
                            <a:noFill/>
                          </a:ln>
                          <a:solidFill>
                            <a:schemeClr val="tx1"/>
                          </a:solidFill>
                          <a:effectLst/>
                          <a:latin typeface="Calibri" pitchFamily="34" charset="0"/>
                          <a:cs typeface="Calibri" pitchFamily="34" charset="0"/>
                        </a:rPr>
                        <a:t>Service Per Quarter</a:t>
                      </a:r>
                      <a:r>
                        <a:rPr lang="en-US" sz="1100" b="0" i="0" u="none" strike="noStrike" kern="1200" baseline="0" dirty="0" smtClean="0">
                          <a:solidFill>
                            <a:schemeClr val="tx1"/>
                          </a:solidFill>
                          <a:latin typeface="Calibri" pitchFamily="34" charset="0"/>
                          <a:ea typeface="+mn-ea"/>
                          <a:cs typeface="Calibri" pitchFamily="34" charset="0"/>
                        </a:rPr>
                        <a:t>)*4 + (Debug Efforts *Service per Quarter)*4</a:t>
                      </a:r>
                    </a:p>
                  </a:txBody>
                  <a:tcPr marL="91448" marR="91448" marT="45698" marB="4569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1398">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lang="en-US" sz="1100" b="0" i="0" u="none" strike="noStrike" kern="1200" baseline="0" dirty="0" smtClean="0">
                          <a:solidFill>
                            <a:schemeClr val="tx1"/>
                          </a:solidFill>
                          <a:latin typeface="Calibri" pitchFamily="34" charset="0"/>
                          <a:ea typeface="+mn-ea"/>
                          <a:cs typeface="Calibri" pitchFamily="34" charset="0"/>
                        </a:rPr>
                        <a:t>Savings</a:t>
                      </a:r>
                    </a:p>
                    <a:p>
                      <a:pPr marL="0" marR="0" lvl="0" indent="0" algn="l" defTabSz="914400" rtl="0" eaLnBrk="1" fontAlgn="b" latinLnBrk="0" hangingPunct="1">
                        <a:lnSpc>
                          <a:spcPct val="100000"/>
                        </a:lnSpc>
                        <a:spcBef>
                          <a:spcPct val="0"/>
                        </a:spcBef>
                        <a:spcAft>
                          <a:spcPct val="0"/>
                        </a:spcAft>
                        <a:buClrTx/>
                        <a:buSzTx/>
                        <a:buFontTx/>
                        <a:buNone/>
                        <a:tabLst/>
                      </a:pP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r"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2504 </a:t>
                      </a:r>
                      <a:r>
                        <a:rPr lang="en-US" sz="1100" b="0" i="0" u="none" strike="noStrike" kern="1200" baseline="0" dirty="0" err="1" smtClean="0">
                          <a:solidFill>
                            <a:schemeClr val="tx1"/>
                          </a:solidFill>
                          <a:latin typeface="Calibri" pitchFamily="34" charset="0"/>
                          <a:ea typeface="+mn-ea"/>
                          <a:cs typeface="Calibri" pitchFamily="34" charset="0"/>
                        </a:rPr>
                        <a:t>Hrs</a:t>
                      </a: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Dollars </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$39 per Hrs.</a:t>
                      </a:r>
                    </a:p>
                  </a:txBody>
                  <a:tcPr marL="91448" marR="91448" marT="45698" marB="4569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5837">
                <a:tc gridSpan="3">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lang="en-US" sz="1100" b="1" i="0" u="none" strike="noStrike" kern="1200" baseline="0" dirty="0" smtClean="0">
                          <a:solidFill>
                            <a:schemeClr val="tx1"/>
                          </a:solidFill>
                          <a:latin typeface="Calibri" pitchFamily="34" charset="0"/>
                          <a:ea typeface="+mn-ea"/>
                          <a:cs typeface="Calibri" pitchFamily="34" charset="0"/>
                        </a:rPr>
                        <a:t>Total Cost Savings:  2504Hrs</a:t>
                      </a:r>
                    </a:p>
                    <a:p>
                      <a:pPr marL="0" marR="0" lvl="0" indent="0" algn="l" defTabSz="914400" rtl="0" eaLnBrk="1" fontAlgn="b" latinLnBrk="0" hangingPunct="1">
                        <a:lnSpc>
                          <a:spcPct val="100000"/>
                        </a:lnSpc>
                        <a:spcBef>
                          <a:spcPct val="0"/>
                        </a:spcBef>
                        <a:spcAft>
                          <a:spcPct val="0"/>
                        </a:spcAft>
                        <a:buClrTx/>
                        <a:buSzTx/>
                        <a:buFontTx/>
                        <a:buNone/>
                        <a:tabLst/>
                      </a:pP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457200" marR="0" lvl="1" indent="0" algn="ctr" defTabSz="914400" rtl="0" eaLnBrk="1" fontAlgn="b" latinLnBrk="0" hangingPunct="1">
                        <a:lnSpc>
                          <a:spcPct val="95000"/>
                        </a:lnSpc>
                        <a:spcBef>
                          <a:spcPct val="0"/>
                        </a:spcBef>
                        <a:spcAft>
                          <a:spcPct val="35000"/>
                        </a:spcAft>
                        <a:buClrTx/>
                        <a:buSzTx/>
                        <a:buFontTx/>
                        <a:buNone/>
                        <a:tabLst/>
                      </a:pPr>
                      <a:endParaRPr kumimoji="0" lang="en-US" sz="1400" b="0"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91448" marR="91448"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457200" marR="0" lvl="1" indent="0" algn="ctr" defTabSz="914400" rtl="0" eaLnBrk="1" fontAlgn="b" latinLnBrk="0" hangingPunct="1">
                        <a:lnSpc>
                          <a:spcPct val="95000"/>
                        </a:lnSpc>
                        <a:spcBef>
                          <a:spcPct val="0"/>
                        </a:spcBef>
                        <a:spcAft>
                          <a:spcPct val="35000"/>
                        </a:spcAft>
                        <a:buClrTx/>
                        <a:buSzTx/>
                        <a:buFontTx/>
                        <a:buNone/>
                        <a:tabLst/>
                      </a:pPr>
                      <a:endParaRPr kumimoji="0" lang="en-US" sz="1400" b="0"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91448" marR="91448"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Dollars</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lang="en-US" sz="1200" b="1" i="0" u="none" strike="noStrike" kern="1200" baseline="0" dirty="0" smtClean="0">
                          <a:solidFill>
                            <a:schemeClr val="tx1"/>
                          </a:solidFill>
                          <a:latin typeface="Calibri" pitchFamily="34" charset="0"/>
                          <a:ea typeface="+mn-ea"/>
                          <a:cs typeface="Calibri" pitchFamily="34" charset="0"/>
                        </a:rPr>
                        <a:t>$97656.00</a:t>
                      </a:r>
                      <a:endParaRPr lang="en-US" sz="1100" b="0" i="0" u="none" strike="noStrike" kern="1200" baseline="0" dirty="0" smtClean="0">
                        <a:solidFill>
                          <a:schemeClr val="tx1"/>
                        </a:solidFill>
                        <a:latin typeface="Calibri" pitchFamily="34" charset="0"/>
                        <a:ea typeface="+mn-ea"/>
                        <a:cs typeface="Calibri" pitchFamily="34" charset="0"/>
                      </a:endParaRPr>
                    </a:p>
                    <a:p>
                      <a:pPr marL="0" marR="0" lvl="0" indent="0" algn="l" defTabSz="914400" rtl="0" eaLnBrk="1" fontAlgn="b" latinLnBrk="0" hangingPunct="1">
                        <a:lnSpc>
                          <a:spcPct val="100000"/>
                        </a:lnSpc>
                        <a:spcBef>
                          <a:spcPct val="0"/>
                        </a:spcBef>
                        <a:spcAft>
                          <a:spcPct val="0"/>
                        </a:spcAft>
                        <a:buClrTx/>
                        <a:buSzTx/>
                        <a:buFontTx/>
                        <a:buNone/>
                        <a:tabLst/>
                      </a:pP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3"/>
          <p:cNvSpPr>
            <a:spLocks noGrp="1"/>
          </p:cNvSpPr>
          <p:nvPr>
            <p:ph type="title"/>
          </p:nvPr>
        </p:nvSpPr>
        <p:spPr/>
        <p:txBody>
          <a:bodyPr/>
          <a:lstStyle/>
          <a:p>
            <a:r>
              <a:rPr lang="en-US" altLang="en-US" smtClean="0">
                <a:ea typeface="Geneva" charset="-128"/>
              </a:rPr>
              <a:t>Other Details</a:t>
            </a:r>
          </a:p>
        </p:txBody>
      </p:sp>
      <p:sp>
        <p:nvSpPr>
          <p:cNvPr id="3" name="Rectangle 10"/>
          <p:cNvSpPr>
            <a:spLocks noChangeArrowheads="1"/>
          </p:cNvSpPr>
          <p:nvPr/>
        </p:nvSpPr>
        <p:spPr bwMode="auto">
          <a:xfrm>
            <a:off x="152400" y="990600"/>
            <a:ext cx="4329113" cy="228600"/>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sz="1600" dirty="0">
                <a:latin typeface="Calibri" pitchFamily="34" charset="0"/>
              </a:rPr>
              <a:t>UTILIZATION DETAILS</a:t>
            </a:r>
          </a:p>
        </p:txBody>
      </p:sp>
      <p:sp>
        <p:nvSpPr>
          <p:cNvPr id="7174" name="Rectangle 4"/>
          <p:cNvSpPr>
            <a:spLocks noChangeArrowheads="1"/>
          </p:cNvSpPr>
          <p:nvPr/>
        </p:nvSpPr>
        <p:spPr bwMode="auto">
          <a:xfrm>
            <a:off x="152400" y="1390650"/>
            <a:ext cx="4248150" cy="216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lstStyle/>
          <a:p>
            <a:pPr algn="l">
              <a:defRPr/>
            </a:pPr>
            <a:r>
              <a:rPr lang="en-US" b="0" dirty="0">
                <a:solidFill>
                  <a:schemeClr val="tx1"/>
                </a:solidFill>
                <a:latin typeface="Calibri" pitchFamily="34" charset="0"/>
                <a:ea typeface="Arial Unicode MS" pitchFamily="34" charset="-128"/>
                <a:cs typeface="Arial" charset="0"/>
              </a:rPr>
              <a:t>Decreased  manual effort  where resource has to spend </a:t>
            </a:r>
            <a:r>
              <a:rPr lang="en-US" b="0" dirty="0" smtClean="0">
                <a:solidFill>
                  <a:schemeClr val="tx1"/>
                </a:solidFill>
                <a:latin typeface="Calibri" pitchFamily="34" charset="0"/>
                <a:ea typeface="Arial Unicode MS" pitchFamily="34" charset="-128"/>
                <a:cs typeface="Arial" charset="0"/>
              </a:rPr>
              <a:t>time on writing </a:t>
            </a:r>
            <a:r>
              <a:rPr lang="en-US" b="0" dirty="0">
                <a:solidFill>
                  <a:schemeClr val="tx1"/>
                </a:solidFill>
                <a:latin typeface="Calibri" pitchFamily="34" charset="0"/>
                <a:ea typeface="Arial Unicode MS" pitchFamily="34" charset="-128"/>
                <a:cs typeface="Arial" charset="0"/>
              </a:rPr>
              <a:t>Event Logging for Mule Services to perform Event Logging in </a:t>
            </a:r>
            <a:r>
              <a:rPr lang="en-US" b="0" dirty="0" smtClean="0">
                <a:solidFill>
                  <a:schemeClr val="tx1"/>
                </a:solidFill>
                <a:latin typeface="Calibri" pitchFamily="34" charset="0"/>
                <a:ea typeface="Arial Unicode MS" pitchFamily="34" charset="-128"/>
                <a:cs typeface="Arial" charset="0"/>
              </a:rPr>
              <a:t>DB. Also </a:t>
            </a:r>
            <a:r>
              <a:rPr lang="en-US" b="0" dirty="0">
                <a:solidFill>
                  <a:schemeClr val="tx1"/>
                </a:solidFill>
                <a:latin typeface="Calibri" pitchFamily="34" charset="0"/>
                <a:ea typeface="Arial Unicode MS" pitchFamily="34" charset="-128"/>
                <a:cs typeface="Arial" charset="0"/>
              </a:rPr>
              <a:t>reduced that Heap Dump issue and helps to track down issues easily using event logs tables and also provides code reusability.</a:t>
            </a:r>
            <a:endParaRPr lang="en-US" altLang="en-US" b="0" dirty="0">
              <a:solidFill>
                <a:schemeClr val="tx1"/>
              </a:solidFill>
              <a:latin typeface="Calibri" pitchFamily="34" charset="0"/>
              <a:ea typeface="Arial Unicode MS" pitchFamily="34" charset="-128"/>
              <a:cs typeface="Arial" charset="0"/>
            </a:endParaRPr>
          </a:p>
          <a:p>
            <a:pPr algn="l">
              <a:defRPr/>
            </a:pPr>
            <a:r>
              <a:rPr lang="en-US" dirty="0" smtClean="0">
                <a:solidFill>
                  <a:schemeClr val="accent4"/>
                </a:solidFill>
                <a:latin typeface="Calibri" pitchFamily="34" charset="0"/>
                <a:ea typeface="Verdana" pitchFamily="34" charset="0"/>
                <a:cs typeface="Calibri" pitchFamily="34" charset="0"/>
              </a:rPr>
              <a:t>.</a:t>
            </a:r>
            <a:endParaRPr lang="en-US" dirty="0">
              <a:solidFill>
                <a:schemeClr val="accent4"/>
              </a:solidFill>
              <a:latin typeface="Calibri" pitchFamily="34" charset="0"/>
              <a:ea typeface="Verdana" pitchFamily="34" charset="0"/>
              <a:cs typeface="Calibri" pitchFamily="34" charset="0"/>
            </a:endParaRPr>
          </a:p>
        </p:txBody>
      </p:sp>
      <p:sp>
        <p:nvSpPr>
          <p:cNvPr id="7" name="Rectangle 10"/>
          <p:cNvSpPr>
            <a:spLocks noChangeArrowheads="1"/>
          </p:cNvSpPr>
          <p:nvPr/>
        </p:nvSpPr>
        <p:spPr bwMode="auto">
          <a:xfrm>
            <a:off x="347663" y="3767138"/>
            <a:ext cx="4329112" cy="276225"/>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dirty="0">
                <a:latin typeface="Calibri" pitchFamily="34" charset="0"/>
              </a:rPr>
              <a:t>SIGN-OFF MAIL</a:t>
            </a:r>
          </a:p>
        </p:txBody>
      </p:sp>
      <p:sp>
        <p:nvSpPr>
          <p:cNvPr id="43014" name="Rectangle 11"/>
          <p:cNvSpPr>
            <a:spLocks noChangeArrowheads="1"/>
          </p:cNvSpPr>
          <p:nvPr/>
        </p:nvSpPr>
        <p:spPr bwMode="auto">
          <a:xfrm>
            <a:off x="384175" y="4170363"/>
            <a:ext cx="4332288" cy="1371600"/>
          </a:xfrm>
          <a:prstGeom prst="rect">
            <a:avLst/>
          </a:prstGeom>
          <a:solidFill>
            <a:srgbClr val="F4F0F3">
              <a:alpha val="59999"/>
            </a:srgbClr>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endParaRPr lang="en-US" altLang="en-US">
              <a:latin typeface="Calibri" pitchFamily="34" charset="0"/>
            </a:endParaRPr>
          </a:p>
          <a:p>
            <a:endParaRPr lang="en-US" altLang="en-US">
              <a:latin typeface="Calibri" pitchFamily="34" charset="0"/>
            </a:endParaRPr>
          </a:p>
        </p:txBody>
      </p:sp>
      <p:sp>
        <p:nvSpPr>
          <p:cNvPr id="9" name="Rectangle 10"/>
          <p:cNvSpPr>
            <a:spLocks noChangeArrowheads="1"/>
          </p:cNvSpPr>
          <p:nvPr/>
        </p:nvSpPr>
        <p:spPr bwMode="auto">
          <a:xfrm>
            <a:off x="4676775" y="990600"/>
            <a:ext cx="4329113" cy="228600"/>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sz="1600" dirty="0">
                <a:latin typeface="Calibri" pitchFamily="34" charset="0"/>
              </a:rPr>
              <a:t>Leveraging Opportunity</a:t>
            </a:r>
          </a:p>
        </p:txBody>
      </p:sp>
      <p:sp>
        <p:nvSpPr>
          <p:cNvPr id="10" name="Rectangle 4"/>
          <p:cNvSpPr>
            <a:spLocks noChangeArrowheads="1"/>
          </p:cNvSpPr>
          <p:nvPr/>
        </p:nvSpPr>
        <p:spPr bwMode="auto">
          <a:xfrm>
            <a:off x="4716463" y="1543050"/>
            <a:ext cx="4248150" cy="216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lstStyle/>
          <a:p>
            <a:pPr algn="l">
              <a:defRPr/>
            </a:pPr>
            <a:r>
              <a:rPr lang="en-US" b="0" dirty="0">
                <a:solidFill>
                  <a:schemeClr val="tx1"/>
                </a:solidFill>
                <a:latin typeface="Calibri" pitchFamily="34" charset="0"/>
                <a:ea typeface="Arial Unicode MS" pitchFamily="34" charset="-128"/>
                <a:cs typeface="Arial" charset="0"/>
              </a:rPr>
              <a:t>This Concept can be implemented in any project where </a:t>
            </a:r>
            <a:r>
              <a:rPr lang="en-US" b="0" dirty="0" err="1" smtClean="0">
                <a:solidFill>
                  <a:schemeClr val="tx1"/>
                </a:solidFill>
                <a:latin typeface="Calibri" pitchFamily="34" charset="0"/>
                <a:ea typeface="Arial Unicode MS" pitchFamily="34" charset="-128"/>
                <a:cs typeface="Arial" charset="0"/>
              </a:rPr>
              <a:t>Mulesoft</a:t>
            </a:r>
            <a:r>
              <a:rPr lang="en-US" b="0" dirty="0" smtClean="0">
                <a:solidFill>
                  <a:schemeClr val="tx1"/>
                </a:solidFill>
                <a:latin typeface="Calibri" pitchFamily="34" charset="0"/>
                <a:ea typeface="Arial Unicode MS" pitchFamily="34" charset="-128"/>
                <a:cs typeface="Arial" charset="0"/>
              </a:rPr>
              <a:t> is </a:t>
            </a:r>
            <a:r>
              <a:rPr lang="en-US" b="0" dirty="0">
                <a:solidFill>
                  <a:schemeClr val="tx1"/>
                </a:solidFill>
                <a:latin typeface="Calibri" pitchFamily="34" charset="0"/>
                <a:ea typeface="Arial Unicode MS" pitchFamily="34" charset="-128"/>
                <a:cs typeface="Arial" charset="0"/>
              </a:rPr>
              <a:t>being </a:t>
            </a:r>
            <a:r>
              <a:rPr lang="en-US" b="0" dirty="0" smtClean="0">
                <a:solidFill>
                  <a:schemeClr val="tx1"/>
                </a:solidFill>
                <a:latin typeface="Calibri" pitchFamily="34" charset="0"/>
                <a:ea typeface="Arial Unicode MS" pitchFamily="34" charset="-128"/>
                <a:cs typeface="Arial" charset="0"/>
              </a:rPr>
              <a:t>used.</a:t>
            </a:r>
            <a:endParaRPr lang="en-US" b="0" dirty="0">
              <a:solidFill>
                <a:schemeClr val="tx1"/>
              </a:solidFill>
              <a:latin typeface="Calibri" pitchFamily="34" charset="0"/>
              <a:ea typeface="Arial Unicode MS" pitchFamily="34" charset="-128"/>
              <a:cs typeface="Arial"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545052549"/>
              </p:ext>
            </p:extLst>
          </p:nvPr>
        </p:nvGraphicFramePr>
        <p:xfrm>
          <a:off x="488950" y="4856163"/>
          <a:ext cx="4046537" cy="385763"/>
        </p:xfrm>
        <a:graphic>
          <a:graphicData uri="http://schemas.openxmlformats.org/presentationml/2006/ole">
            <mc:AlternateContent xmlns:mc="http://schemas.openxmlformats.org/markup-compatibility/2006">
              <mc:Choice xmlns:v="urn:schemas-microsoft-com:vml" Requires="v">
                <p:oleObj spid="_x0000_s1038" name="Packager Shell Object" showAsIcon="1" r:id="rId3" imgW="7178400" imgH="385200" progId="Package">
                  <p:embed/>
                </p:oleObj>
              </mc:Choice>
              <mc:Fallback>
                <p:oleObj name="Packager Shell Object" showAsIcon="1" r:id="rId3" imgW="7178400" imgH="385200" progId="Package">
                  <p:embed/>
                  <p:pic>
                    <p:nvPicPr>
                      <p:cNvPr id="0" name=""/>
                      <p:cNvPicPr/>
                      <p:nvPr/>
                    </p:nvPicPr>
                    <p:blipFill>
                      <a:blip r:embed="rId4"/>
                      <a:stretch>
                        <a:fillRect/>
                      </a:stretch>
                    </p:blipFill>
                    <p:spPr>
                      <a:xfrm>
                        <a:off x="488950" y="4856163"/>
                        <a:ext cx="4046537" cy="385763"/>
                      </a:xfrm>
                      <a:prstGeom prst="rect">
                        <a:avLst/>
                      </a:prstGeom>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711813452"/>
              </p:ext>
            </p:extLst>
          </p:nvPr>
        </p:nvGraphicFramePr>
        <p:xfrm>
          <a:off x="511175" y="4281805"/>
          <a:ext cx="3889375" cy="385763"/>
        </p:xfrm>
        <a:graphic>
          <a:graphicData uri="http://schemas.openxmlformats.org/presentationml/2006/ole">
            <mc:AlternateContent xmlns:mc="http://schemas.openxmlformats.org/markup-compatibility/2006">
              <mc:Choice xmlns:v="urn:schemas-microsoft-com:vml" Requires="v">
                <p:oleObj spid="_x0000_s1039" name="Packager Shell Object" showAsIcon="1" r:id="rId5" imgW="7207560" imgH="385200" progId="Package">
                  <p:embed/>
                </p:oleObj>
              </mc:Choice>
              <mc:Fallback>
                <p:oleObj name="Packager Shell Object" showAsIcon="1" r:id="rId5" imgW="7207560" imgH="385200" progId="Package">
                  <p:embed/>
                  <p:pic>
                    <p:nvPicPr>
                      <p:cNvPr id="0" name=""/>
                      <p:cNvPicPr/>
                      <p:nvPr/>
                    </p:nvPicPr>
                    <p:blipFill>
                      <a:blip r:embed="rId6"/>
                      <a:stretch>
                        <a:fillRect/>
                      </a:stretch>
                    </p:blipFill>
                    <p:spPr>
                      <a:xfrm>
                        <a:off x="511175" y="4281805"/>
                        <a:ext cx="3889375" cy="385763"/>
                      </a:xfrm>
                      <a:prstGeom prst="rect">
                        <a:avLst/>
                      </a:prstGeom>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ection A">
  <a:themeElements>
    <a:clrScheme name="Section A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A">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A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ection B/Thank You">
  <a:themeElements>
    <a:clrScheme name="Section B/Thank You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B/Thank You">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B/Thank You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ection C/Photo">
  <a:themeElements>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C/Photo">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Section C/Photo">
  <a:themeElements>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C/Photo">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1252A7366152C4E83D30A44807C4006" ma:contentTypeVersion="2" ma:contentTypeDescription="Create a new document." ma:contentTypeScope="" ma:versionID="d608661aa7cca4324d79ce125b0af1d9">
  <xsd:schema xmlns:xsd="http://www.w3.org/2001/XMLSchema" xmlns:p="http://schemas.microsoft.com/office/2006/metadata/properties" xmlns:ns1="http://schemas.microsoft.com/sharepoint/v3" targetNamespace="http://schemas.microsoft.com/office/2006/metadata/properties" ma:root="true" ma:fieldsID="358c86b0e6c784652b4b3c5a27d438c2"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6481DDFF-B067-403C-9B64-1B086C5D62F9}">
  <ds:schemaRefs>
    <ds:schemaRef ds:uri="http://schemas.microsoft.com/office/2006/metadata/longProperties"/>
  </ds:schemaRefs>
</ds:datastoreItem>
</file>

<file path=customXml/itemProps2.xml><?xml version="1.0" encoding="utf-8"?>
<ds:datastoreItem xmlns:ds="http://schemas.openxmlformats.org/officeDocument/2006/customXml" ds:itemID="{D345F053-488E-4262-A809-90D8EF6CD86A}">
  <ds:schemaRefs>
    <ds:schemaRef ds:uri="http://schemas.microsoft.com/sharepoint/v3/contenttype/forms"/>
  </ds:schemaRefs>
</ds:datastoreItem>
</file>

<file path=customXml/itemProps3.xml><?xml version="1.0" encoding="utf-8"?>
<ds:datastoreItem xmlns:ds="http://schemas.openxmlformats.org/officeDocument/2006/customXml" ds:itemID="{7C234B4B-3966-44BD-B59A-68FBAA5942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B69D1B96-E140-4782-BA2C-90BA0BF2065E}">
  <ds:schemaRefs>
    <ds:schemaRef ds:uri="http://purl.org/dc/elements/1.1/"/>
    <ds:schemaRef ds:uri="http://purl.org/dc/dcmitype/"/>
    <ds:schemaRef ds:uri="http://schemas.microsoft.com/office/2006/metadata/properties"/>
    <ds:schemaRef ds:uri="http://schemas.openxmlformats.org/package/2006/metadata/core-properties"/>
    <ds:schemaRef ds:uri="http://www.w3.org/XML/1998/namespace"/>
    <ds:schemaRef ds:uri="http://purl.org/dc/terms/"/>
    <ds:schemaRef ds:uri="http://schemas.microsoft.com/office/2006/documentManagement/typ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6834</TotalTime>
  <Words>468</Words>
  <Application>Microsoft Office PowerPoint</Application>
  <PresentationFormat>On-screen Show (4:3)</PresentationFormat>
  <Paragraphs>73</Paragraphs>
  <Slides>3</Slides>
  <Notes>1</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3</vt:i4>
      </vt:variant>
    </vt:vector>
  </HeadingPairs>
  <TitlesOfParts>
    <vt:vector size="9" baseType="lpstr">
      <vt:lpstr>Main</vt:lpstr>
      <vt:lpstr>Section A</vt:lpstr>
      <vt:lpstr>Section B/Thank You</vt:lpstr>
      <vt:lpstr>Section C/Photo</vt:lpstr>
      <vt:lpstr>1_Section C/Photo</vt:lpstr>
      <vt:lpstr>Packager Shell Object</vt:lpstr>
      <vt:lpstr>Event Logging Framework</vt:lpstr>
      <vt:lpstr>Financial Impact</vt:lpstr>
      <vt:lpstr>Other Details</vt:lpstr>
    </vt:vector>
  </TitlesOfParts>
  <Company>qw qw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qw qw</dc:creator>
  <cp:lastModifiedBy>Garkoti, Himani</cp:lastModifiedBy>
  <cp:revision>320</cp:revision>
  <cp:lastPrinted>2011-02-25T23:07:52Z</cp:lastPrinted>
  <dcterms:created xsi:type="dcterms:W3CDTF">2011-05-24T20:20:08Z</dcterms:created>
  <dcterms:modified xsi:type="dcterms:W3CDTF">2018-08-30T06:06:24Z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