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5"/>
    <p:sldMasterId id="2147483650" r:id="rId6"/>
    <p:sldMasterId id="2147483652" r:id="rId7"/>
    <p:sldMasterId id="2147483654" r:id="rId8"/>
    <p:sldMasterId id="2147483936" r:id="rId9"/>
  </p:sldMasterIdLst>
  <p:notesMasterIdLst>
    <p:notesMasterId r:id="rId13"/>
  </p:notesMasterIdLst>
  <p:handoutMasterIdLst>
    <p:handoutMasterId r:id="rId14"/>
  </p:handoutMasterIdLst>
  <p:sldIdLst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1pPr>
    <a:lvl2pPr marL="4572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2pPr>
    <a:lvl3pPr marL="9144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3pPr>
    <a:lvl4pPr marL="13716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4pPr>
    <a:lvl5pPr marL="1828800" algn="ctr" rtl="0" eaLnBrk="0" fontAlgn="base" hangingPunct="0">
      <a:lnSpc>
        <a:spcPct val="95000"/>
      </a:lnSpc>
      <a:spcBef>
        <a:spcPct val="0"/>
      </a:spcBef>
      <a:spcAft>
        <a:spcPct val="0"/>
      </a:spcAft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1"/>
        </a:solidFill>
        <a:latin typeface="Arial" pitchFamily="34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BBBAE"/>
    <a:srgbClr val="C4D600"/>
    <a:srgbClr val="B52555"/>
    <a:srgbClr val="B1B3B3"/>
    <a:srgbClr val="888B8D"/>
    <a:srgbClr val="FFCD00"/>
    <a:srgbClr val="F2A900"/>
    <a:srgbClr val="E87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 autoAdjust="0"/>
    <p:restoredTop sz="94591" autoAdjust="0"/>
  </p:normalViewPr>
  <p:slideViewPr>
    <p:cSldViewPr snapToGrid="0">
      <p:cViewPr>
        <p:scale>
          <a:sx n="75" d="100"/>
          <a:sy n="75" d="100"/>
        </p:scale>
        <p:origin x="-1140" y="102"/>
      </p:cViewPr>
      <p:guideLst>
        <p:guide orient="horz" pos="634"/>
        <p:guide orient="horz" pos="3831"/>
        <p:guide orient="horz" pos="3802"/>
        <p:guide orient="horz" pos="576"/>
        <p:guide orient="horz" pos="778"/>
        <p:guide orient="horz" pos="3889"/>
        <p:guide pos="2880"/>
        <p:guide pos="288"/>
        <p:guide pos="54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-249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70391E32-F41E-4784-93FB-1E953F129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DB347224-989D-4C06-8911-8AC23044A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87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Arial Unicode MS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 Unicode MS" charset="0"/>
        <a:cs typeface="Arial Unicode MS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ea typeface="Geneva" charset="-128"/>
              <a:cs typeface="Arial Unicode MS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fld id="{C4B92F03-2352-45F5-AD22-B5386C384CC5}" type="slidenum">
              <a:rPr lang="en-US" altLang="en-US" sz="1200" b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pPr/>
              <a:t>2</a:t>
            </a:fld>
            <a:endParaRPr lang="en-US" altLang="en-US" sz="1200" b="0" smtClean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0" y="6307138"/>
            <a:ext cx="274161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l" eaLnBrk="1" hangingPunct="1">
              <a:buClr>
                <a:schemeClr val="accent1"/>
              </a:buClr>
              <a:defRPr/>
            </a:pPr>
            <a:endParaRPr lang="en-US" altLang="en-US" sz="1000" b="0" smtClean="0">
              <a:solidFill>
                <a:schemeClr val="tx1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5448300"/>
            <a:ext cx="6096000" cy="342900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791200"/>
            <a:ext cx="4800600" cy="547688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537868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EB42B-3274-4361-B311-AA8AB815F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51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091A6-8009-43E6-B943-8EA20945D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2400"/>
            <a:ext cx="8226425" cy="61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60438"/>
            <a:ext cx="8228013" cy="5210175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D3154-BC60-4045-B77F-FF5ED97B1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581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33459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754E3-A1CE-4645-BC7A-C004EDB4A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47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D73E5-636A-4A6B-9B04-E7E164DEB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592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273B4-4C4D-4A93-90CF-010F51485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407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CA012-BAB3-4179-92AC-D6BE36D05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021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D8388-617E-48CB-8816-6A2BF255D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74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729D5-FB86-40FC-A290-AA92F18F5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18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B3AEC-731E-4080-A046-DDDD9D9750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859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A0B6C-6EDB-4D28-B391-0D17A6997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68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D164A-BA2D-4745-A5D8-D037A357A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379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11832-AFA2-4622-8BFB-07750A29F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23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E9A03-4405-4275-A335-17A8B1661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5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rgbClr val="E877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pic>
        <p:nvPicPr>
          <p:cNvPr id="5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5486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304783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1484E-E9C6-42F5-A48A-544BEC7DD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1254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37394-0BEA-4A7F-9169-DC417C220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40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3A8DB-EE7E-41EC-A38C-2A440BF09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782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467A6-2B8D-41D4-B3C0-FD683C1F7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151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11AA2-252B-4249-983C-105BC91C6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89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954A6-882D-4479-802E-930745720E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092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9CFF6-1072-4F8D-80ED-1FB1B7D31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6919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27B22-2B49-4D1A-8F96-7D467FB79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57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D1EC7-42F6-4C8C-990F-1527215DA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595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67098-DD48-4A8C-B715-5054C8B9E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686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2F295-6960-49AB-BF78-65B0351E4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68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21574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9144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57225"/>
            <a:ext cx="3086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2200" y="2682875"/>
            <a:ext cx="6124575" cy="647700"/>
          </a:xfrm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581400"/>
            <a:ext cx="6124575" cy="838200"/>
          </a:xfrm>
        </p:spPr>
        <p:txBody>
          <a:bodyPr/>
          <a:lstStyle>
            <a:lvl1pPr>
              <a:spcAft>
                <a:spcPct val="0"/>
              </a:spcAft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0698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7E7DD-002F-41E7-A7EA-22B62B1C7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1119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8E6D-C881-443A-BE26-6A846F9E5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995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DB61A-4636-49FE-9E6F-1EAF6DC27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57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01164-9AB4-4581-A9CD-0D6E97E75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11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045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E143E-50AF-4CAC-9A80-A321375D2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084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C26C-B3E9-47DB-B49B-7ABD9FC9CE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94327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BFA54-1783-4F61-BF9D-233385404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1676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2A284-52A2-4F89-A67F-82C210585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178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6EA9F-8771-45CC-90E0-E0F73CC0D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491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BE1ED-C7C3-4D72-8D52-CD441EC7B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990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52400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2400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82000" y="6543675"/>
            <a:ext cx="304800" cy="152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ED0EA-FD20-48F5-96D9-88DBC5EA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563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DC9CD-C787-4B63-9683-01E9E5C14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638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DBF54-75F6-4017-B756-8A3EB2FB5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59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9E0DF-6E71-4203-A887-288A99B81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6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5D90E-25B3-4C2D-982B-9C15660AC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6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1C2C1-864C-46C6-8ED3-E776A2382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22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5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47B996C3-2E30-4958-ADC5-C5AF8148E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38" r:id="rId1"/>
    <p:sldLayoutId id="2147486727" r:id="rId2"/>
    <p:sldLayoutId id="2147486728" r:id="rId3"/>
    <p:sldLayoutId id="2147486729" r:id="rId4"/>
    <p:sldLayoutId id="2147486730" r:id="rId5"/>
    <p:sldLayoutId id="2147486731" r:id="rId6"/>
    <p:sldLayoutId id="2147486732" r:id="rId7"/>
    <p:sldLayoutId id="2147486733" r:id="rId8"/>
    <p:sldLayoutId id="2147486734" r:id="rId9"/>
    <p:sldLayoutId id="2147486735" r:id="rId10"/>
    <p:sldLayoutId id="2147486736" r:id="rId11"/>
    <p:sldLayoutId id="2147486737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990600"/>
            <a:ext cx="8229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3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4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E84008F8-3DDF-4BE7-9518-D6C2F4F62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2058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39" r:id="rId1"/>
    <p:sldLayoutId id="2147486740" r:id="rId2"/>
    <p:sldLayoutId id="2147486741" r:id="rId3"/>
    <p:sldLayoutId id="2147486742" r:id="rId4"/>
    <p:sldLayoutId id="2147486743" r:id="rId5"/>
    <p:sldLayoutId id="2147486744" r:id="rId6"/>
    <p:sldLayoutId id="2147486745" r:id="rId7"/>
    <p:sldLayoutId id="2147486746" r:id="rId8"/>
    <p:sldLayoutId id="2147486747" r:id="rId9"/>
    <p:sldLayoutId id="2147486748" r:id="rId10"/>
    <p:sldLayoutId id="2147486749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7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8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A77B10A5-C4D7-4C90-9FE0-3D73982E4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3082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50" r:id="rId1"/>
    <p:sldLayoutId id="2147486751" r:id="rId2"/>
    <p:sldLayoutId id="2147486752" r:id="rId3"/>
    <p:sldLayoutId id="2147486753" r:id="rId4"/>
    <p:sldLayoutId id="2147486754" r:id="rId5"/>
    <p:sldLayoutId id="2147486755" r:id="rId6"/>
    <p:sldLayoutId id="2147486756" r:id="rId7"/>
    <p:sldLayoutId id="2147486757" r:id="rId8"/>
    <p:sldLayoutId id="2147486758" r:id="rId9"/>
    <p:sldLayoutId id="2147486759" r:id="rId10"/>
    <p:sldLayoutId id="2147486760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ptum_RGB_PPT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2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chemeClr val="tx1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7DFE492-2B79-44DC-B805-09606C34DE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4106" name="Picture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1" r:id="rId1"/>
    <p:sldLayoutId id="2147486762" r:id="rId2"/>
    <p:sldLayoutId id="2147486763" r:id="rId3"/>
    <p:sldLayoutId id="2147486764" r:id="rId4"/>
    <p:sldLayoutId id="2147486765" r:id="rId5"/>
    <p:sldLayoutId id="2147486766" r:id="rId6"/>
    <p:sldLayoutId id="2147486767" r:id="rId7"/>
    <p:sldLayoutId id="2147486768" r:id="rId8"/>
    <p:sldLayoutId id="2147486769" r:id="rId9"/>
    <p:sldLayoutId id="2147486770" r:id="rId10"/>
    <p:sldLayoutId id="214748677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1608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2400"/>
            <a:ext cx="8226425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Line 6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6" name="Picture 7" descr="Optum_ColorBand-02"/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6429375"/>
            <a:ext cx="6591300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8"/>
          <p:cNvSpPr txBox="1">
            <a:spLocks noChangeArrowheads="1"/>
          </p:cNvSpPr>
          <p:nvPr userDrawn="1"/>
        </p:nvSpPr>
        <p:spPr bwMode="auto">
          <a:xfrm>
            <a:off x="2117725" y="6553200"/>
            <a:ext cx="1616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smtClean="0">
                <a:solidFill>
                  <a:srgbClr val="63666A"/>
                </a:solidFill>
              </a:rPr>
              <a:t>Title of presentation goes here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6543675"/>
            <a:ext cx="304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158E430B-F4EC-4D9B-A846-98486CBCB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5097463" y="6553200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algn="l">
              <a:lnSpc>
                <a:spcPct val="100000"/>
              </a:lnSpc>
              <a:defRPr/>
            </a:pPr>
            <a:r>
              <a:rPr lang="en-US" sz="700" b="0" dirty="0" smtClean="0">
                <a:solidFill>
                  <a:schemeClr val="tx1"/>
                </a:solidFill>
              </a:rPr>
              <a:t>Propriety and Confidential. Do not distribute.</a:t>
            </a:r>
          </a:p>
        </p:txBody>
      </p:sp>
      <p:pic>
        <p:nvPicPr>
          <p:cNvPr id="5130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6559550"/>
            <a:ext cx="14541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3"/>
          <p:cNvSpPr>
            <a:spLocks noGrp="1"/>
          </p:cNvSpPr>
          <p:nvPr>
            <p:ph type="title"/>
          </p:nvPr>
        </p:nvSpPr>
        <p:spPr>
          <a:xfrm>
            <a:off x="152400" y="-76200"/>
            <a:ext cx="8929688" cy="611188"/>
          </a:xfrm>
        </p:spPr>
        <p:txBody>
          <a:bodyPr/>
          <a:lstStyle/>
          <a:p>
            <a:pPr marL="342900" indent="-342900"/>
            <a:r>
              <a:rPr lang="en-US" altLang="en-US" dirty="0" smtClean="0">
                <a:ea typeface="Geneva" charset="-128"/>
              </a:rPr>
              <a:t>Mule Domain Project – UhOne-2.0</a:t>
            </a:r>
          </a:p>
        </p:txBody>
      </p:sp>
      <p:sp>
        <p:nvSpPr>
          <p:cNvPr id="4096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fld id="{A45787A6-0983-4A1C-BCDF-1E69CC170DC0}" type="slidenum">
              <a:rPr lang="en-US" altLang="en-US" sz="800" b="0" smtClean="0">
                <a:solidFill>
                  <a:schemeClr val="tx1"/>
                </a:solidFill>
                <a:ea typeface="Arial Unicode MS" pitchFamily="34" charset="-128"/>
              </a:rPr>
              <a:pPr/>
              <a:t>1</a:t>
            </a:fld>
            <a:endParaRPr lang="en-US" altLang="en-US" sz="800" b="0" smtClean="0">
              <a:solidFill>
                <a:schemeClr val="tx1"/>
              </a:solidFill>
              <a:ea typeface="Arial Unicode MS" pitchFamily="34" charset="-128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96838" y="523875"/>
            <a:ext cx="43307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PROJECT BACKGROUND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40263" y="523875"/>
            <a:ext cx="4330700" cy="214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OTHER DETAILS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841374"/>
            <a:ext cx="8843158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D776E"/>
                </a:solidFill>
                <a:ea typeface="Geneva" charset="-128"/>
              </a:rPr>
              <a:t>Financial Impact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1003299"/>
            <a:ext cx="7910512" cy="454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Geneva" charset="-128"/>
              </a:rPr>
              <a:t>Other Details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52400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latin typeface="Calibri" pitchFamily="34" charset="0"/>
              </a:rPr>
              <a:t>UTILIZATION DETAILS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52400" y="1390650"/>
            <a:ext cx="424815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Generic Process to share resources using Mule Domain Project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decreased the manual 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effort  where resource has to spend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time during yearly certificates, password and service account maintenance.</a:t>
            </a:r>
            <a:endParaRPr lang="en-US" dirty="0">
              <a:solidFill>
                <a:schemeClr val="accent4"/>
              </a:solidFill>
              <a:latin typeface="Calibri" pitchFamily="34" charset="0"/>
              <a:ea typeface="Verdana" pitchFamily="34" charset="0"/>
              <a:cs typeface="Calibri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47663" y="3767138"/>
            <a:ext cx="4329112" cy="276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alibri" pitchFamily="34" charset="0"/>
              </a:rPr>
              <a:t>SIGN-OFF MAIL</a:t>
            </a:r>
          </a:p>
        </p:txBody>
      </p:sp>
      <p:sp>
        <p:nvSpPr>
          <p:cNvPr id="43014" name="Rectangle 11"/>
          <p:cNvSpPr>
            <a:spLocks noChangeArrowheads="1"/>
          </p:cNvSpPr>
          <p:nvPr/>
        </p:nvSpPr>
        <p:spPr bwMode="auto">
          <a:xfrm>
            <a:off x="384175" y="4170363"/>
            <a:ext cx="4332288" cy="1371600"/>
          </a:xfrm>
          <a:prstGeom prst="rect">
            <a:avLst/>
          </a:prstGeom>
          <a:solidFill>
            <a:srgbClr val="F4F0F3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endParaRPr lang="en-US" altLang="en-US">
              <a:latin typeface="Calibri" pitchFamily="34" charset="0"/>
            </a:endParaRPr>
          </a:p>
          <a:p>
            <a:endParaRPr lang="en-US" altLang="en-US">
              <a:latin typeface="Calibri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76775" y="990600"/>
            <a:ext cx="4329113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 algn="ctr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600" dirty="0">
                <a:latin typeface="Calibri" pitchFamily="34" charset="0"/>
              </a:rPr>
              <a:t>Leveraging Opportunity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16463" y="1543050"/>
            <a:ext cx="4248150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defRPr/>
            </a:pP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This Concept can be implemented in any project where </a:t>
            </a:r>
            <a:r>
              <a:rPr lang="en-US" b="0" dirty="0" err="1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Mulesoft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 is </a:t>
            </a:r>
            <a:r>
              <a:rPr lang="en-US" b="0" dirty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being </a:t>
            </a:r>
            <a:r>
              <a:rPr lang="en-US" b="0" dirty="0" smtClean="0">
                <a:solidFill>
                  <a:schemeClr val="tx1"/>
                </a:solidFill>
                <a:latin typeface="Calibri" pitchFamily="34" charset="0"/>
                <a:ea typeface="Arial Unicode MS" pitchFamily="34" charset="-128"/>
                <a:cs typeface="Arial" charset="0"/>
              </a:rPr>
              <a:t>used.</a:t>
            </a:r>
            <a:endParaRPr lang="en-US" b="0" dirty="0">
              <a:solidFill>
                <a:schemeClr val="tx1"/>
              </a:solidFill>
              <a:latin typeface="Calibri" pitchFamily="34" charset="0"/>
              <a:ea typeface="Arial Unicode MS" pitchFamily="34" charset="-128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879973"/>
              </p:ext>
            </p:extLst>
          </p:nvPr>
        </p:nvGraphicFramePr>
        <p:xfrm>
          <a:off x="1527969" y="4513263"/>
          <a:ext cx="2044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2045160" imgH="685800" progId="Package">
                  <p:embed/>
                </p:oleObj>
              </mc:Choice>
              <mc:Fallback>
                <p:oleObj name="Packager Shell Object" showAsIcon="1" r:id="rId3" imgW="20451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7969" y="4513263"/>
                        <a:ext cx="2044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ction A">
  <a:themeElements>
    <a:clrScheme name="Section A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A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A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ction B/Thank You">
  <a:themeElements>
    <a:clrScheme name="Section B/Thank You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B/Thank You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B/Thank You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ction C/Photo">
  <a:themeElements>
    <a:clrScheme name="Section C/Photo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C/Phot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C/Photo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ection C/Photo">
  <a:themeElements>
    <a:clrScheme name="Section C/Photo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Section C/Phot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Section C/Photo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252A7366152C4E83D30A44807C4006" ma:contentTypeVersion="2" ma:contentTypeDescription="Create a new document." ma:contentTypeScope="" ma:versionID="d608661aa7cca4324d79ce125b0af1d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58c86b0e6c784652b4b3c5a27d438c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481DDFF-B067-403C-9B64-1B086C5D62F9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D345F053-488E-4262-A809-90D8EF6CD8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34B4B-3966-44BD-B59A-68FBAA594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B69D1B96-E140-4782-BA2C-90BA0BF2065E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6985</TotalTime>
  <Words>64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Main</vt:lpstr>
      <vt:lpstr>Section A</vt:lpstr>
      <vt:lpstr>Section B/Thank You</vt:lpstr>
      <vt:lpstr>Section C/Photo</vt:lpstr>
      <vt:lpstr>1_Section C/Photo</vt:lpstr>
      <vt:lpstr>Package</vt:lpstr>
      <vt:lpstr>Mule Domain Project – UhOne-2.0</vt:lpstr>
      <vt:lpstr>Financial Impact</vt:lpstr>
      <vt:lpstr>Other Details</vt:lpstr>
    </vt:vector>
  </TitlesOfParts>
  <Company>qw qw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qw qw</dc:creator>
  <cp:lastModifiedBy>Garkoti, Himani</cp:lastModifiedBy>
  <cp:revision>325</cp:revision>
  <cp:lastPrinted>2011-02-25T23:07:52Z</cp:lastPrinted>
  <dcterms:created xsi:type="dcterms:W3CDTF">2011-05-24T20:20:08Z</dcterms:created>
  <dcterms:modified xsi:type="dcterms:W3CDTF">2018-11-19T13:39:18Z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