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5"/>
    <p:sldMasterId id="2147483650" r:id="rId6"/>
    <p:sldMasterId id="2147483652" r:id="rId7"/>
    <p:sldMasterId id="2147483654" r:id="rId8"/>
    <p:sldMasterId id="2147483936" r:id="rId9"/>
  </p:sldMasterIdLst>
  <p:notesMasterIdLst>
    <p:notesMasterId r:id="rId13"/>
  </p:notesMasterIdLst>
  <p:handoutMasterIdLst>
    <p:handoutMasterId r:id="rId14"/>
  </p:handoutMasterIdLst>
  <p:sldIdLst>
    <p:sldId id="286" r:id="rId10"/>
    <p:sldId id="287" r:id="rId11"/>
    <p:sldId id="288" r:id="rId12"/>
  </p:sldIdLst>
  <p:sldSz cx="9144000" cy="6858000" type="screen4x3"/>
  <p:notesSz cx="6858000" cy="9144000"/>
  <p:defaultTextStyle>
    <a:defPPr>
      <a:defRPr lang="en-US"/>
    </a:defPPr>
    <a:lvl1pPr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1pPr>
    <a:lvl2pPr marL="4572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2pPr>
    <a:lvl3pPr marL="9144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3pPr>
    <a:lvl4pPr marL="13716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4pPr>
    <a:lvl5pPr marL="18288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5pPr>
    <a:lvl6pPr marL="2286000" algn="l" defTabSz="914400" rtl="0" eaLnBrk="1" latinLnBrk="0" hangingPunct="1">
      <a:defRPr sz="1400" b="1" kern="1200">
        <a:solidFill>
          <a:schemeClr val="bg1"/>
        </a:solidFill>
        <a:latin typeface="Arial" pitchFamily="34" charset="0"/>
        <a:ea typeface="Geneva" charset="-128"/>
        <a:cs typeface="+mn-cs"/>
      </a:defRPr>
    </a:lvl6pPr>
    <a:lvl7pPr marL="2743200" algn="l" defTabSz="914400" rtl="0" eaLnBrk="1" latinLnBrk="0" hangingPunct="1">
      <a:defRPr sz="1400" b="1" kern="1200">
        <a:solidFill>
          <a:schemeClr val="bg1"/>
        </a:solidFill>
        <a:latin typeface="Arial" pitchFamily="34" charset="0"/>
        <a:ea typeface="Geneva" charset="-128"/>
        <a:cs typeface="+mn-cs"/>
      </a:defRPr>
    </a:lvl7pPr>
    <a:lvl8pPr marL="3200400" algn="l" defTabSz="914400" rtl="0" eaLnBrk="1" latinLnBrk="0" hangingPunct="1">
      <a:defRPr sz="1400" b="1" kern="1200">
        <a:solidFill>
          <a:schemeClr val="bg1"/>
        </a:solidFill>
        <a:latin typeface="Arial" pitchFamily="34" charset="0"/>
        <a:ea typeface="Geneva" charset="-128"/>
        <a:cs typeface="+mn-cs"/>
      </a:defRPr>
    </a:lvl8pPr>
    <a:lvl9pPr marL="3657600" algn="l" defTabSz="914400" rtl="0" eaLnBrk="1" latinLnBrk="0" hangingPunct="1">
      <a:defRPr sz="1400" b="1" kern="1200">
        <a:solidFill>
          <a:schemeClr val="bg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BBBAE"/>
    <a:srgbClr val="C4D600"/>
    <a:srgbClr val="B52555"/>
    <a:srgbClr val="B1B3B3"/>
    <a:srgbClr val="888B8D"/>
    <a:srgbClr val="FFCD00"/>
    <a:srgbClr val="F2A900"/>
    <a:srgbClr val="E87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3" autoAdjust="0"/>
    <p:restoredTop sz="94591" autoAdjust="0"/>
  </p:normalViewPr>
  <p:slideViewPr>
    <p:cSldViewPr snapToGrid="0">
      <p:cViewPr>
        <p:scale>
          <a:sx n="99" d="100"/>
          <a:sy n="99" d="100"/>
        </p:scale>
        <p:origin x="-974" y="158"/>
      </p:cViewPr>
      <p:guideLst>
        <p:guide orient="horz" pos="634"/>
        <p:guide orient="horz" pos="3831"/>
        <p:guide orient="horz" pos="3802"/>
        <p:guide orient="horz" pos="576"/>
        <p:guide orient="horz" pos="778"/>
        <p:guide orient="horz" pos="3889"/>
        <p:guide pos="2880"/>
        <p:guide pos="288"/>
        <p:guide pos="54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8" d="100"/>
          <a:sy n="98"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70391E32-F41E-4784-93FB-1E953F12938E}" type="slidenum">
              <a:rPr lang="en-US"/>
              <a:pPr>
                <a:defRPr/>
              </a:pPr>
              <a:t>‹#›</a:t>
            </a:fld>
            <a:endParaRPr lang="en-US"/>
          </a:p>
        </p:txBody>
      </p:sp>
    </p:spTree>
    <p:extLst>
      <p:ext uri="{BB962C8B-B14F-4D97-AF65-F5344CB8AC3E}">
        <p14:creationId xmlns:p14="http://schemas.microsoft.com/office/powerpoint/2010/main" val="485610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DB347224-989D-4C06-8911-8AC23044A09E}" type="slidenum">
              <a:rPr lang="en-US"/>
              <a:pPr>
                <a:defRPr/>
              </a:pPr>
              <a:t>‹#›</a:t>
            </a:fld>
            <a:endParaRPr lang="en-US"/>
          </a:p>
        </p:txBody>
      </p:sp>
    </p:spTree>
    <p:extLst>
      <p:ext uri="{BB962C8B-B14F-4D97-AF65-F5344CB8AC3E}">
        <p14:creationId xmlns:p14="http://schemas.microsoft.com/office/powerpoint/2010/main" val="4184187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0"/>
        <a:cs typeface="Arial Unicode MS" charset="0"/>
      </a:defRPr>
    </a:lvl1pPr>
    <a:lvl2pPr marL="4572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2pPr>
    <a:lvl3pPr marL="9144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3pPr>
    <a:lvl4pPr marL="13716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4pPr>
    <a:lvl5pPr marL="18288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Geneva" charset="-128"/>
              <a:cs typeface="Arial Unicode MS" pitchFamily="34" charset="-128"/>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C4B92F03-2352-45F5-AD22-B5386C384CC5}" type="slidenum">
              <a:rPr lang="en-US" altLang="en-US" sz="1200" b="0" smtClean="0">
                <a:solidFill>
                  <a:schemeClr val="tx1"/>
                </a:solidFill>
                <a:ea typeface="Arial Unicode MS" pitchFamily="34" charset="-128"/>
                <a:cs typeface="Arial Unicode MS" pitchFamily="34" charset="-128"/>
              </a:rPr>
              <a:pPr/>
              <a:t>2</a:t>
            </a:fld>
            <a:endParaRPr lang="en-US" altLang="en-US" sz="1200" b="0" smtClean="0">
              <a:solidFill>
                <a:schemeClr val="tx1"/>
              </a:solidFill>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buClr>
                <a:schemeClr val="accent1"/>
              </a:buClr>
              <a:defRPr/>
            </a:pPr>
            <a:endParaRPr lang="en-US" altLang="en-US" sz="1000" b="0" smtClean="0">
              <a:solidFill>
                <a:schemeClr val="tx1"/>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80537868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53EB42B-3274-4361-B311-AA8AB815F31E}" type="slidenum">
              <a:rPr lang="en-US"/>
              <a:pPr>
                <a:defRPr/>
              </a:pPr>
              <a:t>‹#›</a:t>
            </a:fld>
            <a:endParaRPr lang="en-US"/>
          </a:p>
        </p:txBody>
      </p:sp>
    </p:spTree>
    <p:extLst>
      <p:ext uri="{BB962C8B-B14F-4D97-AF65-F5344CB8AC3E}">
        <p14:creationId xmlns:p14="http://schemas.microsoft.com/office/powerpoint/2010/main" val="23283951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80091A6-8009-43E6-B943-8EA20945DB80}" type="slidenum">
              <a:rPr lang="en-US"/>
              <a:pPr>
                <a:defRPr/>
              </a:pPr>
              <a:t>‹#›</a:t>
            </a:fld>
            <a:endParaRPr lang="en-US"/>
          </a:p>
        </p:txBody>
      </p:sp>
    </p:spTree>
    <p:extLst>
      <p:ext uri="{BB962C8B-B14F-4D97-AF65-F5344CB8AC3E}">
        <p14:creationId xmlns:p14="http://schemas.microsoft.com/office/powerpoint/2010/main" val="290261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152400"/>
            <a:ext cx="8226425" cy="611188"/>
          </a:xfrm>
        </p:spPr>
        <p:txBody>
          <a:bodyPr/>
          <a:lstStyle/>
          <a:p>
            <a:r>
              <a:rPr lang="en-US"/>
              <a:t>Click to edit Master title style</a:t>
            </a:r>
          </a:p>
        </p:txBody>
      </p:sp>
      <p:sp>
        <p:nvSpPr>
          <p:cNvPr id="3" name="Table Placeholder 2"/>
          <p:cNvSpPr>
            <a:spLocks noGrp="1"/>
          </p:cNvSpPr>
          <p:nvPr>
            <p:ph type="tbl" idx="1"/>
          </p:nvPr>
        </p:nvSpPr>
        <p:spPr>
          <a:xfrm>
            <a:off x="457200" y="960438"/>
            <a:ext cx="8228013" cy="5210175"/>
          </a:xfrm>
        </p:spPr>
        <p:txBody>
          <a:bodyPr/>
          <a:lstStyle/>
          <a:p>
            <a:pPr lvl="0"/>
            <a:endParaRPr 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EDBD3154-BC60-4045-B77F-FF5ED97B1857}" type="slidenum">
              <a:rPr lang="en-US"/>
              <a:pPr>
                <a:defRPr/>
              </a:pPr>
              <a:t>‹#›</a:t>
            </a:fld>
            <a:endParaRPr lang="en-US"/>
          </a:p>
        </p:txBody>
      </p:sp>
    </p:spTree>
    <p:extLst>
      <p:ext uri="{BB962C8B-B14F-4D97-AF65-F5344CB8AC3E}">
        <p14:creationId xmlns:p14="http://schemas.microsoft.com/office/powerpoint/2010/main" val="1732368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1153345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26754E3-A1CE-4645-BC7A-C004EDB4AFA0}" type="slidenum">
              <a:rPr lang="en-US"/>
              <a:pPr>
                <a:defRPr/>
              </a:pPr>
              <a:t>‹#›</a:t>
            </a:fld>
            <a:endParaRPr lang="en-US"/>
          </a:p>
        </p:txBody>
      </p:sp>
    </p:spTree>
    <p:extLst>
      <p:ext uri="{BB962C8B-B14F-4D97-AF65-F5344CB8AC3E}">
        <p14:creationId xmlns:p14="http://schemas.microsoft.com/office/powerpoint/2010/main" val="27458647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4FD73E5-636A-4A6B-9B04-E7E164DEBEAF}" type="slidenum">
              <a:rPr lang="en-US"/>
              <a:pPr>
                <a:defRPr/>
              </a:pPr>
              <a:t>‹#›</a:t>
            </a:fld>
            <a:endParaRPr lang="en-US"/>
          </a:p>
        </p:txBody>
      </p:sp>
    </p:spTree>
    <p:extLst>
      <p:ext uri="{BB962C8B-B14F-4D97-AF65-F5344CB8AC3E}">
        <p14:creationId xmlns:p14="http://schemas.microsoft.com/office/powerpoint/2010/main" val="14219592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08273B4-4C4D-4A93-90CF-010F514852A6}" type="slidenum">
              <a:rPr lang="en-US"/>
              <a:pPr>
                <a:defRPr/>
              </a:pPr>
              <a:t>‹#›</a:t>
            </a:fld>
            <a:endParaRPr lang="en-US"/>
          </a:p>
        </p:txBody>
      </p:sp>
    </p:spTree>
    <p:extLst>
      <p:ext uri="{BB962C8B-B14F-4D97-AF65-F5344CB8AC3E}">
        <p14:creationId xmlns:p14="http://schemas.microsoft.com/office/powerpoint/2010/main" val="1604440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A8CA012-BAB3-4179-92AC-D6BE36D05716}" type="slidenum">
              <a:rPr lang="en-US"/>
              <a:pPr>
                <a:defRPr/>
              </a:pPr>
              <a:t>‹#›</a:t>
            </a:fld>
            <a:endParaRPr lang="en-US"/>
          </a:p>
        </p:txBody>
      </p:sp>
    </p:spTree>
    <p:extLst>
      <p:ext uri="{BB962C8B-B14F-4D97-AF65-F5344CB8AC3E}">
        <p14:creationId xmlns:p14="http://schemas.microsoft.com/office/powerpoint/2010/main" val="18752602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10D8388-617E-48CB-8816-6A2BF255D607}" type="slidenum">
              <a:rPr lang="en-US"/>
              <a:pPr>
                <a:defRPr/>
              </a:pPr>
              <a:t>‹#›</a:t>
            </a:fld>
            <a:endParaRPr lang="en-US"/>
          </a:p>
        </p:txBody>
      </p:sp>
    </p:spTree>
    <p:extLst>
      <p:ext uri="{BB962C8B-B14F-4D97-AF65-F5344CB8AC3E}">
        <p14:creationId xmlns:p14="http://schemas.microsoft.com/office/powerpoint/2010/main" val="2802767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E729D5-FB86-40FC-A290-AA92F18F59FA}" type="slidenum">
              <a:rPr lang="en-US"/>
              <a:pPr>
                <a:defRPr/>
              </a:pPr>
              <a:t>‹#›</a:t>
            </a:fld>
            <a:endParaRPr lang="en-US"/>
          </a:p>
        </p:txBody>
      </p:sp>
    </p:spTree>
    <p:extLst>
      <p:ext uri="{BB962C8B-B14F-4D97-AF65-F5344CB8AC3E}">
        <p14:creationId xmlns:p14="http://schemas.microsoft.com/office/powerpoint/2010/main" val="7876118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47B3AEC-731E-4080-A046-DDDD9D9750CB}" type="slidenum">
              <a:rPr lang="en-US"/>
              <a:pPr>
                <a:defRPr/>
              </a:pPr>
              <a:t>‹#›</a:t>
            </a:fld>
            <a:endParaRPr lang="en-US"/>
          </a:p>
        </p:txBody>
      </p:sp>
    </p:spTree>
    <p:extLst>
      <p:ext uri="{BB962C8B-B14F-4D97-AF65-F5344CB8AC3E}">
        <p14:creationId xmlns:p14="http://schemas.microsoft.com/office/powerpoint/2010/main" val="371065859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AA0B6C-6EDB-4D28-B391-0D17A6997513}" type="slidenum">
              <a:rPr lang="en-US"/>
              <a:pPr>
                <a:defRPr/>
              </a:pPr>
              <a:t>‹#›</a:t>
            </a:fld>
            <a:endParaRPr lang="en-US"/>
          </a:p>
        </p:txBody>
      </p:sp>
    </p:spTree>
    <p:extLst>
      <p:ext uri="{BB962C8B-B14F-4D97-AF65-F5344CB8AC3E}">
        <p14:creationId xmlns:p14="http://schemas.microsoft.com/office/powerpoint/2010/main" val="95977684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F3D164A-BA2D-4745-A5D8-D037A357A2F6}" type="slidenum">
              <a:rPr lang="en-US"/>
              <a:pPr>
                <a:defRPr/>
              </a:pPr>
              <a:t>‹#›</a:t>
            </a:fld>
            <a:endParaRPr lang="en-US"/>
          </a:p>
        </p:txBody>
      </p:sp>
    </p:spTree>
    <p:extLst>
      <p:ext uri="{BB962C8B-B14F-4D97-AF65-F5344CB8AC3E}">
        <p14:creationId xmlns:p14="http://schemas.microsoft.com/office/powerpoint/2010/main" val="326433791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711832-AFA2-4622-8BFB-07750A29FC14}" type="slidenum">
              <a:rPr lang="en-US"/>
              <a:pPr>
                <a:defRPr/>
              </a:pPr>
              <a:t>‹#›</a:t>
            </a:fld>
            <a:endParaRPr lang="en-US"/>
          </a:p>
        </p:txBody>
      </p:sp>
    </p:spTree>
    <p:extLst>
      <p:ext uri="{BB962C8B-B14F-4D97-AF65-F5344CB8AC3E}">
        <p14:creationId xmlns:p14="http://schemas.microsoft.com/office/powerpoint/2010/main" val="39509023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0AE9A03-4405-4275-A335-17A8B1661F6A}" type="slidenum">
              <a:rPr lang="en-US"/>
              <a:pPr>
                <a:defRPr/>
              </a:pPr>
              <a:t>‹#›</a:t>
            </a:fld>
            <a:endParaRPr lang="en-US"/>
          </a:p>
        </p:txBody>
      </p:sp>
    </p:spTree>
    <p:extLst>
      <p:ext uri="{BB962C8B-B14F-4D97-AF65-F5344CB8AC3E}">
        <p14:creationId xmlns:p14="http://schemas.microsoft.com/office/powerpoint/2010/main" val="32960055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defRPr/>
            </a:pPr>
            <a:endParaRPr lang="en-US" altLang="en-US" smtClean="0"/>
          </a:p>
        </p:txBody>
      </p:sp>
      <p:pic>
        <p:nvPicPr>
          <p:cNvPr id="5"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75304783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AB1484E-E9C6-42F5-A48A-544BEC7DDC23}" type="slidenum">
              <a:rPr lang="en-US"/>
              <a:pPr>
                <a:defRPr/>
              </a:pPr>
              <a:t>‹#›</a:t>
            </a:fld>
            <a:endParaRPr lang="en-US"/>
          </a:p>
        </p:txBody>
      </p:sp>
    </p:spTree>
    <p:extLst>
      <p:ext uri="{BB962C8B-B14F-4D97-AF65-F5344CB8AC3E}">
        <p14:creationId xmlns:p14="http://schemas.microsoft.com/office/powerpoint/2010/main" val="7517125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D237394-0BEA-4A7F-9169-DC417C2203AD}" type="slidenum">
              <a:rPr lang="en-US"/>
              <a:pPr>
                <a:defRPr/>
              </a:pPr>
              <a:t>‹#›</a:t>
            </a:fld>
            <a:endParaRPr lang="en-US"/>
          </a:p>
        </p:txBody>
      </p:sp>
    </p:spTree>
    <p:extLst>
      <p:ext uri="{BB962C8B-B14F-4D97-AF65-F5344CB8AC3E}">
        <p14:creationId xmlns:p14="http://schemas.microsoft.com/office/powerpoint/2010/main" val="35886040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103A8DB-EE7E-41EC-A38C-2A440BF095E8}" type="slidenum">
              <a:rPr lang="en-US"/>
              <a:pPr>
                <a:defRPr/>
              </a:pPr>
              <a:t>‹#›</a:t>
            </a:fld>
            <a:endParaRPr lang="en-US"/>
          </a:p>
        </p:txBody>
      </p:sp>
    </p:spTree>
    <p:extLst>
      <p:ext uri="{BB962C8B-B14F-4D97-AF65-F5344CB8AC3E}">
        <p14:creationId xmlns:p14="http://schemas.microsoft.com/office/powerpoint/2010/main" val="362192782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98467A6-2B8D-41D4-B3C0-FD683C1F7E1D}" type="slidenum">
              <a:rPr lang="en-US"/>
              <a:pPr>
                <a:defRPr/>
              </a:pPr>
              <a:t>‹#›</a:t>
            </a:fld>
            <a:endParaRPr lang="en-US"/>
          </a:p>
        </p:txBody>
      </p:sp>
    </p:spTree>
    <p:extLst>
      <p:ext uri="{BB962C8B-B14F-4D97-AF65-F5344CB8AC3E}">
        <p14:creationId xmlns:p14="http://schemas.microsoft.com/office/powerpoint/2010/main" val="136671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8111AA2-252B-4249-983C-105BC91C6D8C}" type="slidenum">
              <a:rPr lang="en-US"/>
              <a:pPr>
                <a:defRPr/>
              </a:pPr>
              <a:t>‹#›</a:t>
            </a:fld>
            <a:endParaRPr lang="en-US"/>
          </a:p>
        </p:txBody>
      </p:sp>
    </p:spTree>
    <p:extLst>
      <p:ext uri="{BB962C8B-B14F-4D97-AF65-F5344CB8AC3E}">
        <p14:creationId xmlns:p14="http://schemas.microsoft.com/office/powerpoint/2010/main" val="17110289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E9954A6-882D-4479-802E-930745720E11}" type="slidenum">
              <a:rPr lang="en-US"/>
              <a:pPr>
                <a:defRPr/>
              </a:pPr>
              <a:t>‹#›</a:t>
            </a:fld>
            <a:endParaRPr lang="en-US"/>
          </a:p>
        </p:txBody>
      </p:sp>
    </p:spTree>
    <p:extLst>
      <p:ext uri="{BB962C8B-B14F-4D97-AF65-F5344CB8AC3E}">
        <p14:creationId xmlns:p14="http://schemas.microsoft.com/office/powerpoint/2010/main" val="41786109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949CFF6-1072-4F8D-80ED-1FB1B7D316FE}" type="slidenum">
              <a:rPr lang="en-US"/>
              <a:pPr>
                <a:defRPr/>
              </a:pPr>
              <a:t>‹#›</a:t>
            </a:fld>
            <a:endParaRPr lang="en-US"/>
          </a:p>
        </p:txBody>
      </p:sp>
    </p:spTree>
    <p:extLst>
      <p:ext uri="{BB962C8B-B14F-4D97-AF65-F5344CB8AC3E}">
        <p14:creationId xmlns:p14="http://schemas.microsoft.com/office/powerpoint/2010/main" val="180566919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7227B22-2B49-4D1A-8F96-7D467FB79229}" type="slidenum">
              <a:rPr lang="en-US"/>
              <a:pPr>
                <a:defRPr/>
              </a:pPr>
              <a:t>‹#›</a:t>
            </a:fld>
            <a:endParaRPr lang="en-US"/>
          </a:p>
        </p:txBody>
      </p:sp>
    </p:spTree>
    <p:extLst>
      <p:ext uri="{BB962C8B-B14F-4D97-AF65-F5344CB8AC3E}">
        <p14:creationId xmlns:p14="http://schemas.microsoft.com/office/powerpoint/2010/main" val="1431575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48D1EC7-42F6-4C8C-990F-1527215DAE3D}" type="slidenum">
              <a:rPr lang="en-US"/>
              <a:pPr>
                <a:defRPr/>
              </a:pPr>
              <a:t>‹#›</a:t>
            </a:fld>
            <a:endParaRPr lang="en-US"/>
          </a:p>
        </p:txBody>
      </p:sp>
    </p:spTree>
    <p:extLst>
      <p:ext uri="{BB962C8B-B14F-4D97-AF65-F5344CB8AC3E}">
        <p14:creationId xmlns:p14="http://schemas.microsoft.com/office/powerpoint/2010/main" val="78419595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4267098-DD48-4A8C-B715-5054C8B9E332}" type="slidenum">
              <a:rPr lang="en-US"/>
              <a:pPr>
                <a:defRPr/>
              </a:pPr>
              <a:t>‹#›</a:t>
            </a:fld>
            <a:endParaRPr lang="en-US"/>
          </a:p>
        </p:txBody>
      </p:sp>
    </p:spTree>
    <p:extLst>
      <p:ext uri="{BB962C8B-B14F-4D97-AF65-F5344CB8AC3E}">
        <p14:creationId xmlns:p14="http://schemas.microsoft.com/office/powerpoint/2010/main" val="36579686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372F295-6960-49AB-BF78-65B0351E4132}" type="slidenum">
              <a:rPr lang="en-US"/>
              <a:pPr>
                <a:defRPr/>
              </a:pPr>
              <a:t>‹#›</a:t>
            </a:fld>
            <a:endParaRPr lang="en-US"/>
          </a:p>
        </p:txBody>
      </p:sp>
    </p:spTree>
    <p:extLst>
      <p:ext uri="{BB962C8B-B14F-4D97-AF65-F5344CB8AC3E}">
        <p14:creationId xmlns:p14="http://schemas.microsoft.com/office/powerpoint/2010/main" val="33632968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a:t>Click to edit Master title style</a:t>
            </a:r>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2290698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787E7DD-002F-41E7-A7EA-22B62B1C7D56}" type="slidenum">
              <a:rPr lang="en-US"/>
              <a:pPr>
                <a:defRPr/>
              </a:pPr>
              <a:t>‹#›</a:t>
            </a:fld>
            <a:endParaRPr lang="en-US"/>
          </a:p>
        </p:txBody>
      </p:sp>
    </p:spTree>
    <p:extLst>
      <p:ext uri="{BB962C8B-B14F-4D97-AF65-F5344CB8AC3E}">
        <p14:creationId xmlns:p14="http://schemas.microsoft.com/office/powerpoint/2010/main" val="192011119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E928E6D-C881-443A-BE26-6A846F9E575F}" type="slidenum">
              <a:rPr lang="en-US"/>
              <a:pPr>
                <a:defRPr/>
              </a:pPr>
              <a:t>‹#›</a:t>
            </a:fld>
            <a:endParaRPr lang="en-US"/>
          </a:p>
        </p:txBody>
      </p:sp>
    </p:spTree>
    <p:extLst>
      <p:ext uri="{BB962C8B-B14F-4D97-AF65-F5344CB8AC3E}">
        <p14:creationId xmlns:p14="http://schemas.microsoft.com/office/powerpoint/2010/main" val="18365499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EDB61A-4636-49FE-9E6F-1EAF6DC27B5C}" type="slidenum">
              <a:rPr lang="en-US"/>
              <a:pPr>
                <a:defRPr/>
              </a:pPr>
              <a:t>‹#›</a:t>
            </a:fld>
            <a:endParaRPr lang="en-US"/>
          </a:p>
        </p:txBody>
      </p:sp>
    </p:spTree>
    <p:extLst>
      <p:ext uri="{BB962C8B-B14F-4D97-AF65-F5344CB8AC3E}">
        <p14:creationId xmlns:p14="http://schemas.microsoft.com/office/powerpoint/2010/main" val="7153757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BF01164-9AB4-4581-A9CD-0D6E97E753E7}" type="slidenum">
              <a:rPr lang="en-US"/>
              <a:pPr>
                <a:defRPr/>
              </a:pPr>
              <a:t>‹#›</a:t>
            </a:fld>
            <a:endParaRPr lang="en-US"/>
          </a:p>
        </p:txBody>
      </p:sp>
    </p:spTree>
    <p:extLst>
      <p:ext uri="{BB962C8B-B14F-4D97-AF65-F5344CB8AC3E}">
        <p14:creationId xmlns:p14="http://schemas.microsoft.com/office/powerpoint/2010/main" val="41739011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8BE143E-50AF-4CAC-9A80-A321375D26BD}" type="slidenum">
              <a:rPr lang="en-US"/>
              <a:pPr>
                <a:defRPr/>
              </a:pPr>
              <a:t>‹#›</a:t>
            </a:fld>
            <a:endParaRPr lang="en-US"/>
          </a:p>
        </p:txBody>
      </p:sp>
    </p:spTree>
    <p:extLst>
      <p:ext uri="{BB962C8B-B14F-4D97-AF65-F5344CB8AC3E}">
        <p14:creationId xmlns:p14="http://schemas.microsoft.com/office/powerpoint/2010/main" val="372921084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0DAC26C-B3E9-47DB-B49B-7ABD9FC9CE66}" type="slidenum">
              <a:rPr lang="en-US"/>
              <a:pPr>
                <a:defRPr/>
              </a:pPr>
              <a:t>‹#›</a:t>
            </a:fld>
            <a:endParaRPr lang="en-US"/>
          </a:p>
        </p:txBody>
      </p:sp>
    </p:spTree>
    <p:extLst>
      <p:ext uri="{BB962C8B-B14F-4D97-AF65-F5344CB8AC3E}">
        <p14:creationId xmlns:p14="http://schemas.microsoft.com/office/powerpoint/2010/main" val="11835943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CCBFA54-1783-4F61-BF9D-233385404810}" type="slidenum">
              <a:rPr lang="en-US"/>
              <a:pPr>
                <a:defRPr/>
              </a:pPr>
              <a:t>‹#›</a:t>
            </a:fld>
            <a:endParaRPr lang="en-US"/>
          </a:p>
        </p:txBody>
      </p:sp>
    </p:spTree>
    <p:extLst>
      <p:ext uri="{BB962C8B-B14F-4D97-AF65-F5344CB8AC3E}">
        <p14:creationId xmlns:p14="http://schemas.microsoft.com/office/powerpoint/2010/main" val="95261676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D12A284-52A2-4F89-A67F-82C21058507F}" type="slidenum">
              <a:rPr lang="en-US"/>
              <a:pPr>
                <a:defRPr/>
              </a:pPr>
              <a:t>‹#›</a:t>
            </a:fld>
            <a:endParaRPr lang="en-US"/>
          </a:p>
        </p:txBody>
      </p:sp>
    </p:spTree>
    <p:extLst>
      <p:ext uri="{BB962C8B-B14F-4D97-AF65-F5344CB8AC3E}">
        <p14:creationId xmlns:p14="http://schemas.microsoft.com/office/powerpoint/2010/main" val="96278178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EF6EA9F-8771-45CC-90E0-E0F73CC0DA72}" type="slidenum">
              <a:rPr lang="en-US"/>
              <a:pPr>
                <a:defRPr/>
              </a:pPr>
              <a:t>‹#›</a:t>
            </a:fld>
            <a:endParaRPr lang="en-US"/>
          </a:p>
        </p:txBody>
      </p:sp>
    </p:spTree>
    <p:extLst>
      <p:ext uri="{BB962C8B-B14F-4D97-AF65-F5344CB8AC3E}">
        <p14:creationId xmlns:p14="http://schemas.microsoft.com/office/powerpoint/2010/main" val="580224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02BE1ED-C7C3-4D72-8D52-CD441EC7BE85}" type="slidenum">
              <a:rPr lang="en-US"/>
              <a:pPr>
                <a:defRPr/>
              </a:pPr>
              <a:t>‹#›</a:t>
            </a:fld>
            <a:endParaRPr lang="en-US"/>
          </a:p>
        </p:txBody>
      </p:sp>
    </p:spTree>
    <p:extLst>
      <p:ext uri="{BB962C8B-B14F-4D97-AF65-F5344CB8AC3E}">
        <p14:creationId xmlns:p14="http://schemas.microsoft.com/office/powerpoint/2010/main" val="17454799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7AED0EA-FD20-48F5-96D9-88DBC5EA428C}" type="slidenum">
              <a:rPr lang="en-US"/>
              <a:pPr>
                <a:defRPr/>
              </a:pPr>
              <a:t>‹#›</a:t>
            </a:fld>
            <a:endParaRPr lang="en-US"/>
          </a:p>
        </p:txBody>
      </p:sp>
    </p:spTree>
    <p:extLst>
      <p:ext uri="{BB962C8B-B14F-4D97-AF65-F5344CB8AC3E}">
        <p14:creationId xmlns:p14="http://schemas.microsoft.com/office/powerpoint/2010/main" val="31853563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04DC9CD-C787-4B63-9683-01E9E5C144DC}" type="slidenum">
              <a:rPr lang="en-US"/>
              <a:pPr>
                <a:defRPr/>
              </a:pPr>
              <a:t>‹#›</a:t>
            </a:fld>
            <a:endParaRPr lang="en-US"/>
          </a:p>
        </p:txBody>
      </p:sp>
    </p:spTree>
    <p:extLst>
      <p:ext uri="{BB962C8B-B14F-4D97-AF65-F5344CB8AC3E}">
        <p14:creationId xmlns:p14="http://schemas.microsoft.com/office/powerpoint/2010/main" val="37746063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B82DBF54-75F6-4017-B756-8A3EB2FB5B8B}" type="slidenum">
              <a:rPr lang="en-US"/>
              <a:pPr>
                <a:defRPr/>
              </a:pPr>
              <a:t>‹#›</a:t>
            </a:fld>
            <a:endParaRPr lang="en-US"/>
          </a:p>
        </p:txBody>
      </p:sp>
    </p:spTree>
    <p:extLst>
      <p:ext uri="{BB962C8B-B14F-4D97-AF65-F5344CB8AC3E}">
        <p14:creationId xmlns:p14="http://schemas.microsoft.com/office/powerpoint/2010/main" val="33369159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8F9E0DF-6E71-4203-A887-288A99B81386}" type="slidenum">
              <a:rPr lang="en-US"/>
              <a:pPr>
                <a:defRPr/>
              </a:pPr>
              <a:t>‹#›</a:t>
            </a:fld>
            <a:endParaRPr lang="en-US"/>
          </a:p>
        </p:txBody>
      </p:sp>
    </p:spTree>
    <p:extLst>
      <p:ext uri="{BB962C8B-B14F-4D97-AF65-F5344CB8AC3E}">
        <p14:creationId xmlns:p14="http://schemas.microsoft.com/office/powerpoint/2010/main" val="2425606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6E5D90E-25B3-4C2D-982B-9C15660ACEA9}" type="slidenum">
              <a:rPr lang="en-US"/>
              <a:pPr>
                <a:defRPr/>
              </a:pPr>
              <a:t>‹#›</a:t>
            </a:fld>
            <a:endParaRPr lang="en-US"/>
          </a:p>
        </p:txBody>
      </p:sp>
    </p:spTree>
    <p:extLst>
      <p:ext uri="{BB962C8B-B14F-4D97-AF65-F5344CB8AC3E}">
        <p14:creationId xmlns:p14="http://schemas.microsoft.com/office/powerpoint/2010/main" val="1664866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2C1C2C1-864C-46C6-8ED3-E776A23827D7}" type="slidenum">
              <a:rPr lang="en-US"/>
              <a:pPr>
                <a:defRPr/>
              </a:pPr>
              <a:t>‹#›</a:t>
            </a:fld>
            <a:endParaRPr lang="en-US"/>
          </a:p>
        </p:txBody>
      </p:sp>
    </p:spTree>
    <p:extLst>
      <p:ext uri="{BB962C8B-B14F-4D97-AF65-F5344CB8AC3E}">
        <p14:creationId xmlns:p14="http://schemas.microsoft.com/office/powerpoint/2010/main" val="25164922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47B996C3-2E30-4958-ADC5-C5AF8148E577}" type="slidenum">
              <a:rPr lang="en-US"/>
              <a:pPr>
                <a:defRPr/>
              </a:pPr>
              <a:t>‹#›</a:t>
            </a:fld>
            <a:endParaRPr lang="en-US"/>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2" descr="Optum_ColorBand-02"/>
          <p:cNvPicPr preferRelativeResize="0">
            <a:picLocks noChangeAspect="1" noChangeArrowheads="1"/>
          </p:cNvPicPr>
          <p:nvPr userDrawn="1"/>
        </p:nvPicPr>
        <p:blipFill>
          <a:blip r:embed="rId15">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1033" name="Picture 8"/>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8" r:id="rId1"/>
    <p:sldLayoutId id="2147486727" r:id="rId2"/>
    <p:sldLayoutId id="2147486728" r:id="rId3"/>
    <p:sldLayoutId id="2147486729" r:id="rId4"/>
    <p:sldLayoutId id="2147486730" r:id="rId5"/>
    <p:sldLayoutId id="2147486731" r:id="rId6"/>
    <p:sldLayoutId id="2147486732" r:id="rId7"/>
    <p:sldLayoutId id="2147486733" r:id="rId8"/>
    <p:sldLayoutId id="2147486734" r:id="rId9"/>
    <p:sldLayoutId id="2147486735" r:id="rId10"/>
    <p:sldLayoutId id="2147486736" r:id="rId11"/>
    <p:sldLayoutId id="2147486737"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3"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54"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E84008F8-3DDF-4BE7-9518-D6C2F4F627F9}"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2058"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9" r:id="rId1"/>
    <p:sldLayoutId id="2147486740" r:id="rId2"/>
    <p:sldLayoutId id="2147486741" r:id="rId3"/>
    <p:sldLayoutId id="2147486742" r:id="rId4"/>
    <p:sldLayoutId id="2147486743" r:id="rId5"/>
    <p:sldLayoutId id="2147486744" r:id="rId6"/>
    <p:sldLayoutId id="2147486745" r:id="rId7"/>
    <p:sldLayoutId id="2147486746" r:id="rId8"/>
    <p:sldLayoutId id="2147486747" r:id="rId9"/>
    <p:sldLayoutId id="2147486748" r:id="rId10"/>
    <p:sldLayoutId id="2147486749"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078"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A77B10A5-C4D7-4C90-9FE0-3D73982E4DC0}"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3082"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50" r:id="rId1"/>
    <p:sldLayoutId id="2147486751" r:id="rId2"/>
    <p:sldLayoutId id="2147486752" r:id="rId3"/>
    <p:sldLayoutId id="2147486753" r:id="rId4"/>
    <p:sldLayoutId id="2147486754" r:id="rId5"/>
    <p:sldLayoutId id="2147486755" r:id="rId6"/>
    <p:sldLayoutId id="2147486756" r:id="rId7"/>
    <p:sldLayoutId id="2147486757" r:id="rId8"/>
    <p:sldLayoutId id="2147486758" r:id="rId9"/>
    <p:sldLayoutId id="2147486759" r:id="rId10"/>
    <p:sldLayoutId id="2147486760"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1"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2"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B7DFE492-2B79-44DC-B805-09606C34DEB7}"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4106"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61" r:id="rId1"/>
    <p:sldLayoutId id="2147486762" r:id="rId2"/>
    <p:sldLayoutId id="2147486763" r:id="rId3"/>
    <p:sldLayoutId id="2147486764" r:id="rId4"/>
    <p:sldLayoutId id="2147486765" r:id="rId5"/>
    <p:sldLayoutId id="2147486766" r:id="rId6"/>
    <p:sldLayoutId id="2147486767" r:id="rId7"/>
    <p:sldLayoutId id="2147486768" r:id="rId8"/>
    <p:sldLayoutId id="2147486769" r:id="rId9"/>
    <p:sldLayoutId id="2147486770" r:id="rId10"/>
    <p:sldLayoutId id="2147486771"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5"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126" name="Picture 7" descr="Optum_ColorBand-02"/>
          <p:cNvPicPr preferRelativeResize="0">
            <a:picLocks noChangeAspect="1" noChangeArrowheads="1"/>
          </p:cNvPicPr>
          <p:nvPr userDrawn="1"/>
        </p:nvPicPr>
        <p:blipFill>
          <a:blip r:embed="rId3">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rgbClr val="63666A"/>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158E430B-F4EC-4D9B-A846-98486CBCB5C2}"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5130" name="Picture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3"/>
          <p:cNvSpPr>
            <a:spLocks noGrp="1"/>
          </p:cNvSpPr>
          <p:nvPr>
            <p:ph type="title"/>
          </p:nvPr>
        </p:nvSpPr>
        <p:spPr>
          <a:xfrm>
            <a:off x="152400" y="-76200"/>
            <a:ext cx="8929688" cy="611188"/>
          </a:xfrm>
        </p:spPr>
        <p:txBody>
          <a:bodyPr/>
          <a:lstStyle/>
          <a:p>
            <a:pPr marL="342900" indent="-342900"/>
            <a:r>
              <a:rPr lang="en-US" altLang="en-US" dirty="0" smtClean="0">
                <a:ea typeface="Geneva" charset="-128"/>
              </a:rPr>
              <a:t>Generic Outbound Router</a:t>
            </a:r>
            <a:endParaRPr lang="en-US" altLang="en-US" dirty="0" smtClean="0">
              <a:latin typeface="Calibri" pitchFamily="34" charset="0"/>
              <a:ea typeface="Geneva" charset="-128"/>
              <a:cs typeface="Arial" pitchFamily="34" charset="0"/>
            </a:endParaRPr>
          </a:p>
        </p:txBody>
      </p:sp>
      <p:sp>
        <p:nvSpPr>
          <p:cNvPr id="4096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A45787A6-0983-4A1C-BCDF-1E69CC170DC0}" type="slidenum">
              <a:rPr lang="en-US" altLang="en-US" sz="800" b="0" smtClean="0">
                <a:solidFill>
                  <a:schemeClr val="tx1"/>
                </a:solidFill>
                <a:ea typeface="Arial Unicode MS" pitchFamily="34" charset="-128"/>
              </a:rPr>
              <a:pPr/>
              <a:t>1</a:t>
            </a:fld>
            <a:endParaRPr lang="en-US" altLang="en-US" sz="800" b="0" smtClean="0">
              <a:solidFill>
                <a:schemeClr val="tx1"/>
              </a:solidFill>
              <a:ea typeface="Arial Unicode MS" pitchFamily="34" charset="-128"/>
            </a:endParaRPr>
          </a:p>
        </p:txBody>
      </p:sp>
      <p:sp>
        <p:nvSpPr>
          <p:cNvPr id="3" name="Rectangle 10"/>
          <p:cNvSpPr>
            <a:spLocks noChangeArrowheads="1"/>
          </p:cNvSpPr>
          <p:nvPr/>
        </p:nvSpPr>
        <p:spPr bwMode="auto">
          <a:xfrm>
            <a:off x="96838" y="523875"/>
            <a:ext cx="4330700"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PROJECT BACKGROUND</a:t>
            </a:r>
            <a:endParaRPr lang="en-US" sz="1600" dirty="0">
              <a:latin typeface="Calibri" pitchFamily="34" charset="0"/>
            </a:endParaRPr>
          </a:p>
        </p:txBody>
      </p:sp>
      <p:sp>
        <p:nvSpPr>
          <p:cNvPr id="4" name="Rectangle 10"/>
          <p:cNvSpPr>
            <a:spLocks noChangeArrowheads="1"/>
          </p:cNvSpPr>
          <p:nvPr/>
        </p:nvSpPr>
        <p:spPr bwMode="auto">
          <a:xfrm>
            <a:off x="4640263" y="523875"/>
            <a:ext cx="4330700" cy="214313"/>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OTHER DETAILS</a:t>
            </a:r>
          </a:p>
        </p:txBody>
      </p:sp>
      <p:sp>
        <p:nvSpPr>
          <p:cNvPr id="40966" name="Text Box 5"/>
          <p:cNvSpPr txBox="1">
            <a:spLocks noChangeArrowheads="1"/>
          </p:cNvSpPr>
          <p:nvPr/>
        </p:nvSpPr>
        <p:spPr bwMode="auto">
          <a:xfrm>
            <a:off x="4748213" y="839788"/>
            <a:ext cx="4114800" cy="193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r>
              <a:rPr lang="en-US" altLang="en-US" b="0" u="sng" dirty="0" smtClean="0">
                <a:solidFill>
                  <a:srgbClr val="A50021"/>
                </a:solidFill>
                <a:latin typeface="Calibri" pitchFamily="34" charset="0"/>
                <a:ea typeface="Arial Unicode MS" pitchFamily="34" charset="-128"/>
              </a:rPr>
              <a:t>Idea Logged By:</a:t>
            </a:r>
            <a:r>
              <a:rPr lang="en-US" altLang="en-US" b="0" dirty="0" smtClean="0">
                <a:solidFill>
                  <a:schemeClr val="tx1"/>
                </a:solidFill>
                <a:latin typeface="Calibri" pitchFamily="34" charset="0"/>
                <a:ea typeface="Arial Unicode MS" pitchFamily="34" charset="-128"/>
              </a:rPr>
              <a:t> Himanshu S Srivastava</a:t>
            </a:r>
          </a:p>
          <a:p>
            <a:pPr algn="l" eaLnBrk="1" hangingPunct="1"/>
            <a:r>
              <a:rPr lang="en-US" altLang="en-US" b="0" u="sng" dirty="0" smtClean="0">
                <a:solidFill>
                  <a:srgbClr val="A50021"/>
                </a:solidFill>
                <a:latin typeface="Calibri" pitchFamily="34" charset="0"/>
                <a:ea typeface="Arial Unicode MS" pitchFamily="34" charset="-128"/>
              </a:rPr>
              <a:t>Project/Team Name:</a:t>
            </a:r>
            <a:r>
              <a:rPr lang="en-US" altLang="en-US" b="0" dirty="0" smtClean="0">
                <a:solidFill>
                  <a:schemeClr val="tx1"/>
                </a:solidFill>
                <a:latin typeface="Calibri" pitchFamily="34" charset="0"/>
                <a:ea typeface="Arial Unicode MS" pitchFamily="34" charset="-128"/>
              </a:rPr>
              <a:t> </a:t>
            </a:r>
            <a:r>
              <a:rPr lang="en-US" b="0" dirty="0" err="1" smtClean="0">
                <a:solidFill>
                  <a:schemeClr val="tx1"/>
                </a:solidFill>
                <a:latin typeface="Calibri" pitchFamily="34" charset="0"/>
                <a:ea typeface="Arial Unicode MS" pitchFamily="34" charset="-128"/>
              </a:rPr>
              <a:t>UHOne</a:t>
            </a:r>
            <a:r>
              <a:rPr lang="en-US" b="0" dirty="0" smtClean="0">
                <a:solidFill>
                  <a:schemeClr val="tx1"/>
                </a:solidFill>
                <a:latin typeface="Calibri" pitchFamily="34" charset="0"/>
                <a:ea typeface="Arial Unicode MS" pitchFamily="34" charset="-128"/>
              </a:rPr>
              <a:t> Transformation 2.0 </a:t>
            </a:r>
            <a:endParaRPr lang="en-US" altLang="en-US" b="0" dirty="0" smtClean="0">
              <a:solidFill>
                <a:schemeClr val="tx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Project Nature: </a:t>
            </a:r>
            <a:r>
              <a:rPr lang="en-US" altLang="en-US" b="0" dirty="0" smtClean="0">
                <a:solidFill>
                  <a:schemeClr val="tx1"/>
                </a:solidFill>
                <a:latin typeface="Calibri" pitchFamily="34" charset="0"/>
                <a:ea typeface="Arial Unicode MS" pitchFamily="34" charset="-128"/>
              </a:rPr>
              <a:t>Code Reusability</a:t>
            </a:r>
          </a:p>
          <a:p>
            <a:pPr algn="l" eaLnBrk="1" hangingPunct="1"/>
            <a:r>
              <a:rPr lang="en-US" altLang="en-US" b="0" u="sng" dirty="0" smtClean="0">
                <a:solidFill>
                  <a:srgbClr val="A50021"/>
                </a:solidFill>
                <a:latin typeface="Calibri" pitchFamily="34" charset="0"/>
                <a:ea typeface="Arial Unicode MS" pitchFamily="34" charset="-128"/>
              </a:rPr>
              <a:t>IT Leader</a:t>
            </a:r>
            <a:r>
              <a:rPr lang="en-US" altLang="en-US" b="0" dirty="0" smtClean="0">
                <a:solidFill>
                  <a:srgbClr val="333333"/>
                </a:solidFill>
                <a:latin typeface="Calibri" pitchFamily="34" charset="0"/>
                <a:ea typeface="Arial Unicode MS" pitchFamily="34" charset="-128"/>
              </a:rPr>
              <a:t>: Srinivas </a:t>
            </a:r>
            <a:r>
              <a:rPr lang="en-US" altLang="en-US" b="0" dirty="0" err="1" smtClean="0">
                <a:solidFill>
                  <a:srgbClr val="333333"/>
                </a:solidFill>
                <a:latin typeface="Calibri" pitchFamily="34" charset="0"/>
                <a:ea typeface="Arial Unicode MS" pitchFamily="34" charset="-128"/>
              </a:rPr>
              <a:t>Ramsagar</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Business Segment:</a:t>
            </a:r>
            <a:r>
              <a:rPr lang="en-US" altLang="en-US" b="0" dirty="0" smtClean="0">
                <a:solidFill>
                  <a:srgbClr val="333333"/>
                </a:solidFill>
                <a:latin typeface="Calibri" pitchFamily="34" charset="0"/>
                <a:ea typeface="Arial Unicode MS" pitchFamily="34" charset="-128"/>
              </a:rPr>
              <a:t> OGS</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ADG:</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ADG Leader:</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Offshore approver: </a:t>
            </a:r>
            <a:r>
              <a:rPr lang="en-US" altLang="en-US" b="0" dirty="0" smtClean="0">
                <a:solidFill>
                  <a:srgbClr val="333333"/>
                </a:solidFill>
                <a:latin typeface="Calibri" pitchFamily="34" charset="0"/>
                <a:ea typeface="Arial Unicode MS" pitchFamily="34" charset="-128"/>
              </a:rPr>
              <a:t>K </a:t>
            </a:r>
            <a:r>
              <a:rPr lang="en-US" altLang="en-US" b="0" dirty="0">
                <a:solidFill>
                  <a:srgbClr val="333333"/>
                </a:solidFill>
                <a:latin typeface="Calibri" pitchFamily="34" charset="0"/>
                <a:ea typeface="Arial Unicode MS" pitchFamily="34" charset="-128"/>
              </a:rPr>
              <a:t>T, </a:t>
            </a:r>
            <a:r>
              <a:rPr lang="en-US" altLang="en-US" b="0" dirty="0" smtClean="0">
                <a:solidFill>
                  <a:srgbClr val="333333"/>
                </a:solidFill>
                <a:latin typeface="Calibri" pitchFamily="34" charset="0"/>
                <a:ea typeface="Arial Unicode MS" pitchFamily="34" charset="-128"/>
              </a:rPr>
              <a:t>Srikanth</a:t>
            </a:r>
          </a:p>
          <a:p>
            <a:pPr algn="l" eaLnBrk="1" hangingPunct="1"/>
            <a:r>
              <a:rPr lang="en-US" altLang="en-US" b="0" u="sng" dirty="0" smtClean="0">
                <a:solidFill>
                  <a:srgbClr val="A50021"/>
                </a:solidFill>
                <a:latin typeface="Calibri" pitchFamily="34" charset="0"/>
                <a:ea typeface="Arial Unicode MS" pitchFamily="34" charset="-128"/>
              </a:rPr>
              <a:t>Onsite Approver</a:t>
            </a:r>
            <a:r>
              <a:rPr lang="en-US" altLang="en-US" b="0" u="sng" smtClean="0">
                <a:solidFill>
                  <a:srgbClr val="A50021"/>
                </a:solidFill>
                <a:latin typeface="Calibri" pitchFamily="34" charset="0"/>
                <a:ea typeface="Arial Unicode MS" pitchFamily="34" charset="-128"/>
              </a:rPr>
              <a:t>:</a:t>
            </a:r>
            <a:r>
              <a:rPr lang="en-US" altLang="en-US" b="0" smtClean="0">
                <a:solidFill>
                  <a:srgbClr val="333333"/>
                </a:solidFill>
                <a:latin typeface="Calibri" pitchFamily="34" charset="0"/>
                <a:ea typeface="Arial Unicode MS" pitchFamily="34" charset="-128"/>
              </a:rPr>
              <a:t> </a:t>
            </a:r>
            <a:r>
              <a:rPr lang="en-US" altLang="en-US" b="0" dirty="0" smtClean="0">
                <a:solidFill>
                  <a:srgbClr val="333333"/>
                </a:solidFill>
                <a:latin typeface="Calibri" pitchFamily="34" charset="0"/>
                <a:ea typeface="Arial Unicode MS" pitchFamily="34" charset="-128"/>
              </a:rPr>
              <a:t>	</a:t>
            </a:r>
            <a:endParaRPr lang="en-US" altLang="en-US" b="0" dirty="0">
              <a:solidFill>
                <a:srgbClr val="333333"/>
              </a:solidFill>
              <a:latin typeface="Calibri" pitchFamily="34" charset="0"/>
              <a:ea typeface="Arial Unicode MS" pitchFamily="34" charset="-128"/>
            </a:endParaRPr>
          </a:p>
        </p:txBody>
      </p:sp>
      <p:sp>
        <p:nvSpPr>
          <p:cNvPr id="5127" name="Rectangle 4"/>
          <p:cNvSpPr>
            <a:spLocks noChangeArrowheads="1"/>
          </p:cNvSpPr>
          <p:nvPr/>
        </p:nvSpPr>
        <p:spPr bwMode="auto">
          <a:xfrm>
            <a:off x="98425" y="811213"/>
            <a:ext cx="424815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lnSpc>
                <a:spcPct val="90000"/>
              </a:lnSpc>
              <a:defRPr/>
            </a:pPr>
            <a:r>
              <a:rPr lang="en-US" u="sng" dirty="0" smtClean="0">
                <a:solidFill>
                  <a:srgbClr val="A50021"/>
                </a:solidFill>
                <a:latin typeface="Calibri" pitchFamily="34" charset="0"/>
                <a:ea typeface="Arial Unicode MS" pitchFamily="34" charset="-128"/>
                <a:cs typeface="Arial" charset="0"/>
              </a:rPr>
              <a:t>Idea: </a:t>
            </a:r>
            <a:r>
              <a:rPr lang="en-US" altLang="en-US" b="0" dirty="0">
                <a:solidFill>
                  <a:schemeClr val="tx1"/>
                </a:solidFill>
                <a:latin typeface="Calibri" pitchFamily="34" charset="0"/>
                <a:ea typeface="Arial Unicode MS" pitchFamily="34" charset="-128"/>
                <a:cs typeface="Arial" charset="0"/>
              </a:rPr>
              <a:t> Generic Outbound </a:t>
            </a:r>
            <a:r>
              <a:rPr lang="en-US" altLang="en-US" b="0" dirty="0" smtClean="0">
                <a:solidFill>
                  <a:schemeClr val="tx1"/>
                </a:solidFill>
                <a:latin typeface="Calibri" pitchFamily="34" charset="0"/>
                <a:ea typeface="Arial Unicode MS" pitchFamily="34" charset="-128"/>
                <a:cs typeface="Arial" charset="0"/>
              </a:rPr>
              <a:t>Router. </a:t>
            </a:r>
          </a:p>
          <a:p>
            <a:pPr algn="l">
              <a:lnSpc>
                <a:spcPct val="90000"/>
              </a:lnSpc>
              <a:defRPr/>
            </a:pPr>
            <a:endParaRPr lang="en-US" altLang="en-US" b="0" dirty="0" smtClean="0">
              <a:solidFill>
                <a:schemeClr val="tx1"/>
              </a:solidFill>
              <a:latin typeface="Calibri" pitchFamily="34" charset="0"/>
              <a:ea typeface="Arial Unicode MS" pitchFamily="34" charset="-128"/>
              <a:cs typeface="Arial" charset="0"/>
            </a:endParaRPr>
          </a:p>
          <a:p>
            <a:pPr algn="l">
              <a:lnSpc>
                <a:spcPct val="90000"/>
              </a:lnSpc>
              <a:defRPr/>
            </a:pPr>
            <a:r>
              <a:rPr lang="en-US" u="sng" dirty="0" smtClean="0">
                <a:solidFill>
                  <a:srgbClr val="A50021"/>
                </a:solidFill>
                <a:latin typeface="Calibri" pitchFamily="34" charset="0"/>
                <a:ea typeface="Arial Unicode MS" pitchFamily="34" charset="-128"/>
                <a:cs typeface="Arial" charset="0"/>
              </a:rPr>
              <a:t>Business Case</a:t>
            </a:r>
            <a:r>
              <a:rPr lang="en-US" b="0" dirty="0" smtClean="0">
                <a:solidFill>
                  <a:srgbClr val="333333"/>
                </a:solidFill>
                <a:latin typeface="Calibri" pitchFamily="34" charset="0"/>
                <a:ea typeface="Arial Unicode MS" pitchFamily="34" charset="-128"/>
                <a:cs typeface="Arial" charset="0"/>
              </a:rPr>
              <a:t>: </a:t>
            </a:r>
            <a:r>
              <a:rPr lang="en-US" altLang="en-US" b="0" dirty="0" smtClean="0">
                <a:solidFill>
                  <a:schemeClr val="tx1"/>
                </a:solidFill>
                <a:latin typeface="Calibri" pitchFamily="34" charset="0"/>
                <a:ea typeface="Arial Unicode MS" pitchFamily="34" charset="-128"/>
                <a:cs typeface="Arial" charset="0"/>
              </a:rPr>
              <a:t>Generic Outbound Router</a:t>
            </a:r>
          </a:p>
          <a:p>
            <a:pPr algn="l">
              <a:lnSpc>
                <a:spcPct val="90000"/>
              </a:lnSpc>
              <a:defRPr/>
            </a:pPr>
            <a:endParaRPr lang="en-US" b="0" dirty="0" smtClean="0">
              <a:solidFill>
                <a:srgbClr val="333333"/>
              </a:solidFill>
              <a:latin typeface="Calibri" pitchFamily="34" charset="0"/>
              <a:ea typeface="Arial Unicode MS" pitchFamily="34" charset="-128"/>
              <a:cs typeface="Arial" charset="0"/>
            </a:endParaRPr>
          </a:p>
          <a:p>
            <a:pPr marL="342900" indent="-342900" algn="l">
              <a:lnSpc>
                <a:spcPct val="90000"/>
              </a:lnSpc>
              <a:defRPr/>
            </a:pPr>
            <a:r>
              <a:rPr lang="en-US" u="sng" dirty="0" smtClean="0">
                <a:solidFill>
                  <a:srgbClr val="A50021"/>
                </a:solidFill>
                <a:latin typeface="Calibri" pitchFamily="34" charset="0"/>
                <a:ea typeface="Arial Unicode MS" pitchFamily="34" charset="-128"/>
                <a:cs typeface="Arial" charset="0"/>
              </a:rPr>
              <a:t>Problem Statement:</a:t>
            </a:r>
            <a:r>
              <a:rPr lang="en-US" b="0" dirty="0" smtClean="0">
                <a:solidFill>
                  <a:srgbClr val="333333"/>
                </a:solidFill>
                <a:latin typeface="Calibri" pitchFamily="34" charset="0"/>
                <a:ea typeface="Arial Unicode MS" pitchFamily="34" charset="-128"/>
                <a:cs typeface="Arial" charset="0"/>
              </a:rPr>
              <a:t> </a:t>
            </a:r>
          </a:p>
          <a:p>
            <a:pPr algn="l">
              <a:lnSpc>
                <a:spcPct val="90000"/>
              </a:lnSpc>
              <a:defRPr/>
            </a:pPr>
            <a:r>
              <a:rPr lang="en-US" altLang="en-US" b="0" dirty="0">
                <a:solidFill>
                  <a:schemeClr val="tx1"/>
                </a:solidFill>
                <a:latin typeface="Calibri" pitchFamily="34" charset="0"/>
                <a:ea typeface="Arial Unicode MS" pitchFamily="34" charset="-128"/>
                <a:cs typeface="Arial" charset="0"/>
              </a:rPr>
              <a:t>Currently to transfer files from </a:t>
            </a:r>
            <a:r>
              <a:rPr lang="en-US" altLang="en-US" b="0" dirty="0" smtClean="0">
                <a:solidFill>
                  <a:schemeClr val="tx1"/>
                </a:solidFill>
                <a:latin typeface="Calibri" pitchFamily="34" charset="0"/>
                <a:ea typeface="Arial Unicode MS" pitchFamily="34" charset="-128"/>
                <a:cs typeface="Arial" charset="0"/>
              </a:rPr>
              <a:t>NAS </a:t>
            </a:r>
            <a:r>
              <a:rPr lang="en-US" altLang="en-US" b="0" dirty="0">
                <a:solidFill>
                  <a:schemeClr val="tx1"/>
                </a:solidFill>
                <a:latin typeface="Calibri" pitchFamily="34" charset="0"/>
                <a:ea typeface="Arial Unicode MS" pitchFamily="34" charset="-128"/>
                <a:cs typeface="Arial" charset="0"/>
              </a:rPr>
              <a:t>to </a:t>
            </a:r>
            <a:r>
              <a:rPr lang="en-US" altLang="en-US" b="0" dirty="0" smtClean="0">
                <a:solidFill>
                  <a:schemeClr val="tx1"/>
                </a:solidFill>
                <a:latin typeface="Calibri" pitchFamily="34" charset="0"/>
                <a:ea typeface="Arial Unicode MS" pitchFamily="34" charset="-128"/>
                <a:cs typeface="Arial" charset="0"/>
              </a:rPr>
              <a:t>SFTP/ECG </a:t>
            </a:r>
            <a:r>
              <a:rPr lang="en-US" altLang="en-US" b="0" dirty="0">
                <a:solidFill>
                  <a:schemeClr val="tx1"/>
                </a:solidFill>
                <a:latin typeface="Calibri" pitchFamily="34" charset="0"/>
                <a:ea typeface="Arial Unicode MS" pitchFamily="34" charset="-128"/>
                <a:cs typeface="Arial" charset="0"/>
              </a:rPr>
              <a:t>we need to create outbound router job for each new requirements. As a result we end up creating similar jobs performing same task for different files/</a:t>
            </a:r>
            <a:r>
              <a:rPr lang="en-US" altLang="en-US" b="0" dirty="0" err="1">
                <a:solidFill>
                  <a:schemeClr val="tx1"/>
                </a:solidFill>
                <a:latin typeface="Calibri" pitchFamily="34" charset="0"/>
                <a:ea typeface="Arial Unicode MS" pitchFamily="34" charset="-128"/>
                <a:cs typeface="Arial" charset="0"/>
              </a:rPr>
              <a:t>nas</a:t>
            </a:r>
            <a:r>
              <a:rPr lang="en-US" altLang="en-US" b="0" dirty="0">
                <a:solidFill>
                  <a:schemeClr val="tx1"/>
                </a:solidFill>
                <a:latin typeface="Calibri" pitchFamily="34" charset="0"/>
                <a:ea typeface="Arial Unicode MS" pitchFamily="34" charset="-128"/>
                <a:cs typeface="Arial" charset="0"/>
              </a:rPr>
              <a:t> path</a:t>
            </a:r>
            <a:r>
              <a:rPr lang="en-US" altLang="en-US" b="0" dirty="0" smtClean="0">
                <a:solidFill>
                  <a:schemeClr val="tx1"/>
                </a:solidFill>
                <a:latin typeface="Calibri" pitchFamily="34" charset="0"/>
                <a:ea typeface="Arial Unicode MS" pitchFamily="34" charset="-128"/>
                <a:cs typeface="Arial" charset="0"/>
              </a:rPr>
              <a:t>.</a:t>
            </a:r>
          </a:p>
          <a:p>
            <a:pPr algn="l">
              <a:lnSpc>
                <a:spcPct val="90000"/>
              </a:lnSpc>
              <a:defRPr/>
            </a:pPr>
            <a:endParaRPr lang="en-US" b="0" u="sng" dirty="0">
              <a:solidFill>
                <a:schemeClr val="tx1"/>
              </a:solidFill>
              <a:latin typeface="Calibri" pitchFamily="34" charset="0"/>
              <a:ea typeface="Arial Unicode MS" pitchFamily="34" charset="-128"/>
              <a:cs typeface="Arial" charset="0"/>
            </a:endParaRPr>
          </a:p>
          <a:p>
            <a:pPr algn="l">
              <a:lnSpc>
                <a:spcPct val="90000"/>
              </a:lnSpc>
              <a:defRPr/>
            </a:pPr>
            <a:r>
              <a:rPr lang="en-US" u="sng" dirty="0" smtClean="0">
                <a:solidFill>
                  <a:srgbClr val="A50021"/>
                </a:solidFill>
                <a:latin typeface="Calibri" pitchFamily="34" charset="0"/>
                <a:ea typeface="Arial Unicode MS" pitchFamily="34" charset="-128"/>
                <a:cs typeface="Arial" charset="0"/>
              </a:rPr>
              <a:t>Goal Statement: </a:t>
            </a:r>
            <a:r>
              <a:rPr lang="en-US" b="0" dirty="0" smtClean="0">
                <a:solidFill>
                  <a:schemeClr val="tx1"/>
                </a:solidFill>
                <a:latin typeface="Calibri" pitchFamily="34" charset="0"/>
                <a:ea typeface="Arial Unicode MS" pitchFamily="34" charset="-128"/>
                <a:cs typeface="Arial" charset="0"/>
              </a:rPr>
              <a:t> </a:t>
            </a:r>
            <a:endParaRPr lang="en-US" dirty="0" smtClean="0"/>
          </a:p>
          <a:p>
            <a:pPr algn="just">
              <a:lnSpc>
                <a:spcPct val="100000"/>
              </a:lnSpc>
            </a:pPr>
            <a:r>
              <a:rPr lang="en-US" b="0" dirty="0">
                <a:solidFill>
                  <a:schemeClr val="tx1"/>
                </a:solidFill>
                <a:latin typeface="Calibri" pitchFamily="34" charset="0"/>
                <a:ea typeface="Arial Unicode MS" pitchFamily="34" charset="-128"/>
                <a:cs typeface="Arial" charset="0"/>
              </a:rPr>
              <a:t>Our suggestion is to create a generic Outbound Router Job that we can utilize for these requirements and in case of any new addition we should be able to reuse the generic process. This will save us </a:t>
            </a:r>
            <a:r>
              <a:rPr lang="en-US" b="0" dirty="0" err="1">
                <a:solidFill>
                  <a:schemeClr val="tx1"/>
                </a:solidFill>
                <a:latin typeface="Calibri" pitchFamily="34" charset="0"/>
                <a:ea typeface="Arial Unicode MS" pitchFamily="34" charset="-128"/>
                <a:cs typeface="Arial" charset="0"/>
              </a:rPr>
              <a:t>alot</a:t>
            </a:r>
            <a:r>
              <a:rPr lang="en-US" b="0" dirty="0">
                <a:solidFill>
                  <a:schemeClr val="tx1"/>
                </a:solidFill>
                <a:latin typeface="Calibri" pitchFamily="34" charset="0"/>
                <a:ea typeface="Arial Unicode MS" pitchFamily="34" charset="-128"/>
                <a:cs typeface="Arial" charset="0"/>
              </a:rPr>
              <a:t> of QA and Dev efforts. </a:t>
            </a:r>
            <a:endParaRPr lang="en-US" altLang="en-US" b="0" dirty="0">
              <a:solidFill>
                <a:schemeClr val="tx1"/>
              </a:solidFill>
              <a:latin typeface="Calibri" pitchFamily="34" charset="0"/>
              <a:ea typeface="Arial Unicode MS" pitchFamily="34" charset="-128"/>
              <a:cs typeface="Arial" charset="0"/>
            </a:endParaRPr>
          </a:p>
        </p:txBody>
      </p:sp>
      <p:sp>
        <p:nvSpPr>
          <p:cNvPr id="7" name="Rectangle 10"/>
          <p:cNvSpPr>
            <a:spLocks noChangeArrowheads="1"/>
          </p:cNvSpPr>
          <p:nvPr/>
        </p:nvSpPr>
        <p:spPr bwMode="auto">
          <a:xfrm>
            <a:off x="17463" y="448468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SOLUTION IMPLEMENTED</a:t>
            </a:r>
          </a:p>
        </p:txBody>
      </p:sp>
      <p:sp>
        <p:nvSpPr>
          <p:cNvPr id="5129" name="Rectangle 11"/>
          <p:cNvSpPr>
            <a:spLocks noChangeArrowheads="1"/>
          </p:cNvSpPr>
          <p:nvPr/>
        </p:nvSpPr>
        <p:spPr bwMode="auto">
          <a:xfrm>
            <a:off x="38100" y="4816474"/>
            <a:ext cx="4332288" cy="1350645"/>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p>
            <a:pPr algn="just">
              <a:lnSpc>
                <a:spcPct val="100000"/>
              </a:lnSpc>
            </a:pPr>
            <a:r>
              <a:rPr lang="en-US" b="0" dirty="0">
                <a:solidFill>
                  <a:schemeClr val="tx1"/>
                </a:solidFill>
                <a:latin typeface="Calibri" pitchFamily="34" charset="0"/>
                <a:ea typeface="Arial Unicode MS" pitchFamily="34" charset="-128"/>
                <a:cs typeface="Arial" charset="0"/>
              </a:rPr>
              <a:t>Creating </a:t>
            </a:r>
            <a:r>
              <a:rPr lang="en-US" b="0" dirty="0" smtClean="0">
                <a:solidFill>
                  <a:schemeClr val="tx1"/>
                </a:solidFill>
                <a:latin typeface="Calibri" pitchFamily="34" charset="0"/>
                <a:ea typeface="Arial Unicode MS" pitchFamily="34" charset="-128"/>
                <a:cs typeface="Arial" charset="0"/>
              </a:rPr>
              <a:t>a reusable Generic outbound router in </a:t>
            </a:r>
            <a:r>
              <a:rPr lang="en-US" b="0" dirty="0">
                <a:solidFill>
                  <a:schemeClr val="tx1"/>
                </a:solidFill>
                <a:latin typeface="Calibri" pitchFamily="34" charset="0"/>
                <a:ea typeface="Arial Unicode MS" pitchFamily="34" charset="-128"/>
                <a:cs typeface="Arial" charset="0"/>
              </a:rPr>
              <a:t>Mule </a:t>
            </a:r>
            <a:r>
              <a:rPr lang="en-US" b="0" dirty="0" smtClean="0">
                <a:solidFill>
                  <a:schemeClr val="tx1"/>
                </a:solidFill>
                <a:latin typeface="Calibri" pitchFamily="34" charset="0"/>
                <a:ea typeface="Arial Unicode MS" pitchFamily="34" charset="-128"/>
                <a:cs typeface="Arial" charset="0"/>
              </a:rPr>
              <a:t>to </a:t>
            </a:r>
            <a:r>
              <a:rPr lang="en-US" b="0" dirty="0">
                <a:solidFill>
                  <a:schemeClr val="tx1"/>
                </a:solidFill>
                <a:latin typeface="Calibri" pitchFamily="34" charset="0"/>
                <a:ea typeface="Arial Unicode MS" pitchFamily="34" charset="-128"/>
                <a:cs typeface="Arial" charset="0"/>
              </a:rPr>
              <a:t>perform </a:t>
            </a:r>
            <a:r>
              <a:rPr lang="en-US" b="0" dirty="0" smtClean="0">
                <a:solidFill>
                  <a:schemeClr val="tx1"/>
                </a:solidFill>
                <a:latin typeface="Calibri" pitchFamily="34" charset="0"/>
                <a:ea typeface="Arial Unicode MS" pitchFamily="34" charset="-128"/>
                <a:cs typeface="Arial" charset="0"/>
              </a:rPr>
              <a:t>routing event for files from </a:t>
            </a:r>
            <a:r>
              <a:rPr lang="en-US" b="0" dirty="0" err="1" smtClean="0">
                <a:solidFill>
                  <a:schemeClr val="tx1"/>
                </a:solidFill>
                <a:latin typeface="Calibri" pitchFamily="34" charset="0"/>
                <a:ea typeface="Arial Unicode MS" pitchFamily="34" charset="-128"/>
                <a:cs typeface="Arial" charset="0"/>
              </a:rPr>
              <a:t>nas</a:t>
            </a:r>
            <a:r>
              <a:rPr lang="en-US" b="0" dirty="0" smtClean="0">
                <a:solidFill>
                  <a:schemeClr val="tx1"/>
                </a:solidFill>
                <a:latin typeface="Calibri" pitchFamily="34" charset="0"/>
                <a:ea typeface="Arial Unicode MS" pitchFamily="34" charset="-128"/>
                <a:cs typeface="Arial" charset="0"/>
              </a:rPr>
              <a:t> to SFTP or ECG , and reduced the redundant codes. It also </a:t>
            </a:r>
            <a:r>
              <a:rPr lang="en-US" b="0" dirty="0">
                <a:solidFill>
                  <a:schemeClr val="tx1"/>
                </a:solidFill>
                <a:latin typeface="Calibri" pitchFamily="34" charset="0"/>
                <a:ea typeface="Arial Unicode MS" pitchFamily="34" charset="-128"/>
                <a:cs typeface="Arial" charset="0"/>
              </a:rPr>
              <a:t>helps </a:t>
            </a:r>
            <a:r>
              <a:rPr lang="en-US" b="0" dirty="0" smtClean="0">
                <a:solidFill>
                  <a:schemeClr val="tx1"/>
                </a:solidFill>
                <a:latin typeface="Calibri" pitchFamily="34" charset="0"/>
                <a:ea typeface="Arial Unicode MS" pitchFamily="34" charset="-128"/>
                <a:cs typeface="Arial" charset="0"/>
              </a:rPr>
              <a:t>us reducing QA and dev efforts and promotes code </a:t>
            </a:r>
            <a:r>
              <a:rPr lang="en-US" b="0" dirty="0">
                <a:solidFill>
                  <a:schemeClr val="tx1"/>
                </a:solidFill>
                <a:latin typeface="Calibri" pitchFamily="34" charset="0"/>
                <a:ea typeface="Arial Unicode MS" pitchFamily="34" charset="-128"/>
                <a:cs typeface="Arial" charset="0"/>
              </a:rPr>
              <a:t>reusability.</a:t>
            </a:r>
            <a:endParaRPr lang="en-US" altLang="en-US" b="0" dirty="0">
              <a:solidFill>
                <a:schemeClr val="tx1"/>
              </a:solidFill>
              <a:latin typeface="Calibri" pitchFamily="34" charset="0"/>
              <a:ea typeface="Arial Unicode MS" pitchFamily="34" charset="-128"/>
              <a:cs typeface="Arial" charset="0"/>
            </a:endParaRPr>
          </a:p>
        </p:txBody>
      </p:sp>
      <p:sp>
        <p:nvSpPr>
          <p:cNvPr id="9" name="Rectangle 10"/>
          <p:cNvSpPr>
            <a:spLocks noChangeArrowheads="1"/>
          </p:cNvSpPr>
          <p:nvPr/>
        </p:nvSpPr>
        <p:spPr bwMode="auto">
          <a:xfrm>
            <a:off x="4662488" y="2720975"/>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BENEFITS</a:t>
            </a:r>
          </a:p>
        </p:txBody>
      </p:sp>
      <p:sp>
        <p:nvSpPr>
          <p:cNvPr id="40971" name="Rectangle 1"/>
          <p:cNvSpPr>
            <a:spLocks noChangeArrowheads="1"/>
          </p:cNvSpPr>
          <p:nvPr/>
        </p:nvSpPr>
        <p:spPr bwMode="auto">
          <a:xfrm>
            <a:off x="4583113" y="3089275"/>
            <a:ext cx="4572000" cy="172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No need to create the router for each services/location</a:t>
            </a:r>
            <a:r>
              <a:rPr lang="en-US" altLang="en-US" b="0" dirty="0" smtClean="0">
                <a:solidFill>
                  <a:schemeClr val="tx1"/>
                </a:solidFill>
                <a:latin typeface="Calibri" pitchFamily="34" charset="0"/>
                <a:ea typeface="Arial Unicode MS" pitchFamily="34" charset="-128"/>
                <a:cs typeface="Arial" charset="0"/>
              </a:rPr>
              <a:t>. </a:t>
            </a:r>
            <a:endParaRPr lang="en-US" b="0" dirty="0">
              <a:solidFill>
                <a:schemeClr val="tx1"/>
              </a:solidFill>
              <a:latin typeface="Calibri" pitchFamily="34" charset="0"/>
              <a:ea typeface="Arial Unicode MS" pitchFamily="34" charset="-128"/>
              <a:cs typeface="Arial" charset="0"/>
            </a:endParaRPr>
          </a:p>
          <a:p>
            <a:pPr marL="28575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Developer can easily use the service using xml configurations.</a:t>
            </a:r>
            <a:endParaRPr lang="en-US" b="0" dirty="0">
              <a:solidFill>
                <a:schemeClr val="tx1"/>
              </a:solidFill>
              <a:latin typeface="Calibri" pitchFamily="34" charset="0"/>
              <a:ea typeface="Arial Unicode MS" pitchFamily="34" charset="-128"/>
              <a:cs typeface="Arial" charset="0"/>
            </a:endParaRPr>
          </a:p>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Service is generic and there were minimal effort needed for dev and QA , easy to maintain and can be enhanced in future as well.</a:t>
            </a:r>
          </a:p>
          <a:p>
            <a:pPr marL="285750" lvl="0" indent="-285750" algn="l">
              <a:buFont typeface="Arial" panose="020B0604020202020204" pitchFamily="34" charset="0"/>
              <a:buChar char="•"/>
            </a:pPr>
            <a:r>
              <a:rPr lang="en-US" dirty="0" smtClean="0">
                <a:solidFill>
                  <a:schemeClr val="tx1"/>
                </a:solidFill>
                <a:latin typeface="Calibri" pitchFamily="34" charset="0"/>
                <a:ea typeface="Arial Unicode MS" pitchFamily="34" charset="-128"/>
                <a:cs typeface="Arial" charset="0"/>
              </a:rPr>
              <a:t>Implemented in Claims, 1099 and </a:t>
            </a:r>
            <a:r>
              <a:rPr lang="en-US" dirty="0" err="1">
                <a:solidFill>
                  <a:schemeClr val="tx1"/>
                </a:solidFill>
                <a:latin typeface="Calibri" pitchFamily="34" charset="0"/>
                <a:ea typeface="Arial Unicode MS" pitchFamily="34" charset="-128"/>
                <a:cs typeface="Arial" charset="0"/>
              </a:rPr>
              <a:t>O</a:t>
            </a:r>
            <a:r>
              <a:rPr lang="en-US" dirty="0" err="1" smtClean="0">
                <a:solidFill>
                  <a:schemeClr val="tx1"/>
                </a:solidFill>
                <a:latin typeface="Calibri" pitchFamily="34" charset="0"/>
                <a:ea typeface="Arial Unicode MS" pitchFamily="34" charset="-128"/>
                <a:cs typeface="Arial" charset="0"/>
              </a:rPr>
              <a:t>nbase</a:t>
            </a:r>
            <a:r>
              <a:rPr lang="en-US" dirty="0" smtClean="0">
                <a:solidFill>
                  <a:schemeClr val="tx1"/>
                </a:solidFill>
                <a:latin typeface="Calibri" pitchFamily="34" charset="0"/>
                <a:ea typeface="Arial Unicode MS" pitchFamily="34" charset="-128"/>
                <a:cs typeface="Arial" charset="0"/>
              </a:rPr>
              <a:t> routing.</a:t>
            </a:r>
          </a:p>
          <a:p>
            <a:pPr marL="285750" lvl="0" indent="-285750" algn="l">
              <a:buFont typeface="Arial" panose="020B0604020202020204" pitchFamily="34" charset="0"/>
              <a:buChar char="•"/>
            </a:pPr>
            <a:r>
              <a:rPr lang="en-US" dirty="0" smtClean="0">
                <a:solidFill>
                  <a:schemeClr val="tx1"/>
                </a:solidFill>
                <a:latin typeface="Calibri" pitchFamily="34" charset="0"/>
                <a:ea typeface="Arial Unicode MS" pitchFamily="34" charset="-128"/>
                <a:cs typeface="Arial" charset="0"/>
              </a:rPr>
              <a:t>Currently being utilized in 270/276 and letters.</a:t>
            </a:r>
            <a:endParaRPr lang="en-US" altLang="en-US" b="0" dirty="0">
              <a:solidFill>
                <a:schemeClr val="tx1"/>
              </a:solidFill>
              <a:latin typeface="Calibri" pitchFamily="34" charset="0"/>
              <a:ea typeface="Arial Unicode MS" pitchFamily="34" charset="-128"/>
              <a:cs typeface="Arial"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solidFill>
                  <a:srgbClr val="0D776E"/>
                </a:solidFill>
                <a:ea typeface="Geneva" charset="-128"/>
              </a:rPr>
              <a:t>Financial Impact</a:t>
            </a:r>
          </a:p>
        </p:txBody>
      </p:sp>
      <p:graphicFrame>
        <p:nvGraphicFramePr>
          <p:cNvPr id="6" name="Group 47"/>
          <p:cNvGraphicFramePr>
            <a:graphicFrameLocks/>
          </p:cNvGraphicFramePr>
          <p:nvPr>
            <p:extLst>
              <p:ext uri="{D42A27DB-BD31-4B8C-83A1-F6EECF244321}">
                <p14:modId xmlns:p14="http://schemas.microsoft.com/office/powerpoint/2010/main" val="2217844395"/>
              </p:ext>
            </p:extLst>
          </p:nvPr>
        </p:nvGraphicFramePr>
        <p:xfrm>
          <a:off x="533400" y="1371600"/>
          <a:ext cx="8262938" cy="4342608"/>
        </p:xfrm>
        <a:graphic>
          <a:graphicData uri="http://schemas.openxmlformats.org/drawingml/2006/table">
            <a:tbl>
              <a:tblPr/>
              <a:tblGrid>
                <a:gridCol w="1676400"/>
                <a:gridCol w="1924050"/>
                <a:gridCol w="1710104"/>
                <a:gridCol w="876057"/>
                <a:gridCol w="2076327"/>
              </a:tblGrid>
              <a:tr h="631765">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Description </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Before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After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smtClean="0">
                          <a:ln>
                            <a:noFill/>
                          </a:ln>
                          <a:solidFill>
                            <a:srgbClr val="000000"/>
                          </a:solidFill>
                          <a:effectLst/>
                          <a:latin typeface="Arial" charset="0"/>
                          <a:ea typeface="Arial Unicode MS" pitchFamily="34" charset="-128"/>
                          <a:cs typeface="Arial Unicode MS" pitchFamily="34" charset="-128"/>
                        </a:rPr>
                        <a:t>Units</a:t>
                      </a:r>
                      <a:endParaRPr kumimoji="0" lang="en-US" sz="11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Comments</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100" b="0" i="0" u="none" strike="noStrike" cap="none" normalizeH="0" baseline="0" dirty="0" smtClean="0">
                          <a:ln>
                            <a:noFill/>
                          </a:ln>
                          <a:solidFill>
                            <a:schemeClr val="tx1"/>
                          </a:solidFill>
                          <a:effectLst/>
                          <a:latin typeface="Calibri" pitchFamily="34" charset="0"/>
                          <a:cs typeface="Calibri" pitchFamily="34" charset="0"/>
                        </a:rPr>
                        <a:t>Router Request Per Quarter</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6</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6</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Routers</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For each file routing custom code needs to be created.</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81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Custom router mule code  Efforts Per Service</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180</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2</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Hrs.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After development of generic router ,no testing needs to be done for router separately, Just needs to verify the configuration,</a:t>
                      </a:r>
                    </a:p>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After Improvement(Per Quarter) : 12hrs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Total Effort (Yearly)</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(1092*4) = 4320</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48</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(Efforts Per Service*</a:t>
                      </a:r>
                      <a:r>
                        <a:rPr kumimoji="0" lang="en-US" sz="1100" b="0" i="0" u="none" strike="noStrike" cap="none" normalizeH="0" baseline="0" dirty="0" smtClean="0">
                          <a:ln>
                            <a:noFill/>
                          </a:ln>
                          <a:solidFill>
                            <a:schemeClr val="tx1"/>
                          </a:solidFill>
                          <a:effectLst/>
                          <a:latin typeface="Calibri" pitchFamily="34" charset="0"/>
                          <a:cs typeface="Calibri" pitchFamily="34" charset="0"/>
                        </a:rPr>
                        <a:t>Service Per Quarter</a:t>
                      </a:r>
                      <a:r>
                        <a:rPr lang="en-US" sz="1100" b="0" i="0" u="none" strike="noStrike" kern="1200" baseline="0" dirty="0" smtClean="0">
                          <a:solidFill>
                            <a:schemeClr val="tx1"/>
                          </a:solidFill>
                          <a:latin typeface="Calibri" pitchFamily="34" charset="0"/>
                          <a:ea typeface="+mn-ea"/>
                          <a:cs typeface="Calibri" pitchFamily="34" charset="0"/>
                        </a:rPr>
                        <a:t>)*4</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398">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Savings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4292 </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err="1" smtClean="0">
                          <a:solidFill>
                            <a:schemeClr val="tx1"/>
                          </a:solidFill>
                          <a:latin typeface="Calibri" pitchFamily="34" charset="0"/>
                          <a:ea typeface="+mn-ea"/>
                          <a:cs typeface="Calibri" pitchFamily="34" charset="0"/>
                        </a:rPr>
                        <a:t>Hrs</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$39 per Hrs.</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5837">
                <a:tc gridSpan="3">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1" i="0" u="none" strike="noStrike" kern="1200" baseline="0" dirty="0" smtClean="0">
                          <a:solidFill>
                            <a:schemeClr val="tx1"/>
                          </a:solidFill>
                          <a:latin typeface="Calibri" pitchFamily="34" charset="0"/>
                          <a:ea typeface="+mn-ea"/>
                          <a:cs typeface="Calibri" pitchFamily="34" charset="0"/>
                        </a:rPr>
                        <a:t>Total Cost Savings:  4292Hrs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Dollars</a:t>
                      </a:r>
                    </a:p>
                  </a:txBody>
                  <a:tcPr marL="91448" marR="91448"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200" b="1" i="0" u="none" strike="noStrike" kern="1200" baseline="0" dirty="0" smtClean="0">
                          <a:solidFill>
                            <a:schemeClr val="tx1"/>
                          </a:solidFill>
                          <a:latin typeface="Calibri" pitchFamily="34" charset="0"/>
                          <a:ea typeface="+mn-ea"/>
                          <a:cs typeface="Calibri" pitchFamily="34" charset="0"/>
                        </a:rPr>
                        <a:t>$167388.00</a:t>
                      </a:r>
                      <a:endParaRPr lang="en-US" sz="1100" b="0" i="0" u="none" strike="noStrike" kern="1200" baseline="0" dirty="0" smtClean="0">
                        <a:solidFill>
                          <a:schemeClr val="tx1"/>
                        </a:solidFill>
                        <a:latin typeface="Calibri" pitchFamily="34" charset="0"/>
                        <a:ea typeface="+mn-ea"/>
                        <a:cs typeface="Calibri" pitchFamily="34" charset="0"/>
                      </a:endParaRP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3"/>
          <p:cNvSpPr>
            <a:spLocks noGrp="1"/>
          </p:cNvSpPr>
          <p:nvPr>
            <p:ph type="title"/>
          </p:nvPr>
        </p:nvSpPr>
        <p:spPr/>
        <p:txBody>
          <a:bodyPr/>
          <a:lstStyle/>
          <a:p>
            <a:r>
              <a:rPr lang="en-US" altLang="en-US" smtClean="0">
                <a:ea typeface="Geneva" charset="-128"/>
              </a:rPr>
              <a:t>Other Details</a:t>
            </a:r>
          </a:p>
        </p:txBody>
      </p:sp>
      <p:sp>
        <p:nvSpPr>
          <p:cNvPr id="3" name="Rectangle 10"/>
          <p:cNvSpPr>
            <a:spLocks noChangeArrowheads="1"/>
          </p:cNvSpPr>
          <p:nvPr/>
        </p:nvSpPr>
        <p:spPr bwMode="auto">
          <a:xfrm>
            <a:off x="152400"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UTILIZATION DETAILS</a:t>
            </a:r>
          </a:p>
        </p:txBody>
      </p:sp>
      <p:sp>
        <p:nvSpPr>
          <p:cNvPr id="7174" name="Rectangle 4"/>
          <p:cNvSpPr>
            <a:spLocks noChangeArrowheads="1"/>
          </p:cNvSpPr>
          <p:nvPr/>
        </p:nvSpPr>
        <p:spPr bwMode="auto">
          <a:xfrm>
            <a:off x="152400" y="13906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defRPr/>
            </a:pPr>
            <a:r>
              <a:rPr lang="en-US" b="0" dirty="0">
                <a:solidFill>
                  <a:schemeClr val="tx1"/>
                </a:solidFill>
                <a:latin typeface="Calibri" pitchFamily="34" charset="0"/>
                <a:ea typeface="Arial Unicode MS" pitchFamily="34" charset="-128"/>
                <a:cs typeface="Arial" charset="0"/>
              </a:rPr>
              <a:t>Decreased  manual effort  where resource has to spend </a:t>
            </a:r>
            <a:r>
              <a:rPr lang="en-US" b="0" dirty="0" smtClean="0">
                <a:solidFill>
                  <a:schemeClr val="tx1"/>
                </a:solidFill>
                <a:latin typeface="Calibri" pitchFamily="34" charset="0"/>
                <a:ea typeface="Arial Unicode MS" pitchFamily="34" charset="-128"/>
                <a:cs typeface="Arial" charset="0"/>
              </a:rPr>
              <a:t>time on writing router services in Mule to </a:t>
            </a:r>
            <a:r>
              <a:rPr lang="en-US" b="0" dirty="0">
                <a:solidFill>
                  <a:schemeClr val="tx1"/>
                </a:solidFill>
                <a:latin typeface="Calibri" pitchFamily="34" charset="0"/>
                <a:ea typeface="Arial Unicode MS" pitchFamily="34" charset="-128"/>
                <a:cs typeface="Arial" charset="0"/>
              </a:rPr>
              <a:t>perform </a:t>
            </a:r>
            <a:r>
              <a:rPr lang="en-US" b="0" dirty="0" smtClean="0">
                <a:solidFill>
                  <a:schemeClr val="tx1"/>
                </a:solidFill>
                <a:latin typeface="Calibri" pitchFamily="34" charset="0"/>
                <a:ea typeface="Arial Unicode MS" pitchFamily="34" charset="-128"/>
                <a:cs typeface="Arial" charset="0"/>
              </a:rPr>
              <a:t>NAS to ECG/SFTP routing of files</a:t>
            </a:r>
            <a:r>
              <a:rPr lang="en-US" b="0" dirty="0">
                <a:solidFill>
                  <a:schemeClr val="tx1"/>
                </a:solidFill>
                <a:latin typeface="Calibri" pitchFamily="34" charset="0"/>
                <a:ea typeface="Arial Unicode MS" pitchFamily="34" charset="-128"/>
                <a:cs typeface="Arial" charset="0"/>
              </a:rPr>
              <a:t>. It also helps us reducing QA and dev efforts and promotes code reusability</a:t>
            </a:r>
            <a:r>
              <a:rPr lang="en-US" b="0" dirty="0" smtClean="0">
                <a:solidFill>
                  <a:schemeClr val="tx1"/>
                </a:solidFill>
                <a:latin typeface="Calibri" pitchFamily="34" charset="0"/>
                <a:ea typeface="Arial Unicode MS" pitchFamily="34" charset="-128"/>
                <a:cs typeface="Arial" charset="0"/>
              </a:rPr>
              <a:t>.</a:t>
            </a:r>
            <a:endParaRPr lang="en-US" dirty="0">
              <a:solidFill>
                <a:schemeClr val="accent4"/>
              </a:solidFill>
              <a:latin typeface="Calibri" pitchFamily="34" charset="0"/>
              <a:ea typeface="Verdana" pitchFamily="34" charset="0"/>
              <a:cs typeface="Calibri" pitchFamily="34" charset="0"/>
            </a:endParaRPr>
          </a:p>
        </p:txBody>
      </p:sp>
      <p:sp>
        <p:nvSpPr>
          <p:cNvPr id="7" name="Rectangle 10"/>
          <p:cNvSpPr>
            <a:spLocks noChangeArrowheads="1"/>
          </p:cNvSpPr>
          <p:nvPr/>
        </p:nvSpPr>
        <p:spPr bwMode="auto">
          <a:xfrm>
            <a:off x="347663" y="376713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SIGN-OFF MAIL</a:t>
            </a:r>
          </a:p>
        </p:txBody>
      </p:sp>
      <p:sp>
        <p:nvSpPr>
          <p:cNvPr id="43014" name="Rectangle 11"/>
          <p:cNvSpPr>
            <a:spLocks noChangeArrowheads="1"/>
          </p:cNvSpPr>
          <p:nvPr/>
        </p:nvSpPr>
        <p:spPr bwMode="auto">
          <a:xfrm>
            <a:off x="384175" y="4170363"/>
            <a:ext cx="4332288" cy="1371600"/>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endParaRPr lang="en-US" altLang="en-US">
              <a:latin typeface="Calibri" pitchFamily="34" charset="0"/>
            </a:endParaRPr>
          </a:p>
          <a:p>
            <a:endParaRPr lang="en-US" altLang="en-US">
              <a:latin typeface="Calibri" pitchFamily="34" charset="0"/>
            </a:endParaRPr>
          </a:p>
        </p:txBody>
      </p:sp>
      <p:sp>
        <p:nvSpPr>
          <p:cNvPr id="9" name="Rectangle 10"/>
          <p:cNvSpPr>
            <a:spLocks noChangeArrowheads="1"/>
          </p:cNvSpPr>
          <p:nvPr/>
        </p:nvSpPr>
        <p:spPr bwMode="auto">
          <a:xfrm>
            <a:off x="4676775"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Leveraging Opportunity</a:t>
            </a:r>
          </a:p>
        </p:txBody>
      </p:sp>
      <p:sp>
        <p:nvSpPr>
          <p:cNvPr id="10" name="Rectangle 4"/>
          <p:cNvSpPr>
            <a:spLocks noChangeArrowheads="1"/>
          </p:cNvSpPr>
          <p:nvPr/>
        </p:nvSpPr>
        <p:spPr bwMode="auto">
          <a:xfrm>
            <a:off x="4716463" y="15430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defRPr/>
            </a:pPr>
            <a:r>
              <a:rPr lang="en-US" b="0" dirty="0">
                <a:solidFill>
                  <a:schemeClr val="tx1"/>
                </a:solidFill>
                <a:latin typeface="Calibri" pitchFamily="34" charset="0"/>
                <a:ea typeface="Arial Unicode MS" pitchFamily="34" charset="-128"/>
                <a:cs typeface="Arial" charset="0"/>
              </a:rPr>
              <a:t>This Concept can be implemented in any project where </a:t>
            </a:r>
            <a:r>
              <a:rPr lang="en-US" b="0" dirty="0" err="1" smtClean="0">
                <a:solidFill>
                  <a:schemeClr val="tx1"/>
                </a:solidFill>
                <a:latin typeface="Calibri" pitchFamily="34" charset="0"/>
                <a:ea typeface="Arial Unicode MS" pitchFamily="34" charset="-128"/>
                <a:cs typeface="Arial" charset="0"/>
              </a:rPr>
              <a:t>Mulesoft</a:t>
            </a:r>
            <a:r>
              <a:rPr lang="en-US" b="0" dirty="0" smtClean="0">
                <a:solidFill>
                  <a:schemeClr val="tx1"/>
                </a:solidFill>
                <a:latin typeface="Calibri" pitchFamily="34" charset="0"/>
                <a:ea typeface="Arial Unicode MS" pitchFamily="34" charset="-128"/>
                <a:cs typeface="Arial" charset="0"/>
              </a:rPr>
              <a:t> is </a:t>
            </a:r>
            <a:r>
              <a:rPr lang="en-US" b="0" dirty="0">
                <a:solidFill>
                  <a:schemeClr val="tx1"/>
                </a:solidFill>
                <a:latin typeface="Calibri" pitchFamily="34" charset="0"/>
                <a:ea typeface="Arial Unicode MS" pitchFamily="34" charset="-128"/>
                <a:cs typeface="Arial" charset="0"/>
              </a:rPr>
              <a:t>being </a:t>
            </a:r>
            <a:r>
              <a:rPr lang="en-US" b="0" dirty="0" smtClean="0">
                <a:solidFill>
                  <a:schemeClr val="tx1"/>
                </a:solidFill>
                <a:latin typeface="Calibri" pitchFamily="34" charset="0"/>
                <a:ea typeface="Arial Unicode MS" pitchFamily="34" charset="-128"/>
                <a:cs typeface="Arial" charset="0"/>
              </a:rPr>
              <a:t>used.</a:t>
            </a:r>
            <a:endParaRPr lang="en-US" b="0" dirty="0">
              <a:solidFill>
                <a:schemeClr val="tx1"/>
              </a:solidFill>
              <a:latin typeface="Calibri" pitchFamily="34" charset="0"/>
              <a:ea typeface="Arial Unicode MS" pitchFamily="34" charset="-128"/>
              <a:cs typeface="Arial"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252A7366152C4E83D30A44807C4006" ma:contentTypeVersion="2" ma:contentTypeDescription="Create a new document." ma:contentTypeScope="" ma:versionID="d608661aa7cca4324d79ce125b0af1d9">
  <xsd:schema xmlns:xsd="http://www.w3.org/2001/XMLSchema" xmlns:p="http://schemas.microsoft.com/office/2006/metadata/properties" xmlns:ns1="http://schemas.microsoft.com/sharepoint/v3" targetNamespace="http://schemas.microsoft.com/office/2006/metadata/properties" ma:root="true" ma:fieldsID="358c86b0e6c784652b4b3c5a27d438c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7C234B4B-3966-44BD-B59A-68FBAA5942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345F053-488E-4262-A809-90D8EF6CD86A}">
  <ds:schemaRefs>
    <ds:schemaRef ds:uri="http://schemas.microsoft.com/sharepoint/v3/contenttype/forms"/>
  </ds:schemaRefs>
</ds:datastoreItem>
</file>

<file path=customXml/itemProps3.xml><?xml version="1.0" encoding="utf-8"?>
<ds:datastoreItem xmlns:ds="http://schemas.openxmlformats.org/officeDocument/2006/customXml" ds:itemID="{6481DDFF-B067-403C-9B64-1B086C5D62F9}">
  <ds:schemaRefs>
    <ds:schemaRef ds:uri="http://schemas.microsoft.com/office/2006/metadata/longProperties"/>
  </ds:schemaRefs>
</ds:datastoreItem>
</file>

<file path=customXml/itemProps4.xml><?xml version="1.0" encoding="utf-8"?>
<ds:datastoreItem xmlns:ds="http://schemas.openxmlformats.org/officeDocument/2006/customXml" ds:itemID="{B69D1B96-E140-4782-BA2C-90BA0BF2065E}">
  <ds:schemaRefs>
    <ds:schemaRef ds:uri="http://schemas.microsoft.com/sharepoint/v3"/>
    <ds:schemaRef ds:uri="http://purl.org/dc/elements/1.1/"/>
    <ds:schemaRef ds:uri="http://schemas.openxmlformats.org/package/2006/metadata/core-properties"/>
    <ds:schemaRef ds:uri="http://purl.org/dc/dcmitype/"/>
    <ds:schemaRef ds:uri="http://schemas.microsoft.com/office/2006/metadata/properties"/>
    <ds:schemaRef ds:uri="http://schemas.microsoft.com/office/2006/documentManagement/types"/>
    <ds:schemaRef ds:uri="http://www.w3.org/XML/1998/namespace"/>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10368</TotalTime>
  <Words>422</Words>
  <Application>Microsoft Office PowerPoint</Application>
  <PresentationFormat>On-screen Show (4:3)</PresentationFormat>
  <Paragraphs>66</Paragraphs>
  <Slides>3</Slides>
  <Notes>1</Notes>
  <HiddenSlides>0</HiddenSlides>
  <MMClips>0</MMClips>
  <ScaleCrop>false</ScaleCrop>
  <HeadingPairs>
    <vt:vector size="4" baseType="variant">
      <vt:variant>
        <vt:lpstr>Theme</vt:lpstr>
      </vt:variant>
      <vt:variant>
        <vt:i4>5</vt:i4>
      </vt:variant>
      <vt:variant>
        <vt:lpstr>Slide Titles</vt:lpstr>
      </vt:variant>
      <vt:variant>
        <vt:i4>3</vt:i4>
      </vt:variant>
    </vt:vector>
  </HeadingPairs>
  <TitlesOfParts>
    <vt:vector size="8" baseType="lpstr">
      <vt:lpstr>Main</vt:lpstr>
      <vt:lpstr>Section A</vt:lpstr>
      <vt:lpstr>Section B/Thank You</vt:lpstr>
      <vt:lpstr>Section C/Photo</vt:lpstr>
      <vt:lpstr>1_Section C/Photo</vt:lpstr>
      <vt:lpstr>Generic Outbound Router</vt:lpstr>
      <vt:lpstr>Financial Impact</vt:lpstr>
      <vt:lpstr>Other Details</vt:lpstr>
    </vt:vector>
  </TitlesOfParts>
  <Company>qw qw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 qw</dc:creator>
  <cp:lastModifiedBy>Yadav, Santosh K</cp:lastModifiedBy>
  <cp:revision>328</cp:revision>
  <cp:lastPrinted>2011-02-25T23:07:52Z</cp:lastPrinted>
  <dcterms:created xsi:type="dcterms:W3CDTF">2011-05-24T20:20:08Z</dcterms:created>
  <dcterms:modified xsi:type="dcterms:W3CDTF">2019-06-19T14:44:49Z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