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24_734E58D1.xml" ContentType="application/vnd.ms-powerpoint.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4"/>
    <p:sldMasterId id="2147483688" r:id="rId5"/>
    <p:sldMasterId id="2147483744" r:id="rId6"/>
  </p:sldMasterIdLst>
  <p:notesMasterIdLst>
    <p:notesMasterId r:id="rId26"/>
  </p:notesMasterIdLst>
  <p:sldIdLst>
    <p:sldId id="256" r:id="rId7"/>
    <p:sldId id="287" r:id="rId8"/>
    <p:sldId id="288" r:id="rId9"/>
    <p:sldId id="292" r:id="rId10"/>
    <p:sldId id="289" r:id="rId11"/>
    <p:sldId id="290" r:id="rId12"/>
    <p:sldId id="263" r:id="rId13"/>
    <p:sldId id="261" r:id="rId14"/>
    <p:sldId id="265" r:id="rId15"/>
    <p:sldId id="280" r:id="rId16"/>
    <p:sldId id="267" r:id="rId17"/>
    <p:sldId id="283" r:id="rId18"/>
    <p:sldId id="291" r:id="rId19"/>
    <p:sldId id="260" r:id="rId20"/>
    <p:sldId id="262" r:id="rId21"/>
    <p:sldId id="264" r:id="rId22"/>
    <p:sldId id="266" r:id="rId23"/>
    <p:sldId id="269" r:id="rId24"/>
    <p:sldId id="281" r:id="rId25"/>
  </p:sldIdLst>
  <p:sldSz cx="9144000" cy="5143500" type="screen16x9"/>
  <p:notesSz cx="6858000" cy="9144000"/>
  <p:embeddedFontLst>
    <p:embeddedFont>
      <p:font typeface="Calibri" panose="020F0502020204030204" pitchFamily="34" charset="0"/>
      <p:regular r:id="rId27"/>
      <p:bold r:id="rId28"/>
      <p:italic r:id="rId29"/>
      <p:boldItalic r:id="rId30"/>
    </p:embeddedFont>
    <p:embeddedFont>
      <p:font typeface="Lato" panose="020F0502020204030203" pitchFamily="34" charset="0"/>
      <p:regular r:id="rId31"/>
      <p:bold r:id="rId32"/>
      <p:italic r:id="rId33"/>
      <p:boldItalic r:id="rId34"/>
    </p:embeddedFont>
  </p:embeddedFontLst>
  <p:custDataLst>
    <p:tags r:id="rId35"/>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D2A3C48-164C-B8A0-9411-80C7C274E563}" name="Miriam Shou (US)" initials="MS(" userId="S::dayi.m.shou@pwc.com::c1a67434-cc85-43c6-b313-a90c0dacf5c6" providerId="AD"/>
  <p188:author id="{727BF0F4-D904-E577-D334-63D4B01BF07D}" name="Catanese, Chris" initials="CC" userId="S::CATANC02@pfizer.com::8810ea34-fa18-4ed8-a33d-92ad60485bc1"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F0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0D1BE7-7018-F2EF-3AE8-48C06EC7D52E}" v="5" dt="2022-01-18T04:02:17.875"/>
    <p1510:client id="{0C76DA4D-2097-E2EE-D0FD-98087D48A95D}" v="435" dt="2022-01-21T20:08:33.006"/>
    <p1510:client id="{19F76061-4786-3025-7EC6-88B842A6EF34}" v="24" dt="2022-01-25T04:37:30.202"/>
    <p1510:client id="{565EEE70-490D-554F-FD91-D36C1B388220}" v="211" dt="2022-01-13T20:50:53.853"/>
    <p1510:client id="{65C2FDEB-C0CD-8CDE-8D52-58C7D3CE4EE8}" v="5" dt="2022-01-26T18:22:22.551"/>
    <p1510:client id="{6635D398-7901-18B9-D67B-50279076C84B}" v="2" dt="2022-01-24T22:32:59.902"/>
    <p1510:client id="{6A4B22C8-9FBF-8976-4C81-791FAD4EBC33}" v="13" dt="2022-01-13T21:05:44.337"/>
    <p1510:client id="{6CAA06E9-9A51-82A1-FF0F-A4B0B1BE691E}" v="1" dt="2022-01-14T14:35:35.052"/>
    <p1510:client id="{6EA71552-2607-1A3D-995D-95BBA9A9A646}" v="31" dt="2022-01-13T21:56:02.066"/>
    <p1510:client id="{8EFCC59B-F592-0854-8AB5-70BFBDB07A1D}" v="23" dt="2022-01-25T18:06:01.999"/>
    <p1510:client id="{9887375F-990A-2288-C771-7514A1F9A9F2}" v="1" dt="2022-01-24T04:43:15.611"/>
    <p1510:client id="{A33C07A0-C7A3-4F1E-B25A-08CB67CE677D}" v="1511" dt="2022-01-14T20:46:12.428"/>
    <p1510:client id="{B222CC0D-E2AD-4815-8749-FCFF2BA01535}" v="310" vWet="312" dt="2022-01-13T21:07:43.442"/>
    <p1510:client id="{D6F4AC8B-A0D2-8CA3-9F78-D09F04AE458D}" v="6" dt="2022-01-17T05:10:17.718"/>
    <p1510:client id="{F8CD06D5-5928-AABC-6118-6051AF16DCC6}" v="4" dt="2022-01-14T20:46:56.587"/>
    <p1510:client id="{FC8674A8-F531-49C4-84A1-5930ECEE08D3}" v="2505" vWet="2507" dt="2022-01-13T21:06:49.435"/>
  </p1510:revLst>
</p1510:revInfo>
</file>

<file path=ppt/tableStyles.xml><?xml version="1.0" encoding="utf-8"?>
<a:tblStyleLst xmlns:a="http://schemas.openxmlformats.org/drawingml/2006/main" def="{3FE8CA11-4215-43A8-8C71-8D7671B6EEC1}">
  <a:tblStyle styleId="{3FE8CA11-4215-43A8-8C71-8D7671B6EEC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ECD7B9-1450-4618-8335-EBDF9E171FB6}"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9" Type="http://schemas.openxmlformats.org/officeDocument/2006/relationships/tableStyles" Target="tableStyles.xml"/><Relationship Id="rId21" Type="http://schemas.openxmlformats.org/officeDocument/2006/relationships/slide" Target="slides/slide15.xml"/><Relationship Id="rId34" Type="http://schemas.openxmlformats.org/officeDocument/2006/relationships/font" Target="fonts/font8.fntdata"/><Relationship Id="rId42" Type="http://schemas.microsoft.com/office/2018/10/relationships/authors" Target="author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font" Target="fonts/font3.fntdata"/><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font" Target="fonts/font6.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ags" Target="tags/tag1.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font" Target="fonts/font7.fntdata"/><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DR, MAZIAR" userId="S::sadrm@pfizer.com::e29fc8a0-fc1c-4074-83c4-97cb415f5d1a" providerId="AD" clId="Web-{65C2FDEB-C0CD-8CDE-8D52-58C7D3CE4EE8}"/>
    <pc:docChg chg="modSld">
      <pc:chgData name="SADR, MAZIAR" userId="S::sadrm@pfizer.com::e29fc8a0-fc1c-4074-83c4-97cb415f5d1a" providerId="AD" clId="Web-{65C2FDEB-C0CD-8CDE-8D52-58C7D3CE4EE8}" dt="2022-01-26T18:22:22.551" v="2"/>
      <pc:docMkLst>
        <pc:docMk/>
      </pc:docMkLst>
      <pc:sldChg chg="addSp delSp modSp">
        <pc:chgData name="SADR, MAZIAR" userId="S::sadrm@pfizer.com::e29fc8a0-fc1c-4074-83c4-97cb415f5d1a" providerId="AD" clId="Web-{65C2FDEB-C0CD-8CDE-8D52-58C7D3CE4EE8}" dt="2022-01-26T18:22:22.551" v="2"/>
        <pc:sldMkLst>
          <pc:docMk/>
          <pc:sldMk cId="587211255" sldId="287"/>
        </pc:sldMkLst>
        <pc:spChg chg="add del mod">
          <ac:chgData name="SADR, MAZIAR" userId="S::sadrm@pfizer.com::e29fc8a0-fc1c-4074-83c4-97cb415f5d1a" providerId="AD" clId="Web-{65C2FDEB-C0CD-8CDE-8D52-58C7D3CE4EE8}" dt="2022-01-26T18:22:22.551" v="2"/>
          <ac:spMkLst>
            <pc:docMk/>
            <pc:sldMk cId="587211255" sldId="287"/>
            <ac:spMk id="2" creationId="{CF0434A1-215A-4E30-936B-70DA928B4D2E}"/>
          </ac:spMkLst>
        </pc:spChg>
      </pc:sldChg>
    </pc:docChg>
  </pc:docChgLst>
</pc:chgInfo>
</file>

<file path=ppt/comments/modernComment_124_734E58D1.xml><?xml version="1.0" encoding="utf-8"?>
<p188:cmLst xmlns:a="http://schemas.openxmlformats.org/drawingml/2006/main" xmlns:r="http://schemas.openxmlformats.org/officeDocument/2006/relationships" xmlns:p188="http://schemas.microsoft.com/office/powerpoint/2018/8/main">
  <p188:cm id="{9E2DD97C-0CC9-4DBF-9CB2-6603B316CE5B}" authorId="{CD2A3C48-164C-B8A0-9411-80C7C274E563}" status="resolved" created="2022-01-24T20:00:16.974" complete="100000">
    <pc:sldMkLst xmlns:pc="http://schemas.microsoft.com/office/powerpoint/2013/main/command">
      <pc:docMk/>
      <pc:sldMk cId="1537999586" sldId="282"/>
    </pc:sldMkLst>
    <p188:txBody>
      <a:bodyPr/>
      <a:lstStyle/>
      <a:p>
        <a:r>
          <a:rPr lang="en-US"/>
          <a:t>Should we note Inbound vs. Outbound?</a:t>
        </a:r>
      </a:p>
    </p188:txBody>
  </p188:cm>
  <p188:cm id="{F7C573E0-4E51-4966-AD04-620AAC98C0A7}" authorId="{727BF0F4-D904-E577-D334-63D4B01BF07D}" status="resolved" created="2022-01-24T23:17:19.214" complete="100000">
    <ac:deMkLst xmlns:ac="http://schemas.microsoft.com/office/drawing/2013/main/command">
      <pc:docMk xmlns:pc="http://schemas.microsoft.com/office/powerpoint/2013/main/command"/>
      <pc:sldMk xmlns:pc="http://schemas.microsoft.com/office/powerpoint/2013/main/command" cId="1537999586" sldId="282"/>
      <ac:spMk id="61" creationId="{03370366-99D8-4ED0-B347-A87D6EF740B3}"/>
    </ac:deMkLst>
    <p188:txBody>
      <a:bodyPr/>
      <a:lstStyle/>
      <a:p>
        <a:r>
          <a:rPr lang="en-US"/>
          <a:t>[@Shou, Dayi] [@Aniska, Elizabeth] I don't think GPD needs to build anything for Veeva Inbound</a:t>
        </a:r>
      </a:p>
    </p188:txBody>
  </p188:cm>
</p188:cmLst>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pfizer.sharepoint.com/:x:/r/sites/RQANextGen-Development_Team/Shared%20Documents/Development_Team/Integration/Current%20Requirements/Current%20State%20Integrations%20Tracker_V3.xlsx?d=wec1ce697fb404d6598b183d4ba09cd86&amp;csf=1&amp;web=1&amp;e=tev6Up"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0a8da8e30a_0_2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u="sng">
                <a:solidFill>
                  <a:schemeClr val="hlink"/>
                </a:solidFill>
                <a:hlinkClick r:id="rId3"/>
              </a:rPr>
              <a:t>Current State Tracker</a:t>
            </a:r>
            <a:endParaRPr/>
          </a:p>
        </p:txBody>
      </p:sp>
      <p:sp>
        <p:nvSpPr>
          <p:cNvPr id="260" name="Google Shape;260;g10a8da8e30a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0a8da8e30a_0_509:notes"/>
          <p:cNvSpPr txBox="1">
            <a:spLocks noGrp="1"/>
          </p:cNvSpPr>
          <p:nvPr>
            <p:ph type="sldNum" idx="12"/>
          </p:nvPr>
        </p:nvSpPr>
        <p:spPr>
          <a:xfrm>
            <a:off x="1" y="8866610"/>
            <a:ext cx="6856500" cy="2757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
              <a:t>13</a:t>
            </a:fld>
            <a:endParaRPr/>
          </a:p>
        </p:txBody>
      </p:sp>
      <p:sp>
        <p:nvSpPr>
          <p:cNvPr id="272" name="Google Shape;272;g10a8da8e30a_0_509:notes"/>
          <p:cNvSpPr>
            <a:spLocks noGrp="1" noRot="1" noChangeAspect="1"/>
          </p:cNvSpPr>
          <p:nvPr>
            <p:ph type="sldImg" idx="2"/>
          </p:nvPr>
        </p:nvSpPr>
        <p:spPr>
          <a:xfrm>
            <a:off x="685800" y="320675"/>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g10a8da8e30a_0_509:notes"/>
          <p:cNvSpPr txBox="1">
            <a:spLocks noGrp="1"/>
          </p:cNvSpPr>
          <p:nvPr>
            <p:ph type="body" idx="1"/>
          </p:nvPr>
        </p:nvSpPr>
        <p:spPr>
          <a:xfrm>
            <a:off x="685800" y="3609980"/>
            <a:ext cx="5486400" cy="5143500"/>
          </a:xfrm>
          <a:prstGeom prst="rect">
            <a:avLst/>
          </a:prstGeom>
          <a:noFill/>
          <a:ln>
            <a:noFill/>
          </a:ln>
        </p:spPr>
        <p:txBody>
          <a:bodyPr spcFirstLastPara="1" wrap="square" lIns="91425" tIns="45700" rIns="91425" bIns="45700" anchor="t" anchorCtr="0">
            <a:noAutofit/>
          </a:bodyPr>
          <a:lstStyle/>
          <a:p>
            <a:pPr marL="174625" lvl="0" indent="-98425" algn="l" rtl="0">
              <a:lnSpc>
                <a:spcPct val="90000"/>
              </a:lnSpc>
              <a:spcBef>
                <a:spcPts val="0"/>
              </a:spcBef>
              <a:spcAft>
                <a:spcPts val="0"/>
              </a:spcAft>
              <a:buClr>
                <a:schemeClr val="dk1"/>
              </a:buClr>
              <a:buSzPts val="12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0a8da8e30a_0_517:notes"/>
          <p:cNvSpPr txBox="1">
            <a:spLocks noGrp="1"/>
          </p:cNvSpPr>
          <p:nvPr>
            <p:ph type="sldNum" idx="12"/>
          </p:nvPr>
        </p:nvSpPr>
        <p:spPr>
          <a:xfrm>
            <a:off x="1" y="8866610"/>
            <a:ext cx="6856500" cy="2757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
              <a:t>14</a:t>
            </a:fld>
            <a:endParaRPr/>
          </a:p>
        </p:txBody>
      </p:sp>
      <p:sp>
        <p:nvSpPr>
          <p:cNvPr id="344" name="Google Shape;344;g10a8da8e30a_0_517:notes"/>
          <p:cNvSpPr>
            <a:spLocks noGrp="1" noRot="1" noChangeAspect="1"/>
          </p:cNvSpPr>
          <p:nvPr>
            <p:ph type="sldImg" idx="2"/>
          </p:nvPr>
        </p:nvSpPr>
        <p:spPr>
          <a:xfrm>
            <a:off x="685800" y="320675"/>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5" name="Google Shape;345;g10a8da8e30a_0_517:notes"/>
          <p:cNvSpPr txBox="1">
            <a:spLocks noGrp="1"/>
          </p:cNvSpPr>
          <p:nvPr>
            <p:ph type="body" idx="1"/>
          </p:nvPr>
        </p:nvSpPr>
        <p:spPr>
          <a:xfrm>
            <a:off x="685800" y="3609980"/>
            <a:ext cx="5486400" cy="5143500"/>
          </a:xfrm>
          <a:prstGeom prst="rect">
            <a:avLst/>
          </a:prstGeom>
          <a:noFill/>
          <a:ln>
            <a:noFill/>
          </a:ln>
        </p:spPr>
        <p:txBody>
          <a:bodyPr spcFirstLastPara="1" wrap="square" lIns="91425" tIns="45700" rIns="91425" bIns="45700" anchor="t" anchorCtr="0">
            <a:noAutofit/>
          </a:bodyPr>
          <a:lstStyle/>
          <a:p>
            <a:pPr marL="174625" lvl="0" indent="-98425" algn="l" rtl="0">
              <a:lnSpc>
                <a:spcPct val="90000"/>
              </a:lnSpc>
              <a:spcBef>
                <a:spcPts val="0"/>
              </a:spcBef>
              <a:spcAft>
                <a:spcPts val="0"/>
              </a:spcAft>
              <a:buClr>
                <a:schemeClr val="dk1"/>
              </a:buClr>
              <a:buSzPts val="12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0a8da8e30a_0_820:notes"/>
          <p:cNvSpPr txBox="1">
            <a:spLocks noGrp="1"/>
          </p:cNvSpPr>
          <p:nvPr>
            <p:ph type="sldNum" idx="12"/>
          </p:nvPr>
        </p:nvSpPr>
        <p:spPr>
          <a:xfrm>
            <a:off x="1" y="8866610"/>
            <a:ext cx="6856500" cy="2757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
              <a:t>15</a:t>
            </a:fld>
            <a:endParaRPr/>
          </a:p>
        </p:txBody>
      </p:sp>
      <p:sp>
        <p:nvSpPr>
          <p:cNvPr id="391" name="Google Shape;391;g10a8da8e30a_0_820:notes"/>
          <p:cNvSpPr>
            <a:spLocks noGrp="1" noRot="1" noChangeAspect="1"/>
          </p:cNvSpPr>
          <p:nvPr>
            <p:ph type="sldImg" idx="2"/>
          </p:nvPr>
        </p:nvSpPr>
        <p:spPr>
          <a:xfrm>
            <a:off x="685800" y="320675"/>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2" name="Google Shape;392;g10a8da8e30a_0_820:notes"/>
          <p:cNvSpPr txBox="1">
            <a:spLocks noGrp="1"/>
          </p:cNvSpPr>
          <p:nvPr>
            <p:ph type="body" idx="1"/>
          </p:nvPr>
        </p:nvSpPr>
        <p:spPr>
          <a:xfrm>
            <a:off x="685800" y="3609980"/>
            <a:ext cx="5486400" cy="5143500"/>
          </a:xfrm>
          <a:prstGeom prst="rect">
            <a:avLst/>
          </a:prstGeom>
          <a:noFill/>
          <a:ln>
            <a:noFill/>
          </a:ln>
        </p:spPr>
        <p:txBody>
          <a:bodyPr spcFirstLastPara="1" wrap="square" lIns="91425" tIns="45700" rIns="91425" bIns="45700" anchor="t" anchorCtr="0">
            <a:noAutofit/>
          </a:bodyPr>
          <a:lstStyle/>
          <a:p>
            <a:pPr marL="174625" lvl="0" indent="-98425" algn="l" rtl="0">
              <a:lnSpc>
                <a:spcPct val="90000"/>
              </a:lnSpc>
              <a:spcBef>
                <a:spcPts val="0"/>
              </a:spcBef>
              <a:spcAft>
                <a:spcPts val="0"/>
              </a:spcAft>
              <a:buClr>
                <a:schemeClr val="dk1"/>
              </a:buClr>
              <a:buSzPts val="12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0a8da8e30a_0_552:notes"/>
          <p:cNvSpPr txBox="1">
            <a:spLocks noGrp="1"/>
          </p:cNvSpPr>
          <p:nvPr>
            <p:ph type="sldNum" idx="12"/>
          </p:nvPr>
        </p:nvSpPr>
        <p:spPr>
          <a:xfrm>
            <a:off x="1" y="8866610"/>
            <a:ext cx="6856500" cy="2757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
              <a:t>16</a:t>
            </a:fld>
            <a:endParaRPr/>
          </a:p>
        </p:txBody>
      </p:sp>
      <p:sp>
        <p:nvSpPr>
          <p:cNvPr id="439" name="Google Shape;439;g10a8da8e30a_0_552:notes"/>
          <p:cNvSpPr>
            <a:spLocks noGrp="1" noRot="1" noChangeAspect="1"/>
          </p:cNvSpPr>
          <p:nvPr>
            <p:ph type="sldImg" idx="2"/>
          </p:nvPr>
        </p:nvSpPr>
        <p:spPr>
          <a:xfrm>
            <a:off x="685800" y="320675"/>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0" name="Google Shape;440;g10a8da8e30a_0_552:notes"/>
          <p:cNvSpPr txBox="1">
            <a:spLocks noGrp="1"/>
          </p:cNvSpPr>
          <p:nvPr>
            <p:ph type="body" idx="1"/>
          </p:nvPr>
        </p:nvSpPr>
        <p:spPr>
          <a:xfrm>
            <a:off x="685800" y="3609980"/>
            <a:ext cx="5486400" cy="5143500"/>
          </a:xfrm>
          <a:prstGeom prst="rect">
            <a:avLst/>
          </a:prstGeom>
          <a:noFill/>
          <a:ln>
            <a:noFill/>
          </a:ln>
        </p:spPr>
        <p:txBody>
          <a:bodyPr spcFirstLastPara="1" wrap="square" lIns="91425" tIns="45700" rIns="91425" bIns="45700" anchor="t" anchorCtr="0">
            <a:noAutofit/>
          </a:bodyPr>
          <a:lstStyle/>
          <a:p>
            <a:pPr marL="174625" lvl="0" indent="-98425" algn="l" rtl="0">
              <a:lnSpc>
                <a:spcPct val="90000"/>
              </a:lnSpc>
              <a:spcBef>
                <a:spcPts val="0"/>
              </a:spcBef>
              <a:spcAft>
                <a:spcPts val="0"/>
              </a:spcAft>
              <a:buClr>
                <a:schemeClr val="dk1"/>
              </a:buClr>
              <a:buSzPts val="12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10a8da8e30a_0_524:notes"/>
          <p:cNvSpPr txBox="1">
            <a:spLocks noGrp="1"/>
          </p:cNvSpPr>
          <p:nvPr>
            <p:ph type="sldNum" idx="12"/>
          </p:nvPr>
        </p:nvSpPr>
        <p:spPr>
          <a:xfrm>
            <a:off x="1" y="8866610"/>
            <a:ext cx="6856500" cy="2757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
              <a:t>17</a:t>
            </a:fld>
            <a:endParaRPr/>
          </a:p>
        </p:txBody>
      </p:sp>
      <p:sp>
        <p:nvSpPr>
          <p:cNvPr id="493" name="Google Shape;493;g10a8da8e30a_0_524:notes"/>
          <p:cNvSpPr>
            <a:spLocks noGrp="1" noRot="1" noChangeAspect="1"/>
          </p:cNvSpPr>
          <p:nvPr>
            <p:ph type="sldImg" idx="2"/>
          </p:nvPr>
        </p:nvSpPr>
        <p:spPr>
          <a:xfrm>
            <a:off x="685800" y="320675"/>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4" name="Google Shape;494;g10a8da8e30a_0_524:notes"/>
          <p:cNvSpPr txBox="1">
            <a:spLocks noGrp="1"/>
          </p:cNvSpPr>
          <p:nvPr>
            <p:ph type="body" idx="1"/>
          </p:nvPr>
        </p:nvSpPr>
        <p:spPr>
          <a:xfrm>
            <a:off x="685800" y="3609980"/>
            <a:ext cx="5486400" cy="5143500"/>
          </a:xfrm>
          <a:prstGeom prst="rect">
            <a:avLst/>
          </a:prstGeom>
          <a:noFill/>
          <a:ln>
            <a:noFill/>
          </a:ln>
        </p:spPr>
        <p:txBody>
          <a:bodyPr spcFirstLastPara="1" wrap="square" lIns="91425" tIns="45700" rIns="91425" bIns="45700" anchor="t" anchorCtr="0">
            <a:noAutofit/>
          </a:bodyPr>
          <a:lstStyle/>
          <a:p>
            <a:pPr marL="174625" lvl="0" indent="-98425" algn="l" rtl="0">
              <a:lnSpc>
                <a:spcPct val="90000"/>
              </a:lnSpc>
              <a:spcBef>
                <a:spcPts val="0"/>
              </a:spcBef>
              <a:spcAft>
                <a:spcPts val="0"/>
              </a:spcAft>
              <a:buClr>
                <a:schemeClr val="dk1"/>
              </a:buClr>
              <a:buSzPts val="12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10a8da8e30a_0_531:notes"/>
          <p:cNvSpPr txBox="1">
            <a:spLocks noGrp="1"/>
          </p:cNvSpPr>
          <p:nvPr>
            <p:ph type="sldNum" idx="12"/>
          </p:nvPr>
        </p:nvSpPr>
        <p:spPr>
          <a:xfrm>
            <a:off x="1" y="8866610"/>
            <a:ext cx="6856500" cy="2757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
              <a:t>18</a:t>
            </a:fld>
            <a:endParaRPr/>
          </a:p>
        </p:txBody>
      </p:sp>
      <p:sp>
        <p:nvSpPr>
          <p:cNvPr id="579" name="Google Shape;579;g10a8da8e30a_0_531:notes"/>
          <p:cNvSpPr>
            <a:spLocks noGrp="1" noRot="1" noChangeAspect="1"/>
          </p:cNvSpPr>
          <p:nvPr>
            <p:ph type="sldImg" idx="2"/>
          </p:nvPr>
        </p:nvSpPr>
        <p:spPr>
          <a:xfrm>
            <a:off x="685800" y="320675"/>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0" name="Google Shape;580;g10a8da8e30a_0_531:notes"/>
          <p:cNvSpPr txBox="1">
            <a:spLocks noGrp="1"/>
          </p:cNvSpPr>
          <p:nvPr>
            <p:ph type="body" idx="1"/>
          </p:nvPr>
        </p:nvSpPr>
        <p:spPr>
          <a:xfrm>
            <a:off x="685800" y="3609980"/>
            <a:ext cx="5486400" cy="5143500"/>
          </a:xfrm>
          <a:prstGeom prst="rect">
            <a:avLst/>
          </a:prstGeom>
          <a:noFill/>
          <a:ln>
            <a:noFill/>
          </a:ln>
        </p:spPr>
        <p:txBody>
          <a:bodyPr spcFirstLastPara="1" wrap="square" lIns="91425" tIns="45700" rIns="91425" bIns="45700" anchor="t" anchorCtr="0">
            <a:noAutofit/>
          </a:bodyPr>
          <a:lstStyle/>
          <a:p>
            <a:pPr marL="174625" lvl="0" indent="-98425" algn="l" rtl="0">
              <a:lnSpc>
                <a:spcPct val="90000"/>
              </a:lnSpc>
              <a:spcBef>
                <a:spcPts val="0"/>
              </a:spcBef>
              <a:spcAft>
                <a:spcPts val="0"/>
              </a:spcAft>
              <a:buClr>
                <a:schemeClr val="dk1"/>
              </a:buClr>
              <a:buSzPts val="12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0a8da8e30a_0_820:notes"/>
          <p:cNvSpPr txBox="1">
            <a:spLocks noGrp="1"/>
          </p:cNvSpPr>
          <p:nvPr>
            <p:ph type="sldNum" idx="12"/>
          </p:nvPr>
        </p:nvSpPr>
        <p:spPr>
          <a:xfrm>
            <a:off x="1" y="8866610"/>
            <a:ext cx="6856500" cy="2757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
              <a:t>19</a:t>
            </a:fld>
            <a:endParaRPr/>
          </a:p>
        </p:txBody>
      </p:sp>
      <p:sp>
        <p:nvSpPr>
          <p:cNvPr id="391" name="Google Shape;391;g10a8da8e30a_0_820:notes"/>
          <p:cNvSpPr>
            <a:spLocks noGrp="1" noRot="1" noChangeAspect="1"/>
          </p:cNvSpPr>
          <p:nvPr>
            <p:ph type="sldImg" idx="2"/>
          </p:nvPr>
        </p:nvSpPr>
        <p:spPr>
          <a:xfrm>
            <a:off x="685800" y="320675"/>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2" name="Google Shape;392;g10a8da8e30a_0_820:notes"/>
          <p:cNvSpPr txBox="1">
            <a:spLocks noGrp="1"/>
          </p:cNvSpPr>
          <p:nvPr>
            <p:ph type="body" idx="1"/>
          </p:nvPr>
        </p:nvSpPr>
        <p:spPr>
          <a:xfrm>
            <a:off x="685800" y="3609980"/>
            <a:ext cx="5486400" cy="5143500"/>
          </a:xfrm>
          <a:prstGeom prst="rect">
            <a:avLst/>
          </a:prstGeom>
          <a:noFill/>
          <a:ln>
            <a:noFill/>
          </a:ln>
        </p:spPr>
        <p:txBody>
          <a:bodyPr spcFirstLastPara="1" wrap="square" lIns="91425" tIns="45700" rIns="91425" bIns="45700" anchor="t" anchorCtr="0">
            <a:noAutofit/>
          </a:bodyPr>
          <a:lstStyle/>
          <a:p>
            <a:pPr marL="174625" lvl="0" indent="-98425" algn="l" rtl="0">
              <a:lnSpc>
                <a:spcPct val="90000"/>
              </a:lnSpc>
              <a:spcBef>
                <a:spcPts val="0"/>
              </a:spcBef>
              <a:spcAft>
                <a:spcPts val="0"/>
              </a:spcAft>
              <a:buClr>
                <a:schemeClr val="dk1"/>
              </a:buClr>
              <a:buSzPts val="1200"/>
              <a:buNone/>
            </a:pPr>
            <a:endParaRPr/>
          </a:p>
        </p:txBody>
      </p:sp>
    </p:spTree>
    <p:extLst>
      <p:ext uri="{BB962C8B-B14F-4D97-AF65-F5344CB8AC3E}">
        <p14:creationId xmlns:p14="http://schemas.microsoft.com/office/powerpoint/2010/main" val="2798421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10c184d612e_0_173:notes"/>
          <p:cNvSpPr txBox="1">
            <a:spLocks noGrp="1"/>
          </p:cNvSpPr>
          <p:nvPr>
            <p:ph type="sldNum" idx="12"/>
          </p:nvPr>
        </p:nvSpPr>
        <p:spPr>
          <a:xfrm>
            <a:off x="1" y="8866610"/>
            <a:ext cx="6856500" cy="2757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
              <a:t>2</a:t>
            </a:fld>
            <a:endParaRPr/>
          </a:p>
        </p:txBody>
      </p:sp>
      <p:sp>
        <p:nvSpPr>
          <p:cNvPr id="459" name="Google Shape;459;g10c184d612e_0_173:notes"/>
          <p:cNvSpPr>
            <a:spLocks noGrp="1" noRot="1" noChangeAspect="1"/>
          </p:cNvSpPr>
          <p:nvPr>
            <p:ph type="sldImg" idx="2"/>
          </p:nvPr>
        </p:nvSpPr>
        <p:spPr>
          <a:xfrm>
            <a:off x="685800" y="320675"/>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0" name="Google Shape;460;g10c184d612e_0_173:notes"/>
          <p:cNvSpPr txBox="1">
            <a:spLocks noGrp="1"/>
          </p:cNvSpPr>
          <p:nvPr>
            <p:ph type="body" idx="1"/>
          </p:nvPr>
        </p:nvSpPr>
        <p:spPr>
          <a:xfrm>
            <a:off x="685800" y="3609980"/>
            <a:ext cx="5486400" cy="5143500"/>
          </a:xfrm>
          <a:prstGeom prst="rect">
            <a:avLst/>
          </a:prstGeom>
          <a:noFill/>
          <a:ln>
            <a:noFill/>
          </a:ln>
        </p:spPr>
        <p:txBody>
          <a:bodyPr spcFirstLastPara="1" wrap="square" lIns="91425" tIns="45700" rIns="91425" bIns="45700" anchor="t" anchorCtr="0">
            <a:noAutofit/>
          </a:bodyPr>
          <a:lstStyle/>
          <a:p>
            <a:pPr marL="0" indent="0">
              <a:lnSpc>
                <a:spcPct val="114999"/>
              </a:lnSpc>
              <a:buNone/>
            </a:pPr>
            <a:r>
              <a:rPr lang="en">
                <a:highlight>
                  <a:srgbClr val="FFFFFF"/>
                </a:highlight>
              </a:rPr>
              <a:t>SELECT</a:t>
            </a:r>
            <a:br>
              <a:rPr lang="en">
                <a:highlight>
                  <a:srgbClr val="FFFFFF"/>
                </a:highlight>
              </a:rPr>
            </a:br>
            <a:r>
              <a:rPr lang="en">
                <a:highlight>
                  <a:srgbClr val="FFFFFF"/>
                </a:highlight>
              </a:rPr>
              <a:t>R.SUPPLIER AS SMS_NUMBER,</a:t>
            </a:r>
            <a:br>
              <a:rPr lang="en">
                <a:highlight>
                  <a:srgbClr val="FFFFFF"/>
                </a:highlight>
              </a:rPr>
            </a:br>
            <a:r>
              <a:rPr lang="en">
                <a:highlight>
                  <a:srgbClr val="FFFFFF"/>
                </a:highlight>
              </a:rPr>
              <a:t>S.GLOBAL_VENDOR_NAME AS SUPPLIER,</a:t>
            </a:r>
            <a:br>
              <a:rPr lang="en">
                <a:highlight>
                  <a:srgbClr val="FFFFFF"/>
                </a:highlight>
              </a:rPr>
            </a:br>
            <a:r>
              <a:rPr lang="en">
                <a:highlight>
                  <a:srgbClr val="FFFFFF"/>
                </a:highlight>
              </a:rPr>
              <a:t>'GMP_SUPPLIER_CATEGORY_DESC' AS GMP_SUPPLIER_CATEGORY,</a:t>
            </a:r>
            <a:br>
              <a:rPr lang="en">
                <a:highlight>
                  <a:srgbClr val="FFFFFF"/>
                </a:highlight>
              </a:rPr>
            </a:br>
            <a:r>
              <a:rPr lang="en">
                <a:highlight>
                  <a:srgbClr val="FFFFFF"/>
                </a:highlight>
              </a:rPr>
              <a:t>'QUALIFICATION_STATUS' AS STATUS,</a:t>
            </a:r>
            <a:br>
              <a:rPr lang="en">
                <a:highlight>
                  <a:srgbClr val="FFFFFF"/>
                </a:highlight>
              </a:rPr>
            </a:br>
            <a:r>
              <a:rPr lang="en">
                <a:highlight>
                  <a:srgbClr val="FFFFFF"/>
                </a:highlight>
              </a:rPr>
              <a:t>PT.PLANT_LONG_DESC AS CURRENT_LEAD_SITE,</a:t>
            </a:r>
            <a:br>
              <a:rPr lang="en">
                <a:highlight>
                  <a:srgbClr val="FFFFFF"/>
                </a:highlight>
              </a:rPr>
            </a:br>
            <a:r>
              <a:rPr lang="en">
                <a:highlight>
                  <a:srgbClr val="FFFFFF"/>
                </a:highlight>
              </a:rPr>
              <a:t>PT2.PLANT_LONG_DESC AS PLANT,</a:t>
            </a:r>
            <a:br>
              <a:rPr lang="en">
                <a:highlight>
                  <a:srgbClr val="FFFFFF"/>
                </a:highlight>
              </a:rPr>
            </a:br>
            <a:r>
              <a:rPr lang="en">
                <a:highlight>
                  <a:srgbClr val="FFFFFF"/>
                </a:highlight>
              </a:rPr>
              <a:t>S.STREET AS STREET_NAME,</a:t>
            </a:r>
            <a:br>
              <a:rPr lang="en">
                <a:highlight>
                  <a:srgbClr val="FFFFFF"/>
                </a:highlight>
              </a:rPr>
            </a:br>
            <a:r>
              <a:rPr lang="en">
                <a:highlight>
                  <a:srgbClr val="FFFFFF"/>
                </a:highlight>
              </a:rPr>
              <a:t>S.CITY AS LOCATION,</a:t>
            </a:r>
            <a:br>
              <a:rPr lang="en">
                <a:highlight>
                  <a:srgbClr val="FFFFFF"/>
                </a:highlight>
              </a:rPr>
            </a:br>
            <a:r>
              <a:rPr lang="en">
                <a:highlight>
                  <a:srgbClr val="FFFFFF"/>
                </a:highlight>
              </a:rPr>
              <a:t>S.REGION,</a:t>
            </a:r>
            <a:br>
              <a:rPr lang="en">
                <a:highlight>
                  <a:srgbClr val="FFFFFF"/>
                </a:highlight>
              </a:rPr>
            </a:br>
            <a:r>
              <a:rPr lang="en">
                <a:highlight>
                  <a:srgbClr val="FFFFFF"/>
                </a:highlight>
              </a:rPr>
              <a:t>S.POSTAL_CODE,</a:t>
            </a:r>
            <a:br>
              <a:rPr lang="en">
                <a:highlight>
                  <a:srgbClr val="FFFFFF"/>
                </a:highlight>
              </a:rPr>
            </a:br>
            <a:r>
              <a:rPr lang="en">
                <a:highlight>
                  <a:srgbClr val="FFFFFF"/>
                </a:highlight>
              </a:rPr>
              <a:t>S.COUNTRY_KEY,</a:t>
            </a:r>
            <a:br>
              <a:rPr lang="en">
                <a:highlight>
                  <a:srgbClr val="FFFFFF"/>
                </a:highlight>
              </a:rPr>
            </a:br>
            <a:r>
              <a:rPr lang="en">
                <a:highlight>
                  <a:srgbClr val="FFFFFF"/>
                </a:highlight>
              </a:rPr>
              <a:t>ISNULL(MTM.MATERIAL_DESC,MTM2.MATERIAL_TEXT) AS MATERIAL,</a:t>
            </a:r>
            <a:br>
              <a:rPr lang="en">
                <a:highlight>
                  <a:srgbClr val="FFFFFF"/>
                </a:highlight>
              </a:rPr>
            </a:br>
            <a:r>
              <a:rPr lang="en">
                <a:highlight>
                  <a:srgbClr val="FFFFFF"/>
                </a:highlight>
              </a:rPr>
              <a:t>'GMP_SC_CATEGORY_DESC' AS GMP_SC_CATEGORY,</a:t>
            </a:r>
            <a:br>
              <a:rPr lang="en">
                <a:highlight>
                  <a:srgbClr val="FFFFFF"/>
                </a:highlight>
              </a:rPr>
            </a:br>
            <a:r>
              <a:rPr lang="en">
                <a:highlight>
                  <a:srgbClr val="FFFFFF"/>
                </a:highlight>
              </a:rPr>
              <a:t>'PQS_TABLE_LINK_DESC' AS PQS_TABLE_LINK_DESC,</a:t>
            </a:r>
            <a:br>
              <a:rPr lang="en">
                <a:highlight>
                  <a:srgbClr val="FFFFFF"/>
                </a:highlight>
              </a:rPr>
            </a:br>
            <a:r>
              <a:rPr lang="en">
                <a:highlight>
                  <a:srgbClr val="FFFFFF"/>
                </a:highlight>
              </a:rPr>
              <a:t>R.ES_PRODUCT_TYPE,</a:t>
            </a:r>
            <a:br>
              <a:rPr lang="en">
                <a:highlight>
                  <a:srgbClr val="FFFFFF"/>
                </a:highlight>
              </a:rPr>
            </a:br>
            <a:r>
              <a:rPr lang="en">
                <a:highlight>
                  <a:srgbClr val="FFFFFF"/>
                </a:highlight>
              </a:rPr>
              <a:t>D.COMBINATION_TYPE_DESC</a:t>
            </a:r>
            <a:br>
              <a:rPr lang="en">
                <a:highlight>
                  <a:srgbClr val="FFFFFF"/>
                </a:highlight>
              </a:rPr>
            </a:br>
            <a:r>
              <a:rPr lang="en">
                <a:highlight>
                  <a:srgbClr val="FFFFFF"/>
                </a:highlight>
              </a:rPr>
              <a:t>FROM PGS_UDH_CDM.ECC_SMS_REPORTING R</a:t>
            </a:r>
            <a:br>
              <a:rPr lang="en">
                <a:highlight>
                  <a:srgbClr val="FFFFFF"/>
                </a:highlight>
              </a:rPr>
            </a:br>
            <a:r>
              <a:rPr lang="en">
                <a:highlight>
                  <a:srgbClr val="FFFFFF"/>
                </a:highlight>
              </a:rPr>
              <a:t>INNER JOIN PGS_UDH_CDM.ECC_SMS_SUPPLIER S ON R.SUPPLIER=S.VENDOR_KEY</a:t>
            </a:r>
            <a:br>
              <a:rPr lang="en">
                <a:highlight>
                  <a:srgbClr val="FFFFFF"/>
                </a:highlight>
              </a:rPr>
            </a:br>
            <a:r>
              <a:rPr lang="en">
                <a:highlight>
                  <a:srgbClr val="FFFFFF"/>
                </a:highlight>
              </a:rPr>
              <a:t>LEFT JOIN PGS_UDH_CDM.ECC_PLANT PT ON R.CURRENT_LEAD_SITE=PT.PLANT_KEY</a:t>
            </a:r>
            <a:br>
              <a:rPr lang="en">
                <a:highlight>
                  <a:srgbClr val="FFFFFF"/>
                </a:highlight>
              </a:rPr>
            </a:br>
            <a:r>
              <a:rPr lang="en">
                <a:highlight>
                  <a:srgbClr val="FFFFFF"/>
                </a:highlight>
              </a:rPr>
              <a:t>LEFT JOIN PGS_UDH_CDM.ECC_PLANT PT2 ON R.PLANT_KEY=PT2.PLANT_KEY</a:t>
            </a:r>
            <a:br>
              <a:rPr lang="en">
                <a:highlight>
                  <a:srgbClr val="FFFFFF"/>
                </a:highlight>
              </a:rPr>
            </a:br>
            <a:r>
              <a:rPr lang="en">
                <a:highlight>
                  <a:srgbClr val="FFFFFF"/>
                </a:highlight>
              </a:rPr>
              <a:t>LEFT JOIN PGS_UDH_METRICS.ECC_SMS_DETAIL D ON R.SUPPLIER=D.SUPPLIER AND R.COMBINATION_TYPE=D.COMBINATION_TYPE</a:t>
            </a:r>
            <a:br>
              <a:rPr lang="en">
                <a:highlight>
                  <a:srgbClr val="FFFFFF"/>
                </a:highlight>
              </a:rPr>
            </a:br>
            <a:r>
              <a:rPr lang="en">
                <a:highlight>
                  <a:srgbClr val="FFFFFF"/>
                </a:highlight>
              </a:rPr>
              <a:t>LEFT JOIN PGS_UDH_CDM.ECC_MATERIAL_MASTER MTM ON R.MATERIAL_KEY=MTM.MATERIAL_KEY</a:t>
            </a:r>
            <a:br>
              <a:rPr lang="en">
                <a:highlight>
                  <a:srgbClr val="FFFFFF"/>
                </a:highlight>
              </a:rPr>
            </a:br>
            <a:r>
              <a:rPr lang="en">
                <a:highlight>
                  <a:srgbClr val="FFFFFF"/>
                </a:highlight>
              </a:rPr>
              <a:t>LEFT JOIN PGS_UDH_CDM.NON_SAP_MATERIAL_MASTER MTM2 ON R.MATERIAL_KEY=MTM2.MATERIAL_KEY LIMIT 1000;</a:t>
            </a:r>
            <a:endParaRPr lang="en-US"/>
          </a:p>
          <a:p>
            <a:pPr marL="174625" lvl="0" indent="-98425" algn="l" rtl="0">
              <a:lnSpc>
                <a:spcPct val="90000"/>
              </a:lnSpc>
              <a:spcBef>
                <a:spcPts val="0"/>
              </a:spcBef>
              <a:spcAft>
                <a:spcPts val="0"/>
              </a:spcAft>
              <a:buClr>
                <a:schemeClr val="dk1"/>
              </a:buClr>
              <a:buSzPts val="1200"/>
              <a:buNone/>
            </a:pPr>
            <a:endParaRPr/>
          </a:p>
        </p:txBody>
      </p:sp>
    </p:spTree>
    <p:extLst>
      <p:ext uri="{BB962C8B-B14F-4D97-AF65-F5344CB8AC3E}">
        <p14:creationId xmlns:p14="http://schemas.microsoft.com/office/powerpoint/2010/main" val="3470887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10c184d612e_0_173:notes"/>
          <p:cNvSpPr txBox="1">
            <a:spLocks noGrp="1"/>
          </p:cNvSpPr>
          <p:nvPr>
            <p:ph type="sldNum" idx="12"/>
          </p:nvPr>
        </p:nvSpPr>
        <p:spPr>
          <a:xfrm>
            <a:off x="1" y="8866610"/>
            <a:ext cx="6856500" cy="2757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
              <a:t>3</a:t>
            </a:fld>
            <a:endParaRPr/>
          </a:p>
        </p:txBody>
      </p:sp>
      <p:sp>
        <p:nvSpPr>
          <p:cNvPr id="459" name="Google Shape;459;g10c184d612e_0_173:notes"/>
          <p:cNvSpPr>
            <a:spLocks noGrp="1" noRot="1" noChangeAspect="1"/>
          </p:cNvSpPr>
          <p:nvPr>
            <p:ph type="sldImg" idx="2"/>
          </p:nvPr>
        </p:nvSpPr>
        <p:spPr>
          <a:xfrm>
            <a:off x="685800" y="320675"/>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0" name="Google Shape;460;g10c184d612e_0_173:notes"/>
          <p:cNvSpPr txBox="1">
            <a:spLocks noGrp="1"/>
          </p:cNvSpPr>
          <p:nvPr>
            <p:ph type="body" idx="1"/>
          </p:nvPr>
        </p:nvSpPr>
        <p:spPr>
          <a:xfrm>
            <a:off x="685800" y="3609980"/>
            <a:ext cx="5486400" cy="5143500"/>
          </a:xfrm>
          <a:prstGeom prst="rect">
            <a:avLst/>
          </a:prstGeom>
          <a:noFill/>
          <a:ln>
            <a:noFill/>
          </a:ln>
        </p:spPr>
        <p:txBody>
          <a:bodyPr spcFirstLastPara="1" wrap="square" lIns="91425" tIns="45700" rIns="91425" bIns="45700" anchor="t" anchorCtr="0">
            <a:noAutofit/>
          </a:bodyPr>
          <a:lstStyle/>
          <a:p>
            <a:pPr marL="0" indent="0">
              <a:lnSpc>
                <a:spcPct val="114999"/>
              </a:lnSpc>
              <a:buNone/>
            </a:pPr>
            <a:r>
              <a:rPr lang="en">
                <a:highlight>
                  <a:srgbClr val="FFFFFF"/>
                </a:highlight>
              </a:rPr>
              <a:t>SELECT</a:t>
            </a:r>
            <a:br>
              <a:rPr lang="en">
                <a:highlight>
                  <a:srgbClr val="FFFFFF"/>
                </a:highlight>
              </a:rPr>
            </a:br>
            <a:r>
              <a:rPr lang="en">
                <a:highlight>
                  <a:srgbClr val="FFFFFF"/>
                </a:highlight>
              </a:rPr>
              <a:t>R.SUPPLIER AS SMS_NUMBER,</a:t>
            </a:r>
            <a:br>
              <a:rPr lang="en">
                <a:highlight>
                  <a:srgbClr val="FFFFFF"/>
                </a:highlight>
              </a:rPr>
            </a:br>
            <a:r>
              <a:rPr lang="en">
                <a:highlight>
                  <a:srgbClr val="FFFFFF"/>
                </a:highlight>
              </a:rPr>
              <a:t>S.GLOBAL_VENDOR_NAME AS SUPPLIER,</a:t>
            </a:r>
            <a:br>
              <a:rPr lang="en">
                <a:highlight>
                  <a:srgbClr val="FFFFFF"/>
                </a:highlight>
              </a:rPr>
            </a:br>
            <a:r>
              <a:rPr lang="en">
                <a:highlight>
                  <a:srgbClr val="FFFFFF"/>
                </a:highlight>
              </a:rPr>
              <a:t>'GMP_SUPPLIER_CATEGORY_DESC' AS GMP_SUPPLIER_CATEGORY,</a:t>
            </a:r>
            <a:br>
              <a:rPr lang="en">
                <a:highlight>
                  <a:srgbClr val="FFFFFF"/>
                </a:highlight>
              </a:rPr>
            </a:br>
            <a:r>
              <a:rPr lang="en">
                <a:highlight>
                  <a:srgbClr val="FFFFFF"/>
                </a:highlight>
              </a:rPr>
              <a:t>'QUALIFICATION_STATUS' AS STATUS,</a:t>
            </a:r>
            <a:br>
              <a:rPr lang="en">
                <a:highlight>
                  <a:srgbClr val="FFFFFF"/>
                </a:highlight>
              </a:rPr>
            </a:br>
            <a:r>
              <a:rPr lang="en">
                <a:highlight>
                  <a:srgbClr val="FFFFFF"/>
                </a:highlight>
              </a:rPr>
              <a:t>PT.PLANT_LONG_DESC AS CURRENT_LEAD_SITE,</a:t>
            </a:r>
            <a:br>
              <a:rPr lang="en">
                <a:highlight>
                  <a:srgbClr val="FFFFFF"/>
                </a:highlight>
              </a:rPr>
            </a:br>
            <a:r>
              <a:rPr lang="en">
                <a:highlight>
                  <a:srgbClr val="FFFFFF"/>
                </a:highlight>
              </a:rPr>
              <a:t>PT2.PLANT_LONG_DESC AS PLANT,</a:t>
            </a:r>
            <a:br>
              <a:rPr lang="en">
                <a:highlight>
                  <a:srgbClr val="FFFFFF"/>
                </a:highlight>
              </a:rPr>
            </a:br>
            <a:r>
              <a:rPr lang="en">
                <a:highlight>
                  <a:srgbClr val="FFFFFF"/>
                </a:highlight>
              </a:rPr>
              <a:t>S.STREET AS STREET_NAME,</a:t>
            </a:r>
            <a:br>
              <a:rPr lang="en">
                <a:highlight>
                  <a:srgbClr val="FFFFFF"/>
                </a:highlight>
              </a:rPr>
            </a:br>
            <a:r>
              <a:rPr lang="en">
                <a:highlight>
                  <a:srgbClr val="FFFFFF"/>
                </a:highlight>
              </a:rPr>
              <a:t>S.CITY AS LOCATION,</a:t>
            </a:r>
            <a:br>
              <a:rPr lang="en">
                <a:highlight>
                  <a:srgbClr val="FFFFFF"/>
                </a:highlight>
              </a:rPr>
            </a:br>
            <a:r>
              <a:rPr lang="en">
                <a:highlight>
                  <a:srgbClr val="FFFFFF"/>
                </a:highlight>
              </a:rPr>
              <a:t>S.REGION,</a:t>
            </a:r>
            <a:br>
              <a:rPr lang="en">
                <a:highlight>
                  <a:srgbClr val="FFFFFF"/>
                </a:highlight>
              </a:rPr>
            </a:br>
            <a:r>
              <a:rPr lang="en">
                <a:highlight>
                  <a:srgbClr val="FFFFFF"/>
                </a:highlight>
              </a:rPr>
              <a:t>S.POSTAL_CODE,</a:t>
            </a:r>
            <a:br>
              <a:rPr lang="en">
                <a:highlight>
                  <a:srgbClr val="FFFFFF"/>
                </a:highlight>
              </a:rPr>
            </a:br>
            <a:r>
              <a:rPr lang="en">
                <a:highlight>
                  <a:srgbClr val="FFFFFF"/>
                </a:highlight>
              </a:rPr>
              <a:t>S.COUNTRY_KEY,</a:t>
            </a:r>
            <a:br>
              <a:rPr lang="en">
                <a:highlight>
                  <a:srgbClr val="FFFFFF"/>
                </a:highlight>
              </a:rPr>
            </a:br>
            <a:r>
              <a:rPr lang="en">
                <a:highlight>
                  <a:srgbClr val="FFFFFF"/>
                </a:highlight>
              </a:rPr>
              <a:t>ISNULL(MTM.MATERIAL_DESC,MTM2.MATERIAL_TEXT) AS MATERIAL,</a:t>
            </a:r>
            <a:br>
              <a:rPr lang="en">
                <a:highlight>
                  <a:srgbClr val="FFFFFF"/>
                </a:highlight>
              </a:rPr>
            </a:br>
            <a:r>
              <a:rPr lang="en">
                <a:highlight>
                  <a:srgbClr val="FFFFFF"/>
                </a:highlight>
              </a:rPr>
              <a:t>'GMP_SC_CATEGORY_DESC' AS GMP_SC_CATEGORY,</a:t>
            </a:r>
            <a:br>
              <a:rPr lang="en">
                <a:highlight>
                  <a:srgbClr val="FFFFFF"/>
                </a:highlight>
              </a:rPr>
            </a:br>
            <a:r>
              <a:rPr lang="en">
                <a:highlight>
                  <a:srgbClr val="FFFFFF"/>
                </a:highlight>
              </a:rPr>
              <a:t>'PQS_TABLE_LINK_DESC' AS PQS_TABLE_LINK_DESC,</a:t>
            </a:r>
            <a:br>
              <a:rPr lang="en">
                <a:highlight>
                  <a:srgbClr val="FFFFFF"/>
                </a:highlight>
              </a:rPr>
            </a:br>
            <a:r>
              <a:rPr lang="en">
                <a:highlight>
                  <a:srgbClr val="FFFFFF"/>
                </a:highlight>
              </a:rPr>
              <a:t>R.ES_PRODUCT_TYPE,</a:t>
            </a:r>
            <a:br>
              <a:rPr lang="en">
                <a:highlight>
                  <a:srgbClr val="FFFFFF"/>
                </a:highlight>
              </a:rPr>
            </a:br>
            <a:r>
              <a:rPr lang="en">
                <a:highlight>
                  <a:srgbClr val="FFFFFF"/>
                </a:highlight>
              </a:rPr>
              <a:t>D.COMBINATION_TYPE_DESC</a:t>
            </a:r>
            <a:br>
              <a:rPr lang="en">
                <a:highlight>
                  <a:srgbClr val="FFFFFF"/>
                </a:highlight>
              </a:rPr>
            </a:br>
            <a:r>
              <a:rPr lang="en">
                <a:highlight>
                  <a:srgbClr val="FFFFFF"/>
                </a:highlight>
              </a:rPr>
              <a:t>FROM PGS_UDH_CDM.ECC_SMS_REPORTING R</a:t>
            </a:r>
            <a:br>
              <a:rPr lang="en">
                <a:highlight>
                  <a:srgbClr val="FFFFFF"/>
                </a:highlight>
              </a:rPr>
            </a:br>
            <a:r>
              <a:rPr lang="en">
                <a:highlight>
                  <a:srgbClr val="FFFFFF"/>
                </a:highlight>
              </a:rPr>
              <a:t>INNER JOIN PGS_UDH_CDM.ECC_SMS_SUPPLIER S ON R.SUPPLIER=S.VENDOR_KEY</a:t>
            </a:r>
            <a:br>
              <a:rPr lang="en">
                <a:highlight>
                  <a:srgbClr val="FFFFFF"/>
                </a:highlight>
              </a:rPr>
            </a:br>
            <a:r>
              <a:rPr lang="en">
                <a:highlight>
                  <a:srgbClr val="FFFFFF"/>
                </a:highlight>
              </a:rPr>
              <a:t>LEFT JOIN PGS_UDH_CDM.ECC_PLANT PT ON R.CURRENT_LEAD_SITE=PT.PLANT_KEY</a:t>
            </a:r>
            <a:br>
              <a:rPr lang="en">
                <a:highlight>
                  <a:srgbClr val="FFFFFF"/>
                </a:highlight>
              </a:rPr>
            </a:br>
            <a:r>
              <a:rPr lang="en">
                <a:highlight>
                  <a:srgbClr val="FFFFFF"/>
                </a:highlight>
              </a:rPr>
              <a:t>LEFT JOIN PGS_UDH_CDM.ECC_PLANT PT2 ON R.PLANT_KEY=PT2.PLANT_KEY</a:t>
            </a:r>
            <a:br>
              <a:rPr lang="en">
                <a:highlight>
                  <a:srgbClr val="FFFFFF"/>
                </a:highlight>
              </a:rPr>
            </a:br>
            <a:r>
              <a:rPr lang="en">
                <a:highlight>
                  <a:srgbClr val="FFFFFF"/>
                </a:highlight>
              </a:rPr>
              <a:t>LEFT JOIN PGS_UDH_METRICS.ECC_SMS_DETAIL D ON R.SUPPLIER=D.SUPPLIER AND R.COMBINATION_TYPE=D.COMBINATION_TYPE</a:t>
            </a:r>
            <a:br>
              <a:rPr lang="en">
                <a:highlight>
                  <a:srgbClr val="FFFFFF"/>
                </a:highlight>
              </a:rPr>
            </a:br>
            <a:r>
              <a:rPr lang="en">
                <a:highlight>
                  <a:srgbClr val="FFFFFF"/>
                </a:highlight>
              </a:rPr>
              <a:t>LEFT JOIN PGS_UDH_CDM.ECC_MATERIAL_MASTER MTM ON R.MATERIAL_KEY=MTM.MATERIAL_KEY</a:t>
            </a:r>
            <a:br>
              <a:rPr lang="en">
                <a:highlight>
                  <a:srgbClr val="FFFFFF"/>
                </a:highlight>
              </a:rPr>
            </a:br>
            <a:r>
              <a:rPr lang="en">
                <a:highlight>
                  <a:srgbClr val="FFFFFF"/>
                </a:highlight>
              </a:rPr>
              <a:t>LEFT JOIN PGS_UDH_CDM.NON_SAP_MATERIAL_MASTER MTM2 ON R.MATERIAL_KEY=MTM2.MATERIAL_KEY LIMIT 1000;</a:t>
            </a:r>
            <a:endParaRPr lang="en-US"/>
          </a:p>
          <a:p>
            <a:pPr marL="174625" lvl="0" indent="-98425" algn="l" rtl="0">
              <a:lnSpc>
                <a:spcPct val="90000"/>
              </a:lnSpc>
              <a:spcBef>
                <a:spcPts val="0"/>
              </a:spcBef>
              <a:spcAft>
                <a:spcPts val="0"/>
              </a:spcAft>
              <a:buClr>
                <a:schemeClr val="dk1"/>
              </a:buClr>
              <a:buSzPts val="1200"/>
              <a:buNone/>
            </a:pPr>
            <a:endParaRPr/>
          </a:p>
        </p:txBody>
      </p:sp>
    </p:spTree>
    <p:extLst>
      <p:ext uri="{BB962C8B-B14F-4D97-AF65-F5344CB8AC3E}">
        <p14:creationId xmlns:p14="http://schemas.microsoft.com/office/powerpoint/2010/main" val="930391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0c184d612e_0_3:notes"/>
          <p:cNvSpPr txBox="1">
            <a:spLocks noGrp="1"/>
          </p:cNvSpPr>
          <p:nvPr>
            <p:ph type="sldNum" idx="12"/>
          </p:nvPr>
        </p:nvSpPr>
        <p:spPr>
          <a:xfrm>
            <a:off x="1" y="8866610"/>
            <a:ext cx="6856500" cy="2757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
              <a:t>6</a:t>
            </a:fld>
            <a:endParaRPr/>
          </a:p>
        </p:txBody>
      </p:sp>
      <p:sp>
        <p:nvSpPr>
          <p:cNvPr id="307" name="Google Shape;307;g10c184d612e_0_3:notes"/>
          <p:cNvSpPr>
            <a:spLocks noGrp="1" noRot="1" noChangeAspect="1"/>
          </p:cNvSpPr>
          <p:nvPr>
            <p:ph type="sldImg" idx="2"/>
          </p:nvPr>
        </p:nvSpPr>
        <p:spPr>
          <a:xfrm>
            <a:off x="685800" y="320675"/>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 name="Google Shape;308;g10c184d612e_0_3:notes"/>
          <p:cNvSpPr txBox="1">
            <a:spLocks noGrp="1"/>
          </p:cNvSpPr>
          <p:nvPr>
            <p:ph type="body" idx="1"/>
          </p:nvPr>
        </p:nvSpPr>
        <p:spPr>
          <a:xfrm>
            <a:off x="685800" y="3609980"/>
            <a:ext cx="5486400" cy="5143500"/>
          </a:xfrm>
          <a:prstGeom prst="rect">
            <a:avLst/>
          </a:prstGeom>
          <a:noFill/>
          <a:ln>
            <a:noFill/>
          </a:ln>
        </p:spPr>
        <p:txBody>
          <a:bodyPr spcFirstLastPara="1" wrap="square" lIns="91425" tIns="45700" rIns="91425" bIns="45700" anchor="t" anchorCtr="0">
            <a:noAutofit/>
          </a:bodyPr>
          <a:lstStyle/>
          <a:p>
            <a:pPr marL="174625" indent="-98425">
              <a:lnSpc>
                <a:spcPct val="90000"/>
              </a:lnSpc>
              <a:buNone/>
            </a:pPr>
            <a:r>
              <a:rPr lang="en-US"/>
              <a:t>BOP PMC-006-148.01</a:t>
            </a:r>
            <a:br>
              <a:rPr lang="en-US"/>
            </a:br>
            <a:r>
              <a:rPr lang="en-US"/>
              <a:t>BRA-WBB-PQ02-WI02 1.0_Gerenciamento </a:t>
            </a:r>
            <a:r>
              <a:rPr lang="en-US" err="1"/>
              <a:t>Ação</a:t>
            </a:r>
            <a:r>
              <a:rPr lang="en-US"/>
              <a:t> Mercado PF Consumer 21 JAN 2019_Assessment Form</a:t>
            </a:r>
            <a:br>
              <a:rPr lang="en-US"/>
            </a:br>
            <a:r>
              <a:rPr lang="en-US"/>
              <a:t>CT22-GSOP 4.0 CMCD Global Update List 02-Nov-2015</a:t>
            </a:r>
            <a:br>
              <a:rPr lang="en-US"/>
            </a:br>
            <a:r>
              <a:rPr lang="en-US"/>
              <a:t>CL-0006.02</a:t>
            </a:r>
            <a:br>
              <a:rPr lang="en-US"/>
            </a:br>
            <a:r>
              <a:rPr lang="en-US"/>
              <a:t>EQP-057-APP-01</a:t>
            </a:r>
            <a:br>
              <a:rPr lang="en-US"/>
            </a:br>
            <a:r>
              <a:rPr lang="en-US"/>
              <a:t>FO-BDM-0005.01</a:t>
            </a:r>
            <a:br>
              <a:rPr lang="en-US"/>
            </a:br>
            <a:r>
              <a:rPr lang="en-US"/>
              <a:t>GR QAC 007 T01</a:t>
            </a:r>
            <a:br>
              <a:rPr lang="en-US"/>
            </a:br>
            <a:r>
              <a:rPr lang="en-US"/>
              <a:t>SOP FMO-012.00</a:t>
            </a:r>
          </a:p>
          <a:p>
            <a:pPr marL="174625" indent="-98425">
              <a:lnSpc>
                <a:spcPct val="90000"/>
              </a:lnSpc>
              <a:buNone/>
            </a:pPr>
            <a:endParaRPr lang="en-US"/>
          </a:p>
          <a:p>
            <a:pPr marL="174625" indent="-98425">
              <a:lnSpc>
                <a:spcPct val="90000"/>
              </a:lnSpc>
              <a:buNone/>
            </a:pPr>
            <a:endParaRPr lang="en-US"/>
          </a:p>
          <a:p>
            <a:pPr marL="174625" indent="-98425">
              <a:lnSpc>
                <a:spcPct val="90000"/>
              </a:lnSpc>
              <a:buNone/>
            </a:pPr>
            <a:r>
              <a:rPr lang="en-US"/>
              <a:t>String </a:t>
            </a:r>
            <a:r>
              <a:rPr lang="en-US" err="1"/>
              <a:t>jsonInputString</a:t>
            </a:r>
            <a:r>
              <a:rPr lang="en-US"/>
              <a:t> = "{\"query\":\"select </a:t>
            </a:r>
            <a:r>
              <a:rPr lang="en-US" err="1"/>
              <a:t>object_name</a:t>
            </a:r>
            <a:r>
              <a:rPr lang="en-US"/>
              <a:t> from </a:t>
            </a:r>
            <a:r>
              <a:rPr lang="en-US" err="1"/>
              <a:t>pfe_sop</a:t>
            </a:r>
            <a:r>
              <a:rPr lang="en-US"/>
              <a:t> where lower(</a:t>
            </a:r>
            <a:r>
              <a:rPr lang="en-US" err="1"/>
              <a:t>object_name</a:t>
            </a:r>
            <a:r>
              <a:rPr lang="en-US"/>
              <a:t>) like lower('%"</a:t>
            </a:r>
            <a:br>
              <a:rPr lang="en-US"/>
            </a:br>
            <a:r>
              <a:rPr lang="en-US"/>
              <a:t>+ </a:t>
            </a:r>
            <a:r>
              <a:rPr lang="en-US" err="1"/>
              <a:t>casewiseName</a:t>
            </a:r>
            <a:r>
              <a:rPr lang="en-US"/>
              <a:t> + "%') and </a:t>
            </a:r>
            <a:r>
              <a:rPr lang="en-US" err="1"/>
              <a:t>xm_status</a:t>
            </a:r>
            <a:r>
              <a:rPr lang="en-US"/>
              <a:t> in ('</a:t>
            </a:r>
            <a:r>
              <a:rPr lang="en-US" err="1"/>
              <a:t>Effective','Approved</a:t>
            </a:r>
            <a:r>
              <a:rPr lang="en-US"/>
              <a:t>');\"}";</a:t>
            </a:r>
          </a:p>
          <a:p>
            <a:pPr marL="174625" indent="-98425">
              <a:lnSpc>
                <a:spcPct val="90000"/>
              </a:lnSpc>
              <a:buNone/>
            </a:pPr>
            <a:endParaRPr lang="en-US"/>
          </a:p>
          <a:p>
            <a:pPr marL="174625" indent="-98425">
              <a:lnSpc>
                <a:spcPct val="90000"/>
              </a:lnSpc>
              <a:buNone/>
            </a:pPr>
            <a:r>
              <a:rPr lang="en-US"/>
              <a:t>~ 44,000 = Initial load </a:t>
            </a:r>
          </a:p>
        </p:txBody>
      </p:sp>
    </p:spTree>
    <p:extLst>
      <p:ext uri="{BB962C8B-B14F-4D97-AF65-F5344CB8AC3E}">
        <p14:creationId xmlns:p14="http://schemas.microsoft.com/office/powerpoint/2010/main" val="2806421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0aa8424e0c_1_0:notes"/>
          <p:cNvSpPr txBox="1">
            <a:spLocks noGrp="1"/>
          </p:cNvSpPr>
          <p:nvPr>
            <p:ph type="sldNum" idx="12"/>
          </p:nvPr>
        </p:nvSpPr>
        <p:spPr>
          <a:xfrm>
            <a:off x="1" y="8866610"/>
            <a:ext cx="6856500" cy="2757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
              <a:t>7</a:t>
            </a:fld>
            <a:endParaRPr/>
          </a:p>
        </p:txBody>
      </p:sp>
      <p:sp>
        <p:nvSpPr>
          <p:cNvPr id="411" name="Google Shape;411;g10aa8424e0c_1_0:notes"/>
          <p:cNvSpPr>
            <a:spLocks noGrp="1" noRot="1" noChangeAspect="1"/>
          </p:cNvSpPr>
          <p:nvPr>
            <p:ph type="sldImg" idx="2"/>
          </p:nvPr>
        </p:nvSpPr>
        <p:spPr>
          <a:xfrm>
            <a:off x="685800" y="320675"/>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2" name="Google Shape;412;g10aa8424e0c_1_0:notes"/>
          <p:cNvSpPr txBox="1">
            <a:spLocks noGrp="1"/>
          </p:cNvSpPr>
          <p:nvPr>
            <p:ph type="body" idx="1"/>
          </p:nvPr>
        </p:nvSpPr>
        <p:spPr>
          <a:xfrm>
            <a:off x="685800" y="3609980"/>
            <a:ext cx="5486400" cy="5143500"/>
          </a:xfrm>
          <a:prstGeom prst="rect">
            <a:avLst/>
          </a:prstGeom>
          <a:noFill/>
          <a:ln>
            <a:noFill/>
          </a:ln>
        </p:spPr>
        <p:txBody>
          <a:bodyPr spcFirstLastPara="1" wrap="square" lIns="91425" tIns="45700" rIns="91425" bIns="45700" anchor="t" anchorCtr="0">
            <a:noAutofit/>
          </a:bodyPr>
          <a:lstStyle/>
          <a:p>
            <a:pPr marL="174625" lvl="0" indent="-98425" algn="l" rtl="0">
              <a:lnSpc>
                <a:spcPct val="90000"/>
              </a:lnSpc>
              <a:spcBef>
                <a:spcPts val="0"/>
              </a:spcBef>
              <a:spcAft>
                <a:spcPts val="0"/>
              </a:spcAft>
              <a:buClr>
                <a:schemeClr val="dk1"/>
              </a:buClr>
              <a:buSzPts val="12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0a8da8e30a_0_733:notes"/>
          <p:cNvSpPr txBox="1">
            <a:spLocks noGrp="1"/>
          </p:cNvSpPr>
          <p:nvPr>
            <p:ph type="sldNum" idx="12"/>
          </p:nvPr>
        </p:nvSpPr>
        <p:spPr>
          <a:xfrm>
            <a:off x="1" y="8866610"/>
            <a:ext cx="6856500" cy="2757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
              <a:t>8</a:t>
            </a:fld>
            <a:endParaRPr/>
          </a:p>
        </p:txBody>
      </p:sp>
      <p:sp>
        <p:nvSpPr>
          <p:cNvPr id="363" name="Google Shape;363;g10a8da8e30a_0_733:notes"/>
          <p:cNvSpPr>
            <a:spLocks noGrp="1" noRot="1" noChangeAspect="1"/>
          </p:cNvSpPr>
          <p:nvPr>
            <p:ph type="sldImg" idx="2"/>
          </p:nvPr>
        </p:nvSpPr>
        <p:spPr>
          <a:xfrm>
            <a:off x="685800" y="320675"/>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4" name="Google Shape;364;g10a8da8e30a_0_733:notes"/>
          <p:cNvSpPr txBox="1">
            <a:spLocks noGrp="1"/>
          </p:cNvSpPr>
          <p:nvPr>
            <p:ph type="body" idx="1"/>
          </p:nvPr>
        </p:nvSpPr>
        <p:spPr>
          <a:xfrm>
            <a:off x="685800" y="3609980"/>
            <a:ext cx="5486400" cy="5143500"/>
          </a:xfrm>
          <a:prstGeom prst="rect">
            <a:avLst/>
          </a:prstGeom>
          <a:noFill/>
          <a:ln>
            <a:noFill/>
          </a:ln>
        </p:spPr>
        <p:txBody>
          <a:bodyPr spcFirstLastPara="1" wrap="square" lIns="91425" tIns="45700" rIns="91425" bIns="45700" anchor="t" anchorCtr="0">
            <a:noAutofit/>
          </a:bodyPr>
          <a:lstStyle/>
          <a:p>
            <a:pPr marL="174625" lvl="0" indent="-98425" algn="l" rtl="0">
              <a:lnSpc>
                <a:spcPct val="90000"/>
              </a:lnSpc>
              <a:spcBef>
                <a:spcPts val="0"/>
              </a:spcBef>
              <a:spcAft>
                <a:spcPts val="0"/>
              </a:spcAft>
              <a:buClr>
                <a:schemeClr val="dk1"/>
              </a:buClr>
              <a:buSzPts val="12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10c184d612e_0_173:notes"/>
          <p:cNvSpPr txBox="1">
            <a:spLocks noGrp="1"/>
          </p:cNvSpPr>
          <p:nvPr>
            <p:ph type="sldNum" idx="12"/>
          </p:nvPr>
        </p:nvSpPr>
        <p:spPr>
          <a:xfrm>
            <a:off x="1" y="8866610"/>
            <a:ext cx="6856500" cy="2757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
              <a:t>9</a:t>
            </a:fld>
            <a:endParaRPr/>
          </a:p>
        </p:txBody>
      </p:sp>
      <p:sp>
        <p:nvSpPr>
          <p:cNvPr id="459" name="Google Shape;459;g10c184d612e_0_173:notes"/>
          <p:cNvSpPr>
            <a:spLocks noGrp="1" noRot="1" noChangeAspect="1"/>
          </p:cNvSpPr>
          <p:nvPr>
            <p:ph type="sldImg" idx="2"/>
          </p:nvPr>
        </p:nvSpPr>
        <p:spPr>
          <a:xfrm>
            <a:off x="685800" y="320675"/>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0" name="Google Shape;460;g10c184d612e_0_173:notes"/>
          <p:cNvSpPr txBox="1">
            <a:spLocks noGrp="1"/>
          </p:cNvSpPr>
          <p:nvPr>
            <p:ph type="body" idx="1"/>
          </p:nvPr>
        </p:nvSpPr>
        <p:spPr>
          <a:xfrm>
            <a:off x="685800" y="3609980"/>
            <a:ext cx="5486400" cy="51435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 sz="1050">
                <a:solidFill>
                  <a:srgbClr val="242424"/>
                </a:solidFill>
                <a:highlight>
                  <a:srgbClr val="FFFFFF"/>
                </a:highlight>
              </a:rPr>
              <a:t>C4591001-1002 is the second site for the Covid vaccine</a:t>
            </a:r>
            <a:endParaRPr sz="1050">
              <a:solidFill>
                <a:srgbClr val="242424"/>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endParaRPr sz="1050">
              <a:solidFill>
                <a:srgbClr val="242424"/>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050">
                <a:solidFill>
                  <a:srgbClr val="242424"/>
                </a:solidFill>
                <a:highlight>
                  <a:srgbClr val="FFFFFF"/>
                </a:highlight>
              </a:rPr>
              <a:t>C459 is the Drug Program, 1001 represents the first protocol (trial) for the drug, 1002 is the second site for the trial.</a:t>
            </a:r>
            <a:endParaRPr sz="1050">
              <a:solidFill>
                <a:srgbClr val="242424"/>
              </a:solidFill>
              <a:highlight>
                <a:srgbClr val="FFFFFF"/>
              </a:highlight>
            </a:endParaRPr>
          </a:p>
          <a:p>
            <a:pPr marL="174625" lvl="0" indent="-98425" algn="l" rtl="0">
              <a:lnSpc>
                <a:spcPct val="90000"/>
              </a:lnSpc>
              <a:spcBef>
                <a:spcPts val="0"/>
              </a:spcBef>
              <a:spcAft>
                <a:spcPts val="0"/>
              </a:spcAft>
              <a:buClr>
                <a:schemeClr val="dk1"/>
              </a:buClr>
              <a:buSzPts val="12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10c184d612e_0_173:notes"/>
          <p:cNvSpPr txBox="1">
            <a:spLocks noGrp="1"/>
          </p:cNvSpPr>
          <p:nvPr>
            <p:ph type="sldNum" idx="12"/>
          </p:nvPr>
        </p:nvSpPr>
        <p:spPr>
          <a:xfrm>
            <a:off x="1" y="8866610"/>
            <a:ext cx="6856500" cy="2757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
              <a:t>10</a:t>
            </a:fld>
            <a:endParaRPr/>
          </a:p>
        </p:txBody>
      </p:sp>
      <p:sp>
        <p:nvSpPr>
          <p:cNvPr id="459" name="Google Shape;459;g10c184d612e_0_173:notes"/>
          <p:cNvSpPr>
            <a:spLocks noGrp="1" noRot="1" noChangeAspect="1"/>
          </p:cNvSpPr>
          <p:nvPr>
            <p:ph type="sldImg" idx="2"/>
          </p:nvPr>
        </p:nvSpPr>
        <p:spPr>
          <a:xfrm>
            <a:off x="685800" y="320675"/>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0" name="Google Shape;460;g10c184d612e_0_173:notes"/>
          <p:cNvSpPr txBox="1">
            <a:spLocks noGrp="1"/>
          </p:cNvSpPr>
          <p:nvPr>
            <p:ph type="body" idx="1"/>
          </p:nvPr>
        </p:nvSpPr>
        <p:spPr>
          <a:xfrm>
            <a:off x="685800" y="3609980"/>
            <a:ext cx="5486400" cy="5143500"/>
          </a:xfrm>
          <a:prstGeom prst="rect">
            <a:avLst/>
          </a:prstGeom>
          <a:noFill/>
          <a:ln>
            <a:noFill/>
          </a:ln>
        </p:spPr>
        <p:txBody>
          <a:bodyPr spcFirstLastPara="1" wrap="square" lIns="91425" tIns="45700" rIns="91425" bIns="45700" anchor="t" anchorCtr="0">
            <a:noAutofit/>
          </a:bodyPr>
          <a:lstStyle/>
          <a:p>
            <a:pPr marL="0" indent="0">
              <a:lnSpc>
                <a:spcPct val="114999"/>
              </a:lnSpc>
              <a:buNone/>
            </a:pPr>
            <a:r>
              <a:rPr lang="en">
                <a:highlight>
                  <a:srgbClr val="FFFFFF"/>
                </a:highlight>
              </a:rPr>
              <a:t>SELECT</a:t>
            </a:r>
            <a:br>
              <a:rPr lang="en">
                <a:highlight>
                  <a:srgbClr val="FFFFFF"/>
                </a:highlight>
              </a:rPr>
            </a:br>
            <a:r>
              <a:rPr lang="en">
                <a:highlight>
                  <a:srgbClr val="FFFFFF"/>
                </a:highlight>
              </a:rPr>
              <a:t>R.SUPPLIER AS SMS_NUMBER,</a:t>
            </a:r>
            <a:br>
              <a:rPr lang="en">
                <a:highlight>
                  <a:srgbClr val="FFFFFF"/>
                </a:highlight>
              </a:rPr>
            </a:br>
            <a:r>
              <a:rPr lang="en">
                <a:highlight>
                  <a:srgbClr val="FFFFFF"/>
                </a:highlight>
              </a:rPr>
              <a:t>S.GLOBAL_VENDOR_NAME AS SUPPLIER,</a:t>
            </a:r>
            <a:br>
              <a:rPr lang="en">
                <a:highlight>
                  <a:srgbClr val="FFFFFF"/>
                </a:highlight>
              </a:rPr>
            </a:br>
            <a:r>
              <a:rPr lang="en">
                <a:highlight>
                  <a:srgbClr val="FFFFFF"/>
                </a:highlight>
              </a:rPr>
              <a:t>'GMP_SUPPLIER_CATEGORY_DESC' AS GMP_SUPPLIER_CATEGORY,</a:t>
            </a:r>
            <a:br>
              <a:rPr lang="en">
                <a:highlight>
                  <a:srgbClr val="FFFFFF"/>
                </a:highlight>
              </a:rPr>
            </a:br>
            <a:r>
              <a:rPr lang="en">
                <a:highlight>
                  <a:srgbClr val="FFFFFF"/>
                </a:highlight>
              </a:rPr>
              <a:t>'QUALIFICATION_STATUS' AS STATUS,</a:t>
            </a:r>
            <a:br>
              <a:rPr lang="en">
                <a:highlight>
                  <a:srgbClr val="FFFFFF"/>
                </a:highlight>
              </a:rPr>
            </a:br>
            <a:r>
              <a:rPr lang="en">
                <a:highlight>
                  <a:srgbClr val="FFFFFF"/>
                </a:highlight>
              </a:rPr>
              <a:t>PT.PLANT_LONG_DESC AS CURRENT_LEAD_SITE,</a:t>
            </a:r>
            <a:br>
              <a:rPr lang="en">
                <a:highlight>
                  <a:srgbClr val="FFFFFF"/>
                </a:highlight>
              </a:rPr>
            </a:br>
            <a:r>
              <a:rPr lang="en">
                <a:highlight>
                  <a:srgbClr val="FFFFFF"/>
                </a:highlight>
              </a:rPr>
              <a:t>PT2.PLANT_LONG_DESC AS PLANT,</a:t>
            </a:r>
            <a:br>
              <a:rPr lang="en">
                <a:highlight>
                  <a:srgbClr val="FFFFFF"/>
                </a:highlight>
              </a:rPr>
            </a:br>
            <a:r>
              <a:rPr lang="en">
                <a:highlight>
                  <a:srgbClr val="FFFFFF"/>
                </a:highlight>
              </a:rPr>
              <a:t>S.STREET AS STREET_NAME,</a:t>
            </a:r>
            <a:br>
              <a:rPr lang="en">
                <a:highlight>
                  <a:srgbClr val="FFFFFF"/>
                </a:highlight>
              </a:rPr>
            </a:br>
            <a:r>
              <a:rPr lang="en">
                <a:highlight>
                  <a:srgbClr val="FFFFFF"/>
                </a:highlight>
              </a:rPr>
              <a:t>S.CITY AS LOCATION,</a:t>
            </a:r>
            <a:br>
              <a:rPr lang="en">
                <a:highlight>
                  <a:srgbClr val="FFFFFF"/>
                </a:highlight>
              </a:rPr>
            </a:br>
            <a:r>
              <a:rPr lang="en">
                <a:highlight>
                  <a:srgbClr val="FFFFFF"/>
                </a:highlight>
              </a:rPr>
              <a:t>S.REGION,</a:t>
            </a:r>
            <a:br>
              <a:rPr lang="en">
                <a:highlight>
                  <a:srgbClr val="FFFFFF"/>
                </a:highlight>
              </a:rPr>
            </a:br>
            <a:r>
              <a:rPr lang="en">
                <a:highlight>
                  <a:srgbClr val="FFFFFF"/>
                </a:highlight>
              </a:rPr>
              <a:t>S.POSTAL_CODE,</a:t>
            </a:r>
            <a:br>
              <a:rPr lang="en">
                <a:highlight>
                  <a:srgbClr val="FFFFFF"/>
                </a:highlight>
              </a:rPr>
            </a:br>
            <a:r>
              <a:rPr lang="en">
                <a:highlight>
                  <a:srgbClr val="FFFFFF"/>
                </a:highlight>
              </a:rPr>
              <a:t>S.COUNTRY_KEY,</a:t>
            </a:r>
            <a:br>
              <a:rPr lang="en">
                <a:highlight>
                  <a:srgbClr val="FFFFFF"/>
                </a:highlight>
              </a:rPr>
            </a:br>
            <a:r>
              <a:rPr lang="en">
                <a:highlight>
                  <a:srgbClr val="FFFFFF"/>
                </a:highlight>
              </a:rPr>
              <a:t>ISNULL(MTM.MATERIAL_DESC,MTM2.MATERIAL_TEXT) AS MATERIAL,</a:t>
            </a:r>
            <a:br>
              <a:rPr lang="en">
                <a:highlight>
                  <a:srgbClr val="FFFFFF"/>
                </a:highlight>
              </a:rPr>
            </a:br>
            <a:r>
              <a:rPr lang="en">
                <a:highlight>
                  <a:srgbClr val="FFFFFF"/>
                </a:highlight>
              </a:rPr>
              <a:t>'GMP_SC_CATEGORY_DESC' AS GMP_SC_CATEGORY,</a:t>
            </a:r>
            <a:br>
              <a:rPr lang="en">
                <a:highlight>
                  <a:srgbClr val="FFFFFF"/>
                </a:highlight>
              </a:rPr>
            </a:br>
            <a:r>
              <a:rPr lang="en">
                <a:highlight>
                  <a:srgbClr val="FFFFFF"/>
                </a:highlight>
              </a:rPr>
              <a:t>'PQS_TABLE_LINK_DESC' AS PQS_TABLE_LINK_DESC,</a:t>
            </a:r>
            <a:br>
              <a:rPr lang="en">
                <a:highlight>
                  <a:srgbClr val="FFFFFF"/>
                </a:highlight>
              </a:rPr>
            </a:br>
            <a:r>
              <a:rPr lang="en">
                <a:highlight>
                  <a:srgbClr val="FFFFFF"/>
                </a:highlight>
              </a:rPr>
              <a:t>R.ES_PRODUCT_TYPE,</a:t>
            </a:r>
            <a:br>
              <a:rPr lang="en">
                <a:highlight>
                  <a:srgbClr val="FFFFFF"/>
                </a:highlight>
              </a:rPr>
            </a:br>
            <a:r>
              <a:rPr lang="en">
                <a:highlight>
                  <a:srgbClr val="FFFFFF"/>
                </a:highlight>
              </a:rPr>
              <a:t>D.COMBINATION_TYPE_DESC</a:t>
            </a:r>
            <a:br>
              <a:rPr lang="en">
                <a:highlight>
                  <a:srgbClr val="FFFFFF"/>
                </a:highlight>
              </a:rPr>
            </a:br>
            <a:r>
              <a:rPr lang="en">
                <a:highlight>
                  <a:srgbClr val="FFFFFF"/>
                </a:highlight>
              </a:rPr>
              <a:t>FROM PGS_UDH_CDM.ECC_SMS_REPORTING R</a:t>
            </a:r>
            <a:br>
              <a:rPr lang="en">
                <a:highlight>
                  <a:srgbClr val="FFFFFF"/>
                </a:highlight>
              </a:rPr>
            </a:br>
            <a:r>
              <a:rPr lang="en">
                <a:highlight>
                  <a:srgbClr val="FFFFFF"/>
                </a:highlight>
              </a:rPr>
              <a:t>INNER JOIN PGS_UDH_CDM.ECC_SMS_SUPPLIER S ON R.SUPPLIER=S.VENDOR_KEY</a:t>
            </a:r>
            <a:br>
              <a:rPr lang="en">
                <a:highlight>
                  <a:srgbClr val="FFFFFF"/>
                </a:highlight>
              </a:rPr>
            </a:br>
            <a:r>
              <a:rPr lang="en">
                <a:highlight>
                  <a:srgbClr val="FFFFFF"/>
                </a:highlight>
              </a:rPr>
              <a:t>LEFT JOIN PGS_UDH_CDM.ECC_PLANT PT ON R.CURRENT_LEAD_SITE=PT.PLANT_KEY</a:t>
            </a:r>
            <a:br>
              <a:rPr lang="en">
                <a:highlight>
                  <a:srgbClr val="FFFFFF"/>
                </a:highlight>
              </a:rPr>
            </a:br>
            <a:r>
              <a:rPr lang="en">
                <a:highlight>
                  <a:srgbClr val="FFFFFF"/>
                </a:highlight>
              </a:rPr>
              <a:t>LEFT JOIN PGS_UDH_CDM.ECC_PLANT PT2 ON R.PLANT_KEY=PT2.PLANT_KEY</a:t>
            </a:r>
            <a:br>
              <a:rPr lang="en">
                <a:highlight>
                  <a:srgbClr val="FFFFFF"/>
                </a:highlight>
              </a:rPr>
            </a:br>
            <a:r>
              <a:rPr lang="en">
                <a:highlight>
                  <a:srgbClr val="FFFFFF"/>
                </a:highlight>
              </a:rPr>
              <a:t>LEFT JOIN PGS_UDH_METRICS.ECC_SMS_DETAIL D ON R.SUPPLIER=D.SUPPLIER AND R.COMBINATION_TYPE=D.COMBINATION_TYPE</a:t>
            </a:r>
            <a:br>
              <a:rPr lang="en">
                <a:highlight>
                  <a:srgbClr val="FFFFFF"/>
                </a:highlight>
              </a:rPr>
            </a:br>
            <a:r>
              <a:rPr lang="en">
                <a:highlight>
                  <a:srgbClr val="FFFFFF"/>
                </a:highlight>
              </a:rPr>
              <a:t>LEFT JOIN PGS_UDH_CDM.ECC_MATERIAL_MASTER MTM ON R.MATERIAL_KEY=MTM.MATERIAL_KEY</a:t>
            </a:r>
            <a:br>
              <a:rPr lang="en">
                <a:highlight>
                  <a:srgbClr val="FFFFFF"/>
                </a:highlight>
              </a:rPr>
            </a:br>
            <a:r>
              <a:rPr lang="en">
                <a:highlight>
                  <a:srgbClr val="FFFFFF"/>
                </a:highlight>
              </a:rPr>
              <a:t>LEFT JOIN PGS_UDH_CDM.NON_SAP_MATERIAL_MASTER MTM2 ON R.MATERIAL_KEY=MTM2.MATERIAL_KEY LIMIT 1000;</a:t>
            </a:r>
            <a:endParaRPr lang="en-US"/>
          </a:p>
          <a:p>
            <a:pPr marL="174625" lvl="0" indent="-98425" algn="l" rtl="0">
              <a:lnSpc>
                <a:spcPct val="90000"/>
              </a:lnSpc>
              <a:spcBef>
                <a:spcPts val="0"/>
              </a:spcBef>
              <a:spcAft>
                <a:spcPts val="0"/>
              </a:spcAft>
              <a:buClr>
                <a:schemeClr val="dk1"/>
              </a:buClr>
              <a:buSzPts val="1200"/>
              <a:buNone/>
            </a:pPr>
            <a:endParaRPr/>
          </a:p>
        </p:txBody>
      </p:sp>
    </p:spTree>
    <p:extLst>
      <p:ext uri="{BB962C8B-B14F-4D97-AF65-F5344CB8AC3E}">
        <p14:creationId xmlns:p14="http://schemas.microsoft.com/office/powerpoint/2010/main" val="1204954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10c184d612e_0_107:notes"/>
          <p:cNvSpPr txBox="1">
            <a:spLocks noGrp="1"/>
          </p:cNvSpPr>
          <p:nvPr>
            <p:ph type="sldNum" idx="12"/>
          </p:nvPr>
        </p:nvSpPr>
        <p:spPr>
          <a:xfrm>
            <a:off x="1" y="8866610"/>
            <a:ext cx="6856500" cy="2757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
              <a:t>11</a:t>
            </a:fld>
            <a:endParaRPr/>
          </a:p>
        </p:txBody>
      </p:sp>
      <p:sp>
        <p:nvSpPr>
          <p:cNvPr id="538" name="Google Shape;538;g10c184d612e_0_107:notes"/>
          <p:cNvSpPr>
            <a:spLocks noGrp="1" noRot="1" noChangeAspect="1"/>
          </p:cNvSpPr>
          <p:nvPr>
            <p:ph type="sldImg" idx="2"/>
          </p:nvPr>
        </p:nvSpPr>
        <p:spPr>
          <a:xfrm>
            <a:off x="685800" y="320675"/>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9" name="Google Shape;539;g10c184d612e_0_107:notes"/>
          <p:cNvSpPr txBox="1">
            <a:spLocks noGrp="1"/>
          </p:cNvSpPr>
          <p:nvPr>
            <p:ph type="body" idx="1"/>
          </p:nvPr>
        </p:nvSpPr>
        <p:spPr>
          <a:xfrm>
            <a:off x="685800" y="3609980"/>
            <a:ext cx="5486400" cy="5143500"/>
          </a:xfrm>
          <a:prstGeom prst="rect">
            <a:avLst/>
          </a:prstGeom>
          <a:noFill/>
          <a:ln>
            <a:noFill/>
          </a:ln>
        </p:spPr>
        <p:txBody>
          <a:bodyPr spcFirstLastPara="1" wrap="square" lIns="91425" tIns="45700" rIns="91425" bIns="45700" anchor="t" anchorCtr="0">
            <a:noAutofit/>
          </a:bodyPr>
          <a:lstStyle/>
          <a:p>
            <a:pPr marL="174625" lvl="0" indent="-98425" algn="l" rtl="0">
              <a:lnSpc>
                <a:spcPct val="90000"/>
              </a:lnSpc>
              <a:spcBef>
                <a:spcPts val="0"/>
              </a:spcBef>
              <a:spcAft>
                <a:spcPts val="0"/>
              </a:spcAft>
              <a:buClr>
                <a:schemeClr val="dk1"/>
              </a:buClr>
              <a:buSzPts val="12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4.xml"/><Relationship Id="rId7" Type="http://schemas.openxmlformats.org/officeDocument/2006/relationships/image" Target="../media/image8.jpe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7.emf"/><Relationship Id="rId5" Type="http://schemas.openxmlformats.org/officeDocument/2006/relationships/oleObject" Target="../embeddings/oleObject2.bin"/><Relationship Id="rId4" Type="http://schemas.openxmlformats.org/officeDocument/2006/relationships/slideMaster" Target="../slideMasters/slideMaster3.xml"/><Relationship Id="rId9" Type="http://schemas.openxmlformats.org/officeDocument/2006/relationships/image" Target="../media/image10.png"/></Relationships>
</file>

<file path=ppt/slideLayouts/_rels/slideLayout47.xml.rels><?xml version="1.0" encoding="UTF-8" standalone="yes"?>
<Relationships xmlns="http://schemas.openxmlformats.org/package/2006/relationships"><Relationship Id="rId3" Type="http://schemas.openxmlformats.org/officeDocument/2006/relationships/slideMaster" Target="../slideMasters/slideMaster3.xml"/><Relationship Id="rId7" Type="http://schemas.openxmlformats.org/officeDocument/2006/relationships/image" Target="../media/image10.png"/><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11.jpe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3.xml"/><Relationship Id="rId1" Type="http://schemas.openxmlformats.org/officeDocument/2006/relationships/tags" Target="../tags/tag6.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7.xml"/></Relationships>
</file>

<file path=ppt/slideLayouts/_rels/slideLayout5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8.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tags" Target="../tags/tag9.xml"/><Relationship Id="rId4" Type="http://schemas.openxmlformats.org/officeDocument/2006/relationships/image" Target="../media/image6.emf"/></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1_Title Slide">
  <p:cSld name="1_Title Slide">
    <p:bg>
      <p:bgPr>
        <a:solidFill>
          <a:srgbClr val="F2F2F2"/>
        </a:solidFill>
        <a:effectLst/>
      </p:bgPr>
    </p:bg>
    <p:spTree>
      <p:nvGrpSpPr>
        <p:cNvPr id="1" name="Shape 56"/>
        <p:cNvGrpSpPr/>
        <p:nvPr/>
      </p:nvGrpSpPr>
      <p:grpSpPr>
        <a:xfrm>
          <a:off x="0" y="0"/>
          <a:ext cx="0" cy="0"/>
          <a:chOff x="0" y="0"/>
          <a:chExt cx="0" cy="0"/>
        </a:xfrm>
      </p:grpSpPr>
      <p:pic>
        <p:nvPicPr>
          <p:cNvPr id="57" name="Google Shape;57;p14"/>
          <p:cNvPicPr preferRelativeResize="0"/>
          <p:nvPr/>
        </p:nvPicPr>
        <p:blipFill rotWithShape="1">
          <a:blip r:embed="rId2">
            <a:alphaModFix/>
          </a:blip>
          <a:srcRect b="4852"/>
          <a:stretch/>
        </p:blipFill>
        <p:spPr>
          <a:xfrm>
            <a:off x="3623902" y="-7760"/>
            <a:ext cx="5520099" cy="5051250"/>
          </a:xfrm>
          <a:prstGeom prst="rect">
            <a:avLst/>
          </a:prstGeom>
          <a:noFill/>
          <a:ln>
            <a:noFill/>
          </a:ln>
        </p:spPr>
      </p:pic>
      <p:sp>
        <p:nvSpPr>
          <p:cNvPr id="58" name="Google Shape;58;p14"/>
          <p:cNvSpPr txBox="1">
            <a:spLocks noGrp="1"/>
          </p:cNvSpPr>
          <p:nvPr>
            <p:ph type="ctrTitle"/>
          </p:nvPr>
        </p:nvSpPr>
        <p:spPr>
          <a:xfrm>
            <a:off x="336130" y="692658"/>
            <a:ext cx="3176100" cy="14265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2600"/>
              <a:buFont typeface="Calibri"/>
              <a:buNone/>
              <a:defRPr sz="2600">
                <a:solidFill>
                  <a:schemeClr val="dk1"/>
                </a:solidFill>
                <a:latin typeface="Calibri"/>
                <a:ea typeface="Calibri"/>
                <a:cs typeface="Calibri"/>
                <a:sym typeface="Calibri"/>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59" name="Google Shape;59;p14"/>
          <p:cNvSpPr txBox="1">
            <a:spLocks noGrp="1"/>
          </p:cNvSpPr>
          <p:nvPr>
            <p:ph type="body" idx="1"/>
          </p:nvPr>
        </p:nvSpPr>
        <p:spPr>
          <a:xfrm>
            <a:off x="336130" y="2887218"/>
            <a:ext cx="3176100" cy="679200"/>
          </a:xfrm>
          <a:prstGeom prst="rect">
            <a:avLst/>
          </a:prstGeom>
          <a:noFill/>
          <a:ln>
            <a:noFill/>
          </a:ln>
        </p:spPr>
        <p:txBody>
          <a:bodyPr spcFirstLastPara="1" wrap="square" lIns="0" tIns="0" rIns="0" bIns="0" anchor="b" anchorCtr="0">
            <a:normAutofit/>
          </a:bodyPr>
          <a:lstStyle>
            <a:lvl1pPr marL="457200" lvl="0" indent="-228600" algn="l" rtl="0">
              <a:lnSpc>
                <a:spcPct val="90000"/>
              </a:lnSpc>
              <a:spcBef>
                <a:spcPts val="500"/>
              </a:spcBef>
              <a:spcAft>
                <a:spcPts val="0"/>
              </a:spcAft>
              <a:buClr>
                <a:schemeClr val="dk1"/>
              </a:buClr>
              <a:buSzPts val="1400"/>
              <a:buNone/>
              <a:defRPr sz="1400">
                <a:solidFill>
                  <a:schemeClr val="dk1"/>
                </a:solidFill>
                <a:latin typeface="Calibri"/>
                <a:ea typeface="Calibri"/>
                <a:cs typeface="Calibri"/>
                <a:sym typeface="Calibri"/>
              </a:defRPr>
            </a:lvl1pPr>
            <a:lvl2pPr marL="914400" lvl="1" indent="-228600" algn="l" rtl="0">
              <a:lnSpc>
                <a:spcPct val="90000"/>
              </a:lnSpc>
              <a:spcBef>
                <a:spcPts val="400"/>
              </a:spcBef>
              <a:spcAft>
                <a:spcPts val="0"/>
              </a:spcAft>
              <a:buClr>
                <a:schemeClr val="dk1"/>
              </a:buClr>
              <a:buSzPts val="1800"/>
              <a:buNone/>
              <a:defRPr/>
            </a:lvl2pPr>
            <a:lvl3pPr marL="1371600" lvl="2" indent="-228600" algn="l" rtl="0">
              <a:lnSpc>
                <a:spcPct val="90000"/>
              </a:lnSpc>
              <a:spcBef>
                <a:spcPts val="400"/>
              </a:spcBef>
              <a:spcAft>
                <a:spcPts val="0"/>
              </a:spcAft>
              <a:buClr>
                <a:schemeClr val="dk1"/>
              </a:buClr>
              <a:buSzPts val="1500"/>
              <a:buNone/>
              <a:defRPr/>
            </a:lvl3pPr>
            <a:lvl4pPr marL="1828800" lvl="3" indent="-228600" algn="l" rtl="0">
              <a:lnSpc>
                <a:spcPct val="90000"/>
              </a:lnSpc>
              <a:spcBef>
                <a:spcPts val="400"/>
              </a:spcBef>
              <a:spcAft>
                <a:spcPts val="0"/>
              </a:spcAft>
              <a:buClr>
                <a:schemeClr val="dk1"/>
              </a:buClr>
              <a:buSzPts val="1400"/>
              <a:buNone/>
              <a:defRPr/>
            </a:lvl4pPr>
            <a:lvl5pPr marL="2286000" lvl="4" indent="-228600" algn="l" rtl="0">
              <a:lnSpc>
                <a:spcPct val="90000"/>
              </a:lnSpc>
              <a:spcBef>
                <a:spcPts val="400"/>
              </a:spcBef>
              <a:spcAft>
                <a:spcPts val="0"/>
              </a:spcAft>
              <a:buClr>
                <a:schemeClr val="dk1"/>
              </a:buClr>
              <a:buSzPts val="1400"/>
              <a:buNone/>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60" name="Google Shape;60;p14"/>
          <p:cNvSpPr txBox="1">
            <a:spLocks noGrp="1"/>
          </p:cNvSpPr>
          <p:nvPr>
            <p:ph type="body" idx="2"/>
          </p:nvPr>
        </p:nvSpPr>
        <p:spPr>
          <a:xfrm>
            <a:off x="336130" y="3730752"/>
            <a:ext cx="3176100" cy="328800"/>
          </a:xfrm>
          <a:prstGeom prst="rect">
            <a:avLst/>
          </a:prstGeom>
          <a:noFill/>
          <a:ln>
            <a:noFill/>
          </a:ln>
        </p:spPr>
        <p:txBody>
          <a:bodyPr spcFirstLastPara="1" wrap="square" lIns="0" tIns="0" rIns="0" bIns="0" anchor="t" anchorCtr="0">
            <a:normAutofit/>
          </a:bodyPr>
          <a:lstStyle>
            <a:lvl1pPr marL="457200" lvl="0" indent="-228600" algn="l" rtl="0">
              <a:lnSpc>
                <a:spcPct val="90000"/>
              </a:lnSpc>
              <a:spcBef>
                <a:spcPts val="200"/>
              </a:spcBef>
              <a:spcAft>
                <a:spcPts val="0"/>
              </a:spcAft>
              <a:buClr>
                <a:schemeClr val="dk1"/>
              </a:buClr>
              <a:buSzPts val="900"/>
              <a:buNone/>
              <a:defRPr sz="900">
                <a:solidFill>
                  <a:schemeClr val="dk1"/>
                </a:solidFill>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grpSp>
        <p:nvGrpSpPr>
          <p:cNvPr id="61" name="Google Shape;61;p14"/>
          <p:cNvGrpSpPr/>
          <p:nvPr/>
        </p:nvGrpSpPr>
        <p:grpSpPr>
          <a:xfrm>
            <a:off x="335189" y="443398"/>
            <a:ext cx="440899" cy="34200"/>
            <a:chOff x="616542" y="591197"/>
            <a:chExt cx="587708" cy="45600"/>
          </a:xfrm>
        </p:grpSpPr>
        <p:sp>
          <p:nvSpPr>
            <p:cNvPr id="62" name="Google Shape;62;p14"/>
            <p:cNvSpPr/>
            <p:nvPr/>
          </p:nvSpPr>
          <p:spPr>
            <a:xfrm>
              <a:off x="616542" y="591197"/>
              <a:ext cx="294000" cy="45600"/>
            </a:xfrm>
            <a:prstGeom prst="rect">
              <a:avLst/>
            </a:prstGeom>
            <a:solidFill>
              <a:srgbClr val="0000C9"/>
            </a:solidFill>
            <a:ln>
              <a:noFill/>
            </a:ln>
          </p:spPr>
          <p:txBody>
            <a:bodyPr spcFirstLastPara="1" wrap="square" lIns="91400" tIns="91400" rIns="91400" bIns="91400" anchor="ctr" anchorCtr="0">
              <a:noAutofit/>
            </a:bodyPr>
            <a:lstStyle/>
            <a:p>
              <a:pPr marL="0" marR="0" lvl="0" indent="0" algn="l" rtl="0">
                <a:lnSpc>
                  <a:spcPct val="100000"/>
                </a:lnSpc>
                <a:spcBef>
                  <a:spcPts val="0"/>
                </a:spcBef>
                <a:spcAft>
                  <a:spcPts val="0"/>
                </a:spcAft>
                <a:buClr>
                  <a:schemeClr val="dk1"/>
                </a:buClr>
                <a:buSzPts val="1900"/>
                <a:buFont typeface="Calibri"/>
                <a:buNone/>
              </a:pPr>
              <a:endParaRPr sz="1900" b="0" i="0" u="none" strike="noStrike" cap="none">
                <a:solidFill>
                  <a:schemeClr val="dk1"/>
                </a:solidFill>
                <a:latin typeface="Calibri"/>
                <a:ea typeface="Calibri"/>
                <a:cs typeface="Calibri"/>
                <a:sym typeface="Calibri"/>
              </a:endParaRPr>
            </a:p>
          </p:txBody>
        </p:sp>
        <p:sp>
          <p:nvSpPr>
            <p:cNvPr id="63" name="Google Shape;63;p14"/>
            <p:cNvSpPr/>
            <p:nvPr/>
          </p:nvSpPr>
          <p:spPr>
            <a:xfrm>
              <a:off x="910250" y="591197"/>
              <a:ext cx="294000" cy="45600"/>
            </a:xfrm>
            <a:prstGeom prst="rect">
              <a:avLst/>
            </a:prstGeom>
            <a:solidFill>
              <a:srgbClr val="0095FF"/>
            </a:solidFill>
            <a:ln>
              <a:noFill/>
            </a:ln>
          </p:spPr>
          <p:txBody>
            <a:bodyPr spcFirstLastPara="1" wrap="square" lIns="91400" tIns="91400" rIns="91400" bIns="91400" anchor="ctr" anchorCtr="0">
              <a:noAutofit/>
            </a:bodyPr>
            <a:lstStyle/>
            <a:p>
              <a:pPr marL="0" marR="0" lvl="0" indent="0" algn="l" rtl="0">
                <a:lnSpc>
                  <a:spcPct val="100000"/>
                </a:lnSpc>
                <a:spcBef>
                  <a:spcPts val="0"/>
                </a:spcBef>
                <a:spcAft>
                  <a:spcPts val="0"/>
                </a:spcAft>
                <a:buClr>
                  <a:schemeClr val="dk1"/>
                </a:buClr>
                <a:buSzPts val="1900"/>
                <a:buFont typeface="Calibri"/>
                <a:buNone/>
              </a:pPr>
              <a:endParaRPr sz="1900" b="0" i="0" u="none" strike="noStrike" cap="none">
                <a:solidFill>
                  <a:schemeClr val="dk1"/>
                </a:solidFill>
                <a:latin typeface="Calibri"/>
                <a:ea typeface="Calibri"/>
                <a:cs typeface="Calibri"/>
                <a:sym typeface="Calibri"/>
              </a:endParaRPr>
            </a:p>
          </p:txBody>
        </p:sp>
      </p:grpSp>
      <p:sp>
        <p:nvSpPr>
          <p:cNvPr id="64" name="Google Shape;64;p14"/>
          <p:cNvSpPr/>
          <p:nvPr/>
        </p:nvSpPr>
        <p:spPr>
          <a:xfrm>
            <a:off x="1" y="4662112"/>
            <a:ext cx="9144000" cy="481200"/>
          </a:xfrm>
          <a:prstGeom prst="rect">
            <a:avLst/>
          </a:prstGeom>
          <a:solidFill>
            <a:schemeClr val="lt1"/>
          </a:solidFill>
          <a:ln>
            <a:noFill/>
          </a:ln>
        </p:spPr>
        <p:txBody>
          <a:bodyPr spcFirstLastPara="1" wrap="square" lIns="91400" tIns="91400" rIns="91400" bIns="91400" anchor="ctr" anchorCtr="0">
            <a:noAutofit/>
          </a:bodyPr>
          <a:lstStyle/>
          <a:p>
            <a:pPr marL="0" marR="0" lvl="0" indent="0" algn="l" rtl="0">
              <a:lnSpc>
                <a:spcPct val="100000"/>
              </a:lnSpc>
              <a:spcBef>
                <a:spcPts val="0"/>
              </a:spcBef>
              <a:spcAft>
                <a:spcPts val="0"/>
              </a:spcAft>
              <a:buClr>
                <a:schemeClr val="dk1"/>
              </a:buClr>
              <a:buSzPts val="1900"/>
              <a:buFont typeface="Calibri"/>
              <a:buNone/>
            </a:pPr>
            <a:endParaRPr sz="1900" b="0" i="0" u="none" strike="noStrike" cap="none">
              <a:solidFill>
                <a:schemeClr val="dk1"/>
              </a:solidFill>
              <a:latin typeface="Calibri"/>
              <a:ea typeface="Calibri"/>
              <a:cs typeface="Calibri"/>
              <a:sym typeface="Calibri"/>
            </a:endParaRPr>
          </a:p>
        </p:txBody>
      </p:sp>
      <p:sp>
        <p:nvSpPr>
          <p:cNvPr id="65" name="Google Shape;65;p14"/>
          <p:cNvSpPr txBox="1"/>
          <p:nvPr/>
        </p:nvSpPr>
        <p:spPr>
          <a:xfrm>
            <a:off x="8599743" y="4727697"/>
            <a:ext cx="207300" cy="251400"/>
          </a:xfrm>
          <a:prstGeom prst="rect">
            <a:avLst/>
          </a:prstGeom>
          <a:noFill/>
          <a:ln>
            <a:noFill/>
          </a:ln>
        </p:spPr>
        <p:txBody>
          <a:bodyPr spcFirstLastPara="1" wrap="square" lIns="0" tIns="0" rIns="0" bIns="0" anchor="b" anchorCtr="0">
            <a:noAutofit/>
          </a:bodyPr>
          <a:lstStyle/>
          <a:p>
            <a:pPr marL="0" marR="0" lvl="0" indent="0" algn="r" rtl="0">
              <a:lnSpc>
                <a:spcPct val="90000"/>
              </a:lnSpc>
              <a:spcBef>
                <a:spcPts val="0"/>
              </a:spcBef>
              <a:spcAft>
                <a:spcPts val="0"/>
              </a:spcAft>
              <a:buClr>
                <a:srgbClr val="000000"/>
              </a:buClr>
              <a:buSzPts val="600"/>
              <a:buFont typeface="Arial"/>
              <a:buNone/>
            </a:pPr>
            <a:fld id="{00000000-1234-1234-1234-123412341234}" type="slidenum">
              <a:rPr lang="en" sz="600" b="0" i="0" u="none" strike="noStrike" cap="none">
                <a:solidFill>
                  <a:srgbClr val="A1AAB1"/>
                </a:solidFill>
                <a:latin typeface="Calibri"/>
                <a:ea typeface="Calibri"/>
                <a:cs typeface="Calibri"/>
                <a:sym typeface="Calibri"/>
              </a:rPr>
              <a:t>‹#›</a:t>
            </a:fld>
            <a:endParaRPr sz="600" b="0" i="0" u="none" strike="noStrike" cap="none">
              <a:solidFill>
                <a:srgbClr val="A1AAB1"/>
              </a:solidFill>
              <a:latin typeface="Calibri"/>
              <a:ea typeface="Calibri"/>
              <a:cs typeface="Calibri"/>
              <a:sym typeface="Calibri"/>
            </a:endParaRPr>
          </a:p>
        </p:txBody>
      </p:sp>
      <p:sp>
        <p:nvSpPr>
          <p:cNvPr id="66" name="Google Shape;66;p14"/>
          <p:cNvSpPr txBox="1"/>
          <p:nvPr/>
        </p:nvSpPr>
        <p:spPr>
          <a:xfrm>
            <a:off x="4571999" y="4727697"/>
            <a:ext cx="4011900" cy="251400"/>
          </a:xfrm>
          <a:prstGeom prst="rect">
            <a:avLst/>
          </a:prstGeom>
          <a:noFill/>
          <a:ln>
            <a:noFill/>
          </a:ln>
        </p:spPr>
        <p:txBody>
          <a:bodyPr spcFirstLastPara="1" wrap="square" lIns="0" tIns="0" rIns="0" bIns="0" anchor="b" anchorCtr="0">
            <a:noAutofit/>
          </a:bodyPr>
          <a:lstStyle/>
          <a:p>
            <a:pPr marL="0" marR="0" lvl="0" indent="0" algn="r" rtl="0">
              <a:lnSpc>
                <a:spcPct val="90000"/>
              </a:lnSpc>
              <a:spcBef>
                <a:spcPts val="0"/>
              </a:spcBef>
              <a:spcAft>
                <a:spcPts val="0"/>
              </a:spcAft>
              <a:buClr>
                <a:srgbClr val="A1AAB1"/>
              </a:buClr>
              <a:buSzPts val="600"/>
              <a:buFont typeface="Calibri"/>
              <a:buNone/>
            </a:pPr>
            <a:r>
              <a:rPr lang="en" sz="600" b="0" i="0" u="none" strike="noStrike" cap="none">
                <a:solidFill>
                  <a:srgbClr val="A1AAB1"/>
                </a:solidFill>
                <a:latin typeface="Calibri"/>
                <a:ea typeface="Calibri"/>
                <a:cs typeface="Calibri"/>
                <a:sym typeface="Calibri"/>
              </a:rPr>
              <a:t>Confidential</a:t>
            </a:r>
            <a:endParaRPr sz="600" b="1" i="0" u="none" strike="noStrike" cap="none">
              <a:solidFill>
                <a:srgbClr val="A1AAB1"/>
              </a:solidFill>
              <a:latin typeface="Calibri"/>
              <a:ea typeface="Calibri"/>
              <a:cs typeface="Calibri"/>
              <a:sym typeface="Calibri"/>
            </a:endParaRPr>
          </a:p>
        </p:txBody>
      </p:sp>
      <p:sp>
        <p:nvSpPr>
          <p:cNvPr id="67" name="Google Shape;67;p14"/>
          <p:cNvSpPr txBox="1"/>
          <p:nvPr/>
        </p:nvSpPr>
        <p:spPr>
          <a:xfrm>
            <a:off x="1296500" y="4727697"/>
            <a:ext cx="3107400" cy="25140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Clr>
                <a:schemeClr val="dk1"/>
              </a:buClr>
              <a:buSzPts val="600"/>
              <a:buFont typeface="Arial"/>
              <a:buNone/>
            </a:pPr>
            <a:r>
              <a:rPr lang="en" sz="600" b="0" i="0" u="none" strike="noStrike" cap="none">
                <a:solidFill>
                  <a:srgbClr val="0000C9"/>
                </a:solidFill>
                <a:latin typeface="Calibri"/>
                <a:ea typeface="Calibri"/>
                <a:cs typeface="Calibri"/>
                <a:sym typeface="Calibri"/>
              </a:rPr>
              <a:t>Breakthroughs that change patients’ lives</a:t>
            </a:r>
            <a:endParaRPr sz="1100" b="0" i="0" u="none" strike="noStrike" cap="none">
              <a:solidFill>
                <a:srgbClr val="000000"/>
              </a:solidFill>
              <a:latin typeface="Arial"/>
              <a:ea typeface="Arial"/>
              <a:cs typeface="Arial"/>
              <a:sym typeface="Arial"/>
            </a:endParaRPr>
          </a:p>
        </p:txBody>
      </p:sp>
      <p:pic>
        <p:nvPicPr>
          <p:cNvPr id="68" name="Google Shape;68;p14"/>
          <p:cNvPicPr preferRelativeResize="0"/>
          <p:nvPr/>
        </p:nvPicPr>
        <p:blipFill rotWithShape="1">
          <a:blip r:embed="rId3">
            <a:alphaModFix/>
          </a:blip>
          <a:srcRect t="787" b="787"/>
          <a:stretch/>
        </p:blipFill>
        <p:spPr>
          <a:xfrm>
            <a:off x="335186" y="4759997"/>
            <a:ext cx="685980" cy="27885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Calibri"/>
              <a:buNone/>
              <a:defRPr sz="2400"/>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23" name="Google Shape;123;p23"/>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rm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24" name="Google Shape;124;p23"/>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25" name="Google Shape;125;p2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26" name="Google Shape;126;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27" name="Google Shape;127;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Calibri"/>
              <a:buNone/>
              <a:defRPr sz="2400"/>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30" name="Google Shape;130;p24"/>
          <p:cNvSpPr>
            <a:spLocks noGrp="1"/>
          </p:cNvSpPr>
          <p:nvPr>
            <p:ph type="pic" idx="2"/>
          </p:nvPr>
        </p:nvSpPr>
        <p:spPr>
          <a:xfrm>
            <a:off x="3887391" y="740569"/>
            <a:ext cx="4629300" cy="3655200"/>
          </a:xfrm>
          <a:prstGeom prst="rect">
            <a:avLst/>
          </a:prstGeom>
          <a:noFill/>
          <a:ln>
            <a:noFill/>
          </a:ln>
        </p:spPr>
      </p:sp>
      <p:sp>
        <p:nvSpPr>
          <p:cNvPr id="131" name="Google Shape;131;p24"/>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32" name="Google Shape;132;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33" name="Google Shape;133;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34" name="Google Shape;134;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37" name="Google Shape;137;p25"/>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38" name="Google Shape;138;p2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39" name="Google Shape;139;p2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40" name="Google Shape;140;p2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43" name="Google Shape;143;p26"/>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44" name="Google Shape;144;p2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45" name="Google Shape;145;p2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46" name="Google Shape;146;p2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147"/>
        <p:cNvGrpSpPr/>
        <p:nvPr/>
      </p:nvGrpSpPr>
      <p:grpSpPr>
        <a:xfrm>
          <a:off x="0" y="0"/>
          <a:ext cx="0" cy="0"/>
          <a:chOff x="0" y="0"/>
          <a:chExt cx="0" cy="0"/>
        </a:xfrm>
      </p:grpSpPr>
      <p:sp>
        <p:nvSpPr>
          <p:cNvPr id="148" name="Google Shape;148;p27"/>
          <p:cNvSpPr txBox="1">
            <a:spLocks noGrp="1"/>
          </p:cNvSpPr>
          <p:nvPr>
            <p:ph type="body" idx="1"/>
          </p:nvPr>
        </p:nvSpPr>
        <p:spPr>
          <a:xfrm>
            <a:off x="336129" y="1351026"/>
            <a:ext cx="8472000" cy="2962500"/>
          </a:xfrm>
          <a:prstGeom prst="rect">
            <a:avLst/>
          </a:prstGeom>
          <a:noFill/>
          <a:ln>
            <a:noFill/>
          </a:ln>
        </p:spPr>
        <p:txBody>
          <a:bodyPr spcFirstLastPara="1" wrap="square" lIns="34275" tIns="34275" rIns="34275" bIns="34275" anchor="t" anchorCtr="0">
            <a:noAutofit/>
          </a:bodyPr>
          <a:lstStyle>
            <a:lvl1pPr marL="457200" lvl="0" indent="-323850" algn="l" rtl="0">
              <a:lnSpc>
                <a:spcPct val="90000"/>
              </a:lnSpc>
              <a:spcBef>
                <a:spcPts val="1500"/>
              </a:spcBef>
              <a:spcAft>
                <a:spcPts val="0"/>
              </a:spcAft>
              <a:buClr>
                <a:schemeClr val="dk1"/>
              </a:buClr>
              <a:buSzPts val="1500"/>
              <a:buFont typeface="Arial"/>
              <a:buAutoNum type="arabicPeriod"/>
              <a:defRPr/>
            </a:lvl1pPr>
            <a:lvl2pPr marL="914400" lvl="1" indent="-317500" algn="l" rtl="0">
              <a:lnSpc>
                <a:spcPct val="90000"/>
              </a:lnSpc>
              <a:spcBef>
                <a:spcPts val="800"/>
              </a:spcBef>
              <a:spcAft>
                <a:spcPts val="0"/>
              </a:spcAft>
              <a:buClr>
                <a:schemeClr val="dk1"/>
              </a:buClr>
              <a:buSzPts val="1400"/>
              <a:buChar char="•"/>
              <a:defRPr/>
            </a:lvl2pPr>
            <a:lvl3pPr marL="1371600" lvl="2" indent="-304800" algn="l" rtl="0">
              <a:lnSpc>
                <a:spcPct val="90000"/>
              </a:lnSpc>
              <a:spcBef>
                <a:spcPts val="400"/>
              </a:spcBef>
              <a:spcAft>
                <a:spcPts val="0"/>
              </a:spcAft>
              <a:buClr>
                <a:schemeClr val="dk1"/>
              </a:buClr>
              <a:buSzPts val="1200"/>
              <a:buChar char="•"/>
              <a:defRPr/>
            </a:lvl3pPr>
            <a:lvl4pPr marL="1828800" lvl="3" indent="-298450" algn="l" rtl="0">
              <a:lnSpc>
                <a:spcPct val="90000"/>
              </a:lnSpc>
              <a:spcBef>
                <a:spcPts val="200"/>
              </a:spcBef>
              <a:spcAft>
                <a:spcPts val="0"/>
              </a:spcAft>
              <a:buClr>
                <a:schemeClr val="dk1"/>
              </a:buClr>
              <a:buSzPts val="1100"/>
              <a:buChar char="•"/>
              <a:defRPr/>
            </a:lvl4pPr>
            <a:lvl5pPr marL="2286000" lvl="4" indent="-285750" algn="l" rtl="0">
              <a:lnSpc>
                <a:spcPct val="90000"/>
              </a:lnSpc>
              <a:spcBef>
                <a:spcPts val="100"/>
              </a:spcBef>
              <a:spcAft>
                <a:spcPts val="0"/>
              </a:spcAft>
              <a:buClr>
                <a:schemeClr val="dk1"/>
              </a:buClr>
              <a:buSzPts val="900"/>
              <a:buChar char="•"/>
              <a:defRPr/>
            </a:lvl5pPr>
            <a:lvl6pPr marL="2743200" lvl="5" indent="-317500" algn="l" rtl="0">
              <a:lnSpc>
                <a:spcPct val="90000"/>
              </a:lnSpc>
              <a:spcBef>
                <a:spcPts val="300"/>
              </a:spcBef>
              <a:spcAft>
                <a:spcPts val="0"/>
              </a:spcAft>
              <a:buClr>
                <a:schemeClr val="dk1"/>
              </a:buClr>
              <a:buSzPts val="1400"/>
              <a:buChar char="•"/>
              <a:defRPr/>
            </a:lvl6pPr>
            <a:lvl7pPr marL="3200400" lvl="6" indent="-317500" algn="l" rtl="0">
              <a:lnSpc>
                <a:spcPct val="90000"/>
              </a:lnSpc>
              <a:spcBef>
                <a:spcPts val="300"/>
              </a:spcBef>
              <a:spcAft>
                <a:spcPts val="0"/>
              </a:spcAft>
              <a:buClr>
                <a:schemeClr val="dk1"/>
              </a:buClr>
              <a:buSzPts val="1400"/>
              <a:buChar char="•"/>
              <a:defRPr/>
            </a:lvl7pPr>
            <a:lvl8pPr marL="3657600" lvl="7" indent="-317500" algn="l" rtl="0">
              <a:lnSpc>
                <a:spcPct val="90000"/>
              </a:lnSpc>
              <a:spcBef>
                <a:spcPts val="300"/>
              </a:spcBef>
              <a:spcAft>
                <a:spcPts val="0"/>
              </a:spcAft>
              <a:buClr>
                <a:schemeClr val="dk1"/>
              </a:buClr>
              <a:buSzPts val="1400"/>
              <a:buChar char="•"/>
              <a:defRPr/>
            </a:lvl8pPr>
            <a:lvl9pPr marL="4114800" lvl="8" indent="-317500" algn="l" rtl="0">
              <a:lnSpc>
                <a:spcPct val="90000"/>
              </a:lnSpc>
              <a:spcBef>
                <a:spcPts val="300"/>
              </a:spcBef>
              <a:spcAft>
                <a:spcPts val="0"/>
              </a:spcAft>
              <a:buClr>
                <a:schemeClr val="dk1"/>
              </a:buClr>
              <a:buSzPts val="1400"/>
              <a:buChar char="•"/>
              <a:defRPr/>
            </a:lvl9pPr>
          </a:lstStyle>
          <a:p>
            <a:endParaRPr/>
          </a:p>
        </p:txBody>
      </p:sp>
      <p:sp>
        <p:nvSpPr>
          <p:cNvPr id="149" name="Google Shape;149;p27"/>
          <p:cNvSpPr txBox="1">
            <a:spLocks noGrp="1"/>
          </p:cNvSpPr>
          <p:nvPr>
            <p:ph type="body" idx="2"/>
          </p:nvPr>
        </p:nvSpPr>
        <p:spPr>
          <a:xfrm>
            <a:off x="336130" y="4354830"/>
            <a:ext cx="8472000" cy="260700"/>
          </a:xfrm>
          <a:prstGeom prst="rect">
            <a:avLst/>
          </a:prstGeom>
          <a:noFill/>
          <a:ln>
            <a:noFill/>
          </a:ln>
        </p:spPr>
        <p:txBody>
          <a:bodyPr spcFirstLastPara="1" wrap="square" lIns="0" tIns="0" rIns="0" bIns="0" anchor="b" anchorCtr="0">
            <a:noAutofit/>
          </a:bodyPr>
          <a:lstStyle>
            <a:lvl1pPr marL="457200" lvl="0" indent="-228600" algn="l" rtl="0">
              <a:lnSpc>
                <a:spcPct val="85000"/>
              </a:lnSpc>
              <a:spcBef>
                <a:spcPts val="200"/>
              </a:spcBef>
              <a:spcAft>
                <a:spcPts val="0"/>
              </a:spcAft>
              <a:buClr>
                <a:schemeClr val="accent2"/>
              </a:buClr>
              <a:buSzPts val="500"/>
              <a:buFont typeface="Arial"/>
              <a:buNone/>
              <a:defRPr sz="600">
                <a:solidFill>
                  <a:srgbClr val="A1AAB1"/>
                </a:solidFill>
                <a:latin typeface="Arial"/>
                <a:ea typeface="Arial"/>
                <a:cs typeface="Arial"/>
                <a:sym typeface="Arial"/>
              </a:defRPr>
            </a:lvl1pPr>
            <a:lvl2pPr marL="914400" lvl="1" indent="-317500" algn="l" rtl="0">
              <a:lnSpc>
                <a:spcPct val="90000"/>
              </a:lnSpc>
              <a:spcBef>
                <a:spcPts val="8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200"/>
              </a:spcBef>
              <a:spcAft>
                <a:spcPts val="0"/>
              </a:spcAft>
              <a:buClr>
                <a:schemeClr val="dk1"/>
              </a:buClr>
              <a:buSzPts val="1400"/>
              <a:buChar char="•"/>
              <a:defRPr/>
            </a:lvl4pPr>
            <a:lvl5pPr marL="2286000" lvl="4" indent="-317500" algn="l" rtl="0">
              <a:lnSpc>
                <a:spcPct val="90000"/>
              </a:lnSpc>
              <a:spcBef>
                <a:spcPts val="100"/>
              </a:spcBef>
              <a:spcAft>
                <a:spcPts val="0"/>
              </a:spcAft>
              <a:buClr>
                <a:schemeClr val="dk1"/>
              </a:buClr>
              <a:buSzPts val="1400"/>
              <a:buChar char="•"/>
              <a:defRPr/>
            </a:lvl5pPr>
            <a:lvl6pPr marL="2743200" lvl="5" indent="-317500" algn="l" rtl="0">
              <a:lnSpc>
                <a:spcPct val="90000"/>
              </a:lnSpc>
              <a:spcBef>
                <a:spcPts val="300"/>
              </a:spcBef>
              <a:spcAft>
                <a:spcPts val="0"/>
              </a:spcAft>
              <a:buClr>
                <a:schemeClr val="dk1"/>
              </a:buClr>
              <a:buSzPts val="1400"/>
              <a:buChar char="•"/>
              <a:defRPr/>
            </a:lvl6pPr>
            <a:lvl7pPr marL="3200400" lvl="6" indent="-317500" algn="l" rtl="0">
              <a:lnSpc>
                <a:spcPct val="90000"/>
              </a:lnSpc>
              <a:spcBef>
                <a:spcPts val="300"/>
              </a:spcBef>
              <a:spcAft>
                <a:spcPts val="0"/>
              </a:spcAft>
              <a:buClr>
                <a:schemeClr val="dk1"/>
              </a:buClr>
              <a:buSzPts val="1400"/>
              <a:buChar char="•"/>
              <a:defRPr/>
            </a:lvl7pPr>
            <a:lvl8pPr marL="3657600" lvl="7" indent="-317500" algn="l" rtl="0">
              <a:lnSpc>
                <a:spcPct val="90000"/>
              </a:lnSpc>
              <a:spcBef>
                <a:spcPts val="300"/>
              </a:spcBef>
              <a:spcAft>
                <a:spcPts val="0"/>
              </a:spcAft>
              <a:buClr>
                <a:schemeClr val="dk1"/>
              </a:buClr>
              <a:buSzPts val="1400"/>
              <a:buChar char="•"/>
              <a:defRPr/>
            </a:lvl8pPr>
            <a:lvl9pPr marL="4114800" lvl="8" indent="-317500" algn="l" rtl="0">
              <a:lnSpc>
                <a:spcPct val="90000"/>
              </a:lnSpc>
              <a:spcBef>
                <a:spcPts val="300"/>
              </a:spcBef>
              <a:spcAft>
                <a:spcPts val="0"/>
              </a:spcAft>
              <a:buClr>
                <a:schemeClr val="dk1"/>
              </a:buClr>
              <a:buSzPts val="1400"/>
              <a:buChar char="•"/>
              <a:defRPr/>
            </a:lvl9pPr>
          </a:lstStyle>
          <a:p>
            <a:endParaRPr/>
          </a:p>
        </p:txBody>
      </p:sp>
      <p:sp>
        <p:nvSpPr>
          <p:cNvPr id="150" name="Google Shape;150;p27"/>
          <p:cNvSpPr txBox="1">
            <a:spLocks noGrp="1"/>
          </p:cNvSpPr>
          <p:nvPr>
            <p:ph type="body" idx="3"/>
          </p:nvPr>
        </p:nvSpPr>
        <p:spPr>
          <a:xfrm>
            <a:off x="336129" y="980694"/>
            <a:ext cx="8472000" cy="297600"/>
          </a:xfrm>
          <a:prstGeom prst="rect">
            <a:avLst/>
          </a:prstGeom>
          <a:noFill/>
          <a:ln>
            <a:noFill/>
          </a:ln>
        </p:spPr>
        <p:txBody>
          <a:bodyPr spcFirstLastPara="1" wrap="square" lIns="0" tIns="34275" rIns="0" bIns="34275" anchor="t" anchorCtr="0">
            <a:noAutofit/>
          </a:bodyPr>
          <a:lstStyle>
            <a:lvl1pPr marL="457200" lvl="0" indent="-228600" algn="l" rtl="0">
              <a:lnSpc>
                <a:spcPct val="85000"/>
              </a:lnSpc>
              <a:spcBef>
                <a:spcPts val="0"/>
              </a:spcBef>
              <a:spcAft>
                <a:spcPts val="0"/>
              </a:spcAft>
              <a:buClr>
                <a:srgbClr val="7F7F7F"/>
              </a:buClr>
              <a:buSzPts val="1500"/>
              <a:buNone/>
              <a:defRPr sz="1500" b="0">
                <a:solidFill>
                  <a:srgbClr val="7F7F7F"/>
                </a:solidFill>
                <a:latin typeface="Arial"/>
                <a:ea typeface="Arial"/>
                <a:cs typeface="Arial"/>
                <a:sym typeface="Arial"/>
              </a:defRPr>
            </a:lvl1pPr>
            <a:lvl2pPr marL="914400" lvl="1" indent="-336550"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2pPr>
            <a:lvl3pPr marL="1371600" lvl="2" indent="-336550"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3pPr>
            <a:lvl4pPr marL="1828800" lvl="3" indent="-336550"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4pPr>
            <a:lvl5pPr marL="2286000" lvl="4" indent="-336550"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5pPr>
            <a:lvl6pPr marL="2743200" lvl="5" indent="-317500" algn="l" rtl="0">
              <a:lnSpc>
                <a:spcPct val="90000"/>
              </a:lnSpc>
              <a:spcBef>
                <a:spcPts val="300"/>
              </a:spcBef>
              <a:spcAft>
                <a:spcPts val="0"/>
              </a:spcAft>
              <a:buClr>
                <a:schemeClr val="dk1"/>
              </a:buClr>
              <a:buSzPts val="1400"/>
              <a:buChar char="•"/>
              <a:defRPr/>
            </a:lvl6pPr>
            <a:lvl7pPr marL="3200400" lvl="6" indent="-317500" algn="l" rtl="0">
              <a:lnSpc>
                <a:spcPct val="90000"/>
              </a:lnSpc>
              <a:spcBef>
                <a:spcPts val="300"/>
              </a:spcBef>
              <a:spcAft>
                <a:spcPts val="0"/>
              </a:spcAft>
              <a:buClr>
                <a:schemeClr val="dk1"/>
              </a:buClr>
              <a:buSzPts val="1400"/>
              <a:buChar char="•"/>
              <a:defRPr/>
            </a:lvl7pPr>
            <a:lvl8pPr marL="3657600" lvl="7" indent="-317500" algn="l" rtl="0">
              <a:lnSpc>
                <a:spcPct val="90000"/>
              </a:lnSpc>
              <a:spcBef>
                <a:spcPts val="300"/>
              </a:spcBef>
              <a:spcAft>
                <a:spcPts val="0"/>
              </a:spcAft>
              <a:buClr>
                <a:schemeClr val="dk1"/>
              </a:buClr>
              <a:buSzPts val="1400"/>
              <a:buChar char="•"/>
              <a:defRPr/>
            </a:lvl8pPr>
            <a:lvl9pPr marL="4114800" lvl="8" indent="-317500" algn="l" rtl="0">
              <a:lnSpc>
                <a:spcPct val="90000"/>
              </a:lnSpc>
              <a:spcBef>
                <a:spcPts val="300"/>
              </a:spcBef>
              <a:spcAft>
                <a:spcPts val="0"/>
              </a:spcAft>
              <a:buClr>
                <a:schemeClr val="dk1"/>
              </a:buClr>
              <a:buSzPts val="1400"/>
              <a:buChar char="•"/>
              <a:defRPr/>
            </a:lvl9pPr>
          </a:lstStyle>
          <a:p>
            <a:endParaRPr/>
          </a:p>
        </p:txBody>
      </p:sp>
      <p:sp>
        <p:nvSpPr>
          <p:cNvPr id="151" name="Google Shape;151;p27"/>
          <p:cNvSpPr txBox="1">
            <a:spLocks noGrp="1"/>
          </p:cNvSpPr>
          <p:nvPr>
            <p:ph type="title"/>
          </p:nvPr>
        </p:nvSpPr>
        <p:spPr>
          <a:xfrm>
            <a:off x="335186" y="363474"/>
            <a:ext cx="8472000" cy="637800"/>
          </a:xfrm>
          <a:prstGeom prst="rect">
            <a:avLst/>
          </a:prstGeom>
          <a:noFill/>
          <a:ln>
            <a:noFill/>
          </a:ln>
        </p:spPr>
        <p:txBody>
          <a:bodyPr spcFirstLastPara="1" wrap="square" lIns="0" tIns="34275" rIns="0" bIns="34275" anchor="t" anchorCtr="0">
            <a:noAutofit/>
          </a:bodyPr>
          <a:lstStyle>
            <a:lvl1pPr lvl="0" algn="l" rtl="0">
              <a:lnSpc>
                <a:spcPct val="85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rgbClr val="F2F2F2"/>
        </a:solidFill>
        <a:effectLst/>
      </p:bgPr>
    </p:bg>
    <p:spTree>
      <p:nvGrpSpPr>
        <p:cNvPr id="1" name="Shape 161"/>
        <p:cNvGrpSpPr/>
        <p:nvPr/>
      </p:nvGrpSpPr>
      <p:grpSpPr>
        <a:xfrm>
          <a:off x="0" y="0"/>
          <a:ext cx="0" cy="0"/>
          <a:chOff x="0" y="0"/>
          <a:chExt cx="0" cy="0"/>
        </a:xfrm>
      </p:grpSpPr>
      <p:pic>
        <p:nvPicPr>
          <p:cNvPr id="162" name="Google Shape;162;p29"/>
          <p:cNvPicPr preferRelativeResize="0"/>
          <p:nvPr/>
        </p:nvPicPr>
        <p:blipFill rotWithShape="1">
          <a:blip r:embed="rId2">
            <a:alphaModFix/>
          </a:blip>
          <a:srcRect b="4852"/>
          <a:stretch/>
        </p:blipFill>
        <p:spPr>
          <a:xfrm>
            <a:off x="3623904" y="-7760"/>
            <a:ext cx="5520097" cy="5051250"/>
          </a:xfrm>
          <a:prstGeom prst="rect">
            <a:avLst/>
          </a:prstGeom>
          <a:noFill/>
          <a:ln>
            <a:noFill/>
          </a:ln>
        </p:spPr>
      </p:pic>
      <p:sp>
        <p:nvSpPr>
          <p:cNvPr id="163" name="Google Shape;163;p29"/>
          <p:cNvSpPr txBox="1">
            <a:spLocks noGrp="1"/>
          </p:cNvSpPr>
          <p:nvPr>
            <p:ph type="ctrTitle"/>
          </p:nvPr>
        </p:nvSpPr>
        <p:spPr>
          <a:xfrm>
            <a:off x="336130" y="692658"/>
            <a:ext cx="3176100" cy="1426500"/>
          </a:xfrm>
          <a:prstGeom prst="rect">
            <a:avLst/>
          </a:prstGeom>
          <a:noFill/>
          <a:ln>
            <a:noFill/>
          </a:ln>
        </p:spPr>
        <p:txBody>
          <a:bodyPr spcFirstLastPara="1" wrap="square" lIns="0" tIns="0" rIns="0" bIns="0" anchor="t" anchorCtr="0">
            <a:noAutofit/>
          </a:bodyPr>
          <a:lstStyle>
            <a:lvl1pPr lvl="0" algn="l" rtl="0">
              <a:lnSpc>
                <a:spcPct val="85000"/>
              </a:lnSpc>
              <a:spcBef>
                <a:spcPts val="0"/>
              </a:spcBef>
              <a:spcAft>
                <a:spcPts val="0"/>
              </a:spcAft>
              <a:buClr>
                <a:schemeClr val="dk1"/>
              </a:buClr>
              <a:buSzPts val="2600"/>
              <a:buFont typeface="Arial"/>
              <a:buNone/>
              <a:defRPr sz="2600">
                <a:solidFill>
                  <a:schemeClr val="dk1"/>
                </a:solidFill>
                <a:latin typeface="Arial"/>
                <a:ea typeface="Arial"/>
                <a:cs typeface="Arial"/>
                <a:sym typeface="Aria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64" name="Google Shape;164;p29"/>
          <p:cNvSpPr txBox="1">
            <a:spLocks noGrp="1"/>
          </p:cNvSpPr>
          <p:nvPr>
            <p:ph type="body" idx="1"/>
          </p:nvPr>
        </p:nvSpPr>
        <p:spPr>
          <a:xfrm>
            <a:off x="336130" y="2887218"/>
            <a:ext cx="3176100" cy="679200"/>
          </a:xfrm>
          <a:prstGeom prst="rect">
            <a:avLst/>
          </a:prstGeom>
          <a:noFill/>
          <a:ln>
            <a:noFill/>
          </a:ln>
        </p:spPr>
        <p:txBody>
          <a:bodyPr spcFirstLastPara="1" wrap="square" lIns="0" tIns="0" rIns="0" bIns="0" anchor="b" anchorCtr="0">
            <a:noAutofit/>
          </a:bodyPr>
          <a:lstStyle>
            <a:lvl1pPr marL="457189" lvl="0" indent="-228594" algn="l" rtl="0">
              <a:lnSpc>
                <a:spcPct val="90000"/>
              </a:lnSpc>
              <a:spcBef>
                <a:spcPts val="500"/>
              </a:spcBef>
              <a:spcAft>
                <a:spcPts val="0"/>
              </a:spcAft>
              <a:buClr>
                <a:schemeClr val="dk1"/>
              </a:buClr>
              <a:buSzPts val="1400"/>
              <a:buNone/>
              <a:defRPr sz="1400">
                <a:solidFill>
                  <a:schemeClr val="dk1"/>
                </a:solidFill>
                <a:latin typeface="Arial"/>
                <a:ea typeface="Arial"/>
                <a:cs typeface="Arial"/>
                <a:sym typeface="Arial"/>
              </a:defRPr>
            </a:lvl1pPr>
            <a:lvl2pPr marL="914378" lvl="1" indent="-228594" algn="l" rtl="0">
              <a:lnSpc>
                <a:spcPct val="90000"/>
              </a:lnSpc>
              <a:spcBef>
                <a:spcPts val="800"/>
              </a:spcBef>
              <a:spcAft>
                <a:spcPts val="0"/>
              </a:spcAft>
              <a:buClr>
                <a:schemeClr val="dk1"/>
              </a:buClr>
              <a:buSzPts val="1400"/>
              <a:buNone/>
              <a:defRPr/>
            </a:lvl2pPr>
            <a:lvl3pPr marL="1371566" lvl="2" indent="-228594" algn="l" rtl="0">
              <a:lnSpc>
                <a:spcPct val="90000"/>
              </a:lnSpc>
              <a:spcBef>
                <a:spcPts val="400"/>
              </a:spcBef>
              <a:spcAft>
                <a:spcPts val="0"/>
              </a:spcAft>
              <a:buClr>
                <a:schemeClr val="dk1"/>
              </a:buClr>
              <a:buSzPts val="1200"/>
              <a:buNone/>
              <a:defRPr/>
            </a:lvl3pPr>
            <a:lvl4pPr marL="1828754" lvl="3" indent="-228594" algn="l" rtl="0">
              <a:lnSpc>
                <a:spcPct val="90000"/>
              </a:lnSpc>
              <a:spcBef>
                <a:spcPts val="200"/>
              </a:spcBef>
              <a:spcAft>
                <a:spcPts val="0"/>
              </a:spcAft>
              <a:buClr>
                <a:schemeClr val="dk1"/>
              </a:buClr>
              <a:buSzPts val="1100"/>
              <a:buNone/>
              <a:defRPr/>
            </a:lvl4pPr>
            <a:lvl5pPr marL="2285943" lvl="4" indent="-228594" algn="l" rtl="0">
              <a:lnSpc>
                <a:spcPct val="90000"/>
              </a:lnSpc>
              <a:spcBef>
                <a:spcPts val="100"/>
              </a:spcBef>
              <a:spcAft>
                <a:spcPts val="0"/>
              </a:spcAft>
              <a:buClr>
                <a:schemeClr val="dk1"/>
              </a:buClr>
              <a:buSzPts val="900"/>
              <a:buNone/>
              <a:defRPr/>
            </a:lvl5pPr>
            <a:lvl6pPr marL="2743132" lvl="5" indent="-317492" algn="l" rtl="0">
              <a:spcBef>
                <a:spcPts val="300"/>
              </a:spcBef>
              <a:spcAft>
                <a:spcPts val="0"/>
              </a:spcAft>
              <a:buClr>
                <a:schemeClr val="dk1"/>
              </a:buClr>
              <a:buSzPts val="1400"/>
              <a:buChar char="•"/>
              <a:defRPr/>
            </a:lvl6pPr>
            <a:lvl7pPr marL="3200320" lvl="6" indent="-317492" algn="l" rtl="0">
              <a:spcBef>
                <a:spcPts val="300"/>
              </a:spcBef>
              <a:spcAft>
                <a:spcPts val="0"/>
              </a:spcAft>
              <a:buClr>
                <a:schemeClr val="dk1"/>
              </a:buClr>
              <a:buSzPts val="1400"/>
              <a:buChar char="•"/>
              <a:defRPr/>
            </a:lvl7pPr>
            <a:lvl8pPr marL="3657509" lvl="7" indent="-317492" algn="l" rtl="0">
              <a:spcBef>
                <a:spcPts val="300"/>
              </a:spcBef>
              <a:spcAft>
                <a:spcPts val="0"/>
              </a:spcAft>
              <a:buClr>
                <a:schemeClr val="dk1"/>
              </a:buClr>
              <a:buSzPts val="1400"/>
              <a:buChar char="•"/>
              <a:defRPr/>
            </a:lvl8pPr>
            <a:lvl9pPr marL="4114697" lvl="8" indent="-317492" algn="l" rtl="0">
              <a:spcBef>
                <a:spcPts val="300"/>
              </a:spcBef>
              <a:spcAft>
                <a:spcPts val="0"/>
              </a:spcAft>
              <a:buClr>
                <a:schemeClr val="dk1"/>
              </a:buClr>
              <a:buSzPts val="1400"/>
              <a:buChar char="•"/>
              <a:defRPr/>
            </a:lvl9pPr>
          </a:lstStyle>
          <a:p>
            <a:endParaRPr/>
          </a:p>
        </p:txBody>
      </p:sp>
      <p:sp>
        <p:nvSpPr>
          <p:cNvPr id="165" name="Google Shape;165;p29"/>
          <p:cNvSpPr txBox="1">
            <a:spLocks noGrp="1"/>
          </p:cNvSpPr>
          <p:nvPr>
            <p:ph type="body" idx="2"/>
          </p:nvPr>
        </p:nvSpPr>
        <p:spPr>
          <a:xfrm>
            <a:off x="336130" y="3730752"/>
            <a:ext cx="3176100" cy="328800"/>
          </a:xfrm>
          <a:prstGeom prst="rect">
            <a:avLst/>
          </a:prstGeom>
          <a:noFill/>
          <a:ln>
            <a:noFill/>
          </a:ln>
        </p:spPr>
        <p:txBody>
          <a:bodyPr spcFirstLastPara="1" wrap="square" lIns="0" tIns="0" rIns="0" bIns="0" anchor="t" anchorCtr="0">
            <a:noAutofit/>
          </a:bodyPr>
          <a:lstStyle>
            <a:lvl1pPr marL="457189" lvl="0" indent="-228594" algn="l" rtl="0">
              <a:lnSpc>
                <a:spcPct val="90000"/>
              </a:lnSpc>
              <a:spcBef>
                <a:spcPts val="200"/>
              </a:spcBef>
              <a:spcAft>
                <a:spcPts val="0"/>
              </a:spcAft>
              <a:buClr>
                <a:schemeClr val="dk1"/>
              </a:buClr>
              <a:buSzPts val="900"/>
              <a:buNone/>
              <a:defRPr sz="900">
                <a:solidFill>
                  <a:schemeClr val="dk1"/>
                </a:solidFill>
              </a:defRPr>
            </a:lvl1pPr>
            <a:lvl2pPr marL="914378" lvl="1" indent="-317492" algn="l" rtl="0">
              <a:lnSpc>
                <a:spcPct val="90000"/>
              </a:lnSpc>
              <a:spcBef>
                <a:spcPts val="800"/>
              </a:spcBef>
              <a:spcAft>
                <a:spcPts val="0"/>
              </a:spcAft>
              <a:buClr>
                <a:schemeClr val="dk1"/>
              </a:buClr>
              <a:buSzPts val="1400"/>
              <a:buChar char="•"/>
              <a:defRPr/>
            </a:lvl2pPr>
            <a:lvl3pPr marL="1371566" lvl="2" indent="-317492" algn="l" rtl="0">
              <a:lnSpc>
                <a:spcPct val="90000"/>
              </a:lnSpc>
              <a:spcBef>
                <a:spcPts val="400"/>
              </a:spcBef>
              <a:spcAft>
                <a:spcPts val="0"/>
              </a:spcAft>
              <a:buClr>
                <a:schemeClr val="dk1"/>
              </a:buClr>
              <a:buSzPts val="1400"/>
              <a:buChar char="•"/>
              <a:defRPr/>
            </a:lvl3pPr>
            <a:lvl4pPr marL="1828754" lvl="3" indent="-317492" algn="l" rtl="0">
              <a:lnSpc>
                <a:spcPct val="90000"/>
              </a:lnSpc>
              <a:spcBef>
                <a:spcPts val="200"/>
              </a:spcBef>
              <a:spcAft>
                <a:spcPts val="0"/>
              </a:spcAft>
              <a:buClr>
                <a:schemeClr val="dk1"/>
              </a:buClr>
              <a:buSzPts val="1400"/>
              <a:buChar char="•"/>
              <a:defRPr/>
            </a:lvl4pPr>
            <a:lvl5pPr marL="2285943" lvl="4" indent="-317492" algn="l" rtl="0">
              <a:lnSpc>
                <a:spcPct val="90000"/>
              </a:lnSpc>
              <a:spcBef>
                <a:spcPts val="100"/>
              </a:spcBef>
              <a:spcAft>
                <a:spcPts val="0"/>
              </a:spcAft>
              <a:buClr>
                <a:schemeClr val="dk1"/>
              </a:buClr>
              <a:buSzPts val="1400"/>
              <a:buChar char="•"/>
              <a:defRPr/>
            </a:lvl5pPr>
            <a:lvl6pPr marL="2743132" lvl="5" indent="-317492" algn="l" rtl="0">
              <a:spcBef>
                <a:spcPts val="300"/>
              </a:spcBef>
              <a:spcAft>
                <a:spcPts val="0"/>
              </a:spcAft>
              <a:buClr>
                <a:schemeClr val="dk1"/>
              </a:buClr>
              <a:buSzPts val="1400"/>
              <a:buChar char="•"/>
              <a:defRPr/>
            </a:lvl6pPr>
            <a:lvl7pPr marL="3200320" lvl="6" indent="-317492" algn="l" rtl="0">
              <a:spcBef>
                <a:spcPts val="300"/>
              </a:spcBef>
              <a:spcAft>
                <a:spcPts val="0"/>
              </a:spcAft>
              <a:buClr>
                <a:schemeClr val="dk1"/>
              </a:buClr>
              <a:buSzPts val="1400"/>
              <a:buChar char="•"/>
              <a:defRPr/>
            </a:lvl7pPr>
            <a:lvl8pPr marL="3657509" lvl="7" indent="-317492" algn="l" rtl="0">
              <a:spcBef>
                <a:spcPts val="300"/>
              </a:spcBef>
              <a:spcAft>
                <a:spcPts val="0"/>
              </a:spcAft>
              <a:buClr>
                <a:schemeClr val="dk1"/>
              </a:buClr>
              <a:buSzPts val="1400"/>
              <a:buChar char="•"/>
              <a:defRPr/>
            </a:lvl8pPr>
            <a:lvl9pPr marL="4114697" lvl="8" indent="-317492" algn="l" rtl="0">
              <a:spcBef>
                <a:spcPts val="300"/>
              </a:spcBef>
              <a:spcAft>
                <a:spcPts val="0"/>
              </a:spcAft>
              <a:buClr>
                <a:schemeClr val="dk1"/>
              </a:buClr>
              <a:buSzPts val="1400"/>
              <a:buChar char="•"/>
              <a:defRPr/>
            </a:lvl9pPr>
          </a:lstStyle>
          <a:p>
            <a:endParaRPr/>
          </a:p>
        </p:txBody>
      </p:sp>
      <p:grpSp>
        <p:nvGrpSpPr>
          <p:cNvPr id="166" name="Google Shape;166;p29"/>
          <p:cNvGrpSpPr/>
          <p:nvPr/>
        </p:nvGrpSpPr>
        <p:grpSpPr>
          <a:xfrm>
            <a:off x="335190" y="443398"/>
            <a:ext cx="440899" cy="34200"/>
            <a:chOff x="616542" y="591197"/>
            <a:chExt cx="587708" cy="45600"/>
          </a:xfrm>
        </p:grpSpPr>
        <p:sp>
          <p:nvSpPr>
            <p:cNvPr id="167" name="Google Shape;167;p29"/>
            <p:cNvSpPr/>
            <p:nvPr/>
          </p:nvSpPr>
          <p:spPr>
            <a:xfrm>
              <a:off x="616542" y="591197"/>
              <a:ext cx="294000" cy="45600"/>
            </a:xfrm>
            <a:prstGeom prst="rect">
              <a:avLst/>
            </a:prstGeom>
            <a:solidFill>
              <a:srgbClr val="0000C9"/>
            </a:solidFill>
            <a:ln>
              <a:noFill/>
            </a:ln>
          </p:spPr>
          <p:txBody>
            <a:bodyPr spcFirstLastPara="1" wrap="square" lIns="91400" tIns="91400" rIns="91400" bIns="91400" anchor="ctr" anchorCtr="0">
              <a:noAutofit/>
            </a:bodyPr>
            <a:lstStyle/>
            <a:p>
              <a:pPr marL="0" marR="0" lvl="0" indent="0" algn="l" rtl="0">
                <a:spcBef>
                  <a:spcPts val="0"/>
                </a:spcBef>
                <a:spcAft>
                  <a:spcPts val="0"/>
                </a:spcAft>
                <a:buClr>
                  <a:schemeClr val="dk1"/>
                </a:buClr>
                <a:buSzPts val="1900"/>
                <a:buFont typeface="Arial"/>
                <a:buNone/>
              </a:pPr>
              <a:endParaRPr sz="1900" b="0" i="0" u="none" strike="noStrike" cap="none">
                <a:solidFill>
                  <a:schemeClr val="dk1"/>
                </a:solidFill>
                <a:latin typeface="Arial"/>
                <a:ea typeface="Arial"/>
                <a:cs typeface="Arial"/>
                <a:sym typeface="Arial"/>
              </a:endParaRPr>
            </a:p>
          </p:txBody>
        </p:sp>
        <p:sp>
          <p:nvSpPr>
            <p:cNvPr id="168" name="Google Shape;168;p29"/>
            <p:cNvSpPr/>
            <p:nvPr/>
          </p:nvSpPr>
          <p:spPr>
            <a:xfrm>
              <a:off x="910250" y="591197"/>
              <a:ext cx="294000" cy="45600"/>
            </a:xfrm>
            <a:prstGeom prst="rect">
              <a:avLst/>
            </a:prstGeom>
            <a:solidFill>
              <a:srgbClr val="0095FF"/>
            </a:solidFill>
            <a:ln>
              <a:noFill/>
            </a:ln>
          </p:spPr>
          <p:txBody>
            <a:bodyPr spcFirstLastPara="1" wrap="square" lIns="91400" tIns="91400" rIns="91400" bIns="91400" anchor="ctr" anchorCtr="0">
              <a:noAutofit/>
            </a:bodyPr>
            <a:lstStyle/>
            <a:p>
              <a:pPr marL="0" marR="0" lvl="0" indent="0" algn="l" rtl="0">
                <a:spcBef>
                  <a:spcPts val="0"/>
                </a:spcBef>
                <a:spcAft>
                  <a:spcPts val="0"/>
                </a:spcAft>
                <a:buClr>
                  <a:schemeClr val="dk1"/>
                </a:buClr>
                <a:buSzPts val="1900"/>
                <a:buFont typeface="Arial"/>
                <a:buNone/>
              </a:pPr>
              <a:endParaRPr sz="1900" b="0" i="0" u="none" strike="noStrike" cap="none">
                <a:solidFill>
                  <a:schemeClr val="dk1"/>
                </a:solidFill>
                <a:latin typeface="Arial"/>
                <a:ea typeface="Arial"/>
                <a:cs typeface="Arial"/>
                <a:sym typeface="Arial"/>
              </a:endParaRPr>
            </a:p>
          </p:txBody>
        </p:sp>
      </p:grpSp>
      <p:sp>
        <p:nvSpPr>
          <p:cNvPr id="169" name="Google Shape;169;p29"/>
          <p:cNvSpPr/>
          <p:nvPr/>
        </p:nvSpPr>
        <p:spPr>
          <a:xfrm>
            <a:off x="0" y="4662112"/>
            <a:ext cx="9144000" cy="481200"/>
          </a:xfrm>
          <a:prstGeom prst="rect">
            <a:avLst/>
          </a:prstGeom>
          <a:solidFill>
            <a:schemeClr val="lt1"/>
          </a:solidFill>
          <a:ln>
            <a:noFill/>
          </a:ln>
        </p:spPr>
        <p:txBody>
          <a:bodyPr spcFirstLastPara="1" wrap="square" lIns="91400" tIns="91400" rIns="91400" bIns="91400" anchor="ctr" anchorCtr="0">
            <a:noAutofit/>
          </a:bodyPr>
          <a:lstStyle/>
          <a:p>
            <a:pPr marL="0" marR="0" lvl="0" indent="0" algn="l" rtl="0">
              <a:spcBef>
                <a:spcPts val="0"/>
              </a:spcBef>
              <a:spcAft>
                <a:spcPts val="0"/>
              </a:spcAft>
              <a:buClr>
                <a:schemeClr val="dk1"/>
              </a:buClr>
              <a:buSzPts val="1900"/>
              <a:buFont typeface="Arial"/>
              <a:buNone/>
            </a:pPr>
            <a:endParaRPr sz="1900" b="0" i="0" u="none" strike="noStrike" cap="none">
              <a:solidFill>
                <a:schemeClr val="dk1"/>
              </a:solidFill>
              <a:latin typeface="Arial"/>
              <a:ea typeface="Arial"/>
              <a:cs typeface="Arial"/>
              <a:sym typeface="Arial"/>
            </a:endParaRPr>
          </a:p>
        </p:txBody>
      </p:sp>
      <p:sp>
        <p:nvSpPr>
          <p:cNvPr id="170" name="Google Shape;170;p29"/>
          <p:cNvSpPr txBox="1"/>
          <p:nvPr/>
        </p:nvSpPr>
        <p:spPr>
          <a:xfrm>
            <a:off x="8599743" y="4727697"/>
            <a:ext cx="207300" cy="251400"/>
          </a:xfrm>
          <a:prstGeom prst="rect">
            <a:avLst/>
          </a:prstGeom>
          <a:noFill/>
          <a:ln>
            <a:noFill/>
          </a:ln>
        </p:spPr>
        <p:txBody>
          <a:bodyPr spcFirstLastPara="1" wrap="square" lIns="0" tIns="0" rIns="0" bIns="0" anchor="b" anchorCtr="0">
            <a:noAutofit/>
          </a:bodyPr>
          <a:lstStyle/>
          <a:p>
            <a:pPr marL="0" marR="0" lvl="0" indent="0" algn="r" rtl="0">
              <a:lnSpc>
                <a:spcPct val="90000"/>
              </a:lnSpc>
              <a:spcBef>
                <a:spcPts val="0"/>
              </a:spcBef>
              <a:spcAft>
                <a:spcPts val="0"/>
              </a:spcAft>
              <a:buNone/>
            </a:pPr>
            <a:fld id="{00000000-1234-1234-1234-123412341234}" type="slidenum">
              <a:rPr lang="en" sz="600" b="0" i="0" u="none" strike="noStrike" cap="none">
                <a:solidFill>
                  <a:srgbClr val="A1AAB1"/>
                </a:solidFill>
                <a:latin typeface="Arial"/>
                <a:ea typeface="Arial"/>
                <a:cs typeface="Arial"/>
                <a:sym typeface="Arial"/>
              </a:rPr>
              <a:pPr marL="0" marR="0" lvl="0" indent="0" algn="r" rtl="0">
                <a:lnSpc>
                  <a:spcPct val="90000"/>
                </a:lnSpc>
                <a:spcBef>
                  <a:spcPts val="0"/>
                </a:spcBef>
                <a:spcAft>
                  <a:spcPts val="0"/>
                </a:spcAft>
                <a:buNone/>
              </a:pPr>
              <a:t>‹#›</a:t>
            </a:fld>
            <a:endParaRPr sz="600" b="0" i="0" u="none" strike="noStrike" cap="none">
              <a:solidFill>
                <a:srgbClr val="A1AAB1"/>
              </a:solidFill>
              <a:latin typeface="Arial"/>
              <a:ea typeface="Arial"/>
              <a:cs typeface="Arial"/>
              <a:sym typeface="Arial"/>
            </a:endParaRPr>
          </a:p>
        </p:txBody>
      </p:sp>
      <p:sp>
        <p:nvSpPr>
          <p:cNvPr id="171" name="Google Shape;171;p29"/>
          <p:cNvSpPr txBox="1"/>
          <p:nvPr/>
        </p:nvSpPr>
        <p:spPr>
          <a:xfrm>
            <a:off x="4572000" y="4727697"/>
            <a:ext cx="4011600" cy="251400"/>
          </a:xfrm>
          <a:prstGeom prst="rect">
            <a:avLst/>
          </a:prstGeom>
          <a:noFill/>
          <a:ln>
            <a:noFill/>
          </a:ln>
        </p:spPr>
        <p:txBody>
          <a:bodyPr spcFirstLastPara="1" wrap="square" lIns="0" tIns="0" rIns="0" bIns="0" anchor="b" anchorCtr="0">
            <a:noAutofit/>
          </a:bodyPr>
          <a:lstStyle/>
          <a:p>
            <a:pPr marL="0" marR="0" lvl="0" indent="0" algn="r" rtl="0">
              <a:lnSpc>
                <a:spcPct val="90000"/>
              </a:lnSpc>
              <a:spcBef>
                <a:spcPts val="0"/>
              </a:spcBef>
              <a:spcAft>
                <a:spcPts val="0"/>
              </a:spcAft>
              <a:buClr>
                <a:srgbClr val="A1AAB1"/>
              </a:buClr>
              <a:buSzPts val="600"/>
              <a:buFont typeface="Arial"/>
              <a:buNone/>
            </a:pPr>
            <a:r>
              <a:rPr lang="en" sz="600" b="0" i="0" u="none" strike="noStrike" cap="none">
                <a:solidFill>
                  <a:srgbClr val="A1AAB1"/>
                </a:solidFill>
                <a:latin typeface="Arial"/>
                <a:ea typeface="Arial"/>
                <a:cs typeface="Arial"/>
                <a:sym typeface="Arial"/>
              </a:rPr>
              <a:t>Confidential</a:t>
            </a:r>
            <a:endParaRPr sz="600" b="1" i="0" u="none" strike="noStrike" cap="none">
              <a:solidFill>
                <a:srgbClr val="A1AAB1"/>
              </a:solidFill>
              <a:latin typeface="Arial"/>
              <a:ea typeface="Arial"/>
              <a:cs typeface="Arial"/>
              <a:sym typeface="Arial"/>
            </a:endParaRPr>
          </a:p>
        </p:txBody>
      </p:sp>
      <p:sp>
        <p:nvSpPr>
          <p:cNvPr id="172" name="Google Shape;172;p29"/>
          <p:cNvSpPr txBox="1"/>
          <p:nvPr/>
        </p:nvSpPr>
        <p:spPr>
          <a:xfrm>
            <a:off x="1296500" y="4727697"/>
            <a:ext cx="3107400" cy="25140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Clr>
                <a:schemeClr val="dk1"/>
              </a:buClr>
              <a:buSzPts val="600"/>
              <a:buFont typeface="Arial"/>
              <a:buNone/>
            </a:pPr>
            <a:r>
              <a:rPr lang="en" sz="600" b="0" i="0" u="none" strike="noStrike" cap="none">
                <a:solidFill>
                  <a:srgbClr val="0000C9"/>
                </a:solidFill>
                <a:latin typeface="Arial"/>
                <a:ea typeface="Arial"/>
                <a:cs typeface="Arial"/>
                <a:sym typeface="Arial"/>
              </a:rPr>
              <a:t>Breakthroughs that change patients’ lives</a:t>
            </a:r>
            <a:endParaRPr sz="1100"/>
          </a:p>
        </p:txBody>
      </p:sp>
      <p:pic>
        <p:nvPicPr>
          <p:cNvPr id="173" name="Google Shape;173;p29"/>
          <p:cNvPicPr preferRelativeResize="0"/>
          <p:nvPr/>
        </p:nvPicPr>
        <p:blipFill rotWithShape="1">
          <a:blip r:embed="rId3">
            <a:alphaModFix/>
          </a:blip>
          <a:srcRect t="787" b="787"/>
          <a:stretch/>
        </p:blipFill>
        <p:spPr>
          <a:xfrm>
            <a:off x="335186" y="4759998"/>
            <a:ext cx="685800" cy="278858"/>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rgbClr val="F2F2F2"/>
        </a:solidFill>
        <a:effectLst/>
      </p:bgPr>
    </p:bg>
    <p:spTree>
      <p:nvGrpSpPr>
        <p:cNvPr id="1" name="Shape 161"/>
        <p:cNvGrpSpPr/>
        <p:nvPr/>
      </p:nvGrpSpPr>
      <p:grpSpPr>
        <a:xfrm>
          <a:off x="0" y="0"/>
          <a:ext cx="0" cy="0"/>
          <a:chOff x="0" y="0"/>
          <a:chExt cx="0" cy="0"/>
        </a:xfrm>
      </p:grpSpPr>
      <p:pic>
        <p:nvPicPr>
          <p:cNvPr id="162" name="Google Shape;162;p29"/>
          <p:cNvPicPr preferRelativeResize="0"/>
          <p:nvPr/>
        </p:nvPicPr>
        <p:blipFill rotWithShape="1">
          <a:blip r:embed="rId2">
            <a:alphaModFix/>
          </a:blip>
          <a:srcRect b="4852"/>
          <a:stretch/>
        </p:blipFill>
        <p:spPr>
          <a:xfrm>
            <a:off x="3623903" y="-7760"/>
            <a:ext cx="5520097" cy="5051250"/>
          </a:xfrm>
          <a:prstGeom prst="rect">
            <a:avLst/>
          </a:prstGeom>
          <a:noFill/>
          <a:ln>
            <a:noFill/>
          </a:ln>
        </p:spPr>
      </p:pic>
      <p:sp>
        <p:nvSpPr>
          <p:cNvPr id="163" name="Google Shape;163;p29"/>
          <p:cNvSpPr txBox="1">
            <a:spLocks noGrp="1"/>
          </p:cNvSpPr>
          <p:nvPr>
            <p:ph type="ctrTitle"/>
          </p:nvPr>
        </p:nvSpPr>
        <p:spPr>
          <a:xfrm>
            <a:off x="336130" y="692658"/>
            <a:ext cx="3176100" cy="1426500"/>
          </a:xfrm>
          <a:prstGeom prst="rect">
            <a:avLst/>
          </a:prstGeom>
          <a:noFill/>
          <a:ln>
            <a:noFill/>
          </a:ln>
        </p:spPr>
        <p:txBody>
          <a:bodyPr spcFirstLastPara="1" wrap="square" lIns="0" tIns="0" rIns="0" bIns="0" anchor="t" anchorCtr="0">
            <a:noAutofit/>
          </a:bodyPr>
          <a:lstStyle>
            <a:lvl1pPr lvl="0" algn="l" rtl="0">
              <a:lnSpc>
                <a:spcPct val="85000"/>
              </a:lnSpc>
              <a:spcBef>
                <a:spcPts val="0"/>
              </a:spcBef>
              <a:spcAft>
                <a:spcPts val="0"/>
              </a:spcAft>
              <a:buClr>
                <a:schemeClr val="dk1"/>
              </a:buClr>
              <a:buSzPts val="2600"/>
              <a:buFont typeface="Arial"/>
              <a:buNone/>
              <a:defRPr sz="2600">
                <a:solidFill>
                  <a:schemeClr val="dk1"/>
                </a:solidFill>
                <a:latin typeface="Arial"/>
                <a:ea typeface="Arial"/>
                <a:cs typeface="Arial"/>
                <a:sym typeface="Aria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64" name="Google Shape;164;p29"/>
          <p:cNvSpPr txBox="1">
            <a:spLocks noGrp="1"/>
          </p:cNvSpPr>
          <p:nvPr>
            <p:ph type="body" idx="1"/>
          </p:nvPr>
        </p:nvSpPr>
        <p:spPr>
          <a:xfrm>
            <a:off x="336130" y="2887218"/>
            <a:ext cx="3176100" cy="679200"/>
          </a:xfrm>
          <a:prstGeom prst="rect">
            <a:avLst/>
          </a:prstGeom>
          <a:noFill/>
          <a:ln>
            <a:noFill/>
          </a:ln>
        </p:spPr>
        <p:txBody>
          <a:bodyPr spcFirstLastPara="1" wrap="square" lIns="0" tIns="0" rIns="0" bIns="0" anchor="b" anchorCtr="0">
            <a:noAutofit/>
          </a:bodyPr>
          <a:lstStyle>
            <a:lvl1pPr marL="457200" lvl="0" indent="-228600" algn="l" rtl="0">
              <a:lnSpc>
                <a:spcPct val="90000"/>
              </a:lnSpc>
              <a:spcBef>
                <a:spcPts val="500"/>
              </a:spcBef>
              <a:spcAft>
                <a:spcPts val="0"/>
              </a:spcAft>
              <a:buClr>
                <a:schemeClr val="dk1"/>
              </a:buClr>
              <a:buSzPts val="1400"/>
              <a:buNone/>
              <a:defRPr sz="1400">
                <a:solidFill>
                  <a:schemeClr val="dk1"/>
                </a:solidFill>
                <a:latin typeface="Arial"/>
                <a:ea typeface="Arial"/>
                <a:cs typeface="Arial"/>
                <a:sym typeface="Arial"/>
              </a:defRPr>
            </a:lvl1pPr>
            <a:lvl2pPr marL="914400" lvl="1" indent="-228600" algn="l" rtl="0">
              <a:lnSpc>
                <a:spcPct val="90000"/>
              </a:lnSpc>
              <a:spcBef>
                <a:spcPts val="800"/>
              </a:spcBef>
              <a:spcAft>
                <a:spcPts val="0"/>
              </a:spcAft>
              <a:buClr>
                <a:schemeClr val="dk1"/>
              </a:buClr>
              <a:buSzPts val="1400"/>
              <a:buNone/>
              <a:defRPr/>
            </a:lvl2pPr>
            <a:lvl3pPr marL="1371600" lvl="2" indent="-228600" algn="l" rtl="0">
              <a:lnSpc>
                <a:spcPct val="90000"/>
              </a:lnSpc>
              <a:spcBef>
                <a:spcPts val="400"/>
              </a:spcBef>
              <a:spcAft>
                <a:spcPts val="0"/>
              </a:spcAft>
              <a:buClr>
                <a:schemeClr val="dk1"/>
              </a:buClr>
              <a:buSzPts val="1200"/>
              <a:buNone/>
              <a:defRPr/>
            </a:lvl3pPr>
            <a:lvl4pPr marL="1828800" lvl="3" indent="-228600" algn="l" rtl="0">
              <a:lnSpc>
                <a:spcPct val="90000"/>
              </a:lnSpc>
              <a:spcBef>
                <a:spcPts val="200"/>
              </a:spcBef>
              <a:spcAft>
                <a:spcPts val="0"/>
              </a:spcAft>
              <a:buClr>
                <a:schemeClr val="dk1"/>
              </a:buClr>
              <a:buSzPts val="1100"/>
              <a:buNone/>
              <a:defRPr/>
            </a:lvl4pPr>
            <a:lvl5pPr marL="2286000" lvl="4" indent="-228600" algn="l" rtl="0">
              <a:lnSpc>
                <a:spcPct val="90000"/>
              </a:lnSpc>
              <a:spcBef>
                <a:spcPts val="100"/>
              </a:spcBef>
              <a:spcAft>
                <a:spcPts val="0"/>
              </a:spcAft>
              <a:buClr>
                <a:schemeClr val="dk1"/>
              </a:buClr>
              <a:buSzPts val="900"/>
              <a:buNone/>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165" name="Google Shape;165;p29"/>
          <p:cNvSpPr txBox="1">
            <a:spLocks noGrp="1"/>
          </p:cNvSpPr>
          <p:nvPr>
            <p:ph type="body" idx="2"/>
          </p:nvPr>
        </p:nvSpPr>
        <p:spPr>
          <a:xfrm>
            <a:off x="336130" y="3730752"/>
            <a:ext cx="3176100" cy="3288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200"/>
              </a:spcBef>
              <a:spcAft>
                <a:spcPts val="0"/>
              </a:spcAft>
              <a:buClr>
                <a:schemeClr val="dk1"/>
              </a:buClr>
              <a:buSzPts val="900"/>
              <a:buNone/>
              <a:defRPr sz="900">
                <a:solidFill>
                  <a:schemeClr val="dk1"/>
                </a:solidFill>
              </a:defRPr>
            </a:lvl1pPr>
            <a:lvl2pPr marL="914400" lvl="1" indent="-317500" algn="l" rtl="0">
              <a:lnSpc>
                <a:spcPct val="90000"/>
              </a:lnSpc>
              <a:spcBef>
                <a:spcPts val="8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200"/>
              </a:spcBef>
              <a:spcAft>
                <a:spcPts val="0"/>
              </a:spcAft>
              <a:buClr>
                <a:schemeClr val="dk1"/>
              </a:buClr>
              <a:buSzPts val="1400"/>
              <a:buChar char="•"/>
              <a:defRPr/>
            </a:lvl4pPr>
            <a:lvl5pPr marL="2286000" lvl="4" indent="-317500" algn="l" rtl="0">
              <a:lnSpc>
                <a:spcPct val="90000"/>
              </a:lnSpc>
              <a:spcBef>
                <a:spcPts val="1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grpSp>
        <p:nvGrpSpPr>
          <p:cNvPr id="166" name="Google Shape;166;p29"/>
          <p:cNvGrpSpPr/>
          <p:nvPr/>
        </p:nvGrpSpPr>
        <p:grpSpPr>
          <a:xfrm>
            <a:off x="335189" y="443398"/>
            <a:ext cx="440899" cy="34200"/>
            <a:chOff x="616542" y="591197"/>
            <a:chExt cx="587708" cy="45600"/>
          </a:xfrm>
        </p:grpSpPr>
        <p:sp>
          <p:nvSpPr>
            <p:cNvPr id="167" name="Google Shape;167;p29"/>
            <p:cNvSpPr/>
            <p:nvPr/>
          </p:nvSpPr>
          <p:spPr>
            <a:xfrm>
              <a:off x="616542" y="591197"/>
              <a:ext cx="294000" cy="45600"/>
            </a:xfrm>
            <a:prstGeom prst="rect">
              <a:avLst/>
            </a:prstGeom>
            <a:solidFill>
              <a:srgbClr val="0000C9"/>
            </a:solidFill>
            <a:ln>
              <a:noFill/>
            </a:ln>
          </p:spPr>
          <p:txBody>
            <a:bodyPr spcFirstLastPara="1" wrap="square" lIns="91400" tIns="91400" rIns="91400" bIns="91400" anchor="ctr" anchorCtr="0">
              <a:noAutofit/>
            </a:bodyPr>
            <a:lstStyle/>
            <a:p>
              <a:pPr marL="0" marR="0" lvl="0" indent="0" algn="l" rtl="0">
                <a:spcBef>
                  <a:spcPts val="0"/>
                </a:spcBef>
                <a:spcAft>
                  <a:spcPts val="0"/>
                </a:spcAft>
                <a:buClr>
                  <a:schemeClr val="dk1"/>
                </a:buClr>
                <a:buSzPts val="1900"/>
                <a:buFont typeface="Arial"/>
                <a:buNone/>
              </a:pPr>
              <a:endParaRPr sz="1900" b="0" i="0" u="none" strike="noStrike" cap="none">
                <a:solidFill>
                  <a:schemeClr val="dk1"/>
                </a:solidFill>
                <a:latin typeface="Arial"/>
                <a:ea typeface="Arial"/>
                <a:cs typeface="Arial"/>
                <a:sym typeface="Arial"/>
              </a:endParaRPr>
            </a:p>
          </p:txBody>
        </p:sp>
        <p:sp>
          <p:nvSpPr>
            <p:cNvPr id="168" name="Google Shape;168;p29"/>
            <p:cNvSpPr/>
            <p:nvPr/>
          </p:nvSpPr>
          <p:spPr>
            <a:xfrm>
              <a:off x="910250" y="591197"/>
              <a:ext cx="294000" cy="45600"/>
            </a:xfrm>
            <a:prstGeom prst="rect">
              <a:avLst/>
            </a:prstGeom>
            <a:solidFill>
              <a:srgbClr val="0095FF"/>
            </a:solidFill>
            <a:ln>
              <a:noFill/>
            </a:ln>
          </p:spPr>
          <p:txBody>
            <a:bodyPr spcFirstLastPara="1" wrap="square" lIns="91400" tIns="91400" rIns="91400" bIns="91400" anchor="ctr" anchorCtr="0">
              <a:noAutofit/>
            </a:bodyPr>
            <a:lstStyle/>
            <a:p>
              <a:pPr marL="0" marR="0" lvl="0" indent="0" algn="l" rtl="0">
                <a:spcBef>
                  <a:spcPts val="0"/>
                </a:spcBef>
                <a:spcAft>
                  <a:spcPts val="0"/>
                </a:spcAft>
                <a:buClr>
                  <a:schemeClr val="dk1"/>
                </a:buClr>
                <a:buSzPts val="1900"/>
                <a:buFont typeface="Arial"/>
                <a:buNone/>
              </a:pPr>
              <a:endParaRPr sz="1900" b="0" i="0" u="none" strike="noStrike" cap="none">
                <a:solidFill>
                  <a:schemeClr val="dk1"/>
                </a:solidFill>
                <a:latin typeface="Arial"/>
                <a:ea typeface="Arial"/>
                <a:cs typeface="Arial"/>
                <a:sym typeface="Arial"/>
              </a:endParaRPr>
            </a:p>
          </p:txBody>
        </p:sp>
      </p:grpSp>
      <p:sp>
        <p:nvSpPr>
          <p:cNvPr id="169" name="Google Shape;169;p29"/>
          <p:cNvSpPr/>
          <p:nvPr/>
        </p:nvSpPr>
        <p:spPr>
          <a:xfrm>
            <a:off x="0" y="4662112"/>
            <a:ext cx="9144000" cy="481200"/>
          </a:xfrm>
          <a:prstGeom prst="rect">
            <a:avLst/>
          </a:prstGeom>
          <a:solidFill>
            <a:schemeClr val="lt1"/>
          </a:solidFill>
          <a:ln>
            <a:noFill/>
          </a:ln>
        </p:spPr>
        <p:txBody>
          <a:bodyPr spcFirstLastPara="1" wrap="square" lIns="91400" tIns="91400" rIns="91400" bIns="91400" anchor="ctr" anchorCtr="0">
            <a:noAutofit/>
          </a:bodyPr>
          <a:lstStyle/>
          <a:p>
            <a:pPr marL="0" marR="0" lvl="0" indent="0" algn="l" rtl="0">
              <a:spcBef>
                <a:spcPts val="0"/>
              </a:spcBef>
              <a:spcAft>
                <a:spcPts val="0"/>
              </a:spcAft>
              <a:buClr>
                <a:schemeClr val="dk1"/>
              </a:buClr>
              <a:buSzPts val="1900"/>
              <a:buFont typeface="Arial"/>
              <a:buNone/>
            </a:pPr>
            <a:endParaRPr sz="1900" b="0" i="0" u="none" strike="noStrike" cap="none">
              <a:solidFill>
                <a:schemeClr val="dk1"/>
              </a:solidFill>
              <a:latin typeface="Arial"/>
              <a:ea typeface="Arial"/>
              <a:cs typeface="Arial"/>
              <a:sym typeface="Arial"/>
            </a:endParaRPr>
          </a:p>
        </p:txBody>
      </p:sp>
      <p:sp>
        <p:nvSpPr>
          <p:cNvPr id="170" name="Google Shape;170;p29"/>
          <p:cNvSpPr txBox="1"/>
          <p:nvPr/>
        </p:nvSpPr>
        <p:spPr>
          <a:xfrm>
            <a:off x="8599743" y="4727697"/>
            <a:ext cx="207300" cy="251400"/>
          </a:xfrm>
          <a:prstGeom prst="rect">
            <a:avLst/>
          </a:prstGeom>
          <a:noFill/>
          <a:ln>
            <a:noFill/>
          </a:ln>
        </p:spPr>
        <p:txBody>
          <a:bodyPr spcFirstLastPara="1" wrap="square" lIns="0" tIns="0" rIns="0" bIns="0" anchor="b" anchorCtr="0">
            <a:noAutofit/>
          </a:bodyPr>
          <a:lstStyle/>
          <a:p>
            <a:pPr marL="0" marR="0" lvl="0" indent="0" algn="r" rtl="0">
              <a:lnSpc>
                <a:spcPct val="90000"/>
              </a:lnSpc>
              <a:spcBef>
                <a:spcPts val="0"/>
              </a:spcBef>
              <a:spcAft>
                <a:spcPts val="0"/>
              </a:spcAft>
              <a:buNone/>
            </a:pPr>
            <a:fld id="{00000000-1234-1234-1234-123412341234}" type="slidenum">
              <a:rPr lang="en" sz="600" b="0" i="0" u="none" strike="noStrike" cap="none">
                <a:solidFill>
                  <a:srgbClr val="A1AAB1"/>
                </a:solidFill>
                <a:latin typeface="Arial"/>
                <a:ea typeface="Arial"/>
                <a:cs typeface="Arial"/>
                <a:sym typeface="Arial"/>
              </a:rPr>
              <a:t>‹#›</a:t>
            </a:fld>
            <a:endParaRPr sz="600" b="0" i="0" u="none" strike="noStrike" cap="none">
              <a:solidFill>
                <a:srgbClr val="A1AAB1"/>
              </a:solidFill>
              <a:latin typeface="Arial"/>
              <a:ea typeface="Arial"/>
              <a:cs typeface="Arial"/>
              <a:sym typeface="Arial"/>
            </a:endParaRPr>
          </a:p>
        </p:txBody>
      </p:sp>
      <p:sp>
        <p:nvSpPr>
          <p:cNvPr id="171" name="Google Shape;171;p29"/>
          <p:cNvSpPr txBox="1"/>
          <p:nvPr/>
        </p:nvSpPr>
        <p:spPr>
          <a:xfrm>
            <a:off x="4572000" y="4727697"/>
            <a:ext cx="4011600" cy="251400"/>
          </a:xfrm>
          <a:prstGeom prst="rect">
            <a:avLst/>
          </a:prstGeom>
          <a:noFill/>
          <a:ln>
            <a:noFill/>
          </a:ln>
        </p:spPr>
        <p:txBody>
          <a:bodyPr spcFirstLastPara="1" wrap="square" lIns="0" tIns="0" rIns="0" bIns="0" anchor="b" anchorCtr="0">
            <a:noAutofit/>
          </a:bodyPr>
          <a:lstStyle/>
          <a:p>
            <a:pPr marL="0" marR="0" lvl="0" indent="0" algn="r" rtl="0">
              <a:lnSpc>
                <a:spcPct val="90000"/>
              </a:lnSpc>
              <a:spcBef>
                <a:spcPts val="0"/>
              </a:spcBef>
              <a:spcAft>
                <a:spcPts val="0"/>
              </a:spcAft>
              <a:buClr>
                <a:srgbClr val="A1AAB1"/>
              </a:buClr>
              <a:buSzPts val="600"/>
              <a:buFont typeface="Arial"/>
              <a:buNone/>
            </a:pPr>
            <a:r>
              <a:rPr lang="en" sz="600" b="0" i="0" u="none" strike="noStrike" cap="none">
                <a:solidFill>
                  <a:srgbClr val="A1AAB1"/>
                </a:solidFill>
                <a:latin typeface="Arial"/>
                <a:ea typeface="Arial"/>
                <a:cs typeface="Arial"/>
                <a:sym typeface="Arial"/>
              </a:rPr>
              <a:t>Confidential</a:t>
            </a:r>
            <a:endParaRPr sz="600" b="1" i="0" u="none" strike="noStrike" cap="none">
              <a:solidFill>
                <a:srgbClr val="A1AAB1"/>
              </a:solidFill>
              <a:latin typeface="Arial"/>
              <a:ea typeface="Arial"/>
              <a:cs typeface="Arial"/>
              <a:sym typeface="Arial"/>
            </a:endParaRPr>
          </a:p>
        </p:txBody>
      </p:sp>
      <p:sp>
        <p:nvSpPr>
          <p:cNvPr id="172" name="Google Shape;172;p29"/>
          <p:cNvSpPr txBox="1"/>
          <p:nvPr/>
        </p:nvSpPr>
        <p:spPr>
          <a:xfrm>
            <a:off x="1296500" y="4727697"/>
            <a:ext cx="3107400" cy="25140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Clr>
                <a:schemeClr val="dk1"/>
              </a:buClr>
              <a:buSzPts val="600"/>
              <a:buFont typeface="Arial"/>
              <a:buNone/>
            </a:pPr>
            <a:r>
              <a:rPr lang="en" sz="600" b="0" i="0" u="none" strike="noStrike" cap="none">
                <a:solidFill>
                  <a:srgbClr val="0000C9"/>
                </a:solidFill>
                <a:latin typeface="Arial"/>
                <a:ea typeface="Arial"/>
                <a:cs typeface="Arial"/>
                <a:sym typeface="Arial"/>
              </a:rPr>
              <a:t>Breakthroughs that change patients’ lives</a:t>
            </a:r>
            <a:endParaRPr sz="1100"/>
          </a:p>
        </p:txBody>
      </p:sp>
      <p:pic>
        <p:nvPicPr>
          <p:cNvPr id="173" name="Google Shape;173;p29"/>
          <p:cNvPicPr preferRelativeResize="0"/>
          <p:nvPr/>
        </p:nvPicPr>
        <p:blipFill rotWithShape="1">
          <a:blip r:embed="rId3">
            <a:alphaModFix/>
          </a:blip>
          <a:srcRect t="787" b="787"/>
          <a:stretch/>
        </p:blipFill>
        <p:spPr>
          <a:xfrm>
            <a:off x="335186" y="4759997"/>
            <a:ext cx="685800" cy="278858"/>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74"/>
        <p:cNvGrpSpPr/>
        <p:nvPr/>
      </p:nvGrpSpPr>
      <p:grpSpPr>
        <a:xfrm>
          <a:off x="0" y="0"/>
          <a:ext cx="0" cy="0"/>
          <a:chOff x="0" y="0"/>
          <a:chExt cx="0" cy="0"/>
        </a:xfrm>
      </p:grpSpPr>
      <p:sp>
        <p:nvSpPr>
          <p:cNvPr id="175" name="Google Shape;175;p30"/>
          <p:cNvSpPr txBox="1">
            <a:spLocks noGrp="1"/>
          </p:cNvSpPr>
          <p:nvPr>
            <p:ph type="title"/>
          </p:nvPr>
        </p:nvSpPr>
        <p:spPr>
          <a:xfrm>
            <a:off x="335186" y="363474"/>
            <a:ext cx="8472000" cy="637800"/>
          </a:xfrm>
          <a:prstGeom prst="rect">
            <a:avLst/>
          </a:prstGeom>
          <a:noFill/>
          <a:ln>
            <a:noFill/>
          </a:ln>
        </p:spPr>
        <p:txBody>
          <a:bodyPr spcFirstLastPara="1" wrap="square" lIns="0" tIns="34275" rIns="0" bIns="34275" anchor="t" anchorCtr="0">
            <a:noAutofit/>
          </a:bodyPr>
          <a:lstStyle>
            <a:lvl1pPr lvl="0" algn="l" rtl="0">
              <a:lnSpc>
                <a:spcPct val="85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Section Divider Slide">
  <p:cSld name="Section Divider Slide">
    <p:bg>
      <p:bgPr>
        <a:solidFill>
          <a:srgbClr val="F2F2F2"/>
        </a:solidFill>
        <a:effectLst/>
      </p:bgPr>
    </p:bg>
    <p:spTree>
      <p:nvGrpSpPr>
        <p:cNvPr id="1" name="Shape 176"/>
        <p:cNvGrpSpPr/>
        <p:nvPr/>
      </p:nvGrpSpPr>
      <p:grpSpPr>
        <a:xfrm>
          <a:off x="0" y="0"/>
          <a:ext cx="0" cy="0"/>
          <a:chOff x="0" y="0"/>
          <a:chExt cx="0" cy="0"/>
        </a:xfrm>
      </p:grpSpPr>
      <p:pic>
        <p:nvPicPr>
          <p:cNvPr id="177" name="Google Shape;177;p31" descr="A picture containing accessory, umbrella, sunglasses, spectacles&#10;&#10;Description automatically generated"/>
          <p:cNvPicPr preferRelativeResize="0"/>
          <p:nvPr/>
        </p:nvPicPr>
        <p:blipFill rotWithShape="1">
          <a:blip r:embed="rId2">
            <a:alphaModFix/>
          </a:blip>
          <a:srcRect/>
          <a:stretch/>
        </p:blipFill>
        <p:spPr>
          <a:xfrm>
            <a:off x="1" y="0"/>
            <a:ext cx="9141620" cy="5142160"/>
          </a:xfrm>
          <a:prstGeom prst="rect">
            <a:avLst/>
          </a:prstGeom>
          <a:noFill/>
          <a:ln>
            <a:noFill/>
          </a:ln>
        </p:spPr>
      </p:pic>
      <p:sp>
        <p:nvSpPr>
          <p:cNvPr id="178" name="Google Shape;178;p31"/>
          <p:cNvSpPr txBox="1">
            <a:spLocks noGrp="1"/>
          </p:cNvSpPr>
          <p:nvPr>
            <p:ph type="body" idx="1"/>
          </p:nvPr>
        </p:nvSpPr>
        <p:spPr>
          <a:xfrm>
            <a:off x="336130" y="3161538"/>
            <a:ext cx="3176100" cy="679200"/>
          </a:xfrm>
          <a:prstGeom prst="rect">
            <a:avLst/>
          </a:prstGeom>
          <a:noFill/>
          <a:ln>
            <a:noFill/>
          </a:ln>
        </p:spPr>
        <p:txBody>
          <a:bodyPr spcFirstLastPara="1" wrap="square" lIns="0" tIns="0" rIns="0" bIns="0" anchor="t" anchorCtr="0">
            <a:noAutofit/>
          </a:bodyPr>
          <a:lstStyle>
            <a:lvl1pPr marL="457189" lvl="0" indent="-228594" algn="l" rtl="0">
              <a:lnSpc>
                <a:spcPct val="90000"/>
              </a:lnSpc>
              <a:spcBef>
                <a:spcPts val="500"/>
              </a:spcBef>
              <a:spcAft>
                <a:spcPts val="0"/>
              </a:spcAft>
              <a:buClr>
                <a:schemeClr val="dk1"/>
              </a:buClr>
              <a:buSzPts val="1400"/>
              <a:buNone/>
              <a:defRPr sz="1400">
                <a:solidFill>
                  <a:schemeClr val="dk1"/>
                </a:solidFill>
                <a:latin typeface="Arial"/>
                <a:ea typeface="Arial"/>
                <a:cs typeface="Arial"/>
                <a:sym typeface="Arial"/>
              </a:defRPr>
            </a:lvl1pPr>
            <a:lvl2pPr marL="914378" lvl="1" indent="-228594" algn="l" rtl="0">
              <a:lnSpc>
                <a:spcPct val="90000"/>
              </a:lnSpc>
              <a:spcBef>
                <a:spcPts val="800"/>
              </a:spcBef>
              <a:spcAft>
                <a:spcPts val="0"/>
              </a:spcAft>
              <a:buClr>
                <a:schemeClr val="dk1"/>
              </a:buClr>
              <a:buSzPts val="1400"/>
              <a:buNone/>
              <a:defRPr/>
            </a:lvl2pPr>
            <a:lvl3pPr marL="1371566" lvl="2" indent="-228594" algn="l" rtl="0">
              <a:lnSpc>
                <a:spcPct val="90000"/>
              </a:lnSpc>
              <a:spcBef>
                <a:spcPts val="400"/>
              </a:spcBef>
              <a:spcAft>
                <a:spcPts val="0"/>
              </a:spcAft>
              <a:buClr>
                <a:schemeClr val="dk1"/>
              </a:buClr>
              <a:buSzPts val="1200"/>
              <a:buNone/>
              <a:defRPr/>
            </a:lvl3pPr>
            <a:lvl4pPr marL="1828754" lvl="3" indent="-228594" algn="l" rtl="0">
              <a:lnSpc>
                <a:spcPct val="90000"/>
              </a:lnSpc>
              <a:spcBef>
                <a:spcPts val="200"/>
              </a:spcBef>
              <a:spcAft>
                <a:spcPts val="0"/>
              </a:spcAft>
              <a:buClr>
                <a:schemeClr val="dk1"/>
              </a:buClr>
              <a:buSzPts val="1100"/>
              <a:buNone/>
              <a:defRPr/>
            </a:lvl4pPr>
            <a:lvl5pPr marL="2285943" lvl="4" indent="-228594" algn="l" rtl="0">
              <a:lnSpc>
                <a:spcPct val="90000"/>
              </a:lnSpc>
              <a:spcBef>
                <a:spcPts val="100"/>
              </a:spcBef>
              <a:spcAft>
                <a:spcPts val="0"/>
              </a:spcAft>
              <a:buClr>
                <a:schemeClr val="dk1"/>
              </a:buClr>
              <a:buSzPts val="900"/>
              <a:buNone/>
              <a:defRPr/>
            </a:lvl5pPr>
            <a:lvl6pPr marL="2743132" lvl="5" indent="-317492" algn="l" rtl="0">
              <a:spcBef>
                <a:spcPts val="300"/>
              </a:spcBef>
              <a:spcAft>
                <a:spcPts val="0"/>
              </a:spcAft>
              <a:buClr>
                <a:schemeClr val="dk1"/>
              </a:buClr>
              <a:buSzPts val="1400"/>
              <a:buChar char="•"/>
              <a:defRPr/>
            </a:lvl6pPr>
            <a:lvl7pPr marL="3200320" lvl="6" indent="-317492" algn="l" rtl="0">
              <a:spcBef>
                <a:spcPts val="300"/>
              </a:spcBef>
              <a:spcAft>
                <a:spcPts val="0"/>
              </a:spcAft>
              <a:buClr>
                <a:schemeClr val="dk1"/>
              </a:buClr>
              <a:buSzPts val="1400"/>
              <a:buChar char="•"/>
              <a:defRPr/>
            </a:lvl7pPr>
            <a:lvl8pPr marL="3657509" lvl="7" indent="-317492" algn="l" rtl="0">
              <a:spcBef>
                <a:spcPts val="300"/>
              </a:spcBef>
              <a:spcAft>
                <a:spcPts val="0"/>
              </a:spcAft>
              <a:buClr>
                <a:schemeClr val="dk1"/>
              </a:buClr>
              <a:buSzPts val="1400"/>
              <a:buChar char="•"/>
              <a:defRPr/>
            </a:lvl8pPr>
            <a:lvl9pPr marL="4114697" lvl="8" indent="-317492" algn="l" rtl="0">
              <a:spcBef>
                <a:spcPts val="300"/>
              </a:spcBef>
              <a:spcAft>
                <a:spcPts val="0"/>
              </a:spcAft>
              <a:buClr>
                <a:schemeClr val="dk1"/>
              </a:buClr>
              <a:buSzPts val="1400"/>
              <a:buChar char="•"/>
              <a:defRPr/>
            </a:lvl9pPr>
          </a:lstStyle>
          <a:p>
            <a:endParaRPr/>
          </a:p>
        </p:txBody>
      </p:sp>
      <p:sp>
        <p:nvSpPr>
          <p:cNvPr id="179" name="Google Shape;179;p31"/>
          <p:cNvSpPr txBox="1">
            <a:spLocks noGrp="1"/>
          </p:cNvSpPr>
          <p:nvPr>
            <p:ph type="ctrTitle"/>
          </p:nvPr>
        </p:nvSpPr>
        <p:spPr>
          <a:xfrm>
            <a:off x="336130" y="1920240"/>
            <a:ext cx="3176100" cy="1131600"/>
          </a:xfrm>
          <a:prstGeom prst="rect">
            <a:avLst/>
          </a:prstGeom>
          <a:noFill/>
          <a:ln>
            <a:noFill/>
          </a:ln>
        </p:spPr>
        <p:txBody>
          <a:bodyPr spcFirstLastPara="1" wrap="square" lIns="0" tIns="0" rIns="0" bIns="0" anchor="b" anchorCtr="0">
            <a:noAutofit/>
          </a:bodyPr>
          <a:lstStyle>
            <a:lvl1pPr lvl="0" algn="l" rtl="0">
              <a:lnSpc>
                <a:spcPct val="85000"/>
              </a:lnSpc>
              <a:spcBef>
                <a:spcPts val="0"/>
              </a:spcBef>
              <a:spcAft>
                <a:spcPts val="0"/>
              </a:spcAft>
              <a:buClr>
                <a:schemeClr val="dk1"/>
              </a:buClr>
              <a:buSzPts val="2100"/>
              <a:buFont typeface="Arial"/>
              <a:buNone/>
              <a:defRPr sz="2100" b="0">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80" name="Google Shape;180;p31"/>
          <p:cNvSpPr/>
          <p:nvPr/>
        </p:nvSpPr>
        <p:spPr>
          <a:xfrm>
            <a:off x="0" y="4662112"/>
            <a:ext cx="9144000" cy="481200"/>
          </a:xfrm>
          <a:prstGeom prst="rect">
            <a:avLst/>
          </a:prstGeom>
          <a:solidFill>
            <a:schemeClr val="lt1"/>
          </a:solidFill>
          <a:ln>
            <a:noFill/>
          </a:ln>
        </p:spPr>
        <p:txBody>
          <a:bodyPr spcFirstLastPara="1" wrap="square" lIns="91400" tIns="91400" rIns="91400" bIns="91400" anchor="ctr" anchorCtr="0">
            <a:noAutofit/>
          </a:bodyPr>
          <a:lstStyle/>
          <a:p>
            <a:pPr marL="0" marR="0" lvl="0" indent="0" algn="l" rtl="0">
              <a:spcBef>
                <a:spcPts val="0"/>
              </a:spcBef>
              <a:spcAft>
                <a:spcPts val="0"/>
              </a:spcAft>
              <a:buClr>
                <a:schemeClr val="dk1"/>
              </a:buClr>
              <a:buSzPts val="1900"/>
              <a:buFont typeface="Arial"/>
              <a:buNone/>
            </a:pPr>
            <a:endParaRPr sz="1900" b="0" i="0" u="none" strike="noStrike" cap="none">
              <a:solidFill>
                <a:schemeClr val="dk1"/>
              </a:solidFill>
              <a:latin typeface="Arial"/>
              <a:ea typeface="Arial"/>
              <a:cs typeface="Arial"/>
              <a:sym typeface="Arial"/>
            </a:endParaRPr>
          </a:p>
        </p:txBody>
      </p:sp>
      <p:pic>
        <p:nvPicPr>
          <p:cNvPr id="181" name="Google Shape;181;p31"/>
          <p:cNvPicPr preferRelativeResize="0"/>
          <p:nvPr/>
        </p:nvPicPr>
        <p:blipFill rotWithShape="1">
          <a:blip r:embed="rId3">
            <a:alphaModFix/>
          </a:blip>
          <a:srcRect t="787" b="787"/>
          <a:stretch/>
        </p:blipFill>
        <p:spPr>
          <a:xfrm>
            <a:off x="335186" y="4759998"/>
            <a:ext cx="685800" cy="278858"/>
          </a:xfrm>
          <a:prstGeom prst="rect">
            <a:avLst/>
          </a:prstGeom>
          <a:noFill/>
          <a:ln>
            <a:noFill/>
          </a:ln>
        </p:spPr>
      </p:pic>
      <p:sp>
        <p:nvSpPr>
          <p:cNvPr id="182" name="Google Shape;182;p31"/>
          <p:cNvSpPr txBox="1"/>
          <p:nvPr/>
        </p:nvSpPr>
        <p:spPr>
          <a:xfrm>
            <a:off x="8599743" y="4727697"/>
            <a:ext cx="207300" cy="251400"/>
          </a:xfrm>
          <a:prstGeom prst="rect">
            <a:avLst/>
          </a:prstGeom>
          <a:noFill/>
          <a:ln>
            <a:noFill/>
          </a:ln>
        </p:spPr>
        <p:txBody>
          <a:bodyPr spcFirstLastPara="1" wrap="square" lIns="0" tIns="0" rIns="0" bIns="0" anchor="b" anchorCtr="0">
            <a:noAutofit/>
          </a:bodyPr>
          <a:lstStyle/>
          <a:p>
            <a:pPr marL="0" marR="0" lvl="0" indent="0" algn="r" rtl="0">
              <a:lnSpc>
                <a:spcPct val="90000"/>
              </a:lnSpc>
              <a:spcBef>
                <a:spcPts val="0"/>
              </a:spcBef>
              <a:spcAft>
                <a:spcPts val="0"/>
              </a:spcAft>
              <a:buNone/>
            </a:pPr>
            <a:fld id="{00000000-1234-1234-1234-123412341234}" type="slidenum">
              <a:rPr lang="en" sz="600" b="0" i="0" u="none" strike="noStrike" cap="none">
                <a:solidFill>
                  <a:srgbClr val="A1AAB1"/>
                </a:solidFill>
                <a:latin typeface="Arial"/>
                <a:ea typeface="Arial"/>
                <a:cs typeface="Arial"/>
                <a:sym typeface="Arial"/>
              </a:rPr>
              <a:pPr marL="0" marR="0" lvl="0" indent="0" algn="r" rtl="0">
                <a:lnSpc>
                  <a:spcPct val="90000"/>
                </a:lnSpc>
                <a:spcBef>
                  <a:spcPts val="0"/>
                </a:spcBef>
                <a:spcAft>
                  <a:spcPts val="0"/>
                </a:spcAft>
                <a:buNone/>
              </a:pPr>
              <a:t>‹#›</a:t>
            </a:fld>
            <a:endParaRPr sz="600" b="0" i="0" u="none" strike="noStrike" cap="none">
              <a:solidFill>
                <a:srgbClr val="A1AAB1"/>
              </a:solidFill>
              <a:latin typeface="Arial"/>
              <a:ea typeface="Arial"/>
              <a:cs typeface="Arial"/>
              <a:sym typeface="Arial"/>
            </a:endParaRPr>
          </a:p>
        </p:txBody>
      </p:sp>
      <p:sp>
        <p:nvSpPr>
          <p:cNvPr id="183" name="Google Shape;183;p31"/>
          <p:cNvSpPr txBox="1"/>
          <p:nvPr/>
        </p:nvSpPr>
        <p:spPr>
          <a:xfrm>
            <a:off x="4572000" y="4727697"/>
            <a:ext cx="4011600" cy="251400"/>
          </a:xfrm>
          <a:prstGeom prst="rect">
            <a:avLst/>
          </a:prstGeom>
          <a:noFill/>
          <a:ln>
            <a:noFill/>
          </a:ln>
        </p:spPr>
        <p:txBody>
          <a:bodyPr spcFirstLastPara="1" wrap="square" lIns="0" tIns="0" rIns="0" bIns="0" anchor="b" anchorCtr="0">
            <a:noAutofit/>
          </a:bodyPr>
          <a:lstStyle/>
          <a:p>
            <a:pPr marL="0" marR="0" lvl="0" indent="0" algn="r" rtl="0">
              <a:lnSpc>
                <a:spcPct val="90000"/>
              </a:lnSpc>
              <a:spcBef>
                <a:spcPts val="0"/>
              </a:spcBef>
              <a:spcAft>
                <a:spcPts val="0"/>
              </a:spcAft>
              <a:buClr>
                <a:srgbClr val="A1AAB1"/>
              </a:buClr>
              <a:buSzPts val="600"/>
              <a:buFont typeface="Arial"/>
              <a:buNone/>
            </a:pPr>
            <a:r>
              <a:rPr lang="en" sz="600" b="0" i="0" u="none" strike="noStrike" cap="none">
                <a:solidFill>
                  <a:srgbClr val="A1AAB1"/>
                </a:solidFill>
                <a:latin typeface="Arial"/>
                <a:ea typeface="Arial"/>
                <a:cs typeface="Arial"/>
                <a:sym typeface="Arial"/>
              </a:rPr>
              <a:t>Confidential</a:t>
            </a:r>
            <a:endParaRPr sz="600" b="1" i="0" u="none" strike="noStrike" cap="none">
              <a:solidFill>
                <a:srgbClr val="A1AAB1"/>
              </a:solidFill>
              <a:latin typeface="Arial"/>
              <a:ea typeface="Arial"/>
              <a:cs typeface="Arial"/>
              <a:sym typeface="Arial"/>
            </a:endParaRPr>
          </a:p>
        </p:txBody>
      </p:sp>
      <p:sp>
        <p:nvSpPr>
          <p:cNvPr id="184" name="Google Shape;184;p31"/>
          <p:cNvSpPr txBox="1"/>
          <p:nvPr/>
        </p:nvSpPr>
        <p:spPr>
          <a:xfrm>
            <a:off x="1296500" y="4727697"/>
            <a:ext cx="3107400" cy="25140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Clr>
                <a:schemeClr val="dk1"/>
              </a:buClr>
              <a:buSzPts val="600"/>
              <a:buFont typeface="Arial"/>
              <a:buNone/>
            </a:pPr>
            <a:r>
              <a:rPr lang="en" sz="600" b="0" i="0" u="none" strike="noStrike" cap="none">
                <a:solidFill>
                  <a:srgbClr val="0000C9"/>
                </a:solidFill>
                <a:latin typeface="Arial"/>
                <a:ea typeface="Arial"/>
                <a:cs typeface="Arial"/>
                <a:sym typeface="Arial"/>
              </a:rPr>
              <a:t>Breakthroughs that change patients’ lives</a:t>
            </a:r>
            <a:endParaRPr sz="110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85"/>
        <p:cNvGrpSpPr/>
        <p:nvPr/>
      </p:nvGrpSpPr>
      <p:grpSpPr>
        <a:xfrm>
          <a:off x="0" y="0"/>
          <a:ext cx="0" cy="0"/>
          <a:chOff x="0" y="0"/>
          <a:chExt cx="0" cy="0"/>
        </a:xfrm>
      </p:grpSpPr>
      <p:sp>
        <p:nvSpPr>
          <p:cNvPr id="186" name="Google Shape;186;p32"/>
          <p:cNvSpPr txBox="1">
            <a:spLocks noGrp="1"/>
          </p:cNvSpPr>
          <p:nvPr>
            <p:ph type="body" idx="1"/>
          </p:nvPr>
        </p:nvSpPr>
        <p:spPr>
          <a:xfrm>
            <a:off x="336129" y="1351026"/>
            <a:ext cx="8472000" cy="2962500"/>
          </a:xfrm>
          <a:prstGeom prst="rect">
            <a:avLst/>
          </a:prstGeom>
          <a:noFill/>
          <a:ln>
            <a:noFill/>
          </a:ln>
        </p:spPr>
        <p:txBody>
          <a:bodyPr spcFirstLastPara="1" wrap="square" lIns="34275" tIns="34275" rIns="34275" bIns="34275" anchor="t" anchorCtr="0">
            <a:noAutofit/>
          </a:bodyPr>
          <a:lstStyle>
            <a:lvl1pPr marL="457189" lvl="0" indent="-317492" algn="l" rtl="0">
              <a:lnSpc>
                <a:spcPct val="90000"/>
              </a:lnSpc>
              <a:spcBef>
                <a:spcPts val="1500"/>
              </a:spcBef>
              <a:spcAft>
                <a:spcPts val="0"/>
              </a:spcAft>
              <a:buClr>
                <a:schemeClr val="dk1"/>
              </a:buClr>
              <a:buSzPts val="1400"/>
              <a:buChar char="•"/>
              <a:defRPr/>
            </a:lvl1pPr>
            <a:lvl2pPr marL="914378" lvl="1" indent="-317492" algn="l" rtl="0">
              <a:lnSpc>
                <a:spcPct val="90000"/>
              </a:lnSpc>
              <a:spcBef>
                <a:spcPts val="800"/>
              </a:spcBef>
              <a:spcAft>
                <a:spcPts val="0"/>
              </a:spcAft>
              <a:buClr>
                <a:schemeClr val="dk1"/>
              </a:buClr>
              <a:buSzPts val="1400"/>
              <a:buChar char="•"/>
              <a:defRPr/>
            </a:lvl2pPr>
            <a:lvl3pPr marL="1371566" lvl="2" indent="-317492" algn="l" rtl="0">
              <a:lnSpc>
                <a:spcPct val="90000"/>
              </a:lnSpc>
              <a:spcBef>
                <a:spcPts val="400"/>
              </a:spcBef>
              <a:spcAft>
                <a:spcPts val="0"/>
              </a:spcAft>
              <a:buClr>
                <a:schemeClr val="dk1"/>
              </a:buClr>
              <a:buSzPts val="1400"/>
              <a:buChar char="•"/>
              <a:defRPr/>
            </a:lvl3pPr>
            <a:lvl4pPr marL="1828754" lvl="3" indent="-317492" algn="l" rtl="0">
              <a:lnSpc>
                <a:spcPct val="90000"/>
              </a:lnSpc>
              <a:spcBef>
                <a:spcPts val="200"/>
              </a:spcBef>
              <a:spcAft>
                <a:spcPts val="0"/>
              </a:spcAft>
              <a:buClr>
                <a:schemeClr val="dk1"/>
              </a:buClr>
              <a:buSzPts val="1400"/>
              <a:buChar char="•"/>
              <a:defRPr/>
            </a:lvl4pPr>
            <a:lvl5pPr marL="2285943" lvl="4" indent="-317492" algn="l" rtl="0">
              <a:lnSpc>
                <a:spcPct val="90000"/>
              </a:lnSpc>
              <a:spcBef>
                <a:spcPts val="100"/>
              </a:spcBef>
              <a:spcAft>
                <a:spcPts val="0"/>
              </a:spcAft>
              <a:buClr>
                <a:schemeClr val="dk1"/>
              </a:buClr>
              <a:buSzPts val="1400"/>
              <a:buChar char="•"/>
              <a:defRPr/>
            </a:lvl5pPr>
            <a:lvl6pPr marL="2743132" lvl="5" indent="-317492" algn="l" rtl="0">
              <a:spcBef>
                <a:spcPts val="300"/>
              </a:spcBef>
              <a:spcAft>
                <a:spcPts val="0"/>
              </a:spcAft>
              <a:buClr>
                <a:schemeClr val="dk1"/>
              </a:buClr>
              <a:buSzPts val="1400"/>
              <a:buChar char="•"/>
              <a:defRPr/>
            </a:lvl6pPr>
            <a:lvl7pPr marL="3200320" lvl="6" indent="-317492" algn="l" rtl="0">
              <a:spcBef>
                <a:spcPts val="300"/>
              </a:spcBef>
              <a:spcAft>
                <a:spcPts val="0"/>
              </a:spcAft>
              <a:buClr>
                <a:schemeClr val="dk1"/>
              </a:buClr>
              <a:buSzPts val="1400"/>
              <a:buChar char="•"/>
              <a:defRPr/>
            </a:lvl7pPr>
            <a:lvl8pPr marL="3657509" lvl="7" indent="-317492" algn="l" rtl="0">
              <a:spcBef>
                <a:spcPts val="300"/>
              </a:spcBef>
              <a:spcAft>
                <a:spcPts val="0"/>
              </a:spcAft>
              <a:buClr>
                <a:schemeClr val="dk1"/>
              </a:buClr>
              <a:buSzPts val="1400"/>
              <a:buChar char="•"/>
              <a:defRPr/>
            </a:lvl8pPr>
            <a:lvl9pPr marL="4114697" lvl="8" indent="-317492" algn="l" rtl="0">
              <a:spcBef>
                <a:spcPts val="300"/>
              </a:spcBef>
              <a:spcAft>
                <a:spcPts val="0"/>
              </a:spcAft>
              <a:buClr>
                <a:schemeClr val="dk1"/>
              </a:buClr>
              <a:buSzPts val="1400"/>
              <a:buChar char="•"/>
              <a:defRPr/>
            </a:lvl9pPr>
          </a:lstStyle>
          <a:p>
            <a:endParaRPr/>
          </a:p>
        </p:txBody>
      </p:sp>
      <p:sp>
        <p:nvSpPr>
          <p:cNvPr id="187" name="Google Shape;187;p32"/>
          <p:cNvSpPr txBox="1">
            <a:spLocks noGrp="1"/>
          </p:cNvSpPr>
          <p:nvPr>
            <p:ph type="body" idx="2"/>
          </p:nvPr>
        </p:nvSpPr>
        <p:spPr>
          <a:xfrm>
            <a:off x="336130" y="4354830"/>
            <a:ext cx="8472000" cy="260700"/>
          </a:xfrm>
          <a:prstGeom prst="rect">
            <a:avLst/>
          </a:prstGeom>
          <a:noFill/>
          <a:ln>
            <a:noFill/>
          </a:ln>
        </p:spPr>
        <p:txBody>
          <a:bodyPr spcFirstLastPara="1" wrap="square" lIns="0" tIns="0" rIns="0" bIns="0" anchor="b" anchorCtr="0">
            <a:noAutofit/>
          </a:bodyPr>
          <a:lstStyle>
            <a:lvl1pPr marL="457189" lvl="0" indent="-228594" algn="l" rtl="0">
              <a:lnSpc>
                <a:spcPct val="85000"/>
              </a:lnSpc>
              <a:spcBef>
                <a:spcPts val="200"/>
              </a:spcBef>
              <a:spcAft>
                <a:spcPts val="0"/>
              </a:spcAft>
              <a:buClr>
                <a:schemeClr val="accent2"/>
              </a:buClr>
              <a:buSzPts val="500"/>
              <a:buFont typeface="Arial"/>
              <a:buNone/>
              <a:defRPr sz="600">
                <a:solidFill>
                  <a:srgbClr val="A1AAB1"/>
                </a:solidFill>
                <a:latin typeface="Arial"/>
                <a:ea typeface="Arial"/>
                <a:cs typeface="Arial"/>
                <a:sym typeface="Arial"/>
              </a:defRPr>
            </a:lvl1pPr>
            <a:lvl2pPr marL="914378" lvl="1" indent="-317492" algn="l" rtl="0">
              <a:lnSpc>
                <a:spcPct val="90000"/>
              </a:lnSpc>
              <a:spcBef>
                <a:spcPts val="800"/>
              </a:spcBef>
              <a:spcAft>
                <a:spcPts val="0"/>
              </a:spcAft>
              <a:buClr>
                <a:schemeClr val="dk1"/>
              </a:buClr>
              <a:buSzPts val="1400"/>
              <a:buChar char="•"/>
              <a:defRPr/>
            </a:lvl2pPr>
            <a:lvl3pPr marL="1371566" lvl="2" indent="-317492" algn="l" rtl="0">
              <a:lnSpc>
                <a:spcPct val="90000"/>
              </a:lnSpc>
              <a:spcBef>
                <a:spcPts val="400"/>
              </a:spcBef>
              <a:spcAft>
                <a:spcPts val="0"/>
              </a:spcAft>
              <a:buClr>
                <a:schemeClr val="dk1"/>
              </a:buClr>
              <a:buSzPts val="1400"/>
              <a:buChar char="•"/>
              <a:defRPr/>
            </a:lvl3pPr>
            <a:lvl4pPr marL="1828754" lvl="3" indent="-317492" algn="l" rtl="0">
              <a:lnSpc>
                <a:spcPct val="90000"/>
              </a:lnSpc>
              <a:spcBef>
                <a:spcPts val="200"/>
              </a:spcBef>
              <a:spcAft>
                <a:spcPts val="0"/>
              </a:spcAft>
              <a:buClr>
                <a:schemeClr val="dk1"/>
              </a:buClr>
              <a:buSzPts val="1400"/>
              <a:buChar char="•"/>
              <a:defRPr/>
            </a:lvl4pPr>
            <a:lvl5pPr marL="2285943" lvl="4" indent="-317492" algn="l" rtl="0">
              <a:lnSpc>
                <a:spcPct val="90000"/>
              </a:lnSpc>
              <a:spcBef>
                <a:spcPts val="100"/>
              </a:spcBef>
              <a:spcAft>
                <a:spcPts val="0"/>
              </a:spcAft>
              <a:buClr>
                <a:schemeClr val="dk1"/>
              </a:buClr>
              <a:buSzPts val="1400"/>
              <a:buChar char="•"/>
              <a:defRPr/>
            </a:lvl5pPr>
            <a:lvl6pPr marL="2743132" lvl="5" indent="-317492" algn="l" rtl="0">
              <a:spcBef>
                <a:spcPts val="300"/>
              </a:spcBef>
              <a:spcAft>
                <a:spcPts val="0"/>
              </a:spcAft>
              <a:buClr>
                <a:schemeClr val="dk1"/>
              </a:buClr>
              <a:buSzPts val="1400"/>
              <a:buChar char="•"/>
              <a:defRPr/>
            </a:lvl6pPr>
            <a:lvl7pPr marL="3200320" lvl="6" indent="-317492" algn="l" rtl="0">
              <a:spcBef>
                <a:spcPts val="300"/>
              </a:spcBef>
              <a:spcAft>
                <a:spcPts val="0"/>
              </a:spcAft>
              <a:buClr>
                <a:schemeClr val="dk1"/>
              </a:buClr>
              <a:buSzPts val="1400"/>
              <a:buChar char="•"/>
              <a:defRPr/>
            </a:lvl7pPr>
            <a:lvl8pPr marL="3657509" lvl="7" indent="-317492" algn="l" rtl="0">
              <a:spcBef>
                <a:spcPts val="300"/>
              </a:spcBef>
              <a:spcAft>
                <a:spcPts val="0"/>
              </a:spcAft>
              <a:buClr>
                <a:schemeClr val="dk1"/>
              </a:buClr>
              <a:buSzPts val="1400"/>
              <a:buChar char="•"/>
              <a:defRPr/>
            </a:lvl8pPr>
            <a:lvl9pPr marL="4114697" lvl="8" indent="-317492" algn="l" rtl="0">
              <a:spcBef>
                <a:spcPts val="300"/>
              </a:spcBef>
              <a:spcAft>
                <a:spcPts val="0"/>
              </a:spcAft>
              <a:buClr>
                <a:schemeClr val="dk1"/>
              </a:buClr>
              <a:buSzPts val="1400"/>
              <a:buChar char="•"/>
              <a:defRPr/>
            </a:lvl9pPr>
          </a:lstStyle>
          <a:p>
            <a:endParaRPr/>
          </a:p>
        </p:txBody>
      </p:sp>
      <p:sp>
        <p:nvSpPr>
          <p:cNvPr id="188" name="Google Shape;188;p32"/>
          <p:cNvSpPr txBox="1">
            <a:spLocks noGrp="1"/>
          </p:cNvSpPr>
          <p:nvPr>
            <p:ph type="body" idx="3"/>
          </p:nvPr>
        </p:nvSpPr>
        <p:spPr>
          <a:xfrm>
            <a:off x="336129" y="980694"/>
            <a:ext cx="8472000" cy="297600"/>
          </a:xfrm>
          <a:prstGeom prst="rect">
            <a:avLst/>
          </a:prstGeom>
          <a:noFill/>
          <a:ln>
            <a:noFill/>
          </a:ln>
        </p:spPr>
        <p:txBody>
          <a:bodyPr spcFirstLastPara="1" wrap="square" lIns="0" tIns="34275" rIns="0" bIns="34275" anchor="t" anchorCtr="0">
            <a:noAutofit/>
          </a:bodyPr>
          <a:lstStyle>
            <a:lvl1pPr marL="457189" lvl="0" indent="-228594" algn="l" rtl="0">
              <a:lnSpc>
                <a:spcPct val="85000"/>
              </a:lnSpc>
              <a:spcBef>
                <a:spcPts val="0"/>
              </a:spcBef>
              <a:spcAft>
                <a:spcPts val="0"/>
              </a:spcAft>
              <a:buClr>
                <a:srgbClr val="7F7F7F"/>
              </a:buClr>
              <a:buSzPts val="1500"/>
              <a:buNone/>
              <a:defRPr sz="1500" b="0">
                <a:solidFill>
                  <a:srgbClr val="7F7F7F"/>
                </a:solidFill>
                <a:latin typeface="Arial"/>
                <a:ea typeface="Arial"/>
                <a:cs typeface="Arial"/>
                <a:sym typeface="Arial"/>
              </a:defRPr>
            </a:lvl1pPr>
            <a:lvl2pPr marL="914378" lvl="1" indent="-336542"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2pPr>
            <a:lvl3pPr marL="1371566" lvl="2" indent="-336542"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3pPr>
            <a:lvl4pPr marL="1828754" lvl="3" indent="-336542"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4pPr>
            <a:lvl5pPr marL="2285943" lvl="4" indent="-336542"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5pPr>
            <a:lvl6pPr marL="2743132" lvl="5" indent="-317492" algn="l" rtl="0">
              <a:spcBef>
                <a:spcPts val="300"/>
              </a:spcBef>
              <a:spcAft>
                <a:spcPts val="0"/>
              </a:spcAft>
              <a:buClr>
                <a:schemeClr val="dk1"/>
              </a:buClr>
              <a:buSzPts val="1400"/>
              <a:buChar char="•"/>
              <a:defRPr/>
            </a:lvl6pPr>
            <a:lvl7pPr marL="3200320" lvl="6" indent="-317492" algn="l" rtl="0">
              <a:spcBef>
                <a:spcPts val="300"/>
              </a:spcBef>
              <a:spcAft>
                <a:spcPts val="0"/>
              </a:spcAft>
              <a:buClr>
                <a:schemeClr val="dk1"/>
              </a:buClr>
              <a:buSzPts val="1400"/>
              <a:buChar char="•"/>
              <a:defRPr/>
            </a:lvl7pPr>
            <a:lvl8pPr marL="3657509" lvl="7" indent="-317492" algn="l" rtl="0">
              <a:spcBef>
                <a:spcPts val="300"/>
              </a:spcBef>
              <a:spcAft>
                <a:spcPts val="0"/>
              </a:spcAft>
              <a:buClr>
                <a:schemeClr val="dk1"/>
              </a:buClr>
              <a:buSzPts val="1400"/>
              <a:buChar char="•"/>
              <a:defRPr/>
            </a:lvl8pPr>
            <a:lvl9pPr marL="4114697" lvl="8" indent="-317492" algn="l" rtl="0">
              <a:spcBef>
                <a:spcPts val="300"/>
              </a:spcBef>
              <a:spcAft>
                <a:spcPts val="0"/>
              </a:spcAft>
              <a:buClr>
                <a:schemeClr val="dk1"/>
              </a:buClr>
              <a:buSzPts val="1400"/>
              <a:buChar char="•"/>
              <a:defRPr/>
            </a:lvl9pPr>
          </a:lstStyle>
          <a:p>
            <a:endParaRPr/>
          </a:p>
        </p:txBody>
      </p:sp>
      <p:sp>
        <p:nvSpPr>
          <p:cNvPr id="189" name="Google Shape;189;p32"/>
          <p:cNvSpPr txBox="1">
            <a:spLocks noGrp="1"/>
          </p:cNvSpPr>
          <p:nvPr>
            <p:ph type="title"/>
          </p:nvPr>
        </p:nvSpPr>
        <p:spPr>
          <a:xfrm>
            <a:off x="335186" y="363474"/>
            <a:ext cx="8472000" cy="637800"/>
          </a:xfrm>
          <a:prstGeom prst="rect">
            <a:avLst/>
          </a:prstGeom>
          <a:noFill/>
          <a:ln>
            <a:noFill/>
          </a:ln>
        </p:spPr>
        <p:txBody>
          <a:bodyPr spcFirstLastPara="1" wrap="square" lIns="0" tIns="34275" rIns="0" bIns="34275" anchor="t" anchorCtr="0">
            <a:noAutofit/>
          </a:bodyPr>
          <a:lstStyle>
            <a:lvl1pPr lvl="0" algn="l" rtl="0">
              <a:lnSpc>
                <a:spcPct val="85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ection Divider Slide">
  <p:cSld name="Section Divider Slide">
    <p:bg>
      <p:bgPr>
        <a:solidFill>
          <a:srgbClr val="F2F2F2"/>
        </a:solidFill>
        <a:effectLst/>
      </p:bgPr>
    </p:bg>
    <p:spTree>
      <p:nvGrpSpPr>
        <p:cNvPr id="1" name="Shape 69"/>
        <p:cNvGrpSpPr/>
        <p:nvPr/>
      </p:nvGrpSpPr>
      <p:grpSpPr>
        <a:xfrm>
          <a:off x="0" y="0"/>
          <a:ext cx="0" cy="0"/>
          <a:chOff x="0" y="0"/>
          <a:chExt cx="0" cy="0"/>
        </a:xfrm>
      </p:grpSpPr>
      <p:pic>
        <p:nvPicPr>
          <p:cNvPr id="70" name="Google Shape;70;p15" descr="A picture containing accessory, umbrella, sunglasses, spectacles&#10;&#10;Description automatically generated"/>
          <p:cNvPicPr preferRelativeResize="0"/>
          <p:nvPr/>
        </p:nvPicPr>
        <p:blipFill rotWithShape="1">
          <a:blip r:embed="rId2">
            <a:alphaModFix/>
          </a:blip>
          <a:srcRect/>
          <a:stretch/>
        </p:blipFill>
        <p:spPr>
          <a:xfrm>
            <a:off x="1" y="0"/>
            <a:ext cx="9144001" cy="5142160"/>
          </a:xfrm>
          <a:prstGeom prst="rect">
            <a:avLst/>
          </a:prstGeom>
          <a:noFill/>
          <a:ln>
            <a:noFill/>
          </a:ln>
        </p:spPr>
      </p:pic>
      <p:sp>
        <p:nvSpPr>
          <p:cNvPr id="71" name="Google Shape;71;p15"/>
          <p:cNvSpPr txBox="1">
            <a:spLocks noGrp="1"/>
          </p:cNvSpPr>
          <p:nvPr>
            <p:ph type="body" idx="1"/>
          </p:nvPr>
        </p:nvSpPr>
        <p:spPr>
          <a:xfrm>
            <a:off x="336130" y="3161538"/>
            <a:ext cx="3176100" cy="679200"/>
          </a:xfrm>
          <a:prstGeom prst="rect">
            <a:avLst/>
          </a:prstGeom>
          <a:noFill/>
          <a:ln>
            <a:noFill/>
          </a:ln>
        </p:spPr>
        <p:txBody>
          <a:bodyPr spcFirstLastPara="1" wrap="square" lIns="0" tIns="0" rIns="0" bIns="0" anchor="t" anchorCtr="0">
            <a:normAutofit/>
          </a:bodyPr>
          <a:lstStyle>
            <a:lvl1pPr marL="457200" lvl="0" indent="-228600" algn="l" rtl="0">
              <a:lnSpc>
                <a:spcPct val="90000"/>
              </a:lnSpc>
              <a:spcBef>
                <a:spcPts val="500"/>
              </a:spcBef>
              <a:spcAft>
                <a:spcPts val="0"/>
              </a:spcAft>
              <a:buClr>
                <a:schemeClr val="dk1"/>
              </a:buClr>
              <a:buSzPts val="1400"/>
              <a:buNone/>
              <a:defRPr sz="1400">
                <a:solidFill>
                  <a:schemeClr val="dk1"/>
                </a:solidFill>
                <a:latin typeface="Calibri"/>
                <a:ea typeface="Calibri"/>
                <a:cs typeface="Calibri"/>
                <a:sym typeface="Calibri"/>
              </a:defRPr>
            </a:lvl1pPr>
            <a:lvl2pPr marL="914400" lvl="1" indent="-228600" algn="l" rtl="0">
              <a:lnSpc>
                <a:spcPct val="90000"/>
              </a:lnSpc>
              <a:spcBef>
                <a:spcPts val="400"/>
              </a:spcBef>
              <a:spcAft>
                <a:spcPts val="0"/>
              </a:spcAft>
              <a:buClr>
                <a:schemeClr val="dk1"/>
              </a:buClr>
              <a:buSzPts val="1800"/>
              <a:buNone/>
              <a:defRPr/>
            </a:lvl2pPr>
            <a:lvl3pPr marL="1371600" lvl="2" indent="-228600" algn="l" rtl="0">
              <a:lnSpc>
                <a:spcPct val="90000"/>
              </a:lnSpc>
              <a:spcBef>
                <a:spcPts val="400"/>
              </a:spcBef>
              <a:spcAft>
                <a:spcPts val="0"/>
              </a:spcAft>
              <a:buClr>
                <a:schemeClr val="dk1"/>
              </a:buClr>
              <a:buSzPts val="1500"/>
              <a:buNone/>
              <a:defRPr/>
            </a:lvl3pPr>
            <a:lvl4pPr marL="1828800" lvl="3" indent="-228600" algn="l" rtl="0">
              <a:lnSpc>
                <a:spcPct val="90000"/>
              </a:lnSpc>
              <a:spcBef>
                <a:spcPts val="400"/>
              </a:spcBef>
              <a:spcAft>
                <a:spcPts val="0"/>
              </a:spcAft>
              <a:buClr>
                <a:schemeClr val="dk1"/>
              </a:buClr>
              <a:buSzPts val="1400"/>
              <a:buNone/>
              <a:defRPr/>
            </a:lvl4pPr>
            <a:lvl5pPr marL="2286000" lvl="4" indent="-228600" algn="l" rtl="0">
              <a:lnSpc>
                <a:spcPct val="90000"/>
              </a:lnSpc>
              <a:spcBef>
                <a:spcPts val="400"/>
              </a:spcBef>
              <a:spcAft>
                <a:spcPts val="0"/>
              </a:spcAft>
              <a:buClr>
                <a:schemeClr val="dk1"/>
              </a:buClr>
              <a:buSzPts val="1400"/>
              <a:buNone/>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2" name="Google Shape;72;p15"/>
          <p:cNvSpPr txBox="1">
            <a:spLocks noGrp="1"/>
          </p:cNvSpPr>
          <p:nvPr>
            <p:ph type="ctrTitle"/>
          </p:nvPr>
        </p:nvSpPr>
        <p:spPr>
          <a:xfrm>
            <a:off x="336130" y="1920240"/>
            <a:ext cx="3176100" cy="1131600"/>
          </a:xfrm>
          <a:prstGeom prst="rect">
            <a:avLst/>
          </a:prstGeom>
          <a:noFill/>
          <a:ln>
            <a:noFill/>
          </a:ln>
        </p:spPr>
        <p:txBody>
          <a:bodyPr spcFirstLastPara="1" wrap="square" lIns="0" tIns="0" rIns="0" bIns="0" anchor="b" anchorCtr="0">
            <a:noAutofit/>
          </a:bodyPr>
          <a:lstStyle>
            <a:lvl1pPr lvl="0" algn="l" rtl="0">
              <a:lnSpc>
                <a:spcPct val="90000"/>
              </a:lnSpc>
              <a:spcBef>
                <a:spcPts val="0"/>
              </a:spcBef>
              <a:spcAft>
                <a:spcPts val="0"/>
              </a:spcAft>
              <a:buClr>
                <a:schemeClr val="dk1"/>
              </a:buClr>
              <a:buSzPts val="2100"/>
              <a:buFont typeface="Calibri"/>
              <a:buNone/>
              <a:defRPr sz="2100" b="0">
                <a:solidFill>
                  <a:schemeClr val="dk1"/>
                </a:solidFil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73" name="Google Shape;73;p15"/>
          <p:cNvSpPr/>
          <p:nvPr/>
        </p:nvSpPr>
        <p:spPr>
          <a:xfrm>
            <a:off x="1" y="4662112"/>
            <a:ext cx="9144000" cy="481200"/>
          </a:xfrm>
          <a:prstGeom prst="rect">
            <a:avLst/>
          </a:prstGeom>
          <a:solidFill>
            <a:schemeClr val="lt1"/>
          </a:solidFill>
          <a:ln>
            <a:noFill/>
          </a:ln>
        </p:spPr>
        <p:txBody>
          <a:bodyPr spcFirstLastPara="1" wrap="square" lIns="91400" tIns="91400" rIns="91400" bIns="91400" anchor="ctr" anchorCtr="0">
            <a:noAutofit/>
          </a:bodyPr>
          <a:lstStyle/>
          <a:p>
            <a:pPr marL="0" marR="0" lvl="0" indent="0" algn="l" rtl="0">
              <a:lnSpc>
                <a:spcPct val="100000"/>
              </a:lnSpc>
              <a:spcBef>
                <a:spcPts val="0"/>
              </a:spcBef>
              <a:spcAft>
                <a:spcPts val="0"/>
              </a:spcAft>
              <a:buClr>
                <a:schemeClr val="dk1"/>
              </a:buClr>
              <a:buSzPts val="1900"/>
              <a:buFont typeface="Calibri"/>
              <a:buNone/>
            </a:pPr>
            <a:endParaRPr sz="1900" b="0" i="0" u="none" strike="noStrike" cap="none">
              <a:solidFill>
                <a:schemeClr val="dk1"/>
              </a:solidFill>
              <a:latin typeface="Calibri"/>
              <a:ea typeface="Calibri"/>
              <a:cs typeface="Calibri"/>
              <a:sym typeface="Calibri"/>
            </a:endParaRPr>
          </a:p>
        </p:txBody>
      </p:sp>
      <p:pic>
        <p:nvPicPr>
          <p:cNvPr id="74" name="Google Shape;74;p15"/>
          <p:cNvPicPr preferRelativeResize="0"/>
          <p:nvPr/>
        </p:nvPicPr>
        <p:blipFill rotWithShape="1">
          <a:blip r:embed="rId3">
            <a:alphaModFix/>
          </a:blip>
          <a:srcRect t="787" b="787"/>
          <a:stretch/>
        </p:blipFill>
        <p:spPr>
          <a:xfrm>
            <a:off x="335186" y="4759997"/>
            <a:ext cx="685980" cy="278858"/>
          </a:xfrm>
          <a:prstGeom prst="rect">
            <a:avLst/>
          </a:prstGeom>
          <a:noFill/>
          <a:ln>
            <a:noFill/>
          </a:ln>
        </p:spPr>
      </p:pic>
      <p:sp>
        <p:nvSpPr>
          <p:cNvPr id="75" name="Google Shape;75;p15"/>
          <p:cNvSpPr txBox="1"/>
          <p:nvPr/>
        </p:nvSpPr>
        <p:spPr>
          <a:xfrm>
            <a:off x="8599743" y="4727697"/>
            <a:ext cx="207300" cy="251400"/>
          </a:xfrm>
          <a:prstGeom prst="rect">
            <a:avLst/>
          </a:prstGeom>
          <a:noFill/>
          <a:ln>
            <a:noFill/>
          </a:ln>
        </p:spPr>
        <p:txBody>
          <a:bodyPr spcFirstLastPara="1" wrap="square" lIns="0" tIns="0" rIns="0" bIns="0" anchor="b" anchorCtr="0">
            <a:noAutofit/>
          </a:bodyPr>
          <a:lstStyle/>
          <a:p>
            <a:pPr marL="0" marR="0" lvl="0" indent="0" algn="r" rtl="0">
              <a:lnSpc>
                <a:spcPct val="90000"/>
              </a:lnSpc>
              <a:spcBef>
                <a:spcPts val="0"/>
              </a:spcBef>
              <a:spcAft>
                <a:spcPts val="0"/>
              </a:spcAft>
              <a:buClr>
                <a:srgbClr val="000000"/>
              </a:buClr>
              <a:buSzPts val="600"/>
              <a:buFont typeface="Arial"/>
              <a:buNone/>
            </a:pPr>
            <a:fld id="{00000000-1234-1234-1234-123412341234}" type="slidenum">
              <a:rPr lang="en" sz="600" b="0" i="0" u="none" strike="noStrike" cap="none">
                <a:solidFill>
                  <a:srgbClr val="A1AAB1"/>
                </a:solidFill>
                <a:latin typeface="Calibri"/>
                <a:ea typeface="Calibri"/>
                <a:cs typeface="Calibri"/>
                <a:sym typeface="Calibri"/>
              </a:rPr>
              <a:t>‹#›</a:t>
            </a:fld>
            <a:endParaRPr sz="600" b="0" i="0" u="none" strike="noStrike" cap="none">
              <a:solidFill>
                <a:srgbClr val="A1AAB1"/>
              </a:solidFill>
              <a:latin typeface="Calibri"/>
              <a:ea typeface="Calibri"/>
              <a:cs typeface="Calibri"/>
              <a:sym typeface="Calibri"/>
            </a:endParaRPr>
          </a:p>
        </p:txBody>
      </p:sp>
      <p:sp>
        <p:nvSpPr>
          <p:cNvPr id="76" name="Google Shape;76;p15"/>
          <p:cNvSpPr txBox="1"/>
          <p:nvPr/>
        </p:nvSpPr>
        <p:spPr>
          <a:xfrm>
            <a:off x="4571999" y="4727697"/>
            <a:ext cx="4011900" cy="251400"/>
          </a:xfrm>
          <a:prstGeom prst="rect">
            <a:avLst/>
          </a:prstGeom>
          <a:noFill/>
          <a:ln>
            <a:noFill/>
          </a:ln>
        </p:spPr>
        <p:txBody>
          <a:bodyPr spcFirstLastPara="1" wrap="square" lIns="0" tIns="0" rIns="0" bIns="0" anchor="b" anchorCtr="0">
            <a:noAutofit/>
          </a:bodyPr>
          <a:lstStyle/>
          <a:p>
            <a:pPr marL="0" marR="0" lvl="0" indent="0" algn="r" rtl="0">
              <a:lnSpc>
                <a:spcPct val="90000"/>
              </a:lnSpc>
              <a:spcBef>
                <a:spcPts val="0"/>
              </a:spcBef>
              <a:spcAft>
                <a:spcPts val="0"/>
              </a:spcAft>
              <a:buClr>
                <a:srgbClr val="A1AAB1"/>
              </a:buClr>
              <a:buSzPts val="600"/>
              <a:buFont typeface="Calibri"/>
              <a:buNone/>
            </a:pPr>
            <a:r>
              <a:rPr lang="en" sz="600" b="0" i="0" u="none" strike="noStrike" cap="none">
                <a:solidFill>
                  <a:srgbClr val="A1AAB1"/>
                </a:solidFill>
                <a:latin typeface="Calibri"/>
                <a:ea typeface="Calibri"/>
                <a:cs typeface="Calibri"/>
                <a:sym typeface="Calibri"/>
              </a:rPr>
              <a:t>Confidential</a:t>
            </a:r>
            <a:endParaRPr sz="600" b="1" i="0" u="none" strike="noStrike" cap="none">
              <a:solidFill>
                <a:srgbClr val="A1AAB1"/>
              </a:solidFill>
              <a:latin typeface="Calibri"/>
              <a:ea typeface="Calibri"/>
              <a:cs typeface="Calibri"/>
              <a:sym typeface="Calibri"/>
            </a:endParaRPr>
          </a:p>
        </p:txBody>
      </p:sp>
      <p:sp>
        <p:nvSpPr>
          <p:cNvPr id="77" name="Google Shape;77;p15"/>
          <p:cNvSpPr txBox="1"/>
          <p:nvPr/>
        </p:nvSpPr>
        <p:spPr>
          <a:xfrm>
            <a:off x="1296500" y="4727697"/>
            <a:ext cx="3107400" cy="25140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Clr>
                <a:schemeClr val="dk1"/>
              </a:buClr>
              <a:buSzPts val="600"/>
              <a:buFont typeface="Arial"/>
              <a:buNone/>
            </a:pPr>
            <a:r>
              <a:rPr lang="en" sz="600" b="0" i="0" u="none" strike="noStrike" cap="none">
                <a:solidFill>
                  <a:srgbClr val="0000C9"/>
                </a:solidFill>
                <a:latin typeface="Calibri"/>
                <a:ea typeface="Calibri"/>
                <a:cs typeface="Calibri"/>
                <a:sym typeface="Calibri"/>
              </a:rPr>
              <a:t>Breakthroughs that change patients’ lives</a:t>
            </a:r>
            <a:endParaRPr sz="11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190"/>
        <p:cNvGrpSpPr/>
        <p:nvPr/>
      </p:nvGrpSpPr>
      <p:grpSpPr>
        <a:xfrm>
          <a:off x="0" y="0"/>
          <a:ext cx="0" cy="0"/>
          <a:chOff x="0" y="0"/>
          <a:chExt cx="0" cy="0"/>
        </a:xfrm>
      </p:grpSpPr>
      <p:sp>
        <p:nvSpPr>
          <p:cNvPr id="191" name="Google Shape;191;p33"/>
          <p:cNvSpPr txBox="1">
            <a:spLocks noGrp="1"/>
          </p:cNvSpPr>
          <p:nvPr>
            <p:ph type="body" idx="1"/>
          </p:nvPr>
        </p:nvSpPr>
        <p:spPr>
          <a:xfrm>
            <a:off x="336129" y="1351026"/>
            <a:ext cx="8472000" cy="2962500"/>
          </a:xfrm>
          <a:prstGeom prst="rect">
            <a:avLst/>
          </a:prstGeom>
          <a:noFill/>
          <a:ln>
            <a:noFill/>
          </a:ln>
        </p:spPr>
        <p:txBody>
          <a:bodyPr spcFirstLastPara="1" wrap="square" lIns="34275" tIns="34275" rIns="34275" bIns="34275" anchor="t" anchorCtr="0">
            <a:noAutofit/>
          </a:bodyPr>
          <a:lstStyle>
            <a:lvl1pPr marL="457189" lvl="0" indent="-323842" algn="l" rtl="0">
              <a:lnSpc>
                <a:spcPct val="90000"/>
              </a:lnSpc>
              <a:spcBef>
                <a:spcPts val="1500"/>
              </a:spcBef>
              <a:spcAft>
                <a:spcPts val="0"/>
              </a:spcAft>
              <a:buClr>
                <a:schemeClr val="dk1"/>
              </a:buClr>
              <a:buSzPts val="1500"/>
              <a:buFont typeface="Arial"/>
              <a:buAutoNum type="arabicPeriod"/>
              <a:defRPr/>
            </a:lvl1pPr>
            <a:lvl2pPr marL="914378" lvl="1" indent="-317492" algn="l" rtl="0">
              <a:lnSpc>
                <a:spcPct val="90000"/>
              </a:lnSpc>
              <a:spcBef>
                <a:spcPts val="800"/>
              </a:spcBef>
              <a:spcAft>
                <a:spcPts val="0"/>
              </a:spcAft>
              <a:buClr>
                <a:schemeClr val="dk1"/>
              </a:buClr>
              <a:buSzPts val="1400"/>
              <a:buChar char="•"/>
              <a:defRPr/>
            </a:lvl2pPr>
            <a:lvl3pPr marL="1371566" lvl="2" indent="-304793" algn="l" rtl="0">
              <a:lnSpc>
                <a:spcPct val="90000"/>
              </a:lnSpc>
              <a:spcBef>
                <a:spcPts val="400"/>
              </a:spcBef>
              <a:spcAft>
                <a:spcPts val="0"/>
              </a:spcAft>
              <a:buClr>
                <a:schemeClr val="dk1"/>
              </a:buClr>
              <a:buSzPts val="1200"/>
              <a:buChar char="•"/>
              <a:defRPr/>
            </a:lvl3pPr>
            <a:lvl4pPr marL="1828754" lvl="3" indent="-298442" algn="l" rtl="0">
              <a:lnSpc>
                <a:spcPct val="90000"/>
              </a:lnSpc>
              <a:spcBef>
                <a:spcPts val="200"/>
              </a:spcBef>
              <a:spcAft>
                <a:spcPts val="0"/>
              </a:spcAft>
              <a:buClr>
                <a:schemeClr val="dk1"/>
              </a:buClr>
              <a:buSzPts val="1100"/>
              <a:buChar char="•"/>
              <a:defRPr/>
            </a:lvl4pPr>
            <a:lvl5pPr marL="2285943" lvl="4" indent="-285743" algn="l" rtl="0">
              <a:lnSpc>
                <a:spcPct val="90000"/>
              </a:lnSpc>
              <a:spcBef>
                <a:spcPts val="100"/>
              </a:spcBef>
              <a:spcAft>
                <a:spcPts val="0"/>
              </a:spcAft>
              <a:buClr>
                <a:schemeClr val="dk1"/>
              </a:buClr>
              <a:buSzPts val="900"/>
              <a:buChar char="•"/>
              <a:defRPr/>
            </a:lvl5pPr>
            <a:lvl6pPr marL="2743132" lvl="5" indent="-317492" algn="l" rtl="0">
              <a:spcBef>
                <a:spcPts val="300"/>
              </a:spcBef>
              <a:spcAft>
                <a:spcPts val="0"/>
              </a:spcAft>
              <a:buClr>
                <a:schemeClr val="dk1"/>
              </a:buClr>
              <a:buSzPts val="1400"/>
              <a:buChar char="•"/>
              <a:defRPr/>
            </a:lvl6pPr>
            <a:lvl7pPr marL="3200320" lvl="6" indent="-317492" algn="l" rtl="0">
              <a:spcBef>
                <a:spcPts val="300"/>
              </a:spcBef>
              <a:spcAft>
                <a:spcPts val="0"/>
              </a:spcAft>
              <a:buClr>
                <a:schemeClr val="dk1"/>
              </a:buClr>
              <a:buSzPts val="1400"/>
              <a:buChar char="•"/>
              <a:defRPr/>
            </a:lvl7pPr>
            <a:lvl8pPr marL="3657509" lvl="7" indent="-317492" algn="l" rtl="0">
              <a:spcBef>
                <a:spcPts val="300"/>
              </a:spcBef>
              <a:spcAft>
                <a:spcPts val="0"/>
              </a:spcAft>
              <a:buClr>
                <a:schemeClr val="dk1"/>
              </a:buClr>
              <a:buSzPts val="1400"/>
              <a:buChar char="•"/>
              <a:defRPr/>
            </a:lvl8pPr>
            <a:lvl9pPr marL="4114697" lvl="8" indent="-317492" algn="l" rtl="0">
              <a:spcBef>
                <a:spcPts val="300"/>
              </a:spcBef>
              <a:spcAft>
                <a:spcPts val="0"/>
              </a:spcAft>
              <a:buClr>
                <a:schemeClr val="dk1"/>
              </a:buClr>
              <a:buSzPts val="1400"/>
              <a:buChar char="•"/>
              <a:defRPr/>
            </a:lvl9pPr>
          </a:lstStyle>
          <a:p>
            <a:endParaRPr/>
          </a:p>
        </p:txBody>
      </p:sp>
      <p:sp>
        <p:nvSpPr>
          <p:cNvPr id="192" name="Google Shape;192;p33"/>
          <p:cNvSpPr txBox="1">
            <a:spLocks noGrp="1"/>
          </p:cNvSpPr>
          <p:nvPr>
            <p:ph type="body" idx="2"/>
          </p:nvPr>
        </p:nvSpPr>
        <p:spPr>
          <a:xfrm>
            <a:off x="336130" y="4354830"/>
            <a:ext cx="8472000" cy="260700"/>
          </a:xfrm>
          <a:prstGeom prst="rect">
            <a:avLst/>
          </a:prstGeom>
          <a:noFill/>
          <a:ln>
            <a:noFill/>
          </a:ln>
        </p:spPr>
        <p:txBody>
          <a:bodyPr spcFirstLastPara="1" wrap="square" lIns="0" tIns="0" rIns="0" bIns="0" anchor="b" anchorCtr="0">
            <a:noAutofit/>
          </a:bodyPr>
          <a:lstStyle>
            <a:lvl1pPr marL="457189" lvl="0" indent="-228594" algn="l" rtl="0">
              <a:lnSpc>
                <a:spcPct val="85000"/>
              </a:lnSpc>
              <a:spcBef>
                <a:spcPts val="200"/>
              </a:spcBef>
              <a:spcAft>
                <a:spcPts val="0"/>
              </a:spcAft>
              <a:buClr>
                <a:schemeClr val="accent2"/>
              </a:buClr>
              <a:buSzPts val="500"/>
              <a:buFont typeface="Arial"/>
              <a:buNone/>
              <a:defRPr sz="600">
                <a:solidFill>
                  <a:srgbClr val="A1AAB1"/>
                </a:solidFill>
                <a:latin typeface="Arial"/>
                <a:ea typeface="Arial"/>
                <a:cs typeface="Arial"/>
                <a:sym typeface="Arial"/>
              </a:defRPr>
            </a:lvl1pPr>
            <a:lvl2pPr marL="914378" lvl="1" indent="-317492" algn="l" rtl="0">
              <a:lnSpc>
                <a:spcPct val="90000"/>
              </a:lnSpc>
              <a:spcBef>
                <a:spcPts val="800"/>
              </a:spcBef>
              <a:spcAft>
                <a:spcPts val="0"/>
              </a:spcAft>
              <a:buClr>
                <a:schemeClr val="dk1"/>
              </a:buClr>
              <a:buSzPts val="1400"/>
              <a:buChar char="•"/>
              <a:defRPr/>
            </a:lvl2pPr>
            <a:lvl3pPr marL="1371566" lvl="2" indent="-317492" algn="l" rtl="0">
              <a:lnSpc>
                <a:spcPct val="90000"/>
              </a:lnSpc>
              <a:spcBef>
                <a:spcPts val="400"/>
              </a:spcBef>
              <a:spcAft>
                <a:spcPts val="0"/>
              </a:spcAft>
              <a:buClr>
                <a:schemeClr val="dk1"/>
              </a:buClr>
              <a:buSzPts val="1400"/>
              <a:buChar char="•"/>
              <a:defRPr/>
            </a:lvl3pPr>
            <a:lvl4pPr marL="1828754" lvl="3" indent="-317492" algn="l" rtl="0">
              <a:lnSpc>
                <a:spcPct val="90000"/>
              </a:lnSpc>
              <a:spcBef>
                <a:spcPts val="200"/>
              </a:spcBef>
              <a:spcAft>
                <a:spcPts val="0"/>
              </a:spcAft>
              <a:buClr>
                <a:schemeClr val="dk1"/>
              </a:buClr>
              <a:buSzPts val="1400"/>
              <a:buChar char="•"/>
              <a:defRPr/>
            </a:lvl4pPr>
            <a:lvl5pPr marL="2285943" lvl="4" indent="-317492" algn="l" rtl="0">
              <a:lnSpc>
                <a:spcPct val="90000"/>
              </a:lnSpc>
              <a:spcBef>
                <a:spcPts val="100"/>
              </a:spcBef>
              <a:spcAft>
                <a:spcPts val="0"/>
              </a:spcAft>
              <a:buClr>
                <a:schemeClr val="dk1"/>
              </a:buClr>
              <a:buSzPts val="1400"/>
              <a:buChar char="•"/>
              <a:defRPr/>
            </a:lvl5pPr>
            <a:lvl6pPr marL="2743132" lvl="5" indent="-317492" algn="l" rtl="0">
              <a:spcBef>
                <a:spcPts val="300"/>
              </a:spcBef>
              <a:spcAft>
                <a:spcPts val="0"/>
              </a:spcAft>
              <a:buClr>
                <a:schemeClr val="dk1"/>
              </a:buClr>
              <a:buSzPts val="1400"/>
              <a:buChar char="•"/>
              <a:defRPr/>
            </a:lvl6pPr>
            <a:lvl7pPr marL="3200320" lvl="6" indent="-317492" algn="l" rtl="0">
              <a:spcBef>
                <a:spcPts val="300"/>
              </a:spcBef>
              <a:spcAft>
                <a:spcPts val="0"/>
              </a:spcAft>
              <a:buClr>
                <a:schemeClr val="dk1"/>
              </a:buClr>
              <a:buSzPts val="1400"/>
              <a:buChar char="•"/>
              <a:defRPr/>
            </a:lvl7pPr>
            <a:lvl8pPr marL="3657509" lvl="7" indent="-317492" algn="l" rtl="0">
              <a:spcBef>
                <a:spcPts val="300"/>
              </a:spcBef>
              <a:spcAft>
                <a:spcPts val="0"/>
              </a:spcAft>
              <a:buClr>
                <a:schemeClr val="dk1"/>
              </a:buClr>
              <a:buSzPts val="1400"/>
              <a:buChar char="•"/>
              <a:defRPr/>
            </a:lvl8pPr>
            <a:lvl9pPr marL="4114697" lvl="8" indent="-317492" algn="l" rtl="0">
              <a:spcBef>
                <a:spcPts val="300"/>
              </a:spcBef>
              <a:spcAft>
                <a:spcPts val="0"/>
              </a:spcAft>
              <a:buClr>
                <a:schemeClr val="dk1"/>
              </a:buClr>
              <a:buSzPts val="1400"/>
              <a:buChar char="•"/>
              <a:defRPr/>
            </a:lvl9pPr>
          </a:lstStyle>
          <a:p>
            <a:endParaRPr/>
          </a:p>
        </p:txBody>
      </p:sp>
      <p:sp>
        <p:nvSpPr>
          <p:cNvPr id="193" name="Google Shape;193;p33"/>
          <p:cNvSpPr txBox="1">
            <a:spLocks noGrp="1"/>
          </p:cNvSpPr>
          <p:nvPr>
            <p:ph type="body" idx="3"/>
          </p:nvPr>
        </p:nvSpPr>
        <p:spPr>
          <a:xfrm>
            <a:off x="336129" y="980694"/>
            <a:ext cx="8472000" cy="297600"/>
          </a:xfrm>
          <a:prstGeom prst="rect">
            <a:avLst/>
          </a:prstGeom>
          <a:noFill/>
          <a:ln>
            <a:noFill/>
          </a:ln>
        </p:spPr>
        <p:txBody>
          <a:bodyPr spcFirstLastPara="1" wrap="square" lIns="0" tIns="34275" rIns="0" bIns="34275" anchor="t" anchorCtr="0">
            <a:noAutofit/>
          </a:bodyPr>
          <a:lstStyle>
            <a:lvl1pPr marL="457189" lvl="0" indent="-228594" algn="l" rtl="0">
              <a:lnSpc>
                <a:spcPct val="85000"/>
              </a:lnSpc>
              <a:spcBef>
                <a:spcPts val="0"/>
              </a:spcBef>
              <a:spcAft>
                <a:spcPts val="0"/>
              </a:spcAft>
              <a:buClr>
                <a:srgbClr val="7F7F7F"/>
              </a:buClr>
              <a:buSzPts val="1500"/>
              <a:buNone/>
              <a:defRPr sz="1500" b="0">
                <a:solidFill>
                  <a:srgbClr val="7F7F7F"/>
                </a:solidFill>
                <a:latin typeface="Arial"/>
                <a:ea typeface="Arial"/>
                <a:cs typeface="Arial"/>
                <a:sym typeface="Arial"/>
              </a:defRPr>
            </a:lvl1pPr>
            <a:lvl2pPr marL="914378" lvl="1" indent="-336542"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2pPr>
            <a:lvl3pPr marL="1371566" lvl="2" indent="-336542"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3pPr>
            <a:lvl4pPr marL="1828754" lvl="3" indent="-336542"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4pPr>
            <a:lvl5pPr marL="2285943" lvl="4" indent="-336542"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5pPr>
            <a:lvl6pPr marL="2743132" lvl="5" indent="-317492" algn="l" rtl="0">
              <a:spcBef>
                <a:spcPts val="300"/>
              </a:spcBef>
              <a:spcAft>
                <a:spcPts val="0"/>
              </a:spcAft>
              <a:buClr>
                <a:schemeClr val="dk1"/>
              </a:buClr>
              <a:buSzPts val="1400"/>
              <a:buChar char="•"/>
              <a:defRPr/>
            </a:lvl6pPr>
            <a:lvl7pPr marL="3200320" lvl="6" indent="-317492" algn="l" rtl="0">
              <a:spcBef>
                <a:spcPts val="300"/>
              </a:spcBef>
              <a:spcAft>
                <a:spcPts val="0"/>
              </a:spcAft>
              <a:buClr>
                <a:schemeClr val="dk1"/>
              </a:buClr>
              <a:buSzPts val="1400"/>
              <a:buChar char="•"/>
              <a:defRPr/>
            </a:lvl7pPr>
            <a:lvl8pPr marL="3657509" lvl="7" indent="-317492" algn="l" rtl="0">
              <a:spcBef>
                <a:spcPts val="300"/>
              </a:spcBef>
              <a:spcAft>
                <a:spcPts val="0"/>
              </a:spcAft>
              <a:buClr>
                <a:schemeClr val="dk1"/>
              </a:buClr>
              <a:buSzPts val="1400"/>
              <a:buChar char="•"/>
              <a:defRPr/>
            </a:lvl8pPr>
            <a:lvl9pPr marL="4114697" lvl="8" indent="-317492" algn="l" rtl="0">
              <a:spcBef>
                <a:spcPts val="300"/>
              </a:spcBef>
              <a:spcAft>
                <a:spcPts val="0"/>
              </a:spcAft>
              <a:buClr>
                <a:schemeClr val="dk1"/>
              </a:buClr>
              <a:buSzPts val="1400"/>
              <a:buChar char="•"/>
              <a:defRPr/>
            </a:lvl9pPr>
          </a:lstStyle>
          <a:p>
            <a:endParaRPr/>
          </a:p>
        </p:txBody>
      </p:sp>
      <p:sp>
        <p:nvSpPr>
          <p:cNvPr id="194" name="Google Shape;194;p33"/>
          <p:cNvSpPr txBox="1">
            <a:spLocks noGrp="1"/>
          </p:cNvSpPr>
          <p:nvPr>
            <p:ph type="title"/>
          </p:nvPr>
        </p:nvSpPr>
        <p:spPr>
          <a:xfrm>
            <a:off x="335186" y="363474"/>
            <a:ext cx="8472000" cy="637800"/>
          </a:xfrm>
          <a:prstGeom prst="rect">
            <a:avLst/>
          </a:prstGeom>
          <a:noFill/>
          <a:ln>
            <a:noFill/>
          </a:ln>
        </p:spPr>
        <p:txBody>
          <a:bodyPr spcFirstLastPara="1" wrap="square" lIns="0" tIns="34275" rIns="0" bIns="34275" anchor="t" anchorCtr="0">
            <a:noAutofit/>
          </a:bodyPr>
          <a:lstStyle>
            <a:lvl1pPr lvl="0" algn="l" rtl="0">
              <a:lnSpc>
                <a:spcPct val="85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wo Content ">
  <p:cSld name="Two Content ">
    <p:spTree>
      <p:nvGrpSpPr>
        <p:cNvPr id="1" name="Shape 195"/>
        <p:cNvGrpSpPr/>
        <p:nvPr/>
      </p:nvGrpSpPr>
      <p:grpSpPr>
        <a:xfrm>
          <a:off x="0" y="0"/>
          <a:ext cx="0" cy="0"/>
          <a:chOff x="0" y="0"/>
          <a:chExt cx="0" cy="0"/>
        </a:xfrm>
      </p:grpSpPr>
      <p:sp>
        <p:nvSpPr>
          <p:cNvPr id="196" name="Google Shape;196;p34"/>
          <p:cNvSpPr txBox="1">
            <a:spLocks noGrp="1"/>
          </p:cNvSpPr>
          <p:nvPr>
            <p:ph type="body" idx="1"/>
          </p:nvPr>
        </p:nvSpPr>
        <p:spPr>
          <a:xfrm>
            <a:off x="336130" y="1776222"/>
            <a:ext cx="4116000" cy="2537700"/>
          </a:xfrm>
          <a:prstGeom prst="rect">
            <a:avLst/>
          </a:prstGeom>
          <a:noFill/>
          <a:ln>
            <a:noFill/>
          </a:ln>
        </p:spPr>
        <p:txBody>
          <a:bodyPr spcFirstLastPara="1" wrap="square" lIns="34275" tIns="34275" rIns="34275" bIns="34275" anchor="t" anchorCtr="0">
            <a:noAutofit/>
          </a:bodyPr>
          <a:lstStyle>
            <a:lvl1pPr marL="457189" lvl="0" indent="-304793" algn="l" rtl="0">
              <a:lnSpc>
                <a:spcPct val="90000"/>
              </a:lnSpc>
              <a:spcBef>
                <a:spcPts val="800"/>
              </a:spcBef>
              <a:spcAft>
                <a:spcPts val="0"/>
              </a:spcAft>
              <a:buClr>
                <a:schemeClr val="dk1"/>
              </a:buClr>
              <a:buSzPts val="1200"/>
              <a:buChar char="•"/>
              <a:defRPr sz="1200"/>
            </a:lvl1pPr>
            <a:lvl2pPr marL="914378" lvl="1" indent="-298442" algn="l" rtl="0">
              <a:lnSpc>
                <a:spcPct val="90000"/>
              </a:lnSpc>
              <a:spcBef>
                <a:spcPts val="400"/>
              </a:spcBef>
              <a:spcAft>
                <a:spcPts val="0"/>
              </a:spcAft>
              <a:buClr>
                <a:schemeClr val="dk1"/>
              </a:buClr>
              <a:buSzPts val="1100"/>
              <a:buChar char="•"/>
              <a:defRPr sz="1100"/>
            </a:lvl2pPr>
            <a:lvl3pPr marL="1371566" lvl="2" indent="-285743" algn="l" rtl="0">
              <a:lnSpc>
                <a:spcPct val="90000"/>
              </a:lnSpc>
              <a:spcBef>
                <a:spcPts val="200"/>
              </a:spcBef>
              <a:spcAft>
                <a:spcPts val="0"/>
              </a:spcAft>
              <a:buClr>
                <a:schemeClr val="dk1"/>
              </a:buClr>
              <a:buSzPts val="900"/>
              <a:buChar char="•"/>
              <a:defRPr sz="900"/>
            </a:lvl3pPr>
            <a:lvl4pPr marL="1828754" lvl="3" indent="-279393" algn="l" rtl="0">
              <a:lnSpc>
                <a:spcPct val="90000"/>
              </a:lnSpc>
              <a:spcBef>
                <a:spcPts val="200"/>
              </a:spcBef>
              <a:spcAft>
                <a:spcPts val="0"/>
              </a:spcAft>
              <a:buClr>
                <a:schemeClr val="dk1"/>
              </a:buClr>
              <a:buSzPts val="800"/>
              <a:buChar char="•"/>
              <a:defRPr sz="800"/>
            </a:lvl4pPr>
            <a:lvl5pPr marL="2285943" lvl="4" indent="-279393" algn="l" rtl="0">
              <a:lnSpc>
                <a:spcPct val="90000"/>
              </a:lnSpc>
              <a:spcBef>
                <a:spcPts val="200"/>
              </a:spcBef>
              <a:spcAft>
                <a:spcPts val="0"/>
              </a:spcAft>
              <a:buClr>
                <a:schemeClr val="dk1"/>
              </a:buClr>
              <a:buSzPts val="800"/>
              <a:buChar char="•"/>
              <a:defRPr sz="800"/>
            </a:lvl5pPr>
            <a:lvl6pPr marL="2743132" lvl="5" indent="-317492" algn="l" rtl="0">
              <a:spcBef>
                <a:spcPts val="300"/>
              </a:spcBef>
              <a:spcAft>
                <a:spcPts val="0"/>
              </a:spcAft>
              <a:buClr>
                <a:schemeClr val="dk1"/>
              </a:buClr>
              <a:buSzPts val="1400"/>
              <a:buChar char="•"/>
              <a:defRPr/>
            </a:lvl6pPr>
            <a:lvl7pPr marL="3200320" lvl="6" indent="-317492" algn="l" rtl="0">
              <a:spcBef>
                <a:spcPts val="300"/>
              </a:spcBef>
              <a:spcAft>
                <a:spcPts val="0"/>
              </a:spcAft>
              <a:buClr>
                <a:schemeClr val="dk1"/>
              </a:buClr>
              <a:buSzPts val="1400"/>
              <a:buChar char="•"/>
              <a:defRPr/>
            </a:lvl7pPr>
            <a:lvl8pPr marL="3657509" lvl="7" indent="-317492" algn="l" rtl="0">
              <a:spcBef>
                <a:spcPts val="300"/>
              </a:spcBef>
              <a:spcAft>
                <a:spcPts val="0"/>
              </a:spcAft>
              <a:buClr>
                <a:schemeClr val="dk1"/>
              </a:buClr>
              <a:buSzPts val="1400"/>
              <a:buChar char="•"/>
              <a:defRPr/>
            </a:lvl8pPr>
            <a:lvl9pPr marL="4114697" lvl="8" indent="-317492" algn="l" rtl="0">
              <a:spcBef>
                <a:spcPts val="300"/>
              </a:spcBef>
              <a:spcAft>
                <a:spcPts val="0"/>
              </a:spcAft>
              <a:buClr>
                <a:schemeClr val="dk1"/>
              </a:buClr>
              <a:buSzPts val="1400"/>
              <a:buChar char="•"/>
              <a:defRPr/>
            </a:lvl9pPr>
          </a:lstStyle>
          <a:p>
            <a:endParaRPr/>
          </a:p>
        </p:txBody>
      </p:sp>
      <p:sp>
        <p:nvSpPr>
          <p:cNvPr id="197" name="Google Shape;197;p34"/>
          <p:cNvSpPr txBox="1">
            <a:spLocks noGrp="1"/>
          </p:cNvSpPr>
          <p:nvPr>
            <p:ph type="body" idx="2"/>
          </p:nvPr>
        </p:nvSpPr>
        <p:spPr>
          <a:xfrm>
            <a:off x="336129" y="4354830"/>
            <a:ext cx="8472000" cy="260700"/>
          </a:xfrm>
          <a:prstGeom prst="rect">
            <a:avLst/>
          </a:prstGeom>
          <a:noFill/>
          <a:ln>
            <a:noFill/>
          </a:ln>
        </p:spPr>
        <p:txBody>
          <a:bodyPr spcFirstLastPara="1" wrap="square" lIns="0" tIns="0" rIns="0" bIns="0" anchor="b" anchorCtr="0">
            <a:noAutofit/>
          </a:bodyPr>
          <a:lstStyle>
            <a:lvl1pPr marL="457189" lvl="0" indent="-228594" algn="l" rtl="0">
              <a:lnSpc>
                <a:spcPct val="85000"/>
              </a:lnSpc>
              <a:spcBef>
                <a:spcPts val="200"/>
              </a:spcBef>
              <a:spcAft>
                <a:spcPts val="0"/>
              </a:spcAft>
              <a:buClr>
                <a:schemeClr val="accent2"/>
              </a:buClr>
              <a:buSzPts val="500"/>
              <a:buFont typeface="Arial"/>
              <a:buNone/>
              <a:defRPr sz="600">
                <a:solidFill>
                  <a:srgbClr val="A1AAB1"/>
                </a:solidFill>
                <a:latin typeface="Arial"/>
                <a:ea typeface="Arial"/>
                <a:cs typeface="Arial"/>
                <a:sym typeface="Arial"/>
              </a:defRPr>
            </a:lvl1pPr>
            <a:lvl2pPr marL="914378" lvl="1" indent="-317492" algn="l" rtl="0">
              <a:lnSpc>
                <a:spcPct val="90000"/>
              </a:lnSpc>
              <a:spcBef>
                <a:spcPts val="800"/>
              </a:spcBef>
              <a:spcAft>
                <a:spcPts val="0"/>
              </a:spcAft>
              <a:buClr>
                <a:schemeClr val="dk1"/>
              </a:buClr>
              <a:buSzPts val="1400"/>
              <a:buChar char="•"/>
              <a:defRPr/>
            </a:lvl2pPr>
            <a:lvl3pPr marL="1371566" lvl="2" indent="-317492" algn="l" rtl="0">
              <a:lnSpc>
                <a:spcPct val="90000"/>
              </a:lnSpc>
              <a:spcBef>
                <a:spcPts val="400"/>
              </a:spcBef>
              <a:spcAft>
                <a:spcPts val="0"/>
              </a:spcAft>
              <a:buClr>
                <a:schemeClr val="dk1"/>
              </a:buClr>
              <a:buSzPts val="1400"/>
              <a:buChar char="•"/>
              <a:defRPr/>
            </a:lvl3pPr>
            <a:lvl4pPr marL="1828754" lvl="3" indent="-317492" algn="l" rtl="0">
              <a:lnSpc>
                <a:spcPct val="90000"/>
              </a:lnSpc>
              <a:spcBef>
                <a:spcPts val="200"/>
              </a:spcBef>
              <a:spcAft>
                <a:spcPts val="0"/>
              </a:spcAft>
              <a:buClr>
                <a:schemeClr val="dk1"/>
              </a:buClr>
              <a:buSzPts val="1400"/>
              <a:buChar char="•"/>
              <a:defRPr/>
            </a:lvl4pPr>
            <a:lvl5pPr marL="2285943" lvl="4" indent="-317492" algn="l" rtl="0">
              <a:lnSpc>
                <a:spcPct val="90000"/>
              </a:lnSpc>
              <a:spcBef>
                <a:spcPts val="100"/>
              </a:spcBef>
              <a:spcAft>
                <a:spcPts val="0"/>
              </a:spcAft>
              <a:buClr>
                <a:schemeClr val="dk1"/>
              </a:buClr>
              <a:buSzPts val="1400"/>
              <a:buChar char="•"/>
              <a:defRPr/>
            </a:lvl5pPr>
            <a:lvl6pPr marL="2743132" lvl="5" indent="-317492" algn="l" rtl="0">
              <a:spcBef>
                <a:spcPts val="300"/>
              </a:spcBef>
              <a:spcAft>
                <a:spcPts val="0"/>
              </a:spcAft>
              <a:buClr>
                <a:schemeClr val="dk1"/>
              </a:buClr>
              <a:buSzPts val="1400"/>
              <a:buChar char="•"/>
              <a:defRPr/>
            </a:lvl6pPr>
            <a:lvl7pPr marL="3200320" lvl="6" indent="-317492" algn="l" rtl="0">
              <a:spcBef>
                <a:spcPts val="300"/>
              </a:spcBef>
              <a:spcAft>
                <a:spcPts val="0"/>
              </a:spcAft>
              <a:buClr>
                <a:schemeClr val="dk1"/>
              </a:buClr>
              <a:buSzPts val="1400"/>
              <a:buChar char="•"/>
              <a:defRPr/>
            </a:lvl7pPr>
            <a:lvl8pPr marL="3657509" lvl="7" indent="-317492" algn="l" rtl="0">
              <a:spcBef>
                <a:spcPts val="300"/>
              </a:spcBef>
              <a:spcAft>
                <a:spcPts val="0"/>
              </a:spcAft>
              <a:buClr>
                <a:schemeClr val="dk1"/>
              </a:buClr>
              <a:buSzPts val="1400"/>
              <a:buChar char="•"/>
              <a:defRPr/>
            </a:lvl8pPr>
            <a:lvl9pPr marL="4114697" lvl="8" indent="-317492" algn="l" rtl="0">
              <a:spcBef>
                <a:spcPts val="300"/>
              </a:spcBef>
              <a:spcAft>
                <a:spcPts val="0"/>
              </a:spcAft>
              <a:buClr>
                <a:schemeClr val="dk1"/>
              </a:buClr>
              <a:buSzPts val="1400"/>
              <a:buChar char="•"/>
              <a:defRPr/>
            </a:lvl9pPr>
          </a:lstStyle>
          <a:p>
            <a:endParaRPr/>
          </a:p>
        </p:txBody>
      </p:sp>
      <p:sp>
        <p:nvSpPr>
          <p:cNvPr id="198" name="Google Shape;198;p34"/>
          <p:cNvSpPr txBox="1">
            <a:spLocks noGrp="1"/>
          </p:cNvSpPr>
          <p:nvPr>
            <p:ph type="body" idx="3"/>
          </p:nvPr>
        </p:nvSpPr>
        <p:spPr>
          <a:xfrm>
            <a:off x="336129" y="980694"/>
            <a:ext cx="8472000" cy="297600"/>
          </a:xfrm>
          <a:prstGeom prst="rect">
            <a:avLst/>
          </a:prstGeom>
          <a:noFill/>
          <a:ln>
            <a:noFill/>
          </a:ln>
        </p:spPr>
        <p:txBody>
          <a:bodyPr spcFirstLastPara="1" wrap="square" lIns="0" tIns="34275" rIns="0" bIns="34275" anchor="t" anchorCtr="0">
            <a:noAutofit/>
          </a:bodyPr>
          <a:lstStyle>
            <a:lvl1pPr marL="457189" lvl="0" indent="-228594" algn="l" rtl="0">
              <a:lnSpc>
                <a:spcPct val="85000"/>
              </a:lnSpc>
              <a:spcBef>
                <a:spcPts val="0"/>
              </a:spcBef>
              <a:spcAft>
                <a:spcPts val="0"/>
              </a:spcAft>
              <a:buClr>
                <a:srgbClr val="7F7F7F"/>
              </a:buClr>
              <a:buSzPts val="1500"/>
              <a:buNone/>
              <a:defRPr sz="1500" b="0">
                <a:solidFill>
                  <a:srgbClr val="7F7F7F"/>
                </a:solidFill>
                <a:latin typeface="Arial"/>
                <a:ea typeface="Arial"/>
                <a:cs typeface="Arial"/>
                <a:sym typeface="Arial"/>
              </a:defRPr>
            </a:lvl1pPr>
            <a:lvl2pPr marL="914378" lvl="1" indent="-336542"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2pPr>
            <a:lvl3pPr marL="1371566" lvl="2" indent="-336542"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3pPr>
            <a:lvl4pPr marL="1828754" lvl="3" indent="-336542"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4pPr>
            <a:lvl5pPr marL="2285943" lvl="4" indent="-336542"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5pPr>
            <a:lvl6pPr marL="2743132" lvl="5" indent="-317492" algn="l" rtl="0">
              <a:spcBef>
                <a:spcPts val="300"/>
              </a:spcBef>
              <a:spcAft>
                <a:spcPts val="0"/>
              </a:spcAft>
              <a:buClr>
                <a:schemeClr val="dk1"/>
              </a:buClr>
              <a:buSzPts val="1400"/>
              <a:buChar char="•"/>
              <a:defRPr/>
            </a:lvl6pPr>
            <a:lvl7pPr marL="3200320" lvl="6" indent="-317492" algn="l" rtl="0">
              <a:spcBef>
                <a:spcPts val="300"/>
              </a:spcBef>
              <a:spcAft>
                <a:spcPts val="0"/>
              </a:spcAft>
              <a:buClr>
                <a:schemeClr val="dk1"/>
              </a:buClr>
              <a:buSzPts val="1400"/>
              <a:buChar char="•"/>
              <a:defRPr/>
            </a:lvl7pPr>
            <a:lvl8pPr marL="3657509" lvl="7" indent="-317492" algn="l" rtl="0">
              <a:spcBef>
                <a:spcPts val="300"/>
              </a:spcBef>
              <a:spcAft>
                <a:spcPts val="0"/>
              </a:spcAft>
              <a:buClr>
                <a:schemeClr val="dk1"/>
              </a:buClr>
              <a:buSzPts val="1400"/>
              <a:buChar char="•"/>
              <a:defRPr/>
            </a:lvl8pPr>
            <a:lvl9pPr marL="4114697" lvl="8" indent="-317492" algn="l" rtl="0">
              <a:spcBef>
                <a:spcPts val="300"/>
              </a:spcBef>
              <a:spcAft>
                <a:spcPts val="0"/>
              </a:spcAft>
              <a:buClr>
                <a:schemeClr val="dk1"/>
              </a:buClr>
              <a:buSzPts val="1400"/>
              <a:buChar char="•"/>
              <a:defRPr/>
            </a:lvl9pPr>
          </a:lstStyle>
          <a:p>
            <a:endParaRPr/>
          </a:p>
        </p:txBody>
      </p:sp>
      <p:sp>
        <p:nvSpPr>
          <p:cNvPr id="199" name="Google Shape;199;p34"/>
          <p:cNvSpPr txBox="1">
            <a:spLocks noGrp="1"/>
          </p:cNvSpPr>
          <p:nvPr>
            <p:ph type="title"/>
          </p:nvPr>
        </p:nvSpPr>
        <p:spPr>
          <a:xfrm>
            <a:off x="335186" y="363474"/>
            <a:ext cx="8472000" cy="637800"/>
          </a:xfrm>
          <a:prstGeom prst="rect">
            <a:avLst/>
          </a:prstGeom>
          <a:noFill/>
          <a:ln>
            <a:noFill/>
          </a:ln>
        </p:spPr>
        <p:txBody>
          <a:bodyPr spcFirstLastPara="1" wrap="square" lIns="0" tIns="34275" rIns="0" bIns="34275" anchor="t" anchorCtr="0">
            <a:noAutofit/>
          </a:bodyPr>
          <a:lstStyle>
            <a:lvl1pPr lvl="0" algn="l" rtl="0">
              <a:lnSpc>
                <a:spcPct val="85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00" name="Google Shape;200;p34"/>
          <p:cNvSpPr txBox="1">
            <a:spLocks noGrp="1"/>
          </p:cNvSpPr>
          <p:nvPr>
            <p:ph type="body" idx="4"/>
          </p:nvPr>
        </p:nvSpPr>
        <p:spPr>
          <a:xfrm>
            <a:off x="336129" y="1351026"/>
            <a:ext cx="4116000" cy="390900"/>
          </a:xfrm>
          <a:prstGeom prst="rect">
            <a:avLst/>
          </a:prstGeom>
          <a:solidFill>
            <a:schemeClr val="lt1"/>
          </a:solidFill>
          <a:ln>
            <a:noFill/>
          </a:ln>
          <a:effectLst>
            <a:outerShdw dist="12700" dir="16200000" rotWithShape="0">
              <a:srgbClr val="BFBFBF"/>
            </a:outerShdw>
          </a:effectLst>
        </p:spPr>
        <p:txBody>
          <a:bodyPr spcFirstLastPara="1" wrap="square" lIns="0" tIns="68575" rIns="0" bIns="34275" anchor="t" anchorCtr="0">
            <a:noAutofit/>
          </a:bodyPr>
          <a:lstStyle>
            <a:lvl1pPr marL="457189" lvl="0" indent="-228594" algn="l" rtl="0">
              <a:lnSpc>
                <a:spcPct val="90000"/>
              </a:lnSpc>
              <a:spcBef>
                <a:spcPts val="0"/>
              </a:spcBef>
              <a:spcAft>
                <a:spcPts val="0"/>
              </a:spcAft>
              <a:buClr>
                <a:schemeClr val="accent1"/>
              </a:buClr>
              <a:buSzPts val="1400"/>
              <a:buNone/>
              <a:defRPr sz="1400" b="1">
                <a:solidFill>
                  <a:schemeClr val="accent1"/>
                </a:solidFill>
              </a:defRPr>
            </a:lvl1pPr>
            <a:lvl2pPr marL="914378" lvl="1" indent="-317492" algn="l" rtl="0">
              <a:lnSpc>
                <a:spcPct val="90000"/>
              </a:lnSpc>
              <a:spcBef>
                <a:spcPts val="800"/>
              </a:spcBef>
              <a:spcAft>
                <a:spcPts val="0"/>
              </a:spcAft>
              <a:buClr>
                <a:schemeClr val="dk1"/>
              </a:buClr>
              <a:buSzPts val="1400"/>
              <a:buChar char="•"/>
              <a:defRPr/>
            </a:lvl2pPr>
            <a:lvl3pPr marL="1371566" lvl="2" indent="-317492" algn="l" rtl="0">
              <a:lnSpc>
                <a:spcPct val="90000"/>
              </a:lnSpc>
              <a:spcBef>
                <a:spcPts val="400"/>
              </a:spcBef>
              <a:spcAft>
                <a:spcPts val="0"/>
              </a:spcAft>
              <a:buClr>
                <a:schemeClr val="dk1"/>
              </a:buClr>
              <a:buSzPts val="1400"/>
              <a:buChar char="•"/>
              <a:defRPr/>
            </a:lvl3pPr>
            <a:lvl4pPr marL="1828754" lvl="3" indent="-317492" algn="l" rtl="0">
              <a:lnSpc>
                <a:spcPct val="90000"/>
              </a:lnSpc>
              <a:spcBef>
                <a:spcPts val="200"/>
              </a:spcBef>
              <a:spcAft>
                <a:spcPts val="0"/>
              </a:spcAft>
              <a:buClr>
                <a:schemeClr val="dk1"/>
              </a:buClr>
              <a:buSzPts val="1400"/>
              <a:buChar char="•"/>
              <a:defRPr/>
            </a:lvl4pPr>
            <a:lvl5pPr marL="2285943" lvl="4" indent="-317492" algn="l" rtl="0">
              <a:lnSpc>
                <a:spcPct val="90000"/>
              </a:lnSpc>
              <a:spcBef>
                <a:spcPts val="100"/>
              </a:spcBef>
              <a:spcAft>
                <a:spcPts val="0"/>
              </a:spcAft>
              <a:buClr>
                <a:schemeClr val="dk1"/>
              </a:buClr>
              <a:buSzPts val="1400"/>
              <a:buChar char="•"/>
              <a:defRPr/>
            </a:lvl5pPr>
            <a:lvl6pPr marL="2743132" lvl="5" indent="-317492" algn="l" rtl="0">
              <a:spcBef>
                <a:spcPts val="300"/>
              </a:spcBef>
              <a:spcAft>
                <a:spcPts val="0"/>
              </a:spcAft>
              <a:buClr>
                <a:schemeClr val="dk1"/>
              </a:buClr>
              <a:buSzPts val="1400"/>
              <a:buChar char="•"/>
              <a:defRPr/>
            </a:lvl6pPr>
            <a:lvl7pPr marL="3200320" lvl="6" indent="-317492" algn="l" rtl="0">
              <a:spcBef>
                <a:spcPts val="300"/>
              </a:spcBef>
              <a:spcAft>
                <a:spcPts val="0"/>
              </a:spcAft>
              <a:buClr>
                <a:schemeClr val="dk1"/>
              </a:buClr>
              <a:buSzPts val="1400"/>
              <a:buChar char="•"/>
              <a:defRPr/>
            </a:lvl7pPr>
            <a:lvl8pPr marL="3657509" lvl="7" indent="-317492" algn="l" rtl="0">
              <a:spcBef>
                <a:spcPts val="300"/>
              </a:spcBef>
              <a:spcAft>
                <a:spcPts val="0"/>
              </a:spcAft>
              <a:buClr>
                <a:schemeClr val="dk1"/>
              </a:buClr>
              <a:buSzPts val="1400"/>
              <a:buChar char="•"/>
              <a:defRPr/>
            </a:lvl8pPr>
            <a:lvl9pPr marL="4114697" lvl="8" indent="-317492" algn="l" rtl="0">
              <a:spcBef>
                <a:spcPts val="300"/>
              </a:spcBef>
              <a:spcAft>
                <a:spcPts val="0"/>
              </a:spcAft>
              <a:buClr>
                <a:schemeClr val="dk1"/>
              </a:buClr>
              <a:buSzPts val="1400"/>
              <a:buChar char="•"/>
              <a:defRPr/>
            </a:lvl9pPr>
          </a:lstStyle>
          <a:p>
            <a:endParaRPr/>
          </a:p>
        </p:txBody>
      </p:sp>
      <p:sp>
        <p:nvSpPr>
          <p:cNvPr id="201" name="Google Shape;201;p34"/>
          <p:cNvSpPr txBox="1">
            <a:spLocks noGrp="1"/>
          </p:cNvSpPr>
          <p:nvPr>
            <p:ph type="body" idx="5"/>
          </p:nvPr>
        </p:nvSpPr>
        <p:spPr>
          <a:xfrm>
            <a:off x="4698441" y="1776222"/>
            <a:ext cx="4116000" cy="2537700"/>
          </a:xfrm>
          <a:prstGeom prst="rect">
            <a:avLst/>
          </a:prstGeom>
          <a:noFill/>
          <a:ln>
            <a:noFill/>
          </a:ln>
        </p:spPr>
        <p:txBody>
          <a:bodyPr spcFirstLastPara="1" wrap="square" lIns="34275" tIns="34275" rIns="34275" bIns="34275" anchor="t" anchorCtr="0">
            <a:noAutofit/>
          </a:bodyPr>
          <a:lstStyle>
            <a:lvl1pPr marL="457189" lvl="0" indent="-304793" algn="l" rtl="0">
              <a:lnSpc>
                <a:spcPct val="90000"/>
              </a:lnSpc>
              <a:spcBef>
                <a:spcPts val="800"/>
              </a:spcBef>
              <a:spcAft>
                <a:spcPts val="0"/>
              </a:spcAft>
              <a:buClr>
                <a:schemeClr val="dk1"/>
              </a:buClr>
              <a:buSzPts val="1200"/>
              <a:buChar char="•"/>
              <a:defRPr sz="1200"/>
            </a:lvl1pPr>
            <a:lvl2pPr marL="914378" lvl="1" indent="-298442" algn="l" rtl="0">
              <a:lnSpc>
                <a:spcPct val="90000"/>
              </a:lnSpc>
              <a:spcBef>
                <a:spcPts val="400"/>
              </a:spcBef>
              <a:spcAft>
                <a:spcPts val="0"/>
              </a:spcAft>
              <a:buClr>
                <a:schemeClr val="dk1"/>
              </a:buClr>
              <a:buSzPts val="1100"/>
              <a:buChar char="•"/>
              <a:defRPr sz="1100"/>
            </a:lvl2pPr>
            <a:lvl3pPr marL="1371566" lvl="2" indent="-285743" algn="l" rtl="0">
              <a:lnSpc>
                <a:spcPct val="90000"/>
              </a:lnSpc>
              <a:spcBef>
                <a:spcPts val="200"/>
              </a:spcBef>
              <a:spcAft>
                <a:spcPts val="0"/>
              </a:spcAft>
              <a:buClr>
                <a:schemeClr val="dk1"/>
              </a:buClr>
              <a:buSzPts val="900"/>
              <a:buChar char="•"/>
              <a:defRPr sz="900"/>
            </a:lvl3pPr>
            <a:lvl4pPr marL="1828754" lvl="3" indent="-279393" algn="l" rtl="0">
              <a:lnSpc>
                <a:spcPct val="90000"/>
              </a:lnSpc>
              <a:spcBef>
                <a:spcPts val="200"/>
              </a:spcBef>
              <a:spcAft>
                <a:spcPts val="0"/>
              </a:spcAft>
              <a:buClr>
                <a:schemeClr val="dk1"/>
              </a:buClr>
              <a:buSzPts val="800"/>
              <a:buChar char="•"/>
              <a:defRPr sz="800"/>
            </a:lvl4pPr>
            <a:lvl5pPr marL="2285943" lvl="4" indent="-279393" algn="l" rtl="0">
              <a:lnSpc>
                <a:spcPct val="90000"/>
              </a:lnSpc>
              <a:spcBef>
                <a:spcPts val="200"/>
              </a:spcBef>
              <a:spcAft>
                <a:spcPts val="0"/>
              </a:spcAft>
              <a:buClr>
                <a:schemeClr val="dk1"/>
              </a:buClr>
              <a:buSzPts val="800"/>
              <a:buChar char="•"/>
              <a:defRPr sz="800"/>
            </a:lvl5pPr>
            <a:lvl6pPr marL="2743132" lvl="5" indent="-317492" algn="l" rtl="0">
              <a:spcBef>
                <a:spcPts val="300"/>
              </a:spcBef>
              <a:spcAft>
                <a:spcPts val="0"/>
              </a:spcAft>
              <a:buClr>
                <a:schemeClr val="dk1"/>
              </a:buClr>
              <a:buSzPts val="1400"/>
              <a:buChar char="•"/>
              <a:defRPr/>
            </a:lvl6pPr>
            <a:lvl7pPr marL="3200320" lvl="6" indent="-317492" algn="l" rtl="0">
              <a:spcBef>
                <a:spcPts val="300"/>
              </a:spcBef>
              <a:spcAft>
                <a:spcPts val="0"/>
              </a:spcAft>
              <a:buClr>
                <a:schemeClr val="dk1"/>
              </a:buClr>
              <a:buSzPts val="1400"/>
              <a:buChar char="•"/>
              <a:defRPr/>
            </a:lvl7pPr>
            <a:lvl8pPr marL="3657509" lvl="7" indent="-317492" algn="l" rtl="0">
              <a:spcBef>
                <a:spcPts val="300"/>
              </a:spcBef>
              <a:spcAft>
                <a:spcPts val="0"/>
              </a:spcAft>
              <a:buClr>
                <a:schemeClr val="dk1"/>
              </a:buClr>
              <a:buSzPts val="1400"/>
              <a:buChar char="•"/>
              <a:defRPr/>
            </a:lvl8pPr>
            <a:lvl9pPr marL="4114697" lvl="8" indent="-317492" algn="l" rtl="0">
              <a:spcBef>
                <a:spcPts val="300"/>
              </a:spcBef>
              <a:spcAft>
                <a:spcPts val="0"/>
              </a:spcAft>
              <a:buClr>
                <a:schemeClr val="dk1"/>
              </a:buClr>
              <a:buSzPts val="1400"/>
              <a:buChar char="•"/>
              <a:defRPr/>
            </a:lvl9pPr>
          </a:lstStyle>
          <a:p>
            <a:endParaRPr/>
          </a:p>
        </p:txBody>
      </p:sp>
      <p:sp>
        <p:nvSpPr>
          <p:cNvPr id="202" name="Google Shape;202;p34"/>
          <p:cNvSpPr txBox="1">
            <a:spLocks noGrp="1"/>
          </p:cNvSpPr>
          <p:nvPr>
            <p:ph type="body" idx="6"/>
          </p:nvPr>
        </p:nvSpPr>
        <p:spPr>
          <a:xfrm>
            <a:off x="4698441" y="1351026"/>
            <a:ext cx="4116000" cy="390900"/>
          </a:xfrm>
          <a:prstGeom prst="rect">
            <a:avLst/>
          </a:prstGeom>
          <a:solidFill>
            <a:schemeClr val="lt1"/>
          </a:solidFill>
          <a:ln>
            <a:noFill/>
          </a:ln>
          <a:effectLst>
            <a:outerShdw dist="12700" dir="16200000" rotWithShape="0">
              <a:srgbClr val="BFBFBF"/>
            </a:outerShdw>
          </a:effectLst>
        </p:spPr>
        <p:txBody>
          <a:bodyPr spcFirstLastPara="1" wrap="square" lIns="0" tIns="68575" rIns="0" bIns="34275" anchor="t" anchorCtr="0">
            <a:noAutofit/>
          </a:bodyPr>
          <a:lstStyle>
            <a:lvl1pPr marL="457189" lvl="0" indent="-228594" algn="l" rtl="0">
              <a:lnSpc>
                <a:spcPct val="90000"/>
              </a:lnSpc>
              <a:spcBef>
                <a:spcPts val="0"/>
              </a:spcBef>
              <a:spcAft>
                <a:spcPts val="0"/>
              </a:spcAft>
              <a:buClr>
                <a:schemeClr val="accent1"/>
              </a:buClr>
              <a:buSzPts val="1400"/>
              <a:buNone/>
              <a:defRPr sz="1400" b="1">
                <a:solidFill>
                  <a:schemeClr val="accent1"/>
                </a:solidFill>
              </a:defRPr>
            </a:lvl1pPr>
            <a:lvl2pPr marL="914378" lvl="1" indent="-317492" algn="l" rtl="0">
              <a:lnSpc>
                <a:spcPct val="90000"/>
              </a:lnSpc>
              <a:spcBef>
                <a:spcPts val="800"/>
              </a:spcBef>
              <a:spcAft>
                <a:spcPts val="0"/>
              </a:spcAft>
              <a:buClr>
                <a:schemeClr val="dk1"/>
              </a:buClr>
              <a:buSzPts val="1400"/>
              <a:buChar char="•"/>
              <a:defRPr/>
            </a:lvl2pPr>
            <a:lvl3pPr marL="1371566" lvl="2" indent="-317492" algn="l" rtl="0">
              <a:lnSpc>
                <a:spcPct val="90000"/>
              </a:lnSpc>
              <a:spcBef>
                <a:spcPts val="400"/>
              </a:spcBef>
              <a:spcAft>
                <a:spcPts val="0"/>
              </a:spcAft>
              <a:buClr>
                <a:schemeClr val="dk1"/>
              </a:buClr>
              <a:buSzPts val="1400"/>
              <a:buChar char="•"/>
              <a:defRPr/>
            </a:lvl3pPr>
            <a:lvl4pPr marL="1828754" lvl="3" indent="-317492" algn="l" rtl="0">
              <a:lnSpc>
                <a:spcPct val="90000"/>
              </a:lnSpc>
              <a:spcBef>
                <a:spcPts val="200"/>
              </a:spcBef>
              <a:spcAft>
                <a:spcPts val="0"/>
              </a:spcAft>
              <a:buClr>
                <a:schemeClr val="dk1"/>
              </a:buClr>
              <a:buSzPts val="1400"/>
              <a:buChar char="•"/>
              <a:defRPr/>
            </a:lvl4pPr>
            <a:lvl5pPr marL="2285943" lvl="4" indent="-317492" algn="l" rtl="0">
              <a:lnSpc>
                <a:spcPct val="90000"/>
              </a:lnSpc>
              <a:spcBef>
                <a:spcPts val="100"/>
              </a:spcBef>
              <a:spcAft>
                <a:spcPts val="0"/>
              </a:spcAft>
              <a:buClr>
                <a:schemeClr val="dk1"/>
              </a:buClr>
              <a:buSzPts val="1400"/>
              <a:buChar char="•"/>
              <a:defRPr/>
            </a:lvl5pPr>
            <a:lvl6pPr marL="2743132" lvl="5" indent="-317492" algn="l" rtl="0">
              <a:spcBef>
                <a:spcPts val="300"/>
              </a:spcBef>
              <a:spcAft>
                <a:spcPts val="0"/>
              </a:spcAft>
              <a:buClr>
                <a:schemeClr val="dk1"/>
              </a:buClr>
              <a:buSzPts val="1400"/>
              <a:buChar char="•"/>
              <a:defRPr/>
            </a:lvl6pPr>
            <a:lvl7pPr marL="3200320" lvl="6" indent="-317492" algn="l" rtl="0">
              <a:spcBef>
                <a:spcPts val="300"/>
              </a:spcBef>
              <a:spcAft>
                <a:spcPts val="0"/>
              </a:spcAft>
              <a:buClr>
                <a:schemeClr val="dk1"/>
              </a:buClr>
              <a:buSzPts val="1400"/>
              <a:buChar char="•"/>
              <a:defRPr/>
            </a:lvl7pPr>
            <a:lvl8pPr marL="3657509" lvl="7" indent="-317492" algn="l" rtl="0">
              <a:spcBef>
                <a:spcPts val="300"/>
              </a:spcBef>
              <a:spcAft>
                <a:spcPts val="0"/>
              </a:spcAft>
              <a:buClr>
                <a:schemeClr val="dk1"/>
              </a:buClr>
              <a:buSzPts val="1400"/>
              <a:buChar char="•"/>
              <a:defRPr/>
            </a:lvl8pPr>
            <a:lvl9pPr marL="4114697" lvl="8" indent="-317492" algn="l" rtl="0">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old Statement">
  <p:cSld name="Bold Statement">
    <p:spTree>
      <p:nvGrpSpPr>
        <p:cNvPr id="1" name="Shape 203"/>
        <p:cNvGrpSpPr/>
        <p:nvPr/>
      </p:nvGrpSpPr>
      <p:grpSpPr>
        <a:xfrm>
          <a:off x="0" y="0"/>
          <a:ext cx="0" cy="0"/>
          <a:chOff x="0" y="0"/>
          <a:chExt cx="0" cy="0"/>
        </a:xfrm>
      </p:grpSpPr>
      <p:sp>
        <p:nvSpPr>
          <p:cNvPr id="204" name="Google Shape;204;p35"/>
          <p:cNvSpPr txBox="1">
            <a:spLocks noGrp="1"/>
          </p:cNvSpPr>
          <p:nvPr>
            <p:ph type="body" idx="1"/>
          </p:nvPr>
        </p:nvSpPr>
        <p:spPr>
          <a:xfrm>
            <a:off x="336129" y="1351026"/>
            <a:ext cx="8472000" cy="2962500"/>
          </a:xfrm>
          <a:prstGeom prst="rect">
            <a:avLst/>
          </a:prstGeom>
          <a:noFill/>
          <a:ln>
            <a:noFill/>
          </a:ln>
        </p:spPr>
        <p:txBody>
          <a:bodyPr spcFirstLastPara="1" wrap="square" lIns="0" tIns="34275" rIns="0" bIns="34275" anchor="t" anchorCtr="0">
            <a:noAutofit/>
          </a:bodyPr>
          <a:lstStyle>
            <a:lvl1pPr marL="457189" lvl="0" indent="-228594" algn="l" rtl="0">
              <a:lnSpc>
                <a:spcPct val="110000"/>
              </a:lnSpc>
              <a:spcBef>
                <a:spcPts val="1500"/>
              </a:spcBef>
              <a:spcAft>
                <a:spcPts val="0"/>
              </a:spcAft>
              <a:buClr>
                <a:schemeClr val="dk1"/>
              </a:buClr>
              <a:buSzPts val="2700"/>
              <a:buNone/>
              <a:defRPr sz="2700"/>
            </a:lvl1pPr>
            <a:lvl2pPr marL="914378" lvl="1" indent="-380990" algn="l" rtl="0">
              <a:lnSpc>
                <a:spcPct val="90000"/>
              </a:lnSpc>
              <a:spcBef>
                <a:spcPts val="800"/>
              </a:spcBef>
              <a:spcAft>
                <a:spcPts val="0"/>
              </a:spcAft>
              <a:buClr>
                <a:schemeClr val="dk1"/>
              </a:buClr>
              <a:buSzPts val="2400"/>
              <a:buChar char="•"/>
              <a:defRPr sz="2400"/>
            </a:lvl2pPr>
            <a:lvl3pPr marL="1371566" lvl="2" indent="-361941" algn="l" rtl="0">
              <a:lnSpc>
                <a:spcPct val="90000"/>
              </a:lnSpc>
              <a:spcBef>
                <a:spcPts val="400"/>
              </a:spcBef>
              <a:spcAft>
                <a:spcPts val="0"/>
              </a:spcAft>
              <a:buClr>
                <a:schemeClr val="dk1"/>
              </a:buClr>
              <a:buSzPts val="2100"/>
              <a:buChar char="•"/>
              <a:defRPr sz="2100"/>
            </a:lvl3pPr>
            <a:lvl4pPr marL="1828754" lvl="3" indent="-317492" algn="l" rtl="0">
              <a:lnSpc>
                <a:spcPct val="90000"/>
              </a:lnSpc>
              <a:spcBef>
                <a:spcPts val="200"/>
              </a:spcBef>
              <a:spcAft>
                <a:spcPts val="0"/>
              </a:spcAft>
              <a:buClr>
                <a:schemeClr val="dk1"/>
              </a:buClr>
              <a:buSzPts val="1400"/>
              <a:buChar char="•"/>
              <a:defRPr/>
            </a:lvl4pPr>
            <a:lvl5pPr marL="2285943" lvl="4" indent="-317492" algn="l" rtl="0">
              <a:lnSpc>
                <a:spcPct val="90000"/>
              </a:lnSpc>
              <a:spcBef>
                <a:spcPts val="100"/>
              </a:spcBef>
              <a:spcAft>
                <a:spcPts val="0"/>
              </a:spcAft>
              <a:buClr>
                <a:schemeClr val="dk1"/>
              </a:buClr>
              <a:buSzPts val="1400"/>
              <a:buChar char="•"/>
              <a:defRPr/>
            </a:lvl5pPr>
            <a:lvl6pPr marL="2743132" lvl="5" indent="-317492" algn="l" rtl="0">
              <a:spcBef>
                <a:spcPts val="300"/>
              </a:spcBef>
              <a:spcAft>
                <a:spcPts val="0"/>
              </a:spcAft>
              <a:buClr>
                <a:schemeClr val="dk1"/>
              </a:buClr>
              <a:buSzPts val="1400"/>
              <a:buChar char="•"/>
              <a:defRPr/>
            </a:lvl6pPr>
            <a:lvl7pPr marL="3200320" lvl="6" indent="-317492" algn="l" rtl="0">
              <a:spcBef>
                <a:spcPts val="300"/>
              </a:spcBef>
              <a:spcAft>
                <a:spcPts val="0"/>
              </a:spcAft>
              <a:buClr>
                <a:schemeClr val="dk1"/>
              </a:buClr>
              <a:buSzPts val="1400"/>
              <a:buChar char="•"/>
              <a:defRPr/>
            </a:lvl7pPr>
            <a:lvl8pPr marL="3657509" lvl="7" indent="-317492" algn="l" rtl="0">
              <a:spcBef>
                <a:spcPts val="300"/>
              </a:spcBef>
              <a:spcAft>
                <a:spcPts val="0"/>
              </a:spcAft>
              <a:buClr>
                <a:schemeClr val="dk1"/>
              </a:buClr>
              <a:buSzPts val="1400"/>
              <a:buChar char="•"/>
              <a:defRPr/>
            </a:lvl8pPr>
            <a:lvl9pPr marL="4114697" lvl="8" indent="-317492" algn="l" rtl="0">
              <a:spcBef>
                <a:spcPts val="300"/>
              </a:spcBef>
              <a:spcAft>
                <a:spcPts val="0"/>
              </a:spcAft>
              <a:buClr>
                <a:schemeClr val="dk1"/>
              </a:buClr>
              <a:buSzPts val="1400"/>
              <a:buChar char="•"/>
              <a:defRPr/>
            </a:lvl9pPr>
          </a:lstStyle>
          <a:p>
            <a:endParaRPr/>
          </a:p>
        </p:txBody>
      </p:sp>
      <p:sp>
        <p:nvSpPr>
          <p:cNvPr id="205" name="Google Shape;205;p35"/>
          <p:cNvSpPr txBox="1">
            <a:spLocks noGrp="1"/>
          </p:cNvSpPr>
          <p:nvPr>
            <p:ph type="title"/>
          </p:nvPr>
        </p:nvSpPr>
        <p:spPr>
          <a:xfrm>
            <a:off x="335186" y="363474"/>
            <a:ext cx="8472000" cy="637800"/>
          </a:xfrm>
          <a:prstGeom prst="rect">
            <a:avLst/>
          </a:prstGeom>
          <a:noFill/>
          <a:ln>
            <a:noFill/>
          </a:ln>
        </p:spPr>
        <p:txBody>
          <a:bodyPr spcFirstLastPara="1" wrap="square" lIns="0" tIns="34275" rIns="0" bIns="34275" anchor="t" anchorCtr="0">
            <a:noAutofit/>
          </a:bodyPr>
          <a:lstStyle>
            <a:lvl1pPr lvl="0" algn="l" rtl="0">
              <a:lnSpc>
                <a:spcPct val="85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Bold Statement Blue">
  <p:cSld name="Bold Statement Blue">
    <p:bg>
      <p:bgPr>
        <a:solidFill>
          <a:srgbClr val="00004E"/>
        </a:solidFill>
        <a:effectLst/>
      </p:bgPr>
    </p:bg>
    <p:spTree>
      <p:nvGrpSpPr>
        <p:cNvPr id="1" name="Shape 206"/>
        <p:cNvGrpSpPr/>
        <p:nvPr/>
      </p:nvGrpSpPr>
      <p:grpSpPr>
        <a:xfrm>
          <a:off x="0" y="0"/>
          <a:ext cx="0" cy="0"/>
          <a:chOff x="0" y="0"/>
          <a:chExt cx="0" cy="0"/>
        </a:xfrm>
      </p:grpSpPr>
      <p:sp>
        <p:nvSpPr>
          <p:cNvPr id="207" name="Google Shape;207;p36"/>
          <p:cNvSpPr txBox="1">
            <a:spLocks noGrp="1"/>
          </p:cNvSpPr>
          <p:nvPr>
            <p:ph type="body" idx="1"/>
          </p:nvPr>
        </p:nvSpPr>
        <p:spPr>
          <a:xfrm>
            <a:off x="336129" y="1351026"/>
            <a:ext cx="8472000" cy="2962500"/>
          </a:xfrm>
          <a:prstGeom prst="rect">
            <a:avLst/>
          </a:prstGeom>
          <a:noFill/>
          <a:ln>
            <a:noFill/>
          </a:ln>
        </p:spPr>
        <p:txBody>
          <a:bodyPr spcFirstLastPara="1" wrap="square" lIns="0" tIns="34275" rIns="0" bIns="34275" anchor="t" anchorCtr="0">
            <a:noAutofit/>
          </a:bodyPr>
          <a:lstStyle>
            <a:lvl1pPr marL="457189" lvl="0" indent="-228594" algn="l" rtl="0">
              <a:lnSpc>
                <a:spcPct val="110000"/>
              </a:lnSpc>
              <a:spcBef>
                <a:spcPts val="1500"/>
              </a:spcBef>
              <a:spcAft>
                <a:spcPts val="0"/>
              </a:spcAft>
              <a:buClr>
                <a:schemeClr val="lt1"/>
              </a:buClr>
              <a:buSzPts val="2700"/>
              <a:buNone/>
              <a:defRPr sz="2700">
                <a:solidFill>
                  <a:schemeClr val="lt1"/>
                </a:solidFill>
              </a:defRPr>
            </a:lvl1pPr>
            <a:lvl2pPr marL="914378" lvl="1" indent="-380990" algn="l" rtl="0">
              <a:lnSpc>
                <a:spcPct val="90000"/>
              </a:lnSpc>
              <a:spcBef>
                <a:spcPts val="800"/>
              </a:spcBef>
              <a:spcAft>
                <a:spcPts val="0"/>
              </a:spcAft>
              <a:buClr>
                <a:schemeClr val="lt1"/>
              </a:buClr>
              <a:buSzPts val="2400"/>
              <a:buChar char="•"/>
              <a:defRPr sz="2400">
                <a:solidFill>
                  <a:schemeClr val="lt1"/>
                </a:solidFill>
              </a:defRPr>
            </a:lvl2pPr>
            <a:lvl3pPr marL="1371566" lvl="2" indent="-361941" algn="l" rtl="0">
              <a:lnSpc>
                <a:spcPct val="90000"/>
              </a:lnSpc>
              <a:spcBef>
                <a:spcPts val="400"/>
              </a:spcBef>
              <a:spcAft>
                <a:spcPts val="0"/>
              </a:spcAft>
              <a:buClr>
                <a:schemeClr val="lt1"/>
              </a:buClr>
              <a:buSzPts val="2100"/>
              <a:buChar char="•"/>
              <a:defRPr sz="2100">
                <a:solidFill>
                  <a:schemeClr val="lt1"/>
                </a:solidFill>
              </a:defRPr>
            </a:lvl3pPr>
            <a:lvl4pPr marL="1828754" lvl="3" indent="-317492" algn="l" rtl="0">
              <a:lnSpc>
                <a:spcPct val="90000"/>
              </a:lnSpc>
              <a:spcBef>
                <a:spcPts val="200"/>
              </a:spcBef>
              <a:spcAft>
                <a:spcPts val="0"/>
              </a:spcAft>
              <a:buClr>
                <a:schemeClr val="dk1"/>
              </a:buClr>
              <a:buSzPts val="1400"/>
              <a:buChar char="•"/>
              <a:defRPr/>
            </a:lvl4pPr>
            <a:lvl5pPr marL="2285943" lvl="4" indent="-317492" algn="l" rtl="0">
              <a:lnSpc>
                <a:spcPct val="90000"/>
              </a:lnSpc>
              <a:spcBef>
                <a:spcPts val="100"/>
              </a:spcBef>
              <a:spcAft>
                <a:spcPts val="0"/>
              </a:spcAft>
              <a:buClr>
                <a:schemeClr val="dk1"/>
              </a:buClr>
              <a:buSzPts val="1400"/>
              <a:buChar char="•"/>
              <a:defRPr/>
            </a:lvl5pPr>
            <a:lvl6pPr marL="2743132" lvl="5" indent="-317492" algn="l" rtl="0">
              <a:spcBef>
                <a:spcPts val="300"/>
              </a:spcBef>
              <a:spcAft>
                <a:spcPts val="0"/>
              </a:spcAft>
              <a:buClr>
                <a:schemeClr val="dk1"/>
              </a:buClr>
              <a:buSzPts val="1400"/>
              <a:buChar char="•"/>
              <a:defRPr/>
            </a:lvl6pPr>
            <a:lvl7pPr marL="3200320" lvl="6" indent="-317492" algn="l" rtl="0">
              <a:spcBef>
                <a:spcPts val="300"/>
              </a:spcBef>
              <a:spcAft>
                <a:spcPts val="0"/>
              </a:spcAft>
              <a:buClr>
                <a:schemeClr val="dk1"/>
              </a:buClr>
              <a:buSzPts val="1400"/>
              <a:buChar char="•"/>
              <a:defRPr/>
            </a:lvl7pPr>
            <a:lvl8pPr marL="3657509" lvl="7" indent="-317492" algn="l" rtl="0">
              <a:spcBef>
                <a:spcPts val="300"/>
              </a:spcBef>
              <a:spcAft>
                <a:spcPts val="0"/>
              </a:spcAft>
              <a:buClr>
                <a:schemeClr val="dk1"/>
              </a:buClr>
              <a:buSzPts val="1400"/>
              <a:buChar char="•"/>
              <a:defRPr/>
            </a:lvl8pPr>
            <a:lvl9pPr marL="4114697" lvl="8" indent="-317492" algn="l" rtl="0">
              <a:spcBef>
                <a:spcPts val="300"/>
              </a:spcBef>
              <a:spcAft>
                <a:spcPts val="0"/>
              </a:spcAft>
              <a:buClr>
                <a:schemeClr val="dk1"/>
              </a:buClr>
              <a:buSzPts val="1400"/>
              <a:buChar char="•"/>
              <a:defRPr/>
            </a:lvl9pPr>
          </a:lstStyle>
          <a:p>
            <a:endParaRPr/>
          </a:p>
        </p:txBody>
      </p:sp>
      <p:sp>
        <p:nvSpPr>
          <p:cNvPr id="208" name="Google Shape;208;p36"/>
          <p:cNvSpPr txBox="1">
            <a:spLocks noGrp="1"/>
          </p:cNvSpPr>
          <p:nvPr>
            <p:ph type="title"/>
          </p:nvPr>
        </p:nvSpPr>
        <p:spPr>
          <a:xfrm>
            <a:off x="335186" y="363474"/>
            <a:ext cx="8472000" cy="637800"/>
          </a:xfrm>
          <a:prstGeom prst="rect">
            <a:avLst/>
          </a:prstGeom>
          <a:noFill/>
          <a:ln>
            <a:noFill/>
          </a:ln>
        </p:spPr>
        <p:txBody>
          <a:bodyPr spcFirstLastPara="1" wrap="square" lIns="0" tIns="34275" rIns="0" bIns="34275" anchor="t" anchorCtr="0">
            <a:noAutofit/>
          </a:bodyPr>
          <a:lstStyle>
            <a:lvl1pPr lvl="0" algn="l" rtl="0">
              <a:lnSpc>
                <a:spcPct val="85000"/>
              </a:lnSpc>
              <a:spcBef>
                <a:spcPts val="0"/>
              </a:spcBef>
              <a:spcAft>
                <a:spcPts val="0"/>
              </a:spcAft>
              <a:buClr>
                <a:schemeClr val="lt1"/>
              </a:buClr>
              <a:buSzPts val="2000"/>
              <a:buFont typeface="Arial"/>
              <a:buNone/>
              <a:defRPr>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pic>
        <p:nvPicPr>
          <p:cNvPr id="209" name="Google Shape;209;p36"/>
          <p:cNvPicPr preferRelativeResize="0"/>
          <p:nvPr/>
        </p:nvPicPr>
        <p:blipFill rotWithShape="1">
          <a:blip r:embed="rId2">
            <a:alphaModFix/>
          </a:blip>
          <a:srcRect t="1867" b="1867"/>
          <a:stretch/>
        </p:blipFill>
        <p:spPr>
          <a:xfrm>
            <a:off x="335186" y="4759998"/>
            <a:ext cx="685800" cy="278858"/>
          </a:xfrm>
          <a:prstGeom prst="rect">
            <a:avLst/>
          </a:prstGeom>
          <a:noFill/>
          <a:ln>
            <a:noFill/>
          </a:ln>
        </p:spPr>
      </p:pic>
      <p:grpSp>
        <p:nvGrpSpPr>
          <p:cNvPr id="210" name="Google Shape;210;p36"/>
          <p:cNvGrpSpPr/>
          <p:nvPr/>
        </p:nvGrpSpPr>
        <p:grpSpPr>
          <a:xfrm>
            <a:off x="335190" y="244722"/>
            <a:ext cx="440899" cy="34200"/>
            <a:chOff x="616542" y="591197"/>
            <a:chExt cx="587708" cy="45600"/>
          </a:xfrm>
        </p:grpSpPr>
        <p:sp>
          <p:nvSpPr>
            <p:cNvPr id="211" name="Google Shape;211;p36"/>
            <p:cNvSpPr/>
            <p:nvPr/>
          </p:nvSpPr>
          <p:spPr>
            <a:xfrm>
              <a:off x="616542" y="591197"/>
              <a:ext cx="294000" cy="45600"/>
            </a:xfrm>
            <a:prstGeom prst="rect">
              <a:avLst/>
            </a:prstGeom>
            <a:solidFill>
              <a:schemeClr val="lt1"/>
            </a:solidFill>
            <a:ln>
              <a:noFill/>
            </a:ln>
          </p:spPr>
          <p:txBody>
            <a:bodyPr spcFirstLastPara="1" wrap="square" lIns="91400" tIns="91400" rIns="91400" bIns="91400"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212" name="Google Shape;212;p36"/>
            <p:cNvSpPr/>
            <p:nvPr/>
          </p:nvSpPr>
          <p:spPr>
            <a:xfrm>
              <a:off x="910250" y="591197"/>
              <a:ext cx="294000" cy="45600"/>
            </a:xfrm>
            <a:prstGeom prst="rect">
              <a:avLst/>
            </a:prstGeom>
            <a:solidFill>
              <a:schemeClr val="lt1"/>
            </a:solidFill>
            <a:ln>
              <a:noFill/>
            </a:ln>
          </p:spPr>
          <p:txBody>
            <a:bodyPr spcFirstLastPara="1" wrap="square" lIns="91400" tIns="91400" rIns="91400" bIns="91400"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grpSp>
      <p:sp>
        <p:nvSpPr>
          <p:cNvPr id="213" name="Google Shape;213;p36"/>
          <p:cNvSpPr txBox="1"/>
          <p:nvPr/>
        </p:nvSpPr>
        <p:spPr>
          <a:xfrm>
            <a:off x="8599743" y="4727697"/>
            <a:ext cx="207300" cy="251400"/>
          </a:xfrm>
          <a:prstGeom prst="rect">
            <a:avLst/>
          </a:prstGeom>
          <a:noFill/>
          <a:ln>
            <a:noFill/>
          </a:ln>
        </p:spPr>
        <p:txBody>
          <a:bodyPr spcFirstLastPara="1" wrap="square" lIns="0" tIns="0" rIns="0" bIns="0" anchor="b" anchorCtr="0">
            <a:noAutofit/>
          </a:bodyPr>
          <a:lstStyle/>
          <a:p>
            <a:pPr marL="0" marR="0" lvl="0" indent="0" algn="r" rtl="0">
              <a:lnSpc>
                <a:spcPct val="90000"/>
              </a:lnSpc>
              <a:spcBef>
                <a:spcPts val="0"/>
              </a:spcBef>
              <a:spcAft>
                <a:spcPts val="0"/>
              </a:spcAft>
              <a:buNone/>
            </a:pPr>
            <a:fld id="{00000000-1234-1234-1234-123412341234}" type="slidenum">
              <a:rPr lang="en" sz="600" b="0">
                <a:solidFill>
                  <a:schemeClr val="lt1"/>
                </a:solidFill>
                <a:latin typeface="Arial"/>
                <a:ea typeface="Arial"/>
                <a:cs typeface="Arial"/>
                <a:sym typeface="Arial"/>
              </a:rPr>
              <a:pPr marL="0" marR="0" lvl="0" indent="0" algn="r" rtl="0">
                <a:lnSpc>
                  <a:spcPct val="90000"/>
                </a:lnSpc>
                <a:spcBef>
                  <a:spcPts val="0"/>
                </a:spcBef>
                <a:spcAft>
                  <a:spcPts val="0"/>
                </a:spcAft>
                <a:buNone/>
              </a:pPr>
              <a:t>‹#›</a:t>
            </a:fld>
            <a:endParaRPr sz="600" b="0">
              <a:solidFill>
                <a:schemeClr val="lt1"/>
              </a:solidFill>
              <a:latin typeface="Arial"/>
              <a:ea typeface="Arial"/>
              <a:cs typeface="Arial"/>
              <a:sym typeface="Arial"/>
            </a:endParaRPr>
          </a:p>
        </p:txBody>
      </p:sp>
      <p:sp>
        <p:nvSpPr>
          <p:cNvPr id="214" name="Google Shape;214;p36"/>
          <p:cNvSpPr txBox="1"/>
          <p:nvPr/>
        </p:nvSpPr>
        <p:spPr>
          <a:xfrm>
            <a:off x="4572000" y="4727697"/>
            <a:ext cx="4011600" cy="251400"/>
          </a:xfrm>
          <a:prstGeom prst="rect">
            <a:avLst/>
          </a:prstGeom>
          <a:noFill/>
          <a:ln>
            <a:noFill/>
          </a:ln>
        </p:spPr>
        <p:txBody>
          <a:bodyPr spcFirstLastPara="1" wrap="square" lIns="0" tIns="0" rIns="0" bIns="0" anchor="b" anchorCtr="0">
            <a:noAutofit/>
          </a:bodyPr>
          <a:lstStyle/>
          <a:p>
            <a:pPr marL="0" marR="0" lvl="0" indent="0" algn="r" rtl="0">
              <a:lnSpc>
                <a:spcPct val="90000"/>
              </a:lnSpc>
              <a:spcBef>
                <a:spcPts val="0"/>
              </a:spcBef>
              <a:spcAft>
                <a:spcPts val="0"/>
              </a:spcAft>
              <a:buClr>
                <a:schemeClr val="lt1"/>
              </a:buClr>
              <a:buSzPts val="600"/>
              <a:buFont typeface="Arial"/>
              <a:buNone/>
            </a:pPr>
            <a:r>
              <a:rPr lang="en" sz="600">
                <a:solidFill>
                  <a:schemeClr val="lt1"/>
                </a:solidFill>
                <a:latin typeface="Arial"/>
                <a:ea typeface="Arial"/>
                <a:cs typeface="Arial"/>
                <a:sym typeface="Arial"/>
              </a:rPr>
              <a:t>Confidential</a:t>
            </a:r>
            <a:endParaRPr sz="600" b="1">
              <a:solidFill>
                <a:schemeClr val="lt1"/>
              </a:solidFill>
              <a:latin typeface="Arial"/>
              <a:ea typeface="Arial"/>
              <a:cs typeface="Arial"/>
              <a:sym typeface="Arial"/>
            </a:endParaRPr>
          </a:p>
        </p:txBody>
      </p:sp>
      <p:sp>
        <p:nvSpPr>
          <p:cNvPr id="215" name="Google Shape;215;p36"/>
          <p:cNvSpPr txBox="1"/>
          <p:nvPr/>
        </p:nvSpPr>
        <p:spPr>
          <a:xfrm>
            <a:off x="1296500" y="4727697"/>
            <a:ext cx="3107400" cy="25140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Clr>
                <a:schemeClr val="dk1"/>
              </a:buClr>
              <a:buSzPts val="600"/>
              <a:buFont typeface="Arial"/>
              <a:buNone/>
            </a:pPr>
            <a:r>
              <a:rPr lang="en" sz="600" b="1">
                <a:solidFill>
                  <a:schemeClr val="lt1"/>
                </a:solidFill>
                <a:latin typeface="Arial"/>
                <a:ea typeface="Arial"/>
                <a:cs typeface="Arial"/>
                <a:sym typeface="Arial"/>
              </a:rPr>
              <a:t>Business Group</a:t>
            </a:r>
            <a:r>
              <a:rPr lang="en" sz="600" b="0">
                <a:solidFill>
                  <a:schemeClr val="lt1"/>
                </a:solidFill>
                <a:latin typeface="Arial"/>
                <a:ea typeface="Arial"/>
                <a:cs typeface="Arial"/>
                <a:sym typeface="Arial"/>
              </a:rPr>
              <a:t>  Business Subgroup</a:t>
            </a:r>
            <a:endParaRPr sz="110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ubtitle and Source">
  <p:cSld name="Title, Subtitle and Source">
    <p:spTree>
      <p:nvGrpSpPr>
        <p:cNvPr id="1" name="Shape 216"/>
        <p:cNvGrpSpPr/>
        <p:nvPr/>
      </p:nvGrpSpPr>
      <p:grpSpPr>
        <a:xfrm>
          <a:off x="0" y="0"/>
          <a:ext cx="0" cy="0"/>
          <a:chOff x="0" y="0"/>
          <a:chExt cx="0" cy="0"/>
        </a:xfrm>
      </p:grpSpPr>
      <p:sp>
        <p:nvSpPr>
          <p:cNvPr id="217" name="Google Shape;217;p37"/>
          <p:cNvSpPr txBox="1">
            <a:spLocks noGrp="1"/>
          </p:cNvSpPr>
          <p:nvPr>
            <p:ph type="body" idx="1"/>
          </p:nvPr>
        </p:nvSpPr>
        <p:spPr>
          <a:xfrm>
            <a:off x="336129" y="980694"/>
            <a:ext cx="8472000" cy="297600"/>
          </a:xfrm>
          <a:prstGeom prst="rect">
            <a:avLst/>
          </a:prstGeom>
          <a:noFill/>
          <a:ln>
            <a:noFill/>
          </a:ln>
        </p:spPr>
        <p:txBody>
          <a:bodyPr spcFirstLastPara="1" wrap="square" lIns="0" tIns="34275" rIns="0" bIns="34275" anchor="t" anchorCtr="0">
            <a:noAutofit/>
          </a:bodyPr>
          <a:lstStyle>
            <a:lvl1pPr marL="457189" lvl="0" indent="-228594" algn="l" rtl="0">
              <a:lnSpc>
                <a:spcPct val="85000"/>
              </a:lnSpc>
              <a:spcBef>
                <a:spcPts val="0"/>
              </a:spcBef>
              <a:spcAft>
                <a:spcPts val="0"/>
              </a:spcAft>
              <a:buClr>
                <a:srgbClr val="7F7F7F"/>
              </a:buClr>
              <a:buSzPts val="1500"/>
              <a:buNone/>
              <a:defRPr sz="1500" b="0">
                <a:solidFill>
                  <a:srgbClr val="7F7F7F"/>
                </a:solidFill>
                <a:latin typeface="Arial"/>
                <a:ea typeface="Arial"/>
                <a:cs typeface="Arial"/>
                <a:sym typeface="Arial"/>
              </a:defRPr>
            </a:lvl1pPr>
            <a:lvl2pPr marL="914378" lvl="1" indent="-336542"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2pPr>
            <a:lvl3pPr marL="1371566" lvl="2" indent="-336542"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3pPr>
            <a:lvl4pPr marL="1828754" lvl="3" indent="-336542"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4pPr>
            <a:lvl5pPr marL="2285943" lvl="4" indent="-336542"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5pPr>
            <a:lvl6pPr marL="2743132" lvl="5" indent="-317492" algn="l" rtl="0">
              <a:spcBef>
                <a:spcPts val="300"/>
              </a:spcBef>
              <a:spcAft>
                <a:spcPts val="0"/>
              </a:spcAft>
              <a:buClr>
                <a:schemeClr val="dk1"/>
              </a:buClr>
              <a:buSzPts val="1400"/>
              <a:buChar char="•"/>
              <a:defRPr/>
            </a:lvl6pPr>
            <a:lvl7pPr marL="3200320" lvl="6" indent="-317492" algn="l" rtl="0">
              <a:spcBef>
                <a:spcPts val="300"/>
              </a:spcBef>
              <a:spcAft>
                <a:spcPts val="0"/>
              </a:spcAft>
              <a:buClr>
                <a:schemeClr val="dk1"/>
              </a:buClr>
              <a:buSzPts val="1400"/>
              <a:buChar char="•"/>
              <a:defRPr/>
            </a:lvl7pPr>
            <a:lvl8pPr marL="3657509" lvl="7" indent="-317492" algn="l" rtl="0">
              <a:spcBef>
                <a:spcPts val="300"/>
              </a:spcBef>
              <a:spcAft>
                <a:spcPts val="0"/>
              </a:spcAft>
              <a:buClr>
                <a:schemeClr val="dk1"/>
              </a:buClr>
              <a:buSzPts val="1400"/>
              <a:buChar char="•"/>
              <a:defRPr/>
            </a:lvl8pPr>
            <a:lvl9pPr marL="4114697" lvl="8" indent="-317492" algn="l" rtl="0">
              <a:spcBef>
                <a:spcPts val="300"/>
              </a:spcBef>
              <a:spcAft>
                <a:spcPts val="0"/>
              </a:spcAft>
              <a:buClr>
                <a:schemeClr val="dk1"/>
              </a:buClr>
              <a:buSzPts val="1400"/>
              <a:buChar char="•"/>
              <a:defRPr/>
            </a:lvl9pPr>
          </a:lstStyle>
          <a:p>
            <a:endParaRPr/>
          </a:p>
        </p:txBody>
      </p:sp>
      <p:sp>
        <p:nvSpPr>
          <p:cNvPr id="218" name="Google Shape;218;p37"/>
          <p:cNvSpPr txBox="1">
            <a:spLocks noGrp="1"/>
          </p:cNvSpPr>
          <p:nvPr>
            <p:ph type="body" idx="2"/>
          </p:nvPr>
        </p:nvSpPr>
        <p:spPr>
          <a:xfrm>
            <a:off x="336130" y="4354830"/>
            <a:ext cx="8472000" cy="260700"/>
          </a:xfrm>
          <a:prstGeom prst="rect">
            <a:avLst/>
          </a:prstGeom>
          <a:noFill/>
          <a:ln>
            <a:noFill/>
          </a:ln>
        </p:spPr>
        <p:txBody>
          <a:bodyPr spcFirstLastPara="1" wrap="square" lIns="0" tIns="0" rIns="0" bIns="0" anchor="b" anchorCtr="0">
            <a:noAutofit/>
          </a:bodyPr>
          <a:lstStyle>
            <a:lvl1pPr marL="457189" lvl="0" indent="-228594" algn="l" rtl="0">
              <a:lnSpc>
                <a:spcPct val="85000"/>
              </a:lnSpc>
              <a:spcBef>
                <a:spcPts val="200"/>
              </a:spcBef>
              <a:spcAft>
                <a:spcPts val="0"/>
              </a:spcAft>
              <a:buClr>
                <a:schemeClr val="accent2"/>
              </a:buClr>
              <a:buSzPts val="500"/>
              <a:buFont typeface="Arial"/>
              <a:buNone/>
              <a:defRPr sz="600">
                <a:solidFill>
                  <a:srgbClr val="A1AAB1"/>
                </a:solidFill>
                <a:latin typeface="Arial"/>
                <a:ea typeface="Arial"/>
                <a:cs typeface="Arial"/>
                <a:sym typeface="Arial"/>
              </a:defRPr>
            </a:lvl1pPr>
            <a:lvl2pPr marL="914378" lvl="1" indent="-317492" algn="l" rtl="0">
              <a:lnSpc>
                <a:spcPct val="90000"/>
              </a:lnSpc>
              <a:spcBef>
                <a:spcPts val="800"/>
              </a:spcBef>
              <a:spcAft>
                <a:spcPts val="0"/>
              </a:spcAft>
              <a:buClr>
                <a:schemeClr val="dk1"/>
              </a:buClr>
              <a:buSzPts val="1400"/>
              <a:buChar char="•"/>
              <a:defRPr/>
            </a:lvl2pPr>
            <a:lvl3pPr marL="1371566" lvl="2" indent="-317492" algn="l" rtl="0">
              <a:lnSpc>
                <a:spcPct val="90000"/>
              </a:lnSpc>
              <a:spcBef>
                <a:spcPts val="400"/>
              </a:spcBef>
              <a:spcAft>
                <a:spcPts val="0"/>
              </a:spcAft>
              <a:buClr>
                <a:schemeClr val="dk1"/>
              </a:buClr>
              <a:buSzPts val="1400"/>
              <a:buChar char="•"/>
              <a:defRPr/>
            </a:lvl3pPr>
            <a:lvl4pPr marL="1828754" lvl="3" indent="-317492" algn="l" rtl="0">
              <a:lnSpc>
                <a:spcPct val="90000"/>
              </a:lnSpc>
              <a:spcBef>
                <a:spcPts val="200"/>
              </a:spcBef>
              <a:spcAft>
                <a:spcPts val="0"/>
              </a:spcAft>
              <a:buClr>
                <a:schemeClr val="dk1"/>
              </a:buClr>
              <a:buSzPts val="1400"/>
              <a:buChar char="•"/>
              <a:defRPr/>
            </a:lvl4pPr>
            <a:lvl5pPr marL="2285943" lvl="4" indent="-317492" algn="l" rtl="0">
              <a:lnSpc>
                <a:spcPct val="90000"/>
              </a:lnSpc>
              <a:spcBef>
                <a:spcPts val="100"/>
              </a:spcBef>
              <a:spcAft>
                <a:spcPts val="0"/>
              </a:spcAft>
              <a:buClr>
                <a:schemeClr val="dk1"/>
              </a:buClr>
              <a:buSzPts val="1400"/>
              <a:buChar char="•"/>
              <a:defRPr/>
            </a:lvl5pPr>
            <a:lvl6pPr marL="2743132" lvl="5" indent="-317492" algn="l" rtl="0">
              <a:spcBef>
                <a:spcPts val="300"/>
              </a:spcBef>
              <a:spcAft>
                <a:spcPts val="0"/>
              </a:spcAft>
              <a:buClr>
                <a:schemeClr val="dk1"/>
              </a:buClr>
              <a:buSzPts val="1400"/>
              <a:buChar char="•"/>
              <a:defRPr/>
            </a:lvl6pPr>
            <a:lvl7pPr marL="3200320" lvl="6" indent="-317492" algn="l" rtl="0">
              <a:spcBef>
                <a:spcPts val="300"/>
              </a:spcBef>
              <a:spcAft>
                <a:spcPts val="0"/>
              </a:spcAft>
              <a:buClr>
                <a:schemeClr val="dk1"/>
              </a:buClr>
              <a:buSzPts val="1400"/>
              <a:buChar char="•"/>
              <a:defRPr/>
            </a:lvl7pPr>
            <a:lvl8pPr marL="3657509" lvl="7" indent="-317492" algn="l" rtl="0">
              <a:spcBef>
                <a:spcPts val="300"/>
              </a:spcBef>
              <a:spcAft>
                <a:spcPts val="0"/>
              </a:spcAft>
              <a:buClr>
                <a:schemeClr val="dk1"/>
              </a:buClr>
              <a:buSzPts val="1400"/>
              <a:buChar char="•"/>
              <a:defRPr/>
            </a:lvl8pPr>
            <a:lvl9pPr marL="4114697" lvl="8" indent="-317492" algn="l" rtl="0">
              <a:spcBef>
                <a:spcPts val="300"/>
              </a:spcBef>
              <a:spcAft>
                <a:spcPts val="0"/>
              </a:spcAft>
              <a:buClr>
                <a:schemeClr val="dk1"/>
              </a:buClr>
              <a:buSzPts val="1400"/>
              <a:buChar char="•"/>
              <a:defRPr/>
            </a:lvl9pPr>
          </a:lstStyle>
          <a:p>
            <a:endParaRPr/>
          </a:p>
        </p:txBody>
      </p:sp>
      <p:sp>
        <p:nvSpPr>
          <p:cNvPr id="219" name="Google Shape;219;p37"/>
          <p:cNvSpPr txBox="1">
            <a:spLocks noGrp="1"/>
          </p:cNvSpPr>
          <p:nvPr>
            <p:ph type="title"/>
          </p:nvPr>
        </p:nvSpPr>
        <p:spPr>
          <a:xfrm>
            <a:off x="335186" y="363474"/>
            <a:ext cx="8472000" cy="637800"/>
          </a:xfrm>
          <a:prstGeom prst="rect">
            <a:avLst/>
          </a:prstGeom>
          <a:noFill/>
          <a:ln>
            <a:noFill/>
          </a:ln>
        </p:spPr>
        <p:txBody>
          <a:bodyPr spcFirstLastPara="1" wrap="square" lIns="0" tIns="34275" rIns="0" bIns="34275" anchor="t" anchorCtr="0">
            <a:noAutofit/>
          </a:bodyPr>
          <a:lstStyle>
            <a:lvl1pPr lvl="0" algn="l" rtl="0">
              <a:lnSpc>
                <a:spcPct val="85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Box">
  <p:cSld name="Title and Content, Box">
    <p:spTree>
      <p:nvGrpSpPr>
        <p:cNvPr id="1" name="Shape 220"/>
        <p:cNvGrpSpPr/>
        <p:nvPr/>
      </p:nvGrpSpPr>
      <p:grpSpPr>
        <a:xfrm>
          <a:off x="0" y="0"/>
          <a:ext cx="0" cy="0"/>
          <a:chOff x="0" y="0"/>
          <a:chExt cx="0" cy="0"/>
        </a:xfrm>
      </p:grpSpPr>
      <p:sp>
        <p:nvSpPr>
          <p:cNvPr id="221" name="Google Shape;221;p38"/>
          <p:cNvSpPr txBox="1">
            <a:spLocks noGrp="1"/>
          </p:cNvSpPr>
          <p:nvPr>
            <p:ph type="body" idx="1"/>
          </p:nvPr>
        </p:nvSpPr>
        <p:spPr>
          <a:xfrm>
            <a:off x="336129" y="1776222"/>
            <a:ext cx="8471100" cy="2537700"/>
          </a:xfrm>
          <a:prstGeom prst="rect">
            <a:avLst/>
          </a:prstGeom>
          <a:noFill/>
          <a:ln>
            <a:noFill/>
          </a:ln>
        </p:spPr>
        <p:txBody>
          <a:bodyPr spcFirstLastPara="1" wrap="square" lIns="34275" tIns="34275" rIns="34275" bIns="34275" anchor="t" anchorCtr="0">
            <a:noAutofit/>
          </a:bodyPr>
          <a:lstStyle>
            <a:lvl1pPr marL="457189" lvl="0" indent="-304793" algn="l" rtl="0">
              <a:lnSpc>
                <a:spcPct val="90000"/>
              </a:lnSpc>
              <a:spcBef>
                <a:spcPts val="800"/>
              </a:spcBef>
              <a:spcAft>
                <a:spcPts val="0"/>
              </a:spcAft>
              <a:buClr>
                <a:schemeClr val="dk1"/>
              </a:buClr>
              <a:buSzPts val="1200"/>
              <a:buChar char="•"/>
              <a:defRPr sz="1200"/>
            </a:lvl1pPr>
            <a:lvl2pPr marL="914378" lvl="1" indent="-298442" algn="l" rtl="0">
              <a:lnSpc>
                <a:spcPct val="90000"/>
              </a:lnSpc>
              <a:spcBef>
                <a:spcPts val="400"/>
              </a:spcBef>
              <a:spcAft>
                <a:spcPts val="0"/>
              </a:spcAft>
              <a:buClr>
                <a:schemeClr val="dk1"/>
              </a:buClr>
              <a:buSzPts val="1100"/>
              <a:buChar char="•"/>
              <a:defRPr sz="1100"/>
            </a:lvl2pPr>
            <a:lvl3pPr marL="1371566" lvl="2" indent="-285743" algn="l" rtl="0">
              <a:lnSpc>
                <a:spcPct val="90000"/>
              </a:lnSpc>
              <a:spcBef>
                <a:spcPts val="200"/>
              </a:spcBef>
              <a:spcAft>
                <a:spcPts val="0"/>
              </a:spcAft>
              <a:buClr>
                <a:schemeClr val="dk1"/>
              </a:buClr>
              <a:buSzPts val="900"/>
              <a:buChar char="•"/>
              <a:defRPr sz="900"/>
            </a:lvl3pPr>
            <a:lvl4pPr marL="1828754" lvl="3" indent="-279393" algn="l" rtl="0">
              <a:lnSpc>
                <a:spcPct val="90000"/>
              </a:lnSpc>
              <a:spcBef>
                <a:spcPts val="200"/>
              </a:spcBef>
              <a:spcAft>
                <a:spcPts val="0"/>
              </a:spcAft>
              <a:buClr>
                <a:schemeClr val="dk1"/>
              </a:buClr>
              <a:buSzPts val="800"/>
              <a:buChar char="•"/>
              <a:defRPr sz="800"/>
            </a:lvl4pPr>
            <a:lvl5pPr marL="2285943" lvl="4" indent="-279393" algn="l" rtl="0">
              <a:lnSpc>
                <a:spcPct val="90000"/>
              </a:lnSpc>
              <a:spcBef>
                <a:spcPts val="200"/>
              </a:spcBef>
              <a:spcAft>
                <a:spcPts val="0"/>
              </a:spcAft>
              <a:buClr>
                <a:schemeClr val="dk1"/>
              </a:buClr>
              <a:buSzPts val="800"/>
              <a:buChar char="•"/>
              <a:defRPr sz="800"/>
            </a:lvl5pPr>
            <a:lvl6pPr marL="2743132" lvl="5" indent="-317492" algn="l" rtl="0">
              <a:spcBef>
                <a:spcPts val="300"/>
              </a:spcBef>
              <a:spcAft>
                <a:spcPts val="0"/>
              </a:spcAft>
              <a:buClr>
                <a:schemeClr val="dk1"/>
              </a:buClr>
              <a:buSzPts val="1400"/>
              <a:buChar char="•"/>
              <a:defRPr/>
            </a:lvl6pPr>
            <a:lvl7pPr marL="3200320" lvl="6" indent="-317492" algn="l" rtl="0">
              <a:spcBef>
                <a:spcPts val="300"/>
              </a:spcBef>
              <a:spcAft>
                <a:spcPts val="0"/>
              </a:spcAft>
              <a:buClr>
                <a:schemeClr val="dk1"/>
              </a:buClr>
              <a:buSzPts val="1400"/>
              <a:buChar char="•"/>
              <a:defRPr/>
            </a:lvl7pPr>
            <a:lvl8pPr marL="3657509" lvl="7" indent="-317492" algn="l" rtl="0">
              <a:spcBef>
                <a:spcPts val="300"/>
              </a:spcBef>
              <a:spcAft>
                <a:spcPts val="0"/>
              </a:spcAft>
              <a:buClr>
                <a:schemeClr val="dk1"/>
              </a:buClr>
              <a:buSzPts val="1400"/>
              <a:buChar char="•"/>
              <a:defRPr/>
            </a:lvl8pPr>
            <a:lvl9pPr marL="4114697" lvl="8" indent="-317492" algn="l" rtl="0">
              <a:spcBef>
                <a:spcPts val="300"/>
              </a:spcBef>
              <a:spcAft>
                <a:spcPts val="0"/>
              </a:spcAft>
              <a:buClr>
                <a:schemeClr val="dk1"/>
              </a:buClr>
              <a:buSzPts val="1400"/>
              <a:buChar char="•"/>
              <a:defRPr/>
            </a:lvl9pPr>
          </a:lstStyle>
          <a:p>
            <a:endParaRPr/>
          </a:p>
        </p:txBody>
      </p:sp>
      <p:sp>
        <p:nvSpPr>
          <p:cNvPr id="222" name="Google Shape;222;p38"/>
          <p:cNvSpPr txBox="1">
            <a:spLocks noGrp="1"/>
          </p:cNvSpPr>
          <p:nvPr>
            <p:ph type="body" idx="2"/>
          </p:nvPr>
        </p:nvSpPr>
        <p:spPr>
          <a:xfrm>
            <a:off x="336129" y="4354830"/>
            <a:ext cx="8472000" cy="260700"/>
          </a:xfrm>
          <a:prstGeom prst="rect">
            <a:avLst/>
          </a:prstGeom>
          <a:noFill/>
          <a:ln>
            <a:noFill/>
          </a:ln>
        </p:spPr>
        <p:txBody>
          <a:bodyPr spcFirstLastPara="1" wrap="square" lIns="0" tIns="0" rIns="0" bIns="0" anchor="b" anchorCtr="0">
            <a:noAutofit/>
          </a:bodyPr>
          <a:lstStyle>
            <a:lvl1pPr marL="457189" lvl="0" indent="-228594" algn="l" rtl="0">
              <a:lnSpc>
                <a:spcPct val="85000"/>
              </a:lnSpc>
              <a:spcBef>
                <a:spcPts val="200"/>
              </a:spcBef>
              <a:spcAft>
                <a:spcPts val="0"/>
              </a:spcAft>
              <a:buClr>
                <a:schemeClr val="accent2"/>
              </a:buClr>
              <a:buSzPts val="500"/>
              <a:buFont typeface="Arial"/>
              <a:buNone/>
              <a:defRPr sz="600">
                <a:solidFill>
                  <a:srgbClr val="A1AAB1"/>
                </a:solidFill>
                <a:latin typeface="Arial"/>
                <a:ea typeface="Arial"/>
                <a:cs typeface="Arial"/>
                <a:sym typeface="Arial"/>
              </a:defRPr>
            </a:lvl1pPr>
            <a:lvl2pPr marL="914378" lvl="1" indent="-317492" algn="l" rtl="0">
              <a:lnSpc>
                <a:spcPct val="90000"/>
              </a:lnSpc>
              <a:spcBef>
                <a:spcPts val="800"/>
              </a:spcBef>
              <a:spcAft>
                <a:spcPts val="0"/>
              </a:spcAft>
              <a:buClr>
                <a:schemeClr val="dk1"/>
              </a:buClr>
              <a:buSzPts val="1400"/>
              <a:buChar char="•"/>
              <a:defRPr/>
            </a:lvl2pPr>
            <a:lvl3pPr marL="1371566" lvl="2" indent="-317492" algn="l" rtl="0">
              <a:lnSpc>
                <a:spcPct val="90000"/>
              </a:lnSpc>
              <a:spcBef>
                <a:spcPts val="400"/>
              </a:spcBef>
              <a:spcAft>
                <a:spcPts val="0"/>
              </a:spcAft>
              <a:buClr>
                <a:schemeClr val="dk1"/>
              </a:buClr>
              <a:buSzPts val="1400"/>
              <a:buChar char="•"/>
              <a:defRPr/>
            </a:lvl3pPr>
            <a:lvl4pPr marL="1828754" lvl="3" indent="-317492" algn="l" rtl="0">
              <a:lnSpc>
                <a:spcPct val="90000"/>
              </a:lnSpc>
              <a:spcBef>
                <a:spcPts val="200"/>
              </a:spcBef>
              <a:spcAft>
                <a:spcPts val="0"/>
              </a:spcAft>
              <a:buClr>
                <a:schemeClr val="dk1"/>
              </a:buClr>
              <a:buSzPts val="1400"/>
              <a:buChar char="•"/>
              <a:defRPr/>
            </a:lvl4pPr>
            <a:lvl5pPr marL="2285943" lvl="4" indent="-317492" algn="l" rtl="0">
              <a:lnSpc>
                <a:spcPct val="90000"/>
              </a:lnSpc>
              <a:spcBef>
                <a:spcPts val="100"/>
              </a:spcBef>
              <a:spcAft>
                <a:spcPts val="0"/>
              </a:spcAft>
              <a:buClr>
                <a:schemeClr val="dk1"/>
              </a:buClr>
              <a:buSzPts val="1400"/>
              <a:buChar char="•"/>
              <a:defRPr/>
            </a:lvl5pPr>
            <a:lvl6pPr marL="2743132" lvl="5" indent="-317492" algn="l" rtl="0">
              <a:spcBef>
                <a:spcPts val="300"/>
              </a:spcBef>
              <a:spcAft>
                <a:spcPts val="0"/>
              </a:spcAft>
              <a:buClr>
                <a:schemeClr val="dk1"/>
              </a:buClr>
              <a:buSzPts val="1400"/>
              <a:buChar char="•"/>
              <a:defRPr/>
            </a:lvl6pPr>
            <a:lvl7pPr marL="3200320" lvl="6" indent="-317492" algn="l" rtl="0">
              <a:spcBef>
                <a:spcPts val="300"/>
              </a:spcBef>
              <a:spcAft>
                <a:spcPts val="0"/>
              </a:spcAft>
              <a:buClr>
                <a:schemeClr val="dk1"/>
              </a:buClr>
              <a:buSzPts val="1400"/>
              <a:buChar char="•"/>
              <a:defRPr/>
            </a:lvl7pPr>
            <a:lvl8pPr marL="3657509" lvl="7" indent="-317492" algn="l" rtl="0">
              <a:spcBef>
                <a:spcPts val="300"/>
              </a:spcBef>
              <a:spcAft>
                <a:spcPts val="0"/>
              </a:spcAft>
              <a:buClr>
                <a:schemeClr val="dk1"/>
              </a:buClr>
              <a:buSzPts val="1400"/>
              <a:buChar char="•"/>
              <a:defRPr/>
            </a:lvl8pPr>
            <a:lvl9pPr marL="4114697" lvl="8" indent="-317492" algn="l" rtl="0">
              <a:spcBef>
                <a:spcPts val="300"/>
              </a:spcBef>
              <a:spcAft>
                <a:spcPts val="0"/>
              </a:spcAft>
              <a:buClr>
                <a:schemeClr val="dk1"/>
              </a:buClr>
              <a:buSzPts val="1400"/>
              <a:buChar char="•"/>
              <a:defRPr/>
            </a:lvl9pPr>
          </a:lstStyle>
          <a:p>
            <a:endParaRPr/>
          </a:p>
        </p:txBody>
      </p:sp>
      <p:sp>
        <p:nvSpPr>
          <p:cNvPr id="223" name="Google Shape;223;p38"/>
          <p:cNvSpPr txBox="1">
            <a:spLocks noGrp="1"/>
          </p:cNvSpPr>
          <p:nvPr>
            <p:ph type="body" idx="3"/>
          </p:nvPr>
        </p:nvSpPr>
        <p:spPr>
          <a:xfrm>
            <a:off x="336129" y="980694"/>
            <a:ext cx="8472000" cy="297600"/>
          </a:xfrm>
          <a:prstGeom prst="rect">
            <a:avLst/>
          </a:prstGeom>
          <a:noFill/>
          <a:ln>
            <a:noFill/>
          </a:ln>
        </p:spPr>
        <p:txBody>
          <a:bodyPr spcFirstLastPara="1" wrap="square" lIns="0" tIns="34275" rIns="0" bIns="34275" anchor="t" anchorCtr="0">
            <a:noAutofit/>
          </a:bodyPr>
          <a:lstStyle>
            <a:lvl1pPr marL="457189" lvl="0" indent="-228594" algn="l" rtl="0">
              <a:lnSpc>
                <a:spcPct val="85000"/>
              </a:lnSpc>
              <a:spcBef>
                <a:spcPts val="0"/>
              </a:spcBef>
              <a:spcAft>
                <a:spcPts val="0"/>
              </a:spcAft>
              <a:buClr>
                <a:srgbClr val="7F7F7F"/>
              </a:buClr>
              <a:buSzPts val="1500"/>
              <a:buNone/>
              <a:defRPr sz="1500" b="0">
                <a:solidFill>
                  <a:srgbClr val="7F7F7F"/>
                </a:solidFill>
                <a:latin typeface="Arial"/>
                <a:ea typeface="Arial"/>
                <a:cs typeface="Arial"/>
                <a:sym typeface="Arial"/>
              </a:defRPr>
            </a:lvl1pPr>
            <a:lvl2pPr marL="914378" lvl="1" indent="-336542"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2pPr>
            <a:lvl3pPr marL="1371566" lvl="2" indent="-336542"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3pPr>
            <a:lvl4pPr marL="1828754" lvl="3" indent="-336542"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4pPr>
            <a:lvl5pPr marL="2285943" lvl="4" indent="-336542"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5pPr>
            <a:lvl6pPr marL="2743132" lvl="5" indent="-317492" algn="l" rtl="0">
              <a:spcBef>
                <a:spcPts val="300"/>
              </a:spcBef>
              <a:spcAft>
                <a:spcPts val="0"/>
              </a:spcAft>
              <a:buClr>
                <a:schemeClr val="dk1"/>
              </a:buClr>
              <a:buSzPts val="1400"/>
              <a:buChar char="•"/>
              <a:defRPr/>
            </a:lvl6pPr>
            <a:lvl7pPr marL="3200320" lvl="6" indent="-317492" algn="l" rtl="0">
              <a:spcBef>
                <a:spcPts val="300"/>
              </a:spcBef>
              <a:spcAft>
                <a:spcPts val="0"/>
              </a:spcAft>
              <a:buClr>
                <a:schemeClr val="dk1"/>
              </a:buClr>
              <a:buSzPts val="1400"/>
              <a:buChar char="•"/>
              <a:defRPr/>
            </a:lvl7pPr>
            <a:lvl8pPr marL="3657509" lvl="7" indent="-317492" algn="l" rtl="0">
              <a:spcBef>
                <a:spcPts val="300"/>
              </a:spcBef>
              <a:spcAft>
                <a:spcPts val="0"/>
              </a:spcAft>
              <a:buClr>
                <a:schemeClr val="dk1"/>
              </a:buClr>
              <a:buSzPts val="1400"/>
              <a:buChar char="•"/>
              <a:defRPr/>
            </a:lvl8pPr>
            <a:lvl9pPr marL="4114697" lvl="8" indent="-317492" algn="l" rtl="0">
              <a:spcBef>
                <a:spcPts val="300"/>
              </a:spcBef>
              <a:spcAft>
                <a:spcPts val="0"/>
              </a:spcAft>
              <a:buClr>
                <a:schemeClr val="dk1"/>
              </a:buClr>
              <a:buSzPts val="1400"/>
              <a:buChar char="•"/>
              <a:defRPr/>
            </a:lvl9pPr>
          </a:lstStyle>
          <a:p>
            <a:endParaRPr/>
          </a:p>
        </p:txBody>
      </p:sp>
      <p:sp>
        <p:nvSpPr>
          <p:cNvPr id="224" name="Google Shape;224;p38"/>
          <p:cNvSpPr txBox="1">
            <a:spLocks noGrp="1"/>
          </p:cNvSpPr>
          <p:nvPr>
            <p:ph type="title"/>
          </p:nvPr>
        </p:nvSpPr>
        <p:spPr>
          <a:xfrm>
            <a:off x="335186" y="363474"/>
            <a:ext cx="8472000" cy="637800"/>
          </a:xfrm>
          <a:prstGeom prst="rect">
            <a:avLst/>
          </a:prstGeom>
          <a:noFill/>
          <a:ln>
            <a:noFill/>
          </a:ln>
        </p:spPr>
        <p:txBody>
          <a:bodyPr spcFirstLastPara="1" wrap="square" lIns="0" tIns="34275" rIns="0" bIns="34275" anchor="t" anchorCtr="0">
            <a:noAutofit/>
          </a:bodyPr>
          <a:lstStyle>
            <a:lvl1pPr lvl="0" algn="l" rtl="0">
              <a:lnSpc>
                <a:spcPct val="85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25" name="Google Shape;225;p38"/>
          <p:cNvSpPr txBox="1">
            <a:spLocks noGrp="1"/>
          </p:cNvSpPr>
          <p:nvPr>
            <p:ph type="body" idx="4"/>
          </p:nvPr>
        </p:nvSpPr>
        <p:spPr>
          <a:xfrm>
            <a:off x="336129" y="1351026"/>
            <a:ext cx="8472000" cy="390900"/>
          </a:xfrm>
          <a:prstGeom prst="rect">
            <a:avLst/>
          </a:prstGeom>
          <a:solidFill>
            <a:schemeClr val="lt1"/>
          </a:solidFill>
          <a:ln>
            <a:noFill/>
          </a:ln>
          <a:effectLst>
            <a:outerShdw dist="12700" dir="16200000" rotWithShape="0">
              <a:srgbClr val="BFBFBF"/>
            </a:outerShdw>
          </a:effectLst>
        </p:spPr>
        <p:txBody>
          <a:bodyPr spcFirstLastPara="1" wrap="square" lIns="0" tIns="68575" rIns="0" bIns="34275" anchor="t" anchorCtr="0">
            <a:noAutofit/>
          </a:bodyPr>
          <a:lstStyle>
            <a:lvl1pPr marL="457189" lvl="0" indent="-228594" algn="l" rtl="0">
              <a:lnSpc>
                <a:spcPct val="90000"/>
              </a:lnSpc>
              <a:spcBef>
                <a:spcPts val="0"/>
              </a:spcBef>
              <a:spcAft>
                <a:spcPts val="0"/>
              </a:spcAft>
              <a:buClr>
                <a:schemeClr val="accent1"/>
              </a:buClr>
              <a:buSzPts val="1400"/>
              <a:buNone/>
              <a:defRPr sz="1400" b="1">
                <a:solidFill>
                  <a:schemeClr val="accent1"/>
                </a:solidFill>
              </a:defRPr>
            </a:lvl1pPr>
            <a:lvl2pPr marL="914378" lvl="1" indent="-317492" algn="l" rtl="0">
              <a:lnSpc>
                <a:spcPct val="90000"/>
              </a:lnSpc>
              <a:spcBef>
                <a:spcPts val="800"/>
              </a:spcBef>
              <a:spcAft>
                <a:spcPts val="0"/>
              </a:spcAft>
              <a:buClr>
                <a:schemeClr val="dk1"/>
              </a:buClr>
              <a:buSzPts val="1400"/>
              <a:buChar char="•"/>
              <a:defRPr/>
            </a:lvl2pPr>
            <a:lvl3pPr marL="1371566" lvl="2" indent="-317492" algn="l" rtl="0">
              <a:lnSpc>
                <a:spcPct val="90000"/>
              </a:lnSpc>
              <a:spcBef>
                <a:spcPts val="400"/>
              </a:spcBef>
              <a:spcAft>
                <a:spcPts val="0"/>
              </a:spcAft>
              <a:buClr>
                <a:schemeClr val="dk1"/>
              </a:buClr>
              <a:buSzPts val="1400"/>
              <a:buChar char="•"/>
              <a:defRPr/>
            </a:lvl3pPr>
            <a:lvl4pPr marL="1828754" lvl="3" indent="-317492" algn="l" rtl="0">
              <a:lnSpc>
                <a:spcPct val="90000"/>
              </a:lnSpc>
              <a:spcBef>
                <a:spcPts val="200"/>
              </a:spcBef>
              <a:spcAft>
                <a:spcPts val="0"/>
              </a:spcAft>
              <a:buClr>
                <a:schemeClr val="dk1"/>
              </a:buClr>
              <a:buSzPts val="1400"/>
              <a:buChar char="•"/>
              <a:defRPr/>
            </a:lvl4pPr>
            <a:lvl5pPr marL="2285943" lvl="4" indent="-317492" algn="l" rtl="0">
              <a:lnSpc>
                <a:spcPct val="90000"/>
              </a:lnSpc>
              <a:spcBef>
                <a:spcPts val="100"/>
              </a:spcBef>
              <a:spcAft>
                <a:spcPts val="0"/>
              </a:spcAft>
              <a:buClr>
                <a:schemeClr val="dk1"/>
              </a:buClr>
              <a:buSzPts val="1400"/>
              <a:buChar char="•"/>
              <a:defRPr/>
            </a:lvl5pPr>
            <a:lvl6pPr marL="2743132" lvl="5" indent="-317492" algn="l" rtl="0">
              <a:spcBef>
                <a:spcPts val="300"/>
              </a:spcBef>
              <a:spcAft>
                <a:spcPts val="0"/>
              </a:spcAft>
              <a:buClr>
                <a:schemeClr val="dk1"/>
              </a:buClr>
              <a:buSzPts val="1400"/>
              <a:buChar char="•"/>
              <a:defRPr/>
            </a:lvl6pPr>
            <a:lvl7pPr marL="3200320" lvl="6" indent="-317492" algn="l" rtl="0">
              <a:spcBef>
                <a:spcPts val="300"/>
              </a:spcBef>
              <a:spcAft>
                <a:spcPts val="0"/>
              </a:spcAft>
              <a:buClr>
                <a:schemeClr val="dk1"/>
              </a:buClr>
              <a:buSzPts val="1400"/>
              <a:buChar char="•"/>
              <a:defRPr/>
            </a:lvl7pPr>
            <a:lvl8pPr marL="3657509" lvl="7" indent="-317492" algn="l" rtl="0">
              <a:spcBef>
                <a:spcPts val="300"/>
              </a:spcBef>
              <a:spcAft>
                <a:spcPts val="0"/>
              </a:spcAft>
              <a:buClr>
                <a:schemeClr val="dk1"/>
              </a:buClr>
              <a:buSzPts val="1400"/>
              <a:buChar char="•"/>
              <a:defRPr/>
            </a:lvl8pPr>
            <a:lvl9pPr marL="4114697" lvl="8" indent="-317492" algn="l" rtl="0">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One Left Two Right Content">
  <p:cSld name="One Left Two Right Content">
    <p:spTree>
      <p:nvGrpSpPr>
        <p:cNvPr id="1" name="Shape 226"/>
        <p:cNvGrpSpPr/>
        <p:nvPr/>
      </p:nvGrpSpPr>
      <p:grpSpPr>
        <a:xfrm>
          <a:off x="0" y="0"/>
          <a:ext cx="0" cy="0"/>
          <a:chOff x="0" y="0"/>
          <a:chExt cx="0" cy="0"/>
        </a:xfrm>
      </p:grpSpPr>
      <p:sp>
        <p:nvSpPr>
          <p:cNvPr id="227" name="Google Shape;227;p39"/>
          <p:cNvSpPr txBox="1">
            <a:spLocks noGrp="1"/>
          </p:cNvSpPr>
          <p:nvPr>
            <p:ph type="body" idx="1"/>
          </p:nvPr>
        </p:nvSpPr>
        <p:spPr>
          <a:xfrm>
            <a:off x="336130" y="1776222"/>
            <a:ext cx="4116000" cy="2537700"/>
          </a:xfrm>
          <a:prstGeom prst="rect">
            <a:avLst/>
          </a:prstGeom>
          <a:noFill/>
          <a:ln>
            <a:noFill/>
          </a:ln>
        </p:spPr>
        <p:txBody>
          <a:bodyPr spcFirstLastPara="1" wrap="square" lIns="34275" tIns="34275" rIns="34275" bIns="34275" anchor="t" anchorCtr="0">
            <a:noAutofit/>
          </a:bodyPr>
          <a:lstStyle>
            <a:lvl1pPr marL="457189" lvl="0" indent="-304793" algn="l" rtl="0">
              <a:lnSpc>
                <a:spcPct val="90000"/>
              </a:lnSpc>
              <a:spcBef>
                <a:spcPts val="800"/>
              </a:spcBef>
              <a:spcAft>
                <a:spcPts val="0"/>
              </a:spcAft>
              <a:buClr>
                <a:schemeClr val="dk1"/>
              </a:buClr>
              <a:buSzPts val="1200"/>
              <a:buChar char="•"/>
              <a:defRPr sz="1200"/>
            </a:lvl1pPr>
            <a:lvl2pPr marL="914378" lvl="1" indent="-298442" algn="l" rtl="0">
              <a:lnSpc>
                <a:spcPct val="90000"/>
              </a:lnSpc>
              <a:spcBef>
                <a:spcPts val="400"/>
              </a:spcBef>
              <a:spcAft>
                <a:spcPts val="0"/>
              </a:spcAft>
              <a:buClr>
                <a:schemeClr val="dk1"/>
              </a:buClr>
              <a:buSzPts val="1100"/>
              <a:buChar char="•"/>
              <a:defRPr sz="1100"/>
            </a:lvl2pPr>
            <a:lvl3pPr marL="1371566" lvl="2" indent="-285743" algn="l" rtl="0">
              <a:lnSpc>
                <a:spcPct val="90000"/>
              </a:lnSpc>
              <a:spcBef>
                <a:spcPts val="200"/>
              </a:spcBef>
              <a:spcAft>
                <a:spcPts val="0"/>
              </a:spcAft>
              <a:buClr>
                <a:schemeClr val="dk1"/>
              </a:buClr>
              <a:buSzPts val="900"/>
              <a:buChar char="•"/>
              <a:defRPr sz="900"/>
            </a:lvl3pPr>
            <a:lvl4pPr marL="1828754" lvl="3" indent="-279393" algn="l" rtl="0">
              <a:lnSpc>
                <a:spcPct val="90000"/>
              </a:lnSpc>
              <a:spcBef>
                <a:spcPts val="200"/>
              </a:spcBef>
              <a:spcAft>
                <a:spcPts val="0"/>
              </a:spcAft>
              <a:buClr>
                <a:schemeClr val="dk1"/>
              </a:buClr>
              <a:buSzPts val="800"/>
              <a:buChar char="•"/>
              <a:defRPr sz="800"/>
            </a:lvl4pPr>
            <a:lvl5pPr marL="2285943" lvl="4" indent="-279393" algn="l" rtl="0">
              <a:lnSpc>
                <a:spcPct val="90000"/>
              </a:lnSpc>
              <a:spcBef>
                <a:spcPts val="200"/>
              </a:spcBef>
              <a:spcAft>
                <a:spcPts val="0"/>
              </a:spcAft>
              <a:buClr>
                <a:schemeClr val="dk1"/>
              </a:buClr>
              <a:buSzPts val="800"/>
              <a:buChar char="•"/>
              <a:defRPr sz="800"/>
            </a:lvl5pPr>
            <a:lvl6pPr marL="2743132" lvl="5" indent="-317492" algn="l" rtl="0">
              <a:spcBef>
                <a:spcPts val="300"/>
              </a:spcBef>
              <a:spcAft>
                <a:spcPts val="0"/>
              </a:spcAft>
              <a:buClr>
                <a:schemeClr val="dk1"/>
              </a:buClr>
              <a:buSzPts val="1400"/>
              <a:buChar char="•"/>
              <a:defRPr/>
            </a:lvl6pPr>
            <a:lvl7pPr marL="3200320" lvl="6" indent="-317492" algn="l" rtl="0">
              <a:spcBef>
                <a:spcPts val="300"/>
              </a:spcBef>
              <a:spcAft>
                <a:spcPts val="0"/>
              </a:spcAft>
              <a:buClr>
                <a:schemeClr val="dk1"/>
              </a:buClr>
              <a:buSzPts val="1400"/>
              <a:buChar char="•"/>
              <a:defRPr/>
            </a:lvl7pPr>
            <a:lvl8pPr marL="3657509" lvl="7" indent="-317492" algn="l" rtl="0">
              <a:spcBef>
                <a:spcPts val="300"/>
              </a:spcBef>
              <a:spcAft>
                <a:spcPts val="0"/>
              </a:spcAft>
              <a:buClr>
                <a:schemeClr val="dk1"/>
              </a:buClr>
              <a:buSzPts val="1400"/>
              <a:buChar char="•"/>
              <a:defRPr/>
            </a:lvl8pPr>
            <a:lvl9pPr marL="4114697" lvl="8" indent="-317492" algn="l" rtl="0">
              <a:spcBef>
                <a:spcPts val="300"/>
              </a:spcBef>
              <a:spcAft>
                <a:spcPts val="0"/>
              </a:spcAft>
              <a:buClr>
                <a:schemeClr val="dk1"/>
              </a:buClr>
              <a:buSzPts val="1400"/>
              <a:buChar char="•"/>
              <a:defRPr/>
            </a:lvl9pPr>
          </a:lstStyle>
          <a:p>
            <a:endParaRPr/>
          </a:p>
        </p:txBody>
      </p:sp>
      <p:sp>
        <p:nvSpPr>
          <p:cNvPr id="228" name="Google Shape;228;p39"/>
          <p:cNvSpPr txBox="1">
            <a:spLocks noGrp="1"/>
          </p:cNvSpPr>
          <p:nvPr>
            <p:ph type="body" idx="2"/>
          </p:nvPr>
        </p:nvSpPr>
        <p:spPr>
          <a:xfrm>
            <a:off x="336129" y="4354830"/>
            <a:ext cx="8472000" cy="260700"/>
          </a:xfrm>
          <a:prstGeom prst="rect">
            <a:avLst/>
          </a:prstGeom>
          <a:noFill/>
          <a:ln>
            <a:noFill/>
          </a:ln>
        </p:spPr>
        <p:txBody>
          <a:bodyPr spcFirstLastPara="1" wrap="square" lIns="0" tIns="0" rIns="0" bIns="0" anchor="b" anchorCtr="0">
            <a:noAutofit/>
          </a:bodyPr>
          <a:lstStyle>
            <a:lvl1pPr marL="457189" lvl="0" indent="-228594" algn="l" rtl="0">
              <a:lnSpc>
                <a:spcPct val="85000"/>
              </a:lnSpc>
              <a:spcBef>
                <a:spcPts val="200"/>
              </a:spcBef>
              <a:spcAft>
                <a:spcPts val="0"/>
              </a:spcAft>
              <a:buClr>
                <a:schemeClr val="accent2"/>
              </a:buClr>
              <a:buSzPts val="500"/>
              <a:buFont typeface="Arial"/>
              <a:buNone/>
              <a:defRPr sz="600">
                <a:solidFill>
                  <a:srgbClr val="A1AAB1"/>
                </a:solidFill>
                <a:latin typeface="Arial"/>
                <a:ea typeface="Arial"/>
                <a:cs typeface="Arial"/>
                <a:sym typeface="Arial"/>
              </a:defRPr>
            </a:lvl1pPr>
            <a:lvl2pPr marL="914378" lvl="1" indent="-317492" algn="l" rtl="0">
              <a:lnSpc>
                <a:spcPct val="90000"/>
              </a:lnSpc>
              <a:spcBef>
                <a:spcPts val="800"/>
              </a:spcBef>
              <a:spcAft>
                <a:spcPts val="0"/>
              </a:spcAft>
              <a:buClr>
                <a:schemeClr val="dk1"/>
              </a:buClr>
              <a:buSzPts val="1400"/>
              <a:buChar char="•"/>
              <a:defRPr/>
            </a:lvl2pPr>
            <a:lvl3pPr marL="1371566" lvl="2" indent="-317492" algn="l" rtl="0">
              <a:lnSpc>
                <a:spcPct val="90000"/>
              </a:lnSpc>
              <a:spcBef>
                <a:spcPts val="400"/>
              </a:spcBef>
              <a:spcAft>
                <a:spcPts val="0"/>
              </a:spcAft>
              <a:buClr>
                <a:schemeClr val="dk1"/>
              </a:buClr>
              <a:buSzPts val="1400"/>
              <a:buChar char="•"/>
              <a:defRPr/>
            </a:lvl3pPr>
            <a:lvl4pPr marL="1828754" lvl="3" indent="-317492" algn="l" rtl="0">
              <a:lnSpc>
                <a:spcPct val="90000"/>
              </a:lnSpc>
              <a:spcBef>
                <a:spcPts val="200"/>
              </a:spcBef>
              <a:spcAft>
                <a:spcPts val="0"/>
              </a:spcAft>
              <a:buClr>
                <a:schemeClr val="dk1"/>
              </a:buClr>
              <a:buSzPts val="1400"/>
              <a:buChar char="•"/>
              <a:defRPr/>
            </a:lvl4pPr>
            <a:lvl5pPr marL="2285943" lvl="4" indent="-317492" algn="l" rtl="0">
              <a:lnSpc>
                <a:spcPct val="90000"/>
              </a:lnSpc>
              <a:spcBef>
                <a:spcPts val="100"/>
              </a:spcBef>
              <a:spcAft>
                <a:spcPts val="0"/>
              </a:spcAft>
              <a:buClr>
                <a:schemeClr val="dk1"/>
              </a:buClr>
              <a:buSzPts val="1400"/>
              <a:buChar char="•"/>
              <a:defRPr/>
            </a:lvl5pPr>
            <a:lvl6pPr marL="2743132" lvl="5" indent="-317492" algn="l" rtl="0">
              <a:spcBef>
                <a:spcPts val="300"/>
              </a:spcBef>
              <a:spcAft>
                <a:spcPts val="0"/>
              </a:spcAft>
              <a:buClr>
                <a:schemeClr val="dk1"/>
              </a:buClr>
              <a:buSzPts val="1400"/>
              <a:buChar char="•"/>
              <a:defRPr/>
            </a:lvl6pPr>
            <a:lvl7pPr marL="3200320" lvl="6" indent="-317492" algn="l" rtl="0">
              <a:spcBef>
                <a:spcPts val="300"/>
              </a:spcBef>
              <a:spcAft>
                <a:spcPts val="0"/>
              </a:spcAft>
              <a:buClr>
                <a:schemeClr val="dk1"/>
              </a:buClr>
              <a:buSzPts val="1400"/>
              <a:buChar char="•"/>
              <a:defRPr/>
            </a:lvl7pPr>
            <a:lvl8pPr marL="3657509" lvl="7" indent="-317492" algn="l" rtl="0">
              <a:spcBef>
                <a:spcPts val="300"/>
              </a:spcBef>
              <a:spcAft>
                <a:spcPts val="0"/>
              </a:spcAft>
              <a:buClr>
                <a:schemeClr val="dk1"/>
              </a:buClr>
              <a:buSzPts val="1400"/>
              <a:buChar char="•"/>
              <a:defRPr/>
            </a:lvl8pPr>
            <a:lvl9pPr marL="4114697" lvl="8" indent="-317492" algn="l" rtl="0">
              <a:spcBef>
                <a:spcPts val="300"/>
              </a:spcBef>
              <a:spcAft>
                <a:spcPts val="0"/>
              </a:spcAft>
              <a:buClr>
                <a:schemeClr val="dk1"/>
              </a:buClr>
              <a:buSzPts val="1400"/>
              <a:buChar char="•"/>
              <a:defRPr/>
            </a:lvl9pPr>
          </a:lstStyle>
          <a:p>
            <a:endParaRPr/>
          </a:p>
        </p:txBody>
      </p:sp>
      <p:sp>
        <p:nvSpPr>
          <p:cNvPr id="229" name="Google Shape;229;p39"/>
          <p:cNvSpPr txBox="1">
            <a:spLocks noGrp="1"/>
          </p:cNvSpPr>
          <p:nvPr>
            <p:ph type="body" idx="3"/>
          </p:nvPr>
        </p:nvSpPr>
        <p:spPr>
          <a:xfrm>
            <a:off x="336129" y="980694"/>
            <a:ext cx="8472000" cy="297600"/>
          </a:xfrm>
          <a:prstGeom prst="rect">
            <a:avLst/>
          </a:prstGeom>
          <a:noFill/>
          <a:ln>
            <a:noFill/>
          </a:ln>
        </p:spPr>
        <p:txBody>
          <a:bodyPr spcFirstLastPara="1" wrap="square" lIns="0" tIns="34275" rIns="0" bIns="34275" anchor="t" anchorCtr="0">
            <a:noAutofit/>
          </a:bodyPr>
          <a:lstStyle>
            <a:lvl1pPr marL="457189" lvl="0" indent="-228594" algn="l" rtl="0">
              <a:lnSpc>
                <a:spcPct val="85000"/>
              </a:lnSpc>
              <a:spcBef>
                <a:spcPts val="0"/>
              </a:spcBef>
              <a:spcAft>
                <a:spcPts val="0"/>
              </a:spcAft>
              <a:buClr>
                <a:srgbClr val="7F7F7F"/>
              </a:buClr>
              <a:buSzPts val="1500"/>
              <a:buNone/>
              <a:defRPr sz="1500" b="0">
                <a:solidFill>
                  <a:srgbClr val="7F7F7F"/>
                </a:solidFill>
                <a:latin typeface="Arial"/>
                <a:ea typeface="Arial"/>
                <a:cs typeface="Arial"/>
                <a:sym typeface="Arial"/>
              </a:defRPr>
            </a:lvl1pPr>
            <a:lvl2pPr marL="914378" lvl="1" indent="-336542"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2pPr>
            <a:lvl3pPr marL="1371566" lvl="2" indent="-336542"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3pPr>
            <a:lvl4pPr marL="1828754" lvl="3" indent="-336542"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4pPr>
            <a:lvl5pPr marL="2285943" lvl="4" indent="-336542"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5pPr>
            <a:lvl6pPr marL="2743132" lvl="5" indent="-317492" algn="l" rtl="0">
              <a:spcBef>
                <a:spcPts val="300"/>
              </a:spcBef>
              <a:spcAft>
                <a:spcPts val="0"/>
              </a:spcAft>
              <a:buClr>
                <a:schemeClr val="dk1"/>
              </a:buClr>
              <a:buSzPts val="1400"/>
              <a:buChar char="•"/>
              <a:defRPr/>
            </a:lvl6pPr>
            <a:lvl7pPr marL="3200320" lvl="6" indent="-317492" algn="l" rtl="0">
              <a:spcBef>
                <a:spcPts val="300"/>
              </a:spcBef>
              <a:spcAft>
                <a:spcPts val="0"/>
              </a:spcAft>
              <a:buClr>
                <a:schemeClr val="dk1"/>
              </a:buClr>
              <a:buSzPts val="1400"/>
              <a:buChar char="•"/>
              <a:defRPr/>
            </a:lvl7pPr>
            <a:lvl8pPr marL="3657509" lvl="7" indent="-317492" algn="l" rtl="0">
              <a:spcBef>
                <a:spcPts val="300"/>
              </a:spcBef>
              <a:spcAft>
                <a:spcPts val="0"/>
              </a:spcAft>
              <a:buClr>
                <a:schemeClr val="dk1"/>
              </a:buClr>
              <a:buSzPts val="1400"/>
              <a:buChar char="•"/>
              <a:defRPr/>
            </a:lvl8pPr>
            <a:lvl9pPr marL="4114697" lvl="8" indent="-317492" algn="l" rtl="0">
              <a:spcBef>
                <a:spcPts val="300"/>
              </a:spcBef>
              <a:spcAft>
                <a:spcPts val="0"/>
              </a:spcAft>
              <a:buClr>
                <a:schemeClr val="dk1"/>
              </a:buClr>
              <a:buSzPts val="1400"/>
              <a:buChar char="•"/>
              <a:defRPr/>
            </a:lvl9pPr>
          </a:lstStyle>
          <a:p>
            <a:endParaRPr/>
          </a:p>
        </p:txBody>
      </p:sp>
      <p:sp>
        <p:nvSpPr>
          <p:cNvPr id="230" name="Google Shape;230;p39"/>
          <p:cNvSpPr txBox="1">
            <a:spLocks noGrp="1"/>
          </p:cNvSpPr>
          <p:nvPr>
            <p:ph type="title"/>
          </p:nvPr>
        </p:nvSpPr>
        <p:spPr>
          <a:xfrm>
            <a:off x="335186" y="363474"/>
            <a:ext cx="8472000" cy="637800"/>
          </a:xfrm>
          <a:prstGeom prst="rect">
            <a:avLst/>
          </a:prstGeom>
          <a:noFill/>
          <a:ln>
            <a:noFill/>
          </a:ln>
        </p:spPr>
        <p:txBody>
          <a:bodyPr spcFirstLastPara="1" wrap="square" lIns="0" tIns="34275" rIns="0" bIns="34275" anchor="t" anchorCtr="0">
            <a:noAutofit/>
          </a:bodyPr>
          <a:lstStyle>
            <a:lvl1pPr lvl="0" algn="l" rtl="0">
              <a:lnSpc>
                <a:spcPct val="85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31" name="Google Shape;231;p39"/>
          <p:cNvSpPr txBox="1">
            <a:spLocks noGrp="1"/>
          </p:cNvSpPr>
          <p:nvPr>
            <p:ph type="body" idx="4"/>
          </p:nvPr>
        </p:nvSpPr>
        <p:spPr>
          <a:xfrm>
            <a:off x="336129" y="1351026"/>
            <a:ext cx="4116000" cy="390900"/>
          </a:xfrm>
          <a:prstGeom prst="rect">
            <a:avLst/>
          </a:prstGeom>
          <a:solidFill>
            <a:schemeClr val="lt1"/>
          </a:solidFill>
          <a:ln>
            <a:noFill/>
          </a:ln>
          <a:effectLst>
            <a:outerShdw dist="12700" dir="16200000" rotWithShape="0">
              <a:srgbClr val="BFBFBF"/>
            </a:outerShdw>
          </a:effectLst>
        </p:spPr>
        <p:txBody>
          <a:bodyPr spcFirstLastPara="1" wrap="square" lIns="0" tIns="68575" rIns="0" bIns="34275" anchor="t" anchorCtr="0">
            <a:noAutofit/>
          </a:bodyPr>
          <a:lstStyle>
            <a:lvl1pPr marL="457189" lvl="0" indent="-228594" algn="l" rtl="0">
              <a:lnSpc>
                <a:spcPct val="90000"/>
              </a:lnSpc>
              <a:spcBef>
                <a:spcPts val="0"/>
              </a:spcBef>
              <a:spcAft>
                <a:spcPts val="0"/>
              </a:spcAft>
              <a:buClr>
                <a:schemeClr val="accent1"/>
              </a:buClr>
              <a:buSzPts val="1400"/>
              <a:buNone/>
              <a:defRPr sz="1400" b="1">
                <a:solidFill>
                  <a:schemeClr val="accent1"/>
                </a:solidFill>
              </a:defRPr>
            </a:lvl1pPr>
            <a:lvl2pPr marL="914378" lvl="1" indent="-317492" algn="l" rtl="0">
              <a:lnSpc>
                <a:spcPct val="90000"/>
              </a:lnSpc>
              <a:spcBef>
                <a:spcPts val="800"/>
              </a:spcBef>
              <a:spcAft>
                <a:spcPts val="0"/>
              </a:spcAft>
              <a:buClr>
                <a:schemeClr val="dk1"/>
              </a:buClr>
              <a:buSzPts val="1400"/>
              <a:buChar char="•"/>
              <a:defRPr/>
            </a:lvl2pPr>
            <a:lvl3pPr marL="1371566" lvl="2" indent="-317492" algn="l" rtl="0">
              <a:lnSpc>
                <a:spcPct val="90000"/>
              </a:lnSpc>
              <a:spcBef>
                <a:spcPts val="400"/>
              </a:spcBef>
              <a:spcAft>
                <a:spcPts val="0"/>
              </a:spcAft>
              <a:buClr>
                <a:schemeClr val="dk1"/>
              </a:buClr>
              <a:buSzPts val="1400"/>
              <a:buChar char="•"/>
              <a:defRPr/>
            </a:lvl3pPr>
            <a:lvl4pPr marL="1828754" lvl="3" indent="-317492" algn="l" rtl="0">
              <a:lnSpc>
                <a:spcPct val="90000"/>
              </a:lnSpc>
              <a:spcBef>
                <a:spcPts val="200"/>
              </a:spcBef>
              <a:spcAft>
                <a:spcPts val="0"/>
              </a:spcAft>
              <a:buClr>
                <a:schemeClr val="dk1"/>
              </a:buClr>
              <a:buSzPts val="1400"/>
              <a:buChar char="•"/>
              <a:defRPr/>
            </a:lvl4pPr>
            <a:lvl5pPr marL="2285943" lvl="4" indent="-317492" algn="l" rtl="0">
              <a:lnSpc>
                <a:spcPct val="90000"/>
              </a:lnSpc>
              <a:spcBef>
                <a:spcPts val="100"/>
              </a:spcBef>
              <a:spcAft>
                <a:spcPts val="0"/>
              </a:spcAft>
              <a:buClr>
                <a:schemeClr val="dk1"/>
              </a:buClr>
              <a:buSzPts val="1400"/>
              <a:buChar char="•"/>
              <a:defRPr/>
            </a:lvl5pPr>
            <a:lvl6pPr marL="2743132" lvl="5" indent="-317492" algn="l" rtl="0">
              <a:spcBef>
                <a:spcPts val="300"/>
              </a:spcBef>
              <a:spcAft>
                <a:spcPts val="0"/>
              </a:spcAft>
              <a:buClr>
                <a:schemeClr val="dk1"/>
              </a:buClr>
              <a:buSzPts val="1400"/>
              <a:buChar char="•"/>
              <a:defRPr/>
            </a:lvl6pPr>
            <a:lvl7pPr marL="3200320" lvl="6" indent="-317492" algn="l" rtl="0">
              <a:spcBef>
                <a:spcPts val="300"/>
              </a:spcBef>
              <a:spcAft>
                <a:spcPts val="0"/>
              </a:spcAft>
              <a:buClr>
                <a:schemeClr val="dk1"/>
              </a:buClr>
              <a:buSzPts val="1400"/>
              <a:buChar char="•"/>
              <a:defRPr/>
            </a:lvl7pPr>
            <a:lvl8pPr marL="3657509" lvl="7" indent="-317492" algn="l" rtl="0">
              <a:spcBef>
                <a:spcPts val="300"/>
              </a:spcBef>
              <a:spcAft>
                <a:spcPts val="0"/>
              </a:spcAft>
              <a:buClr>
                <a:schemeClr val="dk1"/>
              </a:buClr>
              <a:buSzPts val="1400"/>
              <a:buChar char="•"/>
              <a:defRPr/>
            </a:lvl8pPr>
            <a:lvl9pPr marL="4114697" lvl="8" indent="-317492" algn="l" rtl="0">
              <a:spcBef>
                <a:spcPts val="300"/>
              </a:spcBef>
              <a:spcAft>
                <a:spcPts val="0"/>
              </a:spcAft>
              <a:buClr>
                <a:schemeClr val="dk1"/>
              </a:buClr>
              <a:buSzPts val="1400"/>
              <a:buChar char="•"/>
              <a:defRPr/>
            </a:lvl9pPr>
          </a:lstStyle>
          <a:p>
            <a:endParaRPr/>
          </a:p>
        </p:txBody>
      </p:sp>
      <p:sp>
        <p:nvSpPr>
          <p:cNvPr id="232" name="Google Shape;232;p39"/>
          <p:cNvSpPr txBox="1">
            <a:spLocks noGrp="1"/>
          </p:cNvSpPr>
          <p:nvPr>
            <p:ph type="body" idx="5"/>
          </p:nvPr>
        </p:nvSpPr>
        <p:spPr>
          <a:xfrm>
            <a:off x="4698441" y="1776222"/>
            <a:ext cx="4116000" cy="957300"/>
          </a:xfrm>
          <a:prstGeom prst="rect">
            <a:avLst/>
          </a:prstGeom>
          <a:noFill/>
          <a:ln>
            <a:noFill/>
          </a:ln>
        </p:spPr>
        <p:txBody>
          <a:bodyPr spcFirstLastPara="1" wrap="square" lIns="34275" tIns="34275" rIns="34275" bIns="34275" anchor="t" anchorCtr="0">
            <a:noAutofit/>
          </a:bodyPr>
          <a:lstStyle>
            <a:lvl1pPr marL="457189" lvl="0" indent="-304793" algn="l" rtl="0">
              <a:lnSpc>
                <a:spcPct val="90000"/>
              </a:lnSpc>
              <a:spcBef>
                <a:spcPts val="800"/>
              </a:spcBef>
              <a:spcAft>
                <a:spcPts val="0"/>
              </a:spcAft>
              <a:buClr>
                <a:schemeClr val="dk1"/>
              </a:buClr>
              <a:buSzPts val="1200"/>
              <a:buChar char="•"/>
              <a:defRPr sz="1200"/>
            </a:lvl1pPr>
            <a:lvl2pPr marL="914378" lvl="1" indent="-298442" algn="l" rtl="0">
              <a:lnSpc>
                <a:spcPct val="90000"/>
              </a:lnSpc>
              <a:spcBef>
                <a:spcPts val="400"/>
              </a:spcBef>
              <a:spcAft>
                <a:spcPts val="0"/>
              </a:spcAft>
              <a:buClr>
                <a:schemeClr val="dk1"/>
              </a:buClr>
              <a:buSzPts val="1100"/>
              <a:buChar char="•"/>
              <a:defRPr sz="1100"/>
            </a:lvl2pPr>
            <a:lvl3pPr marL="1371566" lvl="2" indent="-285743" algn="l" rtl="0">
              <a:lnSpc>
                <a:spcPct val="90000"/>
              </a:lnSpc>
              <a:spcBef>
                <a:spcPts val="200"/>
              </a:spcBef>
              <a:spcAft>
                <a:spcPts val="0"/>
              </a:spcAft>
              <a:buClr>
                <a:schemeClr val="dk1"/>
              </a:buClr>
              <a:buSzPts val="900"/>
              <a:buChar char="•"/>
              <a:defRPr sz="900"/>
            </a:lvl3pPr>
            <a:lvl4pPr marL="1828754" lvl="3" indent="-279393" algn="l" rtl="0">
              <a:lnSpc>
                <a:spcPct val="90000"/>
              </a:lnSpc>
              <a:spcBef>
                <a:spcPts val="200"/>
              </a:spcBef>
              <a:spcAft>
                <a:spcPts val="0"/>
              </a:spcAft>
              <a:buClr>
                <a:schemeClr val="dk1"/>
              </a:buClr>
              <a:buSzPts val="800"/>
              <a:buChar char="•"/>
              <a:defRPr sz="800"/>
            </a:lvl4pPr>
            <a:lvl5pPr marL="2285943" lvl="4" indent="-279393" algn="l" rtl="0">
              <a:lnSpc>
                <a:spcPct val="90000"/>
              </a:lnSpc>
              <a:spcBef>
                <a:spcPts val="200"/>
              </a:spcBef>
              <a:spcAft>
                <a:spcPts val="0"/>
              </a:spcAft>
              <a:buClr>
                <a:schemeClr val="dk1"/>
              </a:buClr>
              <a:buSzPts val="800"/>
              <a:buChar char="•"/>
              <a:defRPr sz="800"/>
            </a:lvl5pPr>
            <a:lvl6pPr marL="2743132" lvl="5" indent="-317492" algn="l" rtl="0">
              <a:spcBef>
                <a:spcPts val="300"/>
              </a:spcBef>
              <a:spcAft>
                <a:spcPts val="0"/>
              </a:spcAft>
              <a:buClr>
                <a:schemeClr val="dk1"/>
              </a:buClr>
              <a:buSzPts val="1400"/>
              <a:buChar char="•"/>
              <a:defRPr/>
            </a:lvl6pPr>
            <a:lvl7pPr marL="3200320" lvl="6" indent="-317492" algn="l" rtl="0">
              <a:spcBef>
                <a:spcPts val="300"/>
              </a:spcBef>
              <a:spcAft>
                <a:spcPts val="0"/>
              </a:spcAft>
              <a:buClr>
                <a:schemeClr val="dk1"/>
              </a:buClr>
              <a:buSzPts val="1400"/>
              <a:buChar char="•"/>
              <a:defRPr/>
            </a:lvl7pPr>
            <a:lvl8pPr marL="3657509" lvl="7" indent="-317492" algn="l" rtl="0">
              <a:spcBef>
                <a:spcPts val="300"/>
              </a:spcBef>
              <a:spcAft>
                <a:spcPts val="0"/>
              </a:spcAft>
              <a:buClr>
                <a:schemeClr val="dk1"/>
              </a:buClr>
              <a:buSzPts val="1400"/>
              <a:buChar char="•"/>
              <a:defRPr/>
            </a:lvl8pPr>
            <a:lvl9pPr marL="4114697" lvl="8" indent="-317492" algn="l" rtl="0">
              <a:spcBef>
                <a:spcPts val="300"/>
              </a:spcBef>
              <a:spcAft>
                <a:spcPts val="0"/>
              </a:spcAft>
              <a:buClr>
                <a:schemeClr val="dk1"/>
              </a:buClr>
              <a:buSzPts val="1400"/>
              <a:buChar char="•"/>
              <a:defRPr/>
            </a:lvl9pPr>
          </a:lstStyle>
          <a:p>
            <a:endParaRPr/>
          </a:p>
        </p:txBody>
      </p:sp>
      <p:sp>
        <p:nvSpPr>
          <p:cNvPr id="233" name="Google Shape;233;p39"/>
          <p:cNvSpPr txBox="1">
            <a:spLocks noGrp="1"/>
          </p:cNvSpPr>
          <p:nvPr>
            <p:ph type="body" idx="6"/>
          </p:nvPr>
        </p:nvSpPr>
        <p:spPr>
          <a:xfrm>
            <a:off x="4698441" y="1351026"/>
            <a:ext cx="4116000" cy="390900"/>
          </a:xfrm>
          <a:prstGeom prst="rect">
            <a:avLst/>
          </a:prstGeom>
          <a:solidFill>
            <a:schemeClr val="lt1"/>
          </a:solidFill>
          <a:ln>
            <a:noFill/>
          </a:ln>
          <a:effectLst>
            <a:outerShdw dist="12700" dir="16200000" rotWithShape="0">
              <a:srgbClr val="BFBFBF"/>
            </a:outerShdw>
          </a:effectLst>
        </p:spPr>
        <p:txBody>
          <a:bodyPr spcFirstLastPara="1" wrap="square" lIns="0" tIns="68575" rIns="0" bIns="34275" anchor="t" anchorCtr="0">
            <a:noAutofit/>
          </a:bodyPr>
          <a:lstStyle>
            <a:lvl1pPr marL="457189" lvl="0" indent="-228594" algn="l" rtl="0">
              <a:lnSpc>
                <a:spcPct val="90000"/>
              </a:lnSpc>
              <a:spcBef>
                <a:spcPts val="0"/>
              </a:spcBef>
              <a:spcAft>
                <a:spcPts val="0"/>
              </a:spcAft>
              <a:buClr>
                <a:schemeClr val="accent1"/>
              </a:buClr>
              <a:buSzPts val="1400"/>
              <a:buNone/>
              <a:defRPr sz="1400" b="1">
                <a:solidFill>
                  <a:schemeClr val="accent1"/>
                </a:solidFill>
              </a:defRPr>
            </a:lvl1pPr>
            <a:lvl2pPr marL="914378" lvl="1" indent="-317492" algn="l" rtl="0">
              <a:lnSpc>
                <a:spcPct val="90000"/>
              </a:lnSpc>
              <a:spcBef>
                <a:spcPts val="800"/>
              </a:spcBef>
              <a:spcAft>
                <a:spcPts val="0"/>
              </a:spcAft>
              <a:buClr>
                <a:schemeClr val="dk1"/>
              </a:buClr>
              <a:buSzPts val="1400"/>
              <a:buChar char="•"/>
              <a:defRPr/>
            </a:lvl2pPr>
            <a:lvl3pPr marL="1371566" lvl="2" indent="-317492" algn="l" rtl="0">
              <a:lnSpc>
                <a:spcPct val="90000"/>
              </a:lnSpc>
              <a:spcBef>
                <a:spcPts val="400"/>
              </a:spcBef>
              <a:spcAft>
                <a:spcPts val="0"/>
              </a:spcAft>
              <a:buClr>
                <a:schemeClr val="dk1"/>
              </a:buClr>
              <a:buSzPts val="1400"/>
              <a:buChar char="•"/>
              <a:defRPr/>
            </a:lvl3pPr>
            <a:lvl4pPr marL="1828754" lvl="3" indent="-317492" algn="l" rtl="0">
              <a:lnSpc>
                <a:spcPct val="90000"/>
              </a:lnSpc>
              <a:spcBef>
                <a:spcPts val="200"/>
              </a:spcBef>
              <a:spcAft>
                <a:spcPts val="0"/>
              </a:spcAft>
              <a:buClr>
                <a:schemeClr val="dk1"/>
              </a:buClr>
              <a:buSzPts val="1400"/>
              <a:buChar char="•"/>
              <a:defRPr/>
            </a:lvl4pPr>
            <a:lvl5pPr marL="2285943" lvl="4" indent="-317492" algn="l" rtl="0">
              <a:lnSpc>
                <a:spcPct val="90000"/>
              </a:lnSpc>
              <a:spcBef>
                <a:spcPts val="100"/>
              </a:spcBef>
              <a:spcAft>
                <a:spcPts val="0"/>
              </a:spcAft>
              <a:buClr>
                <a:schemeClr val="dk1"/>
              </a:buClr>
              <a:buSzPts val="1400"/>
              <a:buChar char="•"/>
              <a:defRPr/>
            </a:lvl5pPr>
            <a:lvl6pPr marL="2743132" lvl="5" indent="-317492" algn="l" rtl="0">
              <a:spcBef>
                <a:spcPts val="300"/>
              </a:spcBef>
              <a:spcAft>
                <a:spcPts val="0"/>
              </a:spcAft>
              <a:buClr>
                <a:schemeClr val="dk1"/>
              </a:buClr>
              <a:buSzPts val="1400"/>
              <a:buChar char="•"/>
              <a:defRPr/>
            </a:lvl6pPr>
            <a:lvl7pPr marL="3200320" lvl="6" indent="-317492" algn="l" rtl="0">
              <a:spcBef>
                <a:spcPts val="300"/>
              </a:spcBef>
              <a:spcAft>
                <a:spcPts val="0"/>
              </a:spcAft>
              <a:buClr>
                <a:schemeClr val="dk1"/>
              </a:buClr>
              <a:buSzPts val="1400"/>
              <a:buChar char="•"/>
              <a:defRPr/>
            </a:lvl7pPr>
            <a:lvl8pPr marL="3657509" lvl="7" indent="-317492" algn="l" rtl="0">
              <a:spcBef>
                <a:spcPts val="300"/>
              </a:spcBef>
              <a:spcAft>
                <a:spcPts val="0"/>
              </a:spcAft>
              <a:buClr>
                <a:schemeClr val="dk1"/>
              </a:buClr>
              <a:buSzPts val="1400"/>
              <a:buChar char="•"/>
              <a:defRPr/>
            </a:lvl8pPr>
            <a:lvl9pPr marL="4114697" lvl="8" indent="-317492" algn="l" rtl="0">
              <a:spcBef>
                <a:spcPts val="300"/>
              </a:spcBef>
              <a:spcAft>
                <a:spcPts val="0"/>
              </a:spcAft>
              <a:buClr>
                <a:schemeClr val="dk1"/>
              </a:buClr>
              <a:buSzPts val="1400"/>
              <a:buChar char="•"/>
              <a:defRPr/>
            </a:lvl9pPr>
          </a:lstStyle>
          <a:p>
            <a:endParaRPr/>
          </a:p>
        </p:txBody>
      </p:sp>
      <p:sp>
        <p:nvSpPr>
          <p:cNvPr id="234" name="Google Shape;234;p39"/>
          <p:cNvSpPr txBox="1">
            <a:spLocks noGrp="1"/>
          </p:cNvSpPr>
          <p:nvPr>
            <p:ph type="body" idx="7"/>
          </p:nvPr>
        </p:nvSpPr>
        <p:spPr>
          <a:xfrm>
            <a:off x="4698441" y="3353562"/>
            <a:ext cx="4116000" cy="957300"/>
          </a:xfrm>
          <a:prstGeom prst="rect">
            <a:avLst/>
          </a:prstGeom>
          <a:noFill/>
          <a:ln>
            <a:noFill/>
          </a:ln>
        </p:spPr>
        <p:txBody>
          <a:bodyPr spcFirstLastPara="1" wrap="square" lIns="34275" tIns="34275" rIns="34275" bIns="34275" anchor="t" anchorCtr="0">
            <a:noAutofit/>
          </a:bodyPr>
          <a:lstStyle>
            <a:lvl1pPr marL="457189" lvl="0" indent="-304793" algn="l" rtl="0">
              <a:lnSpc>
                <a:spcPct val="90000"/>
              </a:lnSpc>
              <a:spcBef>
                <a:spcPts val="800"/>
              </a:spcBef>
              <a:spcAft>
                <a:spcPts val="0"/>
              </a:spcAft>
              <a:buClr>
                <a:schemeClr val="dk1"/>
              </a:buClr>
              <a:buSzPts val="1200"/>
              <a:buChar char="•"/>
              <a:defRPr sz="1200"/>
            </a:lvl1pPr>
            <a:lvl2pPr marL="914378" lvl="1" indent="-298442" algn="l" rtl="0">
              <a:lnSpc>
                <a:spcPct val="90000"/>
              </a:lnSpc>
              <a:spcBef>
                <a:spcPts val="400"/>
              </a:spcBef>
              <a:spcAft>
                <a:spcPts val="0"/>
              </a:spcAft>
              <a:buClr>
                <a:schemeClr val="dk1"/>
              </a:buClr>
              <a:buSzPts val="1100"/>
              <a:buChar char="•"/>
              <a:defRPr sz="1100"/>
            </a:lvl2pPr>
            <a:lvl3pPr marL="1371566" lvl="2" indent="-285743" algn="l" rtl="0">
              <a:lnSpc>
                <a:spcPct val="90000"/>
              </a:lnSpc>
              <a:spcBef>
                <a:spcPts val="200"/>
              </a:spcBef>
              <a:spcAft>
                <a:spcPts val="0"/>
              </a:spcAft>
              <a:buClr>
                <a:schemeClr val="dk1"/>
              </a:buClr>
              <a:buSzPts val="900"/>
              <a:buChar char="•"/>
              <a:defRPr sz="900"/>
            </a:lvl3pPr>
            <a:lvl4pPr marL="1828754" lvl="3" indent="-279393" algn="l" rtl="0">
              <a:lnSpc>
                <a:spcPct val="90000"/>
              </a:lnSpc>
              <a:spcBef>
                <a:spcPts val="200"/>
              </a:spcBef>
              <a:spcAft>
                <a:spcPts val="0"/>
              </a:spcAft>
              <a:buClr>
                <a:schemeClr val="dk1"/>
              </a:buClr>
              <a:buSzPts val="800"/>
              <a:buChar char="•"/>
              <a:defRPr sz="800"/>
            </a:lvl4pPr>
            <a:lvl5pPr marL="2285943" lvl="4" indent="-279393" algn="l" rtl="0">
              <a:lnSpc>
                <a:spcPct val="90000"/>
              </a:lnSpc>
              <a:spcBef>
                <a:spcPts val="200"/>
              </a:spcBef>
              <a:spcAft>
                <a:spcPts val="0"/>
              </a:spcAft>
              <a:buClr>
                <a:schemeClr val="dk1"/>
              </a:buClr>
              <a:buSzPts val="800"/>
              <a:buChar char="•"/>
              <a:defRPr sz="800"/>
            </a:lvl5pPr>
            <a:lvl6pPr marL="2743132" lvl="5" indent="-317492" algn="l" rtl="0">
              <a:spcBef>
                <a:spcPts val="300"/>
              </a:spcBef>
              <a:spcAft>
                <a:spcPts val="0"/>
              </a:spcAft>
              <a:buClr>
                <a:schemeClr val="dk1"/>
              </a:buClr>
              <a:buSzPts val="1400"/>
              <a:buChar char="•"/>
              <a:defRPr/>
            </a:lvl6pPr>
            <a:lvl7pPr marL="3200320" lvl="6" indent="-317492" algn="l" rtl="0">
              <a:spcBef>
                <a:spcPts val="300"/>
              </a:spcBef>
              <a:spcAft>
                <a:spcPts val="0"/>
              </a:spcAft>
              <a:buClr>
                <a:schemeClr val="dk1"/>
              </a:buClr>
              <a:buSzPts val="1400"/>
              <a:buChar char="•"/>
              <a:defRPr/>
            </a:lvl7pPr>
            <a:lvl8pPr marL="3657509" lvl="7" indent="-317492" algn="l" rtl="0">
              <a:spcBef>
                <a:spcPts val="300"/>
              </a:spcBef>
              <a:spcAft>
                <a:spcPts val="0"/>
              </a:spcAft>
              <a:buClr>
                <a:schemeClr val="dk1"/>
              </a:buClr>
              <a:buSzPts val="1400"/>
              <a:buChar char="•"/>
              <a:defRPr/>
            </a:lvl8pPr>
            <a:lvl9pPr marL="4114697" lvl="8" indent="-317492" algn="l" rtl="0">
              <a:spcBef>
                <a:spcPts val="300"/>
              </a:spcBef>
              <a:spcAft>
                <a:spcPts val="0"/>
              </a:spcAft>
              <a:buClr>
                <a:schemeClr val="dk1"/>
              </a:buClr>
              <a:buSzPts val="1400"/>
              <a:buChar char="•"/>
              <a:defRPr/>
            </a:lvl9pPr>
          </a:lstStyle>
          <a:p>
            <a:endParaRPr/>
          </a:p>
        </p:txBody>
      </p:sp>
      <p:sp>
        <p:nvSpPr>
          <p:cNvPr id="235" name="Google Shape;235;p39"/>
          <p:cNvSpPr txBox="1">
            <a:spLocks noGrp="1"/>
          </p:cNvSpPr>
          <p:nvPr>
            <p:ph type="body" idx="8"/>
          </p:nvPr>
        </p:nvSpPr>
        <p:spPr>
          <a:xfrm>
            <a:off x="4698441" y="2933929"/>
            <a:ext cx="4116000" cy="390900"/>
          </a:xfrm>
          <a:prstGeom prst="rect">
            <a:avLst/>
          </a:prstGeom>
          <a:solidFill>
            <a:schemeClr val="lt1"/>
          </a:solidFill>
          <a:ln>
            <a:noFill/>
          </a:ln>
          <a:effectLst>
            <a:outerShdw dist="12700" dir="16200000" rotWithShape="0">
              <a:srgbClr val="BFBFBF"/>
            </a:outerShdw>
          </a:effectLst>
        </p:spPr>
        <p:txBody>
          <a:bodyPr spcFirstLastPara="1" wrap="square" lIns="0" tIns="68575" rIns="0" bIns="34275" anchor="t" anchorCtr="0">
            <a:noAutofit/>
          </a:bodyPr>
          <a:lstStyle>
            <a:lvl1pPr marL="457189" lvl="0" indent="-228594" algn="l" rtl="0">
              <a:lnSpc>
                <a:spcPct val="90000"/>
              </a:lnSpc>
              <a:spcBef>
                <a:spcPts val="0"/>
              </a:spcBef>
              <a:spcAft>
                <a:spcPts val="0"/>
              </a:spcAft>
              <a:buClr>
                <a:schemeClr val="accent1"/>
              </a:buClr>
              <a:buSzPts val="1400"/>
              <a:buNone/>
              <a:defRPr sz="1400" b="1">
                <a:solidFill>
                  <a:schemeClr val="accent1"/>
                </a:solidFill>
              </a:defRPr>
            </a:lvl1pPr>
            <a:lvl2pPr marL="914378" lvl="1" indent="-317492" algn="l" rtl="0">
              <a:lnSpc>
                <a:spcPct val="90000"/>
              </a:lnSpc>
              <a:spcBef>
                <a:spcPts val="800"/>
              </a:spcBef>
              <a:spcAft>
                <a:spcPts val="0"/>
              </a:spcAft>
              <a:buClr>
                <a:schemeClr val="dk1"/>
              </a:buClr>
              <a:buSzPts val="1400"/>
              <a:buChar char="•"/>
              <a:defRPr/>
            </a:lvl2pPr>
            <a:lvl3pPr marL="1371566" lvl="2" indent="-317492" algn="l" rtl="0">
              <a:lnSpc>
                <a:spcPct val="90000"/>
              </a:lnSpc>
              <a:spcBef>
                <a:spcPts val="400"/>
              </a:spcBef>
              <a:spcAft>
                <a:spcPts val="0"/>
              </a:spcAft>
              <a:buClr>
                <a:schemeClr val="dk1"/>
              </a:buClr>
              <a:buSzPts val="1400"/>
              <a:buChar char="•"/>
              <a:defRPr/>
            </a:lvl3pPr>
            <a:lvl4pPr marL="1828754" lvl="3" indent="-317492" algn="l" rtl="0">
              <a:lnSpc>
                <a:spcPct val="90000"/>
              </a:lnSpc>
              <a:spcBef>
                <a:spcPts val="200"/>
              </a:spcBef>
              <a:spcAft>
                <a:spcPts val="0"/>
              </a:spcAft>
              <a:buClr>
                <a:schemeClr val="dk1"/>
              </a:buClr>
              <a:buSzPts val="1400"/>
              <a:buChar char="•"/>
              <a:defRPr/>
            </a:lvl4pPr>
            <a:lvl5pPr marL="2285943" lvl="4" indent="-317492" algn="l" rtl="0">
              <a:lnSpc>
                <a:spcPct val="90000"/>
              </a:lnSpc>
              <a:spcBef>
                <a:spcPts val="100"/>
              </a:spcBef>
              <a:spcAft>
                <a:spcPts val="0"/>
              </a:spcAft>
              <a:buClr>
                <a:schemeClr val="dk1"/>
              </a:buClr>
              <a:buSzPts val="1400"/>
              <a:buChar char="•"/>
              <a:defRPr/>
            </a:lvl5pPr>
            <a:lvl6pPr marL="2743132" lvl="5" indent="-317492" algn="l" rtl="0">
              <a:spcBef>
                <a:spcPts val="300"/>
              </a:spcBef>
              <a:spcAft>
                <a:spcPts val="0"/>
              </a:spcAft>
              <a:buClr>
                <a:schemeClr val="dk1"/>
              </a:buClr>
              <a:buSzPts val="1400"/>
              <a:buChar char="•"/>
              <a:defRPr/>
            </a:lvl6pPr>
            <a:lvl7pPr marL="3200320" lvl="6" indent="-317492" algn="l" rtl="0">
              <a:spcBef>
                <a:spcPts val="300"/>
              </a:spcBef>
              <a:spcAft>
                <a:spcPts val="0"/>
              </a:spcAft>
              <a:buClr>
                <a:schemeClr val="dk1"/>
              </a:buClr>
              <a:buSzPts val="1400"/>
              <a:buChar char="•"/>
              <a:defRPr/>
            </a:lvl7pPr>
            <a:lvl8pPr marL="3657509" lvl="7" indent="-317492" algn="l" rtl="0">
              <a:spcBef>
                <a:spcPts val="300"/>
              </a:spcBef>
              <a:spcAft>
                <a:spcPts val="0"/>
              </a:spcAft>
              <a:buClr>
                <a:schemeClr val="dk1"/>
              </a:buClr>
              <a:buSzPts val="1400"/>
              <a:buChar char="•"/>
              <a:defRPr/>
            </a:lvl8pPr>
            <a:lvl9pPr marL="4114697" lvl="8" indent="-317492" algn="l" rtl="0">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wo Left One Right Content">
  <p:cSld name="Two Left One Right Content">
    <p:spTree>
      <p:nvGrpSpPr>
        <p:cNvPr id="1" name="Shape 236"/>
        <p:cNvGrpSpPr/>
        <p:nvPr/>
      </p:nvGrpSpPr>
      <p:grpSpPr>
        <a:xfrm>
          <a:off x="0" y="0"/>
          <a:ext cx="0" cy="0"/>
          <a:chOff x="0" y="0"/>
          <a:chExt cx="0" cy="0"/>
        </a:xfrm>
      </p:grpSpPr>
      <p:sp>
        <p:nvSpPr>
          <p:cNvPr id="237" name="Google Shape;237;p40"/>
          <p:cNvSpPr txBox="1">
            <a:spLocks noGrp="1"/>
          </p:cNvSpPr>
          <p:nvPr>
            <p:ph type="body" idx="1"/>
          </p:nvPr>
        </p:nvSpPr>
        <p:spPr>
          <a:xfrm>
            <a:off x="336130" y="1776222"/>
            <a:ext cx="4116000" cy="957300"/>
          </a:xfrm>
          <a:prstGeom prst="rect">
            <a:avLst/>
          </a:prstGeom>
          <a:noFill/>
          <a:ln>
            <a:noFill/>
          </a:ln>
        </p:spPr>
        <p:txBody>
          <a:bodyPr spcFirstLastPara="1" wrap="square" lIns="34275" tIns="34275" rIns="34275" bIns="34275" anchor="t" anchorCtr="0">
            <a:noAutofit/>
          </a:bodyPr>
          <a:lstStyle>
            <a:lvl1pPr marL="457189" lvl="0" indent="-304793" algn="l" rtl="0">
              <a:lnSpc>
                <a:spcPct val="90000"/>
              </a:lnSpc>
              <a:spcBef>
                <a:spcPts val="800"/>
              </a:spcBef>
              <a:spcAft>
                <a:spcPts val="0"/>
              </a:spcAft>
              <a:buClr>
                <a:schemeClr val="dk1"/>
              </a:buClr>
              <a:buSzPts val="1200"/>
              <a:buChar char="•"/>
              <a:defRPr sz="1200"/>
            </a:lvl1pPr>
            <a:lvl2pPr marL="914378" lvl="1" indent="-298442" algn="l" rtl="0">
              <a:lnSpc>
                <a:spcPct val="90000"/>
              </a:lnSpc>
              <a:spcBef>
                <a:spcPts val="400"/>
              </a:spcBef>
              <a:spcAft>
                <a:spcPts val="0"/>
              </a:spcAft>
              <a:buClr>
                <a:schemeClr val="dk1"/>
              </a:buClr>
              <a:buSzPts val="1100"/>
              <a:buChar char="•"/>
              <a:defRPr sz="1100"/>
            </a:lvl2pPr>
            <a:lvl3pPr marL="1371566" lvl="2" indent="-285743" algn="l" rtl="0">
              <a:lnSpc>
                <a:spcPct val="90000"/>
              </a:lnSpc>
              <a:spcBef>
                <a:spcPts val="200"/>
              </a:spcBef>
              <a:spcAft>
                <a:spcPts val="0"/>
              </a:spcAft>
              <a:buClr>
                <a:schemeClr val="dk1"/>
              </a:buClr>
              <a:buSzPts val="900"/>
              <a:buChar char="•"/>
              <a:defRPr sz="900"/>
            </a:lvl3pPr>
            <a:lvl4pPr marL="1828754" lvl="3" indent="-279393" algn="l" rtl="0">
              <a:lnSpc>
                <a:spcPct val="90000"/>
              </a:lnSpc>
              <a:spcBef>
                <a:spcPts val="200"/>
              </a:spcBef>
              <a:spcAft>
                <a:spcPts val="0"/>
              </a:spcAft>
              <a:buClr>
                <a:schemeClr val="dk1"/>
              </a:buClr>
              <a:buSzPts val="800"/>
              <a:buChar char="•"/>
              <a:defRPr sz="800"/>
            </a:lvl4pPr>
            <a:lvl5pPr marL="2285943" lvl="4" indent="-279393" algn="l" rtl="0">
              <a:lnSpc>
                <a:spcPct val="90000"/>
              </a:lnSpc>
              <a:spcBef>
                <a:spcPts val="200"/>
              </a:spcBef>
              <a:spcAft>
                <a:spcPts val="0"/>
              </a:spcAft>
              <a:buClr>
                <a:schemeClr val="dk1"/>
              </a:buClr>
              <a:buSzPts val="800"/>
              <a:buChar char="•"/>
              <a:defRPr sz="800"/>
            </a:lvl5pPr>
            <a:lvl6pPr marL="2743132" lvl="5" indent="-317492" algn="l" rtl="0">
              <a:spcBef>
                <a:spcPts val="300"/>
              </a:spcBef>
              <a:spcAft>
                <a:spcPts val="0"/>
              </a:spcAft>
              <a:buClr>
                <a:schemeClr val="dk1"/>
              </a:buClr>
              <a:buSzPts val="1400"/>
              <a:buChar char="•"/>
              <a:defRPr/>
            </a:lvl6pPr>
            <a:lvl7pPr marL="3200320" lvl="6" indent="-317492" algn="l" rtl="0">
              <a:spcBef>
                <a:spcPts val="300"/>
              </a:spcBef>
              <a:spcAft>
                <a:spcPts val="0"/>
              </a:spcAft>
              <a:buClr>
                <a:schemeClr val="dk1"/>
              </a:buClr>
              <a:buSzPts val="1400"/>
              <a:buChar char="•"/>
              <a:defRPr/>
            </a:lvl7pPr>
            <a:lvl8pPr marL="3657509" lvl="7" indent="-317492" algn="l" rtl="0">
              <a:spcBef>
                <a:spcPts val="300"/>
              </a:spcBef>
              <a:spcAft>
                <a:spcPts val="0"/>
              </a:spcAft>
              <a:buClr>
                <a:schemeClr val="dk1"/>
              </a:buClr>
              <a:buSzPts val="1400"/>
              <a:buChar char="•"/>
              <a:defRPr/>
            </a:lvl8pPr>
            <a:lvl9pPr marL="4114697" lvl="8" indent="-317492" algn="l" rtl="0">
              <a:spcBef>
                <a:spcPts val="300"/>
              </a:spcBef>
              <a:spcAft>
                <a:spcPts val="0"/>
              </a:spcAft>
              <a:buClr>
                <a:schemeClr val="dk1"/>
              </a:buClr>
              <a:buSzPts val="1400"/>
              <a:buChar char="•"/>
              <a:defRPr/>
            </a:lvl9pPr>
          </a:lstStyle>
          <a:p>
            <a:endParaRPr/>
          </a:p>
        </p:txBody>
      </p:sp>
      <p:sp>
        <p:nvSpPr>
          <p:cNvPr id="238" name="Google Shape;238;p40"/>
          <p:cNvSpPr txBox="1">
            <a:spLocks noGrp="1"/>
          </p:cNvSpPr>
          <p:nvPr>
            <p:ph type="body" idx="2"/>
          </p:nvPr>
        </p:nvSpPr>
        <p:spPr>
          <a:xfrm>
            <a:off x="336129" y="4354830"/>
            <a:ext cx="8472000" cy="260700"/>
          </a:xfrm>
          <a:prstGeom prst="rect">
            <a:avLst/>
          </a:prstGeom>
          <a:noFill/>
          <a:ln>
            <a:noFill/>
          </a:ln>
        </p:spPr>
        <p:txBody>
          <a:bodyPr spcFirstLastPara="1" wrap="square" lIns="0" tIns="0" rIns="0" bIns="0" anchor="b" anchorCtr="0">
            <a:noAutofit/>
          </a:bodyPr>
          <a:lstStyle>
            <a:lvl1pPr marL="457189" lvl="0" indent="-228594" algn="l" rtl="0">
              <a:lnSpc>
                <a:spcPct val="85000"/>
              </a:lnSpc>
              <a:spcBef>
                <a:spcPts val="200"/>
              </a:spcBef>
              <a:spcAft>
                <a:spcPts val="0"/>
              </a:spcAft>
              <a:buClr>
                <a:schemeClr val="accent2"/>
              </a:buClr>
              <a:buSzPts val="500"/>
              <a:buFont typeface="Arial"/>
              <a:buNone/>
              <a:defRPr sz="600">
                <a:solidFill>
                  <a:srgbClr val="A1AAB1"/>
                </a:solidFill>
                <a:latin typeface="Arial"/>
                <a:ea typeface="Arial"/>
                <a:cs typeface="Arial"/>
                <a:sym typeface="Arial"/>
              </a:defRPr>
            </a:lvl1pPr>
            <a:lvl2pPr marL="914378" lvl="1" indent="-317492" algn="l" rtl="0">
              <a:lnSpc>
                <a:spcPct val="90000"/>
              </a:lnSpc>
              <a:spcBef>
                <a:spcPts val="800"/>
              </a:spcBef>
              <a:spcAft>
                <a:spcPts val="0"/>
              </a:spcAft>
              <a:buClr>
                <a:schemeClr val="dk1"/>
              </a:buClr>
              <a:buSzPts val="1400"/>
              <a:buChar char="•"/>
              <a:defRPr/>
            </a:lvl2pPr>
            <a:lvl3pPr marL="1371566" lvl="2" indent="-317492" algn="l" rtl="0">
              <a:lnSpc>
                <a:spcPct val="90000"/>
              </a:lnSpc>
              <a:spcBef>
                <a:spcPts val="400"/>
              </a:spcBef>
              <a:spcAft>
                <a:spcPts val="0"/>
              </a:spcAft>
              <a:buClr>
                <a:schemeClr val="dk1"/>
              </a:buClr>
              <a:buSzPts val="1400"/>
              <a:buChar char="•"/>
              <a:defRPr/>
            </a:lvl3pPr>
            <a:lvl4pPr marL="1828754" lvl="3" indent="-317492" algn="l" rtl="0">
              <a:lnSpc>
                <a:spcPct val="90000"/>
              </a:lnSpc>
              <a:spcBef>
                <a:spcPts val="200"/>
              </a:spcBef>
              <a:spcAft>
                <a:spcPts val="0"/>
              </a:spcAft>
              <a:buClr>
                <a:schemeClr val="dk1"/>
              </a:buClr>
              <a:buSzPts val="1400"/>
              <a:buChar char="•"/>
              <a:defRPr/>
            </a:lvl4pPr>
            <a:lvl5pPr marL="2285943" lvl="4" indent="-317492" algn="l" rtl="0">
              <a:lnSpc>
                <a:spcPct val="90000"/>
              </a:lnSpc>
              <a:spcBef>
                <a:spcPts val="100"/>
              </a:spcBef>
              <a:spcAft>
                <a:spcPts val="0"/>
              </a:spcAft>
              <a:buClr>
                <a:schemeClr val="dk1"/>
              </a:buClr>
              <a:buSzPts val="1400"/>
              <a:buChar char="•"/>
              <a:defRPr/>
            </a:lvl5pPr>
            <a:lvl6pPr marL="2743132" lvl="5" indent="-317492" algn="l" rtl="0">
              <a:spcBef>
                <a:spcPts val="300"/>
              </a:spcBef>
              <a:spcAft>
                <a:spcPts val="0"/>
              </a:spcAft>
              <a:buClr>
                <a:schemeClr val="dk1"/>
              </a:buClr>
              <a:buSzPts val="1400"/>
              <a:buChar char="•"/>
              <a:defRPr/>
            </a:lvl6pPr>
            <a:lvl7pPr marL="3200320" lvl="6" indent="-317492" algn="l" rtl="0">
              <a:spcBef>
                <a:spcPts val="300"/>
              </a:spcBef>
              <a:spcAft>
                <a:spcPts val="0"/>
              </a:spcAft>
              <a:buClr>
                <a:schemeClr val="dk1"/>
              </a:buClr>
              <a:buSzPts val="1400"/>
              <a:buChar char="•"/>
              <a:defRPr/>
            </a:lvl7pPr>
            <a:lvl8pPr marL="3657509" lvl="7" indent="-317492" algn="l" rtl="0">
              <a:spcBef>
                <a:spcPts val="300"/>
              </a:spcBef>
              <a:spcAft>
                <a:spcPts val="0"/>
              </a:spcAft>
              <a:buClr>
                <a:schemeClr val="dk1"/>
              </a:buClr>
              <a:buSzPts val="1400"/>
              <a:buChar char="•"/>
              <a:defRPr/>
            </a:lvl8pPr>
            <a:lvl9pPr marL="4114697" lvl="8" indent="-317492" algn="l" rtl="0">
              <a:spcBef>
                <a:spcPts val="300"/>
              </a:spcBef>
              <a:spcAft>
                <a:spcPts val="0"/>
              </a:spcAft>
              <a:buClr>
                <a:schemeClr val="dk1"/>
              </a:buClr>
              <a:buSzPts val="1400"/>
              <a:buChar char="•"/>
              <a:defRPr/>
            </a:lvl9pPr>
          </a:lstStyle>
          <a:p>
            <a:endParaRPr/>
          </a:p>
        </p:txBody>
      </p:sp>
      <p:sp>
        <p:nvSpPr>
          <p:cNvPr id="239" name="Google Shape;239;p40"/>
          <p:cNvSpPr txBox="1">
            <a:spLocks noGrp="1"/>
          </p:cNvSpPr>
          <p:nvPr>
            <p:ph type="body" idx="3"/>
          </p:nvPr>
        </p:nvSpPr>
        <p:spPr>
          <a:xfrm>
            <a:off x="336129" y="980694"/>
            <a:ext cx="8472000" cy="297600"/>
          </a:xfrm>
          <a:prstGeom prst="rect">
            <a:avLst/>
          </a:prstGeom>
          <a:noFill/>
          <a:ln>
            <a:noFill/>
          </a:ln>
        </p:spPr>
        <p:txBody>
          <a:bodyPr spcFirstLastPara="1" wrap="square" lIns="0" tIns="34275" rIns="0" bIns="34275" anchor="t" anchorCtr="0">
            <a:noAutofit/>
          </a:bodyPr>
          <a:lstStyle>
            <a:lvl1pPr marL="457189" lvl="0" indent="-228594" algn="l" rtl="0">
              <a:lnSpc>
                <a:spcPct val="85000"/>
              </a:lnSpc>
              <a:spcBef>
                <a:spcPts val="0"/>
              </a:spcBef>
              <a:spcAft>
                <a:spcPts val="0"/>
              </a:spcAft>
              <a:buClr>
                <a:srgbClr val="7F7F7F"/>
              </a:buClr>
              <a:buSzPts val="1500"/>
              <a:buNone/>
              <a:defRPr sz="1500" b="0">
                <a:solidFill>
                  <a:srgbClr val="7F7F7F"/>
                </a:solidFill>
                <a:latin typeface="Arial"/>
                <a:ea typeface="Arial"/>
                <a:cs typeface="Arial"/>
                <a:sym typeface="Arial"/>
              </a:defRPr>
            </a:lvl1pPr>
            <a:lvl2pPr marL="914378" lvl="1" indent="-336542"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2pPr>
            <a:lvl3pPr marL="1371566" lvl="2" indent="-336542"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3pPr>
            <a:lvl4pPr marL="1828754" lvl="3" indent="-336542"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4pPr>
            <a:lvl5pPr marL="2285943" lvl="4" indent="-336542"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5pPr>
            <a:lvl6pPr marL="2743132" lvl="5" indent="-317492" algn="l" rtl="0">
              <a:spcBef>
                <a:spcPts val="300"/>
              </a:spcBef>
              <a:spcAft>
                <a:spcPts val="0"/>
              </a:spcAft>
              <a:buClr>
                <a:schemeClr val="dk1"/>
              </a:buClr>
              <a:buSzPts val="1400"/>
              <a:buChar char="•"/>
              <a:defRPr/>
            </a:lvl6pPr>
            <a:lvl7pPr marL="3200320" lvl="6" indent="-317492" algn="l" rtl="0">
              <a:spcBef>
                <a:spcPts val="300"/>
              </a:spcBef>
              <a:spcAft>
                <a:spcPts val="0"/>
              </a:spcAft>
              <a:buClr>
                <a:schemeClr val="dk1"/>
              </a:buClr>
              <a:buSzPts val="1400"/>
              <a:buChar char="•"/>
              <a:defRPr/>
            </a:lvl7pPr>
            <a:lvl8pPr marL="3657509" lvl="7" indent="-317492" algn="l" rtl="0">
              <a:spcBef>
                <a:spcPts val="300"/>
              </a:spcBef>
              <a:spcAft>
                <a:spcPts val="0"/>
              </a:spcAft>
              <a:buClr>
                <a:schemeClr val="dk1"/>
              </a:buClr>
              <a:buSzPts val="1400"/>
              <a:buChar char="•"/>
              <a:defRPr/>
            </a:lvl8pPr>
            <a:lvl9pPr marL="4114697" lvl="8" indent="-317492" algn="l" rtl="0">
              <a:spcBef>
                <a:spcPts val="300"/>
              </a:spcBef>
              <a:spcAft>
                <a:spcPts val="0"/>
              </a:spcAft>
              <a:buClr>
                <a:schemeClr val="dk1"/>
              </a:buClr>
              <a:buSzPts val="1400"/>
              <a:buChar char="•"/>
              <a:defRPr/>
            </a:lvl9pPr>
          </a:lstStyle>
          <a:p>
            <a:endParaRPr/>
          </a:p>
        </p:txBody>
      </p:sp>
      <p:sp>
        <p:nvSpPr>
          <p:cNvPr id="240" name="Google Shape;240;p40"/>
          <p:cNvSpPr txBox="1">
            <a:spLocks noGrp="1"/>
          </p:cNvSpPr>
          <p:nvPr>
            <p:ph type="title"/>
          </p:nvPr>
        </p:nvSpPr>
        <p:spPr>
          <a:xfrm>
            <a:off x="335186" y="363474"/>
            <a:ext cx="8472000" cy="637800"/>
          </a:xfrm>
          <a:prstGeom prst="rect">
            <a:avLst/>
          </a:prstGeom>
          <a:noFill/>
          <a:ln>
            <a:noFill/>
          </a:ln>
        </p:spPr>
        <p:txBody>
          <a:bodyPr spcFirstLastPara="1" wrap="square" lIns="0" tIns="34275" rIns="0" bIns="34275" anchor="t" anchorCtr="0">
            <a:noAutofit/>
          </a:bodyPr>
          <a:lstStyle>
            <a:lvl1pPr lvl="0" algn="l" rtl="0">
              <a:lnSpc>
                <a:spcPct val="85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41" name="Google Shape;241;p40"/>
          <p:cNvSpPr txBox="1">
            <a:spLocks noGrp="1"/>
          </p:cNvSpPr>
          <p:nvPr>
            <p:ph type="body" idx="4"/>
          </p:nvPr>
        </p:nvSpPr>
        <p:spPr>
          <a:xfrm>
            <a:off x="336129" y="1351026"/>
            <a:ext cx="4116000" cy="390900"/>
          </a:xfrm>
          <a:prstGeom prst="rect">
            <a:avLst/>
          </a:prstGeom>
          <a:solidFill>
            <a:schemeClr val="lt1"/>
          </a:solidFill>
          <a:ln>
            <a:noFill/>
          </a:ln>
          <a:effectLst>
            <a:outerShdw dist="12700" dir="16200000" rotWithShape="0">
              <a:srgbClr val="BFBFBF"/>
            </a:outerShdw>
          </a:effectLst>
        </p:spPr>
        <p:txBody>
          <a:bodyPr spcFirstLastPara="1" wrap="square" lIns="0" tIns="68575" rIns="0" bIns="34275" anchor="t" anchorCtr="0">
            <a:noAutofit/>
          </a:bodyPr>
          <a:lstStyle>
            <a:lvl1pPr marL="457189" lvl="0" indent="-228594" algn="l" rtl="0">
              <a:lnSpc>
                <a:spcPct val="90000"/>
              </a:lnSpc>
              <a:spcBef>
                <a:spcPts val="0"/>
              </a:spcBef>
              <a:spcAft>
                <a:spcPts val="0"/>
              </a:spcAft>
              <a:buClr>
                <a:schemeClr val="accent1"/>
              </a:buClr>
              <a:buSzPts val="1400"/>
              <a:buNone/>
              <a:defRPr sz="1400" b="1">
                <a:solidFill>
                  <a:schemeClr val="accent1"/>
                </a:solidFill>
              </a:defRPr>
            </a:lvl1pPr>
            <a:lvl2pPr marL="914378" lvl="1" indent="-317492" algn="l" rtl="0">
              <a:lnSpc>
                <a:spcPct val="90000"/>
              </a:lnSpc>
              <a:spcBef>
                <a:spcPts val="800"/>
              </a:spcBef>
              <a:spcAft>
                <a:spcPts val="0"/>
              </a:spcAft>
              <a:buClr>
                <a:schemeClr val="dk1"/>
              </a:buClr>
              <a:buSzPts val="1400"/>
              <a:buChar char="•"/>
              <a:defRPr/>
            </a:lvl2pPr>
            <a:lvl3pPr marL="1371566" lvl="2" indent="-317492" algn="l" rtl="0">
              <a:lnSpc>
                <a:spcPct val="90000"/>
              </a:lnSpc>
              <a:spcBef>
                <a:spcPts val="400"/>
              </a:spcBef>
              <a:spcAft>
                <a:spcPts val="0"/>
              </a:spcAft>
              <a:buClr>
                <a:schemeClr val="dk1"/>
              </a:buClr>
              <a:buSzPts val="1400"/>
              <a:buChar char="•"/>
              <a:defRPr/>
            </a:lvl3pPr>
            <a:lvl4pPr marL="1828754" lvl="3" indent="-317492" algn="l" rtl="0">
              <a:lnSpc>
                <a:spcPct val="90000"/>
              </a:lnSpc>
              <a:spcBef>
                <a:spcPts val="200"/>
              </a:spcBef>
              <a:spcAft>
                <a:spcPts val="0"/>
              </a:spcAft>
              <a:buClr>
                <a:schemeClr val="dk1"/>
              </a:buClr>
              <a:buSzPts val="1400"/>
              <a:buChar char="•"/>
              <a:defRPr/>
            </a:lvl4pPr>
            <a:lvl5pPr marL="2285943" lvl="4" indent="-317492" algn="l" rtl="0">
              <a:lnSpc>
                <a:spcPct val="90000"/>
              </a:lnSpc>
              <a:spcBef>
                <a:spcPts val="100"/>
              </a:spcBef>
              <a:spcAft>
                <a:spcPts val="0"/>
              </a:spcAft>
              <a:buClr>
                <a:schemeClr val="dk1"/>
              </a:buClr>
              <a:buSzPts val="1400"/>
              <a:buChar char="•"/>
              <a:defRPr/>
            </a:lvl5pPr>
            <a:lvl6pPr marL="2743132" lvl="5" indent="-317492" algn="l" rtl="0">
              <a:spcBef>
                <a:spcPts val="300"/>
              </a:spcBef>
              <a:spcAft>
                <a:spcPts val="0"/>
              </a:spcAft>
              <a:buClr>
                <a:schemeClr val="dk1"/>
              </a:buClr>
              <a:buSzPts val="1400"/>
              <a:buChar char="•"/>
              <a:defRPr/>
            </a:lvl6pPr>
            <a:lvl7pPr marL="3200320" lvl="6" indent="-317492" algn="l" rtl="0">
              <a:spcBef>
                <a:spcPts val="300"/>
              </a:spcBef>
              <a:spcAft>
                <a:spcPts val="0"/>
              </a:spcAft>
              <a:buClr>
                <a:schemeClr val="dk1"/>
              </a:buClr>
              <a:buSzPts val="1400"/>
              <a:buChar char="•"/>
              <a:defRPr/>
            </a:lvl7pPr>
            <a:lvl8pPr marL="3657509" lvl="7" indent="-317492" algn="l" rtl="0">
              <a:spcBef>
                <a:spcPts val="300"/>
              </a:spcBef>
              <a:spcAft>
                <a:spcPts val="0"/>
              </a:spcAft>
              <a:buClr>
                <a:schemeClr val="dk1"/>
              </a:buClr>
              <a:buSzPts val="1400"/>
              <a:buChar char="•"/>
              <a:defRPr/>
            </a:lvl8pPr>
            <a:lvl9pPr marL="4114697" lvl="8" indent="-317492" algn="l" rtl="0">
              <a:spcBef>
                <a:spcPts val="300"/>
              </a:spcBef>
              <a:spcAft>
                <a:spcPts val="0"/>
              </a:spcAft>
              <a:buClr>
                <a:schemeClr val="dk1"/>
              </a:buClr>
              <a:buSzPts val="1400"/>
              <a:buChar char="•"/>
              <a:defRPr/>
            </a:lvl9pPr>
          </a:lstStyle>
          <a:p>
            <a:endParaRPr/>
          </a:p>
        </p:txBody>
      </p:sp>
      <p:sp>
        <p:nvSpPr>
          <p:cNvPr id="242" name="Google Shape;242;p40"/>
          <p:cNvSpPr txBox="1">
            <a:spLocks noGrp="1"/>
          </p:cNvSpPr>
          <p:nvPr>
            <p:ph type="body" idx="5"/>
          </p:nvPr>
        </p:nvSpPr>
        <p:spPr>
          <a:xfrm>
            <a:off x="4698441" y="1776222"/>
            <a:ext cx="4116000" cy="2537700"/>
          </a:xfrm>
          <a:prstGeom prst="rect">
            <a:avLst/>
          </a:prstGeom>
          <a:noFill/>
          <a:ln>
            <a:noFill/>
          </a:ln>
        </p:spPr>
        <p:txBody>
          <a:bodyPr spcFirstLastPara="1" wrap="square" lIns="34275" tIns="34275" rIns="34275" bIns="34275" anchor="t" anchorCtr="0">
            <a:noAutofit/>
          </a:bodyPr>
          <a:lstStyle>
            <a:lvl1pPr marL="457189" lvl="0" indent="-304793" algn="l" rtl="0">
              <a:lnSpc>
                <a:spcPct val="90000"/>
              </a:lnSpc>
              <a:spcBef>
                <a:spcPts val="800"/>
              </a:spcBef>
              <a:spcAft>
                <a:spcPts val="0"/>
              </a:spcAft>
              <a:buClr>
                <a:schemeClr val="dk1"/>
              </a:buClr>
              <a:buSzPts val="1200"/>
              <a:buChar char="•"/>
              <a:defRPr sz="1200"/>
            </a:lvl1pPr>
            <a:lvl2pPr marL="914378" lvl="1" indent="-298442" algn="l" rtl="0">
              <a:lnSpc>
                <a:spcPct val="90000"/>
              </a:lnSpc>
              <a:spcBef>
                <a:spcPts val="400"/>
              </a:spcBef>
              <a:spcAft>
                <a:spcPts val="0"/>
              </a:spcAft>
              <a:buClr>
                <a:schemeClr val="dk1"/>
              </a:buClr>
              <a:buSzPts val="1100"/>
              <a:buChar char="•"/>
              <a:defRPr sz="1100"/>
            </a:lvl2pPr>
            <a:lvl3pPr marL="1371566" lvl="2" indent="-285743" algn="l" rtl="0">
              <a:lnSpc>
                <a:spcPct val="90000"/>
              </a:lnSpc>
              <a:spcBef>
                <a:spcPts val="200"/>
              </a:spcBef>
              <a:spcAft>
                <a:spcPts val="0"/>
              </a:spcAft>
              <a:buClr>
                <a:schemeClr val="dk1"/>
              </a:buClr>
              <a:buSzPts val="900"/>
              <a:buChar char="•"/>
              <a:defRPr sz="900"/>
            </a:lvl3pPr>
            <a:lvl4pPr marL="1828754" lvl="3" indent="-279393" algn="l" rtl="0">
              <a:lnSpc>
                <a:spcPct val="90000"/>
              </a:lnSpc>
              <a:spcBef>
                <a:spcPts val="200"/>
              </a:spcBef>
              <a:spcAft>
                <a:spcPts val="0"/>
              </a:spcAft>
              <a:buClr>
                <a:schemeClr val="dk1"/>
              </a:buClr>
              <a:buSzPts val="800"/>
              <a:buChar char="•"/>
              <a:defRPr sz="800"/>
            </a:lvl4pPr>
            <a:lvl5pPr marL="2285943" lvl="4" indent="-279393" algn="l" rtl="0">
              <a:lnSpc>
                <a:spcPct val="90000"/>
              </a:lnSpc>
              <a:spcBef>
                <a:spcPts val="200"/>
              </a:spcBef>
              <a:spcAft>
                <a:spcPts val="0"/>
              </a:spcAft>
              <a:buClr>
                <a:schemeClr val="dk1"/>
              </a:buClr>
              <a:buSzPts val="800"/>
              <a:buChar char="•"/>
              <a:defRPr sz="800"/>
            </a:lvl5pPr>
            <a:lvl6pPr marL="2743132" lvl="5" indent="-317492" algn="l" rtl="0">
              <a:spcBef>
                <a:spcPts val="300"/>
              </a:spcBef>
              <a:spcAft>
                <a:spcPts val="0"/>
              </a:spcAft>
              <a:buClr>
                <a:schemeClr val="dk1"/>
              </a:buClr>
              <a:buSzPts val="1400"/>
              <a:buChar char="•"/>
              <a:defRPr/>
            </a:lvl6pPr>
            <a:lvl7pPr marL="3200320" lvl="6" indent="-317492" algn="l" rtl="0">
              <a:spcBef>
                <a:spcPts val="300"/>
              </a:spcBef>
              <a:spcAft>
                <a:spcPts val="0"/>
              </a:spcAft>
              <a:buClr>
                <a:schemeClr val="dk1"/>
              </a:buClr>
              <a:buSzPts val="1400"/>
              <a:buChar char="•"/>
              <a:defRPr/>
            </a:lvl7pPr>
            <a:lvl8pPr marL="3657509" lvl="7" indent="-317492" algn="l" rtl="0">
              <a:spcBef>
                <a:spcPts val="300"/>
              </a:spcBef>
              <a:spcAft>
                <a:spcPts val="0"/>
              </a:spcAft>
              <a:buClr>
                <a:schemeClr val="dk1"/>
              </a:buClr>
              <a:buSzPts val="1400"/>
              <a:buChar char="•"/>
              <a:defRPr/>
            </a:lvl8pPr>
            <a:lvl9pPr marL="4114697" lvl="8" indent="-317492" algn="l" rtl="0">
              <a:spcBef>
                <a:spcPts val="300"/>
              </a:spcBef>
              <a:spcAft>
                <a:spcPts val="0"/>
              </a:spcAft>
              <a:buClr>
                <a:schemeClr val="dk1"/>
              </a:buClr>
              <a:buSzPts val="1400"/>
              <a:buChar char="•"/>
              <a:defRPr/>
            </a:lvl9pPr>
          </a:lstStyle>
          <a:p>
            <a:endParaRPr/>
          </a:p>
        </p:txBody>
      </p:sp>
      <p:sp>
        <p:nvSpPr>
          <p:cNvPr id="243" name="Google Shape;243;p40"/>
          <p:cNvSpPr txBox="1">
            <a:spLocks noGrp="1"/>
          </p:cNvSpPr>
          <p:nvPr>
            <p:ph type="body" idx="6"/>
          </p:nvPr>
        </p:nvSpPr>
        <p:spPr>
          <a:xfrm>
            <a:off x="4698441" y="1351026"/>
            <a:ext cx="4116000" cy="390900"/>
          </a:xfrm>
          <a:prstGeom prst="rect">
            <a:avLst/>
          </a:prstGeom>
          <a:solidFill>
            <a:schemeClr val="lt1"/>
          </a:solidFill>
          <a:ln>
            <a:noFill/>
          </a:ln>
          <a:effectLst>
            <a:outerShdw dist="12700" dir="16200000" rotWithShape="0">
              <a:srgbClr val="BFBFBF"/>
            </a:outerShdw>
          </a:effectLst>
        </p:spPr>
        <p:txBody>
          <a:bodyPr spcFirstLastPara="1" wrap="square" lIns="0" tIns="68575" rIns="0" bIns="34275" anchor="t" anchorCtr="0">
            <a:noAutofit/>
          </a:bodyPr>
          <a:lstStyle>
            <a:lvl1pPr marL="457189" lvl="0" indent="-228594" algn="l" rtl="0">
              <a:lnSpc>
                <a:spcPct val="90000"/>
              </a:lnSpc>
              <a:spcBef>
                <a:spcPts val="0"/>
              </a:spcBef>
              <a:spcAft>
                <a:spcPts val="0"/>
              </a:spcAft>
              <a:buClr>
                <a:schemeClr val="accent1"/>
              </a:buClr>
              <a:buSzPts val="1400"/>
              <a:buNone/>
              <a:defRPr sz="1400" b="1">
                <a:solidFill>
                  <a:schemeClr val="accent1"/>
                </a:solidFill>
              </a:defRPr>
            </a:lvl1pPr>
            <a:lvl2pPr marL="914378" lvl="1" indent="-317492" algn="l" rtl="0">
              <a:lnSpc>
                <a:spcPct val="90000"/>
              </a:lnSpc>
              <a:spcBef>
                <a:spcPts val="800"/>
              </a:spcBef>
              <a:spcAft>
                <a:spcPts val="0"/>
              </a:spcAft>
              <a:buClr>
                <a:schemeClr val="dk1"/>
              </a:buClr>
              <a:buSzPts val="1400"/>
              <a:buChar char="•"/>
              <a:defRPr/>
            </a:lvl2pPr>
            <a:lvl3pPr marL="1371566" lvl="2" indent="-317492" algn="l" rtl="0">
              <a:lnSpc>
                <a:spcPct val="90000"/>
              </a:lnSpc>
              <a:spcBef>
                <a:spcPts val="400"/>
              </a:spcBef>
              <a:spcAft>
                <a:spcPts val="0"/>
              </a:spcAft>
              <a:buClr>
                <a:schemeClr val="dk1"/>
              </a:buClr>
              <a:buSzPts val="1400"/>
              <a:buChar char="•"/>
              <a:defRPr/>
            </a:lvl3pPr>
            <a:lvl4pPr marL="1828754" lvl="3" indent="-317492" algn="l" rtl="0">
              <a:lnSpc>
                <a:spcPct val="90000"/>
              </a:lnSpc>
              <a:spcBef>
                <a:spcPts val="200"/>
              </a:spcBef>
              <a:spcAft>
                <a:spcPts val="0"/>
              </a:spcAft>
              <a:buClr>
                <a:schemeClr val="dk1"/>
              </a:buClr>
              <a:buSzPts val="1400"/>
              <a:buChar char="•"/>
              <a:defRPr/>
            </a:lvl4pPr>
            <a:lvl5pPr marL="2285943" lvl="4" indent="-317492" algn="l" rtl="0">
              <a:lnSpc>
                <a:spcPct val="90000"/>
              </a:lnSpc>
              <a:spcBef>
                <a:spcPts val="100"/>
              </a:spcBef>
              <a:spcAft>
                <a:spcPts val="0"/>
              </a:spcAft>
              <a:buClr>
                <a:schemeClr val="dk1"/>
              </a:buClr>
              <a:buSzPts val="1400"/>
              <a:buChar char="•"/>
              <a:defRPr/>
            </a:lvl5pPr>
            <a:lvl6pPr marL="2743132" lvl="5" indent="-317492" algn="l" rtl="0">
              <a:spcBef>
                <a:spcPts val="300"/>
              </a:spcBef>
              <a:spcAft>
                <a:spcPts val="0"/>
              </a:spcAft>
              <a:buClr>
                <a:schemeClr val="dk1"/>
              </a:buClr>
              <a:buSzPts val="1400"/>
              <a:buChar char="•"/>
              <a:defRPr/>
            </a:lvl6pPr>
            <a:lvl7pPr marL="3200320" lvl="6" indent="-317492" algn="l" rtl="0">
              <a:spcBef>
                <a:spcPts val="300"/>
              </a:spcBef>
              <a:spcAft>
                <a:spcPts val="0"/>
              </a:spcAft>
              <a:buClr>
                <a:schemeClr val="dk1"/>
              </a:buClr>
              <a:buSzPts val="1400"/>
              <a:buChar char="•"/>
              <a:defRPr/>
            </a:lvl7pPr>
            <a:lvl8pPr marL="3657509" lvl="7" indent="-317492" algn="l" rtl="0">
              <a:spcBef>
                <a:spcPts val="300"/>
              </a:spcBef>
              <a:spcAft>
                <a:spcPts val="0"/>
              </a:spcAft>
              <a:buClr>
                <a:schemeClr val="dk1"/>
              </a:buClr>
              <a:buSzPts val="1400"/>
              <a:buChar char="•"/>
              <a:defRPr/>
            </a:lvl8pPr>
            <a:lvl9pPr marL="4114697" lvl="8" indent="-317492" algn="l" rtl="0">
              <a:spcBef>
                <a:spcPts val="300"/>
              </a:spcBef>
              <a:spcAft>
                <a:spcPts val="0"/>
              </a:spcAft>
              <a:buClr>
                <a:schemeClr val="dk1"/>
              </a:buClr>
              <a:buSzPts val="1400"/>
              <a:buChar char="•"/>
              <a:defRPr/>
            </a:lvl9pPr>
          </a:lstStyle>
          <a:p>
            <a:endParaRPr/>
          </a:p>
        </p:txBody>
      </p:sp>
      <p:sp>
        <p:nvSpPr>
          <p:cNvPr id="244" name="Google Shape;244;p40"/>
          <p:cNvSpPr txBox="1">
            <a:spLocks noGrp="1"/>
          </p:cNvSpPr>
          <p:nvPr>
            <p:ph type="body" idx="7"/>
          </p:nvPr>
        </p:nvSpPr>
        <p:spPr>
          <a:xfrm>
            <a:off x="336130" y="3353562"/>
            <a:ext cx="4116000" cy="957300"/>
          </a:xfrm>
          <a:prstGeom prst="rect">
            <a:avLst/>
          </a:prstGeom>
          <a:noFill/>
          <a:ln>
            <a:noFill/>
          </a:ln>
        </p:spPr>
        <p:txBody>
          <a:bodyPr spcFirstLastPara="1" wrap="square" lIns="34275" tIns="34275" rIns="34275" bIns="34275" anchor="t" anchorCtr="0">
            <a:noAutofit/>
          </a:bodyPr>
          <a:lstStyle>
            <a:lvl1pPr marL="457189" lvl="0" indent="-304793" algn="l" rtl="0">
              <a:lnSpc>
                <a:spcPct val="90000"/>
              </a:lnSpc>
              <a:spcBef>
                <a:spcPts val="800"/>
              </a:spcBef>
              <a:spcAft>
                <a:spcPts val="0"/>
              </a:spcAft>
              <a:buClr>
                <a:schemeClr val="dk1"/>
              </a:buClr>
              <a:buSzPts val="1200"/>
              <a:buChar char="•"/>
              <a:defRPr sz="1200"/>
            </a:lvl1pPr>
            <a:lvl2pPr marL="914378" lvl="1" indent="-298442" algn="l" rtl="0">
              <a:lnSpc>
                <a:spcPct val="90000"/>
              </a:lnSpc>
              <a:spcBef>
                <a:spcPts val="400"/>
              </a:spcBef>
              <a:spcAft>
                <a:spcPts val="0"/>
              </a:spcAft>
              <a:buClr>
                <a:schemeClr val="dk1"/>
              </a:buClr>
              <a:buSzPts val="1100"/>
              <a:buChar char="•"/>
              <a:defRPr sz="1100"/>
            </a:lvl2pPr>
            <a:lvl3pPr marL="1371566" lvl="2" indent="-285743" algn="l" rtl="0">
              <a:lnSpc>
                <a:spcPct val="90000"/>
              </a:lnSpc>
              <a:spcBef>
                <a:spcPts val="200"/>
              </a:spcBef>
              <a:spcAft>
                <a:spcPts val="0"/>
              </a:spcAft>
              <a:buClr>
                <a:schemeClr val="dk1"/>
              </a:buClr>
              <a:buSzPts val="900"/>
              <a:buChar char="•"/>
              <a:defRPr sz="900"/>
            </a:lvl3pPr>
            <a:lvl4pPr marL="1828754" lvl="3" indent="-279393" algn="l" rtl="0">
              <a:lnSpc>
                <a:spcPct val="90000"/>
              </a:lnSpc>
              <a:spcBef>
                <a:spcPts val="200"/>
              </a:spcBef>
              <a:spcAft>
                <a:spcPts val="0"/>
              </a:spcAft>
              <a:buClr>
                <a:schemeClr val="dk1"/>
              </a:buClr>
              <a:buSzPts val="800"/>
              <a:buChar char="•"/>
              <a:defRPr sz="800"/>
            </a:lvl4pPr>
            <a:lvl5pPr marL="2285943" lvl="4" indent="-279393" algn="l" rtl="0">
              <a:lnSpc>
                <a:spcPct val="90000"/>
              </a:lnSpc>
              <a:spcBef>
                <a:spcPts val="200"/>
              </a:spcBef>
              <a:spcAft>
                <a:spcPts val="0"/>
              </a:spcAft>
              <a:buClr>
                <a:schemeClr val="dk1"/>
              </a:buClr>
              <a:buSzPts val="800"/>
              <a:buChar char="•"/>
              <a:defRPr sz="800"/>
            </a:lvl5pPr>
            <a:lvl6pPr marL="2743132" lvl="5" indent="-317492" algn="l" rtl="0">
              <a:spcBef>
                <a:spcPts val="300"/>
              </a:spcBef>
              <a:spcAft>
                <a:spcPts val="0"/>
              </a:spcAft>
              <a:buClr>
                <a:schemeClr val="dk1"/>
              </a:buClr>
              <a:buSzPts val="1400"/>
              <a:buChar char="•"/>
              <a:defRPr/>
            </a:lvl6pPr>
            <a:lvl7pPr marL="3200320" lvl="6" indent="-317492" algn="l" rtl="0">
              <a:spcBef>
                <a:spcPts val="300"/>
              </a:spcBef>
              <a:spcAft>
                <a:spcPts val="0"/>
              </a:spcAft>
              <a:buClr>
                <a:schemeClr val="dk1"/>
              </a:buClr>
              <a:buSzPts val="1400"/>
              <a:buChar char="•"/>
              <a:defRPr/>
            </a:lvl7pPr>
            <a:lvl8pPr marL="3657509" lvl="7" indent="-317492" algn="l" rtl="0">
              <a:spcBef>
                <a:spcPts val="300"/>
              </a:spcBef>
              <a:spcAft>
                <a:spcPts val="0"/>
              </a:spcAft>
              <a:buClr>
                <a:schemeClr val="dk1"/>
              </a:buClr>
              <a:buSzPts val="1400"/>
              <a:buChar char="•"/>
              <a:defRPr/>
            </a:lvl8pPr>
            <a:lvl9pPr marL="4114697" lvl="8" indent="-317492" algn="l" rtl="0">
              <a:spcBef>
                <a:spcPts val="300"/>
              </a:spcBef>
              <a:spcAft>
                <a:spcPts val="0"/>
              </a:spcAft>
              <a:buClr>
                <a:schemeClr val="dk1"/>
              </a:buClr>
              <a:buSzPts val="1400"/>
              <a:buChar char="•"/>
              <a:defRPr/>
            </a:lvl9pPr>
          </a:lstStyle>
          <a:p>
            <a:endParaRPr/>
          </a:p>
        </p:txBody>
      </p:sp>
      <p:sp>
        <p:nvSpPr>
          <p:cNvPr id="245" name="Google Shape;245;p40"/>
          <p:cNvSpPr txBox="1">
            <a:spLocks noGrp="1"/>
          </p:cNvSpPr>
          <p:nvPr>
            <p:ph type="body" idx="8"/>
          </p:nvPr>
        </p:nvSpPr>
        <p:spPr>
          <a:xfrm>
            <a:off x="336129" y="2935224"/>
            <a:ext cx="4116000" cy="390900"/>
          </a:xfrm>
          <a:prstGeom prst="rect">
            <a:avLst/>
          </a:prstGeom>
          <a:solidFill>
            <a:schemeClr val="lt1"/>
          </a:solidFill>
          <a:ln>
            <a:noFill/>
          </a:ln>
          <a:effectLst>
            <a:outerShdw dist="12700" dir="16200000" rotWithShape="0">
              <a:srgbClr val="BFBFBF"/>
            </a:outerShdw>
          </a:effectLst>
        </p:spPr>
        <p:txBody>
          <a:bodyPr spcFirstLastPara="1" wrap="square" lIns="0" tIns="68575" rIns="0" bIns="34275" anchor="t" anchorCtr="0">
            <a:noAutofit/>
          </a:bodyPr>
          <a:lstStyle>
            <a:lvl1pPr marL="457189" lvl="0" indent="-228594" algn="l" rtl="0">
              <a:lnSpc>
                <a:spcPct val="90000"/>
              </a:lnSpc>
              <a:spcBef>
                <a:spcPts val="0"/>
              </a:spcBef>
              <a:spcAft>
                <a:spcPts val="0"/>
              </a:spcAft>
              <a:buClr>
                <a:schemeClr val="accent1"/>
              </a:buClr>
              <a:buSzPts val="1400"/>
              <a:buNone/>
              <a:defRPr sz="1400" b="1">
                <a:solidFill>
                  <a:schemeClr val="accent1"/>
                </a:solidFill>
              </a:defRPr>
            </a:lvl1pPr>
            <a:lvl2pPr marL="914378" lvl="1" indent="-317492" algn="l" rtl="0">
              <a:lnSpc>
                <a:spcPct val="90000"/>
              </a:lnSpc>
              <a:spcBef>
                <a:spcPts val="800"/>
              </a:spcBef>
              <a:spcAft>
                <a:spcPts val="0"/>
              </a:spcAft>
              <a:buClr>
                <a:schemeClr val="dk1"/>
              </a:buClr>
              <a:buSzPts val="1400"/>
              <a:buChar char="•"/>
              <a:defRPr/>
            </a:lvl2pPr>
            <a:lvl3pPr marL="1371566" lvl="2" indent="-317492" algn="l" rtl="0">
              <a:lnSpc>
                <a:spcPct val="90000"/>
              </a:lnSpc>
              <a:spcBef>
                <a:spcPts val="400"/>
              </a:spcBef>
              <a:spcAft>
                <a:spcPts val="0"/>
              </a:spcAft>
              <a:buClr>
                <a:schemeClr val="dk1"/>
              </a:buClr>
              <a:buSzPts val="1400"/>
              <a:buChar char="•"/>
              <a:defRPr/>
            </a:lvl3pPr>
            <a:lvl4pPr marL="1828754" lvl="3" indent="-317492" algn="l" rtl="0">
              <a:lnSpc>
                <a:spcPct val="90000"/>
              </a:lnSpc>
              <a:spcBef>
                <a:spcPts val="200"/>
              </a:spcBef>
              <a:spcAft>
                <a:spcPts val="0"/>
              </a:spcAft>
              <a:buClr>
                <a:schemeClr val="dk1"/>
              </a:buClr>
              <a:buSzPts val="1400"/>
              <a:buChar char="•"/>
              <a:defRPr/>
            </a:lvl4pPr>
            <a:lvl5pPr marL="2285943" lvl="4" indent="-317492" algn="l" rtl="0">
              <a:lnSpc>
                <a:spcPct val="90000"/>
              </a:lnSpc>
              <a:spcBef>
                <a:spcPts val="100"/>
              </a:spcBef>
              <a:spcAft>
                <a:spcPts val="0"/>
              </a:spcAft>
              <a:buClr>
                <a:schemeClr val="dk1"/>
              </a:buClr>
              <a:buSzPts val="1400"/>
              <a:buChar char="•"/>
              <a:defRPr/>
            </a:lvl5pPr>
            <a:lvl6pPr marL="2743132" lvl="5" indent="-317492" algn="l" rtl="0">
              <a:spcBef>
                <a:spcPts val="300"/>
              </a:spcBef>
              <a:spcAft>
                <a:spcPts val="0"/>
              </a:spcAft>
              <a:buClr>
                <a:schemeClr val="dk1"/>
              </a:buClr>
              <a:buSzPts val="1400"/>
              <a:buChar char="•"/>
              <a:defRPr/>
            </a:lvl6pPr>
            <a:lvl7pPr marL="3200320" lvl="6" indent="-317492" algn="l" rtl="0">
              <a:spcBef>
                <a:spcPts val="300"/>
              </a:spcBef>
              <a:spcAft>
                <a:spcPts val="0"/>
              </a:spcAft>
              <a:buClr>
                <a:schemeClr val="dk1"/>
              </a:buClr>
              <a:buSzPts val="1400"/>
              <a:buChar char="•"/>
              <a:defRPr/>
            </a:lvl7pPr>
            <a:lvl8pPr marL="3657509" lvl="7" indent="-317492" algn="l" rtl="0">
              <a:spcBef>
                <a:spcPts val="300"/>
              </a:spcBef>
              <a:spcAft>
                <a:spcPts val="0"/>
              </a:spcAft>
              <a:buClr>
                <a:schemeClr val="dk1"/>
              </a:buClr>
              <a:buSzPts val="1400"/>
              <a:buChar char="•"/>
              <a:defRPr/>
            </a:lvl8pPr>
            <a:lvl9pPr marL="4114697" lvl="8" indent="-317492" algn="l" rtl="0">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our Content">
  <p:cSld name="Four Content">
    <p:spTree>
      <p:nvGrpSpPr>
        <p:cNvPr id="1" name="Shape 246"/>
        <p:cNvGrpSpPr/>
        <p:nvPr/>
      </p:nvGrpSpPr>
      <p:grpSpPr>
        <a:xfrm>
          <a:off x="0" y="0"/>
          <a:ext cx="0" cy="0"/>
          <a:chOff x="0" y="0"/>
          <a:chExt cx="0" cy="0"/>
        </a:xfrm>
      </p:grpSpPr>
      <p:sp>
        <p:nvSpPr>
          <p:cNvPr id="247" name="Google Shape;247;p41"/>
          <p:cNvSpPr txBox="1">
            <a:spLocks noGrp="1"/>
          </p:cNvSpPr>
          <p:nvPr>
            <p:ph type="body" idx="1"/>
          </p:nvPr>
        </p:nvSpPr>
        <p:spPr>
          <a:xfrm>
            <a:off x="336130" y="1776222"/>
            <a:ext cx="4116000" cy="957300"/>
          </a:xfrm>
          <a:prstGeom prst="rect">
            <a:avLst/>
          </a:prstGeom>
          <a:noFill/>
          <a:ln>
            <a:noFill/>
          </a:ln>
        </p:spPr>
        <p:txBody>
          <a:bodyPr spcFirstLastPara="1" wrap="square" lIns="34275" tIns="34275" rIns="34275" bIns="34275" anchor="t" anchorCtr="0">
            <a:noAutofit/>
          </a:bodyPr>
          <a:lstStyle>
            <a:lvl1pPr marL="457189" lvl="0" indent="-304793" algn="l" rtl="0">
              <a:lnSpc>
                <a:spcPct val="90000"/>
              </a:lnSpc>
              <a:spcBef>
                <a:spcPts val="800"/>
              </a:spcBef>
              <a:spcAft>
                <a:spcPts val="0"/>
              </a:spcAft>
              <a:buClr>
                <a:schemeClr val="dk1"/>
              </a:buClr>
              <a:buSzPts val="1200"/>
              <a:buChar char="•"/>
              <a:defRPr sz="1200"/>
            </a:lvl1pPr>
            <a:lvl2pPr marL="914378" lvl="1" indent="-298442" algn="l" rtl="0">
              <a:lnSpc>
                <a:spcPct val="90000"/>
              </a:lnSpc>
              <a:spcBef>
                <a:spcPts val="400"/>
              </a:spcBef>
              <a:spcAft>
                <a:spcPts val="0"/>
              </a:spcAft>
              <a:buClr>
                <a:schemeClr val="dk1"/>
              </a:buClr>
              <a:buSzPts val="1100"/>
              <a:buChar char="•"/>
              <a:defRPr sz="1100"/>
            </a:lvl2pPr>
            <a:lvl3pPr marL="1371566" lvl="2" indent="-285743" algn="l" rtl="0">
              <a:lnSpc>
                <a:spcPct val="90000"/>
              </a:lnSpc>
              <a:spcBef>
                <a:spcPts val="200"/>
              </a:spcBef>
              <a:spcAft>
                <a:spcPts val="0"/>
              </a:spcAft>
              <a:buClr>
                <a:schemeClr val="dk1"/>
              </a:buClr>
              <a:buSzPts val="900"/>
              <a:buChar char="•"/>
              <a:defRPr sz="900"/>
            </a:lvl3pPr>
            <a:lvl4pPr marL="1828754" lvl="3" indent="-279393" algn="l" rtl="0">
              <a:lnSpc>
                <a:spcPct val="90000"/>
              </a:lnSpc>
              <a:spcBef>
                <a:spcPts val="200"/>
              </a:spcBef>
              <a:spcAft>
                <a:spcPts val="0"/>
              </a:spcAft>
              <a:buClr>
                <a:schemeClr val="dk1"/>
              </a:buClr>
              <a:buSzPts val="800"/>
              <a:buChar char="•"/>
              <a:defRPr sz="800"/>
            </a:lvl4pPr>
            <a:lvl5pPr marL="2285943" lvl="4" indent="-279393" algn="l" rtl="0">
              <a:lnSpc>
                <a:spcPct val="90000"/>
              </a:lnSpc>
              <a:spcBef>
                <a:spcPts val="200"/>
              </a:spcBef>
              <a:spcAft>
                <a:spcPts val="0"/>
              </a:spcAft>
              <a:buClr>
                <a:schemeClr val="dk1"/>
              </a:buClr>
              <a:buSzPts val="800"/>
              <a:buChar char="•"/>
              <a:defRPr sz="800"/>
            </a:lvl5pPr>
            <a:lvl6pPr marL="2743132" lvl="5" indent="-317492" algn="l" rtl="0">
              <a:spcBef>
                <a:spcPts val="300"/>
              </a:spcBef>
              <a:spcAft>
                <a:spcPts val="0"/>
              </a:spcAft>
              <a:buClr>
                <a:schemeClr val="dk1"/>
              </a:buClr>
              <a:buSzPts val="1400"/>
              <a:buChar char="•"/>
              <a:defRPr/>
            </a:lvl6pPr>
            <a:lvl7pPr marL="3200320" lvl="6" indent="-317492" algn="l" rtl="0">
              <a:spcBef>
                <a:spcPts val="300"/>
              </a:spcBef>
              <a:spcAft>
                <a:spcPts val="0"/>
              </a:spcAft>
              <a:buClr>
                <a:schemeClr val="dk1"/>
              </a:buClr>
              <a:buSzPts val="1400"/>
              <a:buChar char="•"/>
              <a:defRPr/>
            </a:lvl7pPr>
            <a:lvl8pPr marL="3657509" lvl="7" indent="-317492" algn="l" rtl="0">
              <a:spcBef>
                <a:spcPts val="300"/>
              </a:spcBef>
              <a:spcAft>
                <a:spcPts val="0"/>
              </a:spcAft>
              <a:buClr>
                <a:schemeClr val="dk1"/>
              </a:buClr>
              <a:buSzPts val="1400"/>
              <a:buChar char="•"/>
              <a:defRPr/>
            </a:lvl8pPr>
            <a:lvl9pPr marL="4114697" lvl="8" indent="-317492" algn="l" rtl="0">
              <a:spcBef>
                <a:spcPts val="300"/>
              </a:spcBef>
              <a:spcAft>
                <a:spcPts val="0"/>
              </a:spcAft>
              <a:buClr>
                <a:schemeClr val="dk1"/>
              </a:buClr>
              <a:buSzPts val="1400"/>
              <a:buChar char="•"/>
              <a:defRPr/>
            </a:lvl9pPr>
          </a:lstStyle>
          <a:p>
            <a:endParaRPr/>
          </a:p>
        </p:txBody>
      </p:sp>
      <p:sp>
        <p:nvSpPr>
          <p:cNvPr id="248" name="Google Shape;248;p41"/>
          <p:cNvSpPr txBox="1">
            <a:spLocks noGrp="1"/>
          </p:cNvSpPr>
          <p:nvPr>
            <p:ph type="body" idx="2"/>
          </p:nvPr>
        </p:nvSpPr>
        <p:spPr>
          <a:xfrm>
            <a:off x="336129" y="4354830"/>
            <a:ext cx="8472000" cy="260700"/>
          </a:xfrm>
          <a:prstGeom prst="rect">
            <a:avLst/>
          </a:prstGeom>
          <a:noFill/>
          <a:ln>
            <a:noFill/>
          </a:ln>
        </p:spPr>
        <p:txBody>
          <a:bodyPr spcFirstLastPara="1" wrap="square" lIns="0" tIns="0" rIns="0" bIns="0" anchor="b" anchorCtr="0">
            <a:noAutofit/>
          </a:bodyPr>
          <a:lstStyle>
            <a:lvl1pPr marL="457189" lvl="0" indent="-228594" algn="l" rtl="0">
              <a:lnSpc>
                <a:spcPct val="85000"/>
              </a:lnSpc>
              <a:spcBef>
                <a:spcPts val="200"/>
              </a:spcBef>
              <a:spcAft>
                <a:spcPts val="0"/>
              </a:spcAft>
              <a:buClr>
                <a:schemeClr val="accent2"/>
              </a:buClr>
              <a:buSzPts val="500"/>
              <a:buFont typeface="Arial"/>
              <a:buNone/>
              <a:defRPr sz="600">
                <a:solidFill>
                  <a:srgbClr val="A1AAB1"/>
                </a:solidFill>
                <a:latin typeface="Arial"/>
                <a:ea typeface="Arial"/>
                <a:cs typeface="Arial"/>
                <a:sym typeface="Arial"/>
              </a:defRPr>
            </a:lvl1pPr>
            <a:lvl2pPr marL="914378" lvl="1" indent="-317492" algn="l" rtl="0">
              <a:lnSpc>
                <a:spcPct val="90000"/>
              </a:lnSpc>
              <a:spcBef>
                <a:spcPts val="800"/>
              </a:spcBef>
              <a:spcAft>
                <a:spcPts val="0"/>
              </a:spcAft>
              <a:buClr>
                <a:schemeClr val="dk1"/>
              </a:buClr>
              <a:buSzPts val="1400"/>
              <a:buChar char="•"/>
              <a:defRPr/>
            </a:lvl2pPr>
            <a:lvl3pPr marL="1371566" lvl="2" indent="-317492" algn="l" rtl="0">
              <a:lnSpc>
                <a:spcPct val="90000"/>
              </a:lnSpc>
              <a:spcBef>
                <a:spcPts val="400"/>
              </a:spcBef>
              <a:spcAft>
                <a:spcPts val="0"/>
              </a:spcAft>
              <a:buClr>
                <a:schemeClr val="dk1"/>
              </a:buClr>
              <a:buSzPts val="1400"/>
              <a:buChar char="•"/>
              <a:defRPr/>
            </a:lvl3pPr>
            <a:lvl4pPr marL="1828754" lvl="3" indent="-317492" algn="l" rtl="0">
              <a:lnSpc>
                <a:spcPct val="90000"/>
              </a:lnSpc>
              <a:spcBef>
                <a:spcPts val="200"/>
              </a:spcBef>
              <a:spcAft>
                <a:spcPts val="0"/>
              </a:spcAft>
              <a:buClr>
                <a:schemeClr val="dk1"/>
              </a:buClr>
              <a:buSzPts val="1400"/>
              <a:buChar char="•"/>
              <a:defRPr/>
            </a:lvl4pPr>
            <a:lvl5pPr marL="2285943" lvl="4" indent="-317492" algn="l" rtl="0">
              <a:lnSpc>
                <a:spcPct val="90000"/>
              </a:lnSpc>
              <a:spcBef>
                <a:spcPts val="100"/>
              </a:spcBef>
              <a:spcAft>
                <a:spcPts val="0"/>
              </a:spcAft>
              <a:buClr>
                <a:schemeClr val="dk1"/>
              </a:buClr>
              <a:buSzPts val="1400"/>
              <a:buChar char="•"/>
              <a:defRPr/>
            </a:lvl5pPr>
            <a:lvl6pPr marL="2743132" lvl="5" indent="-317492" algn="l" rtl="0">
              <a:spcBef>
                <a:spcPts val="300"/>
              </a:spcBef>
              <a:spcAft>
                <a:spcPts val="0"/>
              </a:spcAft>
              <a:buClr>
                <a:schemeClr val="dk1"/>
              </a:buClr>
              <a:buSzPts val="1400"/>
              <a:buChar char="•"/>
              <a:defRPr/>
            </a:lvl6pPr>
            <a:lvl7pPr marL="3200320" lvl="6" indent="-317492" algn="l" rtl="0">
              <a:spcBef>
                <a:spcPts val="300"/>
              </a:spcBef>
              <a:spcAft>
                <a:spcPts val="0"/>
              </a:spcAft>
              <a:buClr>
                <a:schemeClr val="dk1"/>
              </a:buClr>
              <a:buSzPts val="1400"/>
              <a:buChar char="•"/>
              <a:defRPr/>
            </a:lvl7pPr>
            <a:lvl8pPr marL="3657509" lvl="7" indent="-317492" algn="l" rtl="0">
              <a:spcBef>
                <a:spcPts val="300"/>
              </a:spcBef>
              <a:spcAft>
                <a:spcPts val="0"/>
              </a:spcAft>
              <a:buClr>
                <a:schemeClr val="dk1"/>
              </a:buClr>
              <a:buSzPts val="1400"/>
              <a:buChar char="•"/>
              <a:defRPr/>
            </a:lvl8pPr>
            <a:lvl9pPr marL="4114697" lvl="8" indent="-317492" algn="l" rtl="0">
              <a:spcBef>
                <a:spcPts val="300"/>
              </a:spcBef>
              <a:spcAft>
                <a:spcPts val="0"/>
              </a:spcAft>
              <a:buClr>
                <a:schemeClr val="dk1"/>
              </a:buClr>
              <a:buSzPts val="1400"/>
              <a:buChar char="•"/>
              <a:defRPr/>
            </a:lvl9pPr>
          </a:lstStyle>
          <a:p>
            <a:endParaRPr/>
          </a:p>
        </p:txBody>
      </p:sp>
      <p:sp>
        <p:nvSpPr>
          <p:cNvPr id="249" name="Google Shape;249;p41"/>
          <p:cNvSpPr txBox="1">
            <a:spLocks noGrp="1"/>
          </p:cNvSpPr>
          <p:nvPr>
            <p:ph type="body" idx="3"/>
          </p:nvPr>
        </p:nvSpPr>
        <p:spPr>
          <a:xfrm>
            <a:off x="336129" y="980694"/>
            <a:ext cx="8472000" cy="297600"/>
          </a:xfrm>
          <a:prstGeom prst="rect">
            <a:avLst/>
          </a:prstGeom>
          <a:noFill/>
          <a:ln>
            <a:noFill/>
          </a:ln>
        </p:spPr>
        <p:txBody>
          <a:bodyPr spcFirstLastPara="1" wrap="square" lIns="0" tIns="34275" rIns="0" bIns="34275" anchor="t" anchorCtr="0">
            <a:noAutofit/>
          </a:bodyPr>
          <a:lstStyle>
            <a:lvl1pPr marL="457189" lvl="0" indent="-228594" algn="l" rtl="0">
              <a:lnSpc>
                <a:spcPct val="85000"/>
              </a:lnSpc>
              <a:spcBef>
                <a:spcPts val="0"/>
              </a:spcBef>
              <a:spcAft>
                <a:spcPts val="0"/>
              </a:spcAft>
              <a:buClr>
                <a:srgbClr val="7F7F7F"/>
              </a:buClr>
              <a:buSzPts val="1500"/>
              <a:buNone/>
              <a:defRPr sz="1500" b="0">
                <a:solidFill>
                  <a:srgbClr val="7F7F7F"/>
                </a:solidFill>
                <a:latin typeface="Arial"/>
                <a:ea typeface="Arial"/>
                <a:cs typeface="Arial"/>
                <a:sym typeface="Arial"/>
              </a:defRPr>
            </a:lvl1pPr>
            <a:lvl2pPr marL="914378" lvl="1" indent="-336542"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2pPr>
            <a:lvl3pPr marL="1371566" lvl="2" indent="-336542"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3pPr>
            <a:lvl4pPr marL="1828754" lvl="3" indent="-336542"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4pPr>
            <a:lvl5pPr marL="2285943" lvl="4" indent="-336542"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5pPr>
            <a:lvl6pPr marL="2743132" lvl="5" indent="-317492" algn="l" rtl="0">
              <a:spcBef>
                <a:spcPts val="300"/>
              </a:spcBef>
              <a:spcAft>
                <a:spcPts val="0"/>
              </a:spcAft>
              <a:buClr>
                <a:schemeClr val="dk1"/>
              </a:buClr>
              <a:buSzPts val="1400"/>
              <a:buChar char="•"/>
              <a:defRPr/>
            </a:lvl6pPr>
            <a:lvl7pPr marL="3200320" lvl="6" indent="-317492" algn="l" rtl="0">
              <a:spcBef>
                <a:spcPts val="300"/>
              </a:spcBef>
              <a:spcAft>
                <a:spcPts val="0"/>
              </a:spcAft>
              <a:buClr>
                <a:schemeClr val="dk1"/>
              </a:buClr>
              <a:buSzPts val="1400"/>
              <a:buChar char="•"/>
              <a:defRPr/>
            </a:lvl7pPr>
            <a:lvl8pPr marL="3657509" lvl="7" indent="-317492" algn="l" rtl="0">
              <a:spcBef>
                <a:spcPts val="300"/>
              </a:spcBef>
              <a:spcAft>
                <a:spcPts val="0"/>
              </a:spcAft>
              <a:buClr>
                <a:schemeClr val="dk1"/>
              </a:buClr>
              <a:buSzPts val="1400"/>
              <a:buChar char="•"/>
              <a:defRPr/>
            </a:lvl8pPr>
            <a:lvl9pPr marL="4114697" lvl="8" indent="-317492" algn="l" rtl="0">
              <a:spcBef>
                <a:spcPts val="300"/>
              </a:spcBef>
              <a:spcAft>
                <a:spcPts val="0"/>
              </a:spcAft>
              <a:buClr>
                <a:schemeClr val="dk1"/>
              </a:buClr>
              <a:buSzPts val="1400"/>
              <a:buChar char="•"/>
              <a:defRPr/>
            </a:lvl9pPr>
          </a:lstStyle>
          <a:p>
            <a:endParaRPr/>
          </a:p>
        </p:txBody>
      </p:sp>
      <p:sp>
        <p:nvSpPr>
          <p:cNvPr id="250" name="Google Shape;250;p41"/>
          <p:cNvSpPr txBox="1">
            <a:spLocks noGrp="1"/>
          </p:cNvSpPr>
          <p:nvPr>
            <p:ph type="title"/>
          </p:nvPr>
        </p:nvSpPr>
        <p:spPr>
          <a:xfrm>
            <a:off x="335186" y="363474"/>
            <a:ext cx="8472000" cy="637800"/>
          </a:xfrm>
          <a:prstGeom prst="rect">
            <a:avLst/>
          </a:prstGeom>
          <a:noFill/>
          <a:ln>
            <a:noFill/>
          </a:ln>
        </p:spPr>
        <p:txBody>
          <a:bodyPr spcFirstLastPara="1" wrap="square" lIns="0" tIns="34275" rIns="0" bIns="34275" anchor="t" anchorCtr="0">
            <a:noAutofit/>
          </a:bodyPr>
          <a:lstStyle>
            <a:lvl1pPr lvl="0" algn="l" rtl="0">
              <a:lnSpc>
                <a:spcPct val="85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51" name="Google Shape;251;p41"/>
          <p:cNvSpPr txBox="1">
            <a:spLocks noGrp="1"/>
          </p:cNvSpPr>
          <p:nvPr>
            <p:ph type="body" idx="4"/>
          </p:nvPr>
        </p:nvSpPr>
        <p:spPr>
          <a:xfrm>
            <a:off x="336129" y="1351026"/>
            <a:ext cx="4116000" cy="390900"/>
          </a:xfrm>
          <a:prstGeom prst="rect">
            <a:avLst/>
          </a:prstGeom>
          <a:solidFill>
            <a:schemeClr val="lt1"/>
          </a:solidFill>
          <a:ln>
            <a:noFill/>
          </a:ln>
          <a:effectLst>
            <a:outerShdw dist="12700" dir="16200000" rotWithShape="0">
              <a:srgbClr val="BFBFBF"/>
            </a:outerShdw>
          </a:effectLst>
        </p:spPr>
        <p:txBody>
          <a:bodyPr spcFirstLastPara="1" wrap="square" lIns="0" tIns="68575" rIns="0" bIns="34275" anchor="t" anchorCtr="0">
            <a:noAutofit/>
          </a:bodyPr>
          <a:lstStyle>
            <a:lvl1pPr marL="457189" lvl="0" indent="-228594" algn="l" rtl="0">
              <a:lnSpc>
                <a:spcPct val="90000"/>
              </a:lnSpc>
              <a:spcBef>
                <a:spcPts val="0"/>
              </a:spcBef>
              <a:spcAft>
                <a:spcPts val="0"/>
              </a:spcAft>
              <a:buClr>
                <a:schemeClr val="accent1"/>
              </a:buClr>
              <a:buSzPts val="1400"/>
              <a:buNone/>
              <a:defRPr sz="1400" b="1">
                <a:solidFill>
                  <a:schemeClr val="accent1"/>
                </a:solidFill>
              </a:defRPr>
            </a:lvl1pPr>
            <a:lvl2pPr marL="914378" lvl="1" indent="-317492" algn="l" rtl="0">
              <a:lnSpc>
                <a:spcPct val="90000"/>
              </a:lnSpc>
              <a:spcBef>
                <a:spcPts val="800"/>
              </a:spcBef>
              <a:spcAft>
                <a:spcPts val="0"/>
              </a:spcAft>
              <a:buClr>
                <a:schemeClr val="dk1"/>
              </a:buClr>
              <a:buSzPts val="1400"/>
              <a:buChar char="•"/>
              <a:defRPr/>
            </a:lvl2pPr>
            <a:lvl3pPr marL="1371566" lvl="2" indent="-317492" algn="l" rtl="0">
              <a:lnSpc>
                <a:spcPct val="90000"/>
              </a:lnSpc>
              <a:spcBef>
                <a:spcPts val="400"/>
              </a:spcBef>
              <a:spcAft>
                <a:spcPts val="0"/>
              </a:spcAft>
              <a:buClr>
                <a:schemeClr val="dk1"/>
              </a:buClr>
              <a:buSzPts val="1400"/>
              <a:buChar char="•"/>
              <a:defRPr/>
            </a:lvl3pPr>
            <a:lvl4pPr marL="1828754" lvl="3" indent="-317492" algn="l" rtl="0">
              <a:lnSpc>
                <a:spcPct val="90000"/>
              </a:lnSpc>
              <a:spcBef>
                <a:spcPts val="200"/>
              </a:spcBef>
              <a:spcAft>
                <a:spcPts val="0"/>
              </a:spcAft>
              <a:buClr>
                <a:schemeClr val="dk1"/>
              </a:buClr>
              <a:buSzPts val="1400"/>
              <a:buChar char="•"/>
              <a:defRPr/>
            </a:lvl4pPr>
            <a:lvl5pPr marL="2285943" lvl="4" indent="-317492" algn="l" rtl="0">
              <a:lnSpc>
                <a:spcPct val="90000"/>
              </a:lnSpc>
              <a:spcBef>
                <a:spcPts val="100"/>
              </a:spcBef>
              <a:spcAft>
                <a:spcPts val="0"/>
              </a:spcAft>
              <a:buClr>
                <a:schemeClr val="dk1"/>
              </a:buClr>
              <a:buSzPts val="1400"/>
              <a:buChar char="•"/>
              <a:defRPr/>
            </a:lvl5pPr>
            <a:lvl6pPr marL="2743132" lvl="5" indent="-317492" algn="l" rtl="0">
              <a:spcBef>
                <a:spcPts val="300"/>
              </a:spcBef>
              <a:spcAft>
                <a:spcPts val="0"/>
              </a:spcAft>
              <a:buClr>
                <a:schemeClr val="dk1"/>
              </a:buClr>
              <a:buSzPts val="1400"/>
              <a:buChar char="•"/>
              <a:defRPr/>
            </a:lvl6pPr>
            <a:lvl7pPr marL="3200320" lvl="6" indent="-317492" algn="l" rtl="0">
              <a:spcBef>
                <a:spcPts val="300"/>
              </a:spcBef>
              <a:spcAft>
                <a:spcPts val="0"/>
              </a:spcAft>
              <a:buClr>
                <a:schemeClr val="dk1"/>
              </a:buClr>
              <a:buSzPts val="1400"/>
              <a:buChar char="•"/>
              <a:defRPr/>
            </a:lvl7pPr>
            <a:lvl8pPr marL="3657509" lvl="7" indent="-317492" algn="l" rtl="0">
              <a:spcBef>
                <a:spcPts val="300"/>
              </a:spcBef>
              <a:spcAft>
                <a:spcPts val="0"/>
              </a:spcAft>
              <a:buClr>
                <a:schemeClr val="dk1"/>
              </a:buClr>
              <a:buSzPts val="1400"/>
              <a:buChar char="•"/>
              <a:defRPr/>
            </a:lvl8pPr>
            <a:lvl9pPr marL="4114697" lvl="8" indent="-317492" algn="l" rtl="0">
              <a:spcBef>
                <a:spcPts val="300"/>
              </a:spcBef>
              <a:spcAft>
                <a:spcPts val="0"/>
              </a:spcAft>
              <a:buClr>
                <a:schemeClr val="dk1"/>
              </a:buClr>
              <a:buSzPts val="1400"/>
              <a:buChar char="•"/>
              <a:defRPr/>
            </a:lvl9pPr>
          </a:lstStyle>
          <a:p>
            <a:endParaRPr/>
          </a:p>
        </p:txBody>
      </p:sp>
      <p:sp>
        <p:nvSpPr>
          <p:cNvPr id="252" name="Google Shape;252;p41"/>
          <p:cNvSpPr txBox="1">
            <a:spLocks noGrp="1"/>
          </p:cNvSpPr>
          <p:nvPr>
            <p:ph type="body" idx="5"/>
          </p:nvPr>
        </p:nvSpPr>
        <p:spPr>
          <a:xfrm>
            <a:off x="4698441" y="1776222"/>
            <a:ext cx="4116000" cy="957300"/>
          </a:xfrm>
          <a:prstGeom prst="rect">
            <a:avLst/>
          </a:prstGeom>
          <a:noFill/>
          <a:ln>
            <a:noFill/>
          </a:ln>
        </p:spPr>
        <p:txBody>
          <a:bodyPr spcFirstLastPara="1" wrap="square" lIns="34275" tIns="34275" rIns="34275" bIns="34275" anchor="t" anchorCtr="0">
            <a:noAutofit/>
          </a:bodyPr>
          <a:lstStyle>
            <a:lvl1pPr marL="457189" lvl="0" indent="-304793" algn="l" rtl="0">
              <a:lnSpc>
                <a:spcPct val="90000"/>
              </a:lnSpc>
              <a:spcBef>
                <a:spcPts val="800"/>
              </a:spcBef>
              <a:spcAft>
                <a:spcPts val="0"/>
              </a:spcAft>
              <a:buClr>
                <a:schemeClr val="dk1"/>
              </a:buClr>
              <a:buSzPts val="1200"/>
              <a:buChar char="•"/>
              <a:defRPr sz="1200"/>
            </a:lvl1pPr>
            <a:lvl2pPr marL="914378" lvl="1" indent="-298442" algn="l" rtl="0">
              <a:lnSpc>
                <a:spcPct val="90000"/>
              </a:lnSpc>
              <a:spcBef>
                <a:spcPts val="400"/>
              </a:spcBef>
              <a:spcAft>
                <a:spcPts val="0"/>
              </a:spcAft>
              <a:buClr>
                <a:schemeClr val="dk1"/>
              </a:buClr>
              <a:buSzPts val="1100"/>
              <a:buChar char="•"/>
              <a:defRPr sz="1100"/>
            </a:lvl2pPr>
            <a:lvl3pPr marL="1371566" lvl="2" indent="-285743" algn="l" rtl="0">
              <a:lnSpc>
                <a:spcPct val="90000"/>
              </a:lnSpc>
              <a:spcBef>
                <a:spcPts val="200"/>
              </a:spcBef>
              <a:spcAft>
                <a:spcPts val="0"/>
              </a:spcAft>
              <a:buClr>
                <a:schemeClr val="dk1"/>
              </a:buClr>
              <a:buSzPts val="900"/>
              <a:buChar char="•"/>
              <a:defRPr sz="900"/>
            </a:lvl3pPr>
            <a:lvl4pPr marL="1828754" lvl="3" indent="-279393" algn="l" rtl="0">
              <a:lnSpc>
                <a:spcPct val="90000"/>
              </a:lnSpc>
              <a:spcBef>
                <a:spcPts val="200"/>
              </a:spcBef>
              <a:spcAft>
                <a:spcPts val="0"/>
              </a:spcAft>
              <a:buClr>
                <a:schemeClr val="dk1"/>
              </a:buClr>
              <a:buSzPts val="800"/>
              <a:buChar char="•"/>
              <a:defRPr sz="800"/>
            </a:lvl4pPr>
            <a:lvl5pPr marL="2285943" lvl="4" indent="-279393" algn="l" rtl="0">
              <a:lnSpc>
                <a:spcPct val="90000"/>
              </a:lnSpc>
              <a:spcBef>
                <a:spcPts val="200"/>
              </a:spcBef>
              <a:spcAft>
                <a:spcPts val="0"/>
              </a:spcAft>
              <a:buClr>
                <a:schemeClr val="dk1"/>
              </a:buClr>
              <a:buSzPts val="800"/>
              <a:buChar char="•"/>
              <a:defRPr sz="800"/>
            </a:lvl5pPr>
            <a:lvl6pPr marL="2743132" lvl="5" indent="-317492" algn="l" rtl="0">
              <a:spcBef>
                <a:spcPts val="300"/>
              </a:spcBef>
              <a:spcAft>
                <a:spcPts val="0"/>
              </a:spcAft>
              <a:buClr>
                <a:schemeClr val="dk1"/>
              </a:buClr>
              <a:buSzPts val="1400"/>
              <a:buChar char="•"/>
              <a:defRPr/>
            </a:lvl6pPr>
            <a:lvl7pPr marL="3200320" lvl="6" indent="-317492" algn="l" rtl="0">
              <a:spcBef>
                <a:spcPts val="300"/>
              </a:spcBef>
              <a:spcAft>
                <a:spcPts val="0"/>
              </a:spcAft>
              <a:buClr>
                <a:schemeClr val="dk1"/>
              </a:buClr>
              <a:buSzPts val="1400"/>
              <a:buChar char="•"/>
              <a:defRPr/>
            </a:lvl7pPr>
            <a:lvl8pPr marL="3657509" lvl="7" indent="-317492" algn="l" rtl="0">
              <a:spcBef>
                <a:spcPts val="300"/>
              </a:spcBef>
              <a:spcAft>
                <a:spcPts val="0"/>
              </a:spcAft>
              <a:buClr>
                <a:schemeClr val="dk1"/>
              </a:buClr>
              <a:buSzPts val="1400"/>
              <a:buChar char="•"/>
              <a:defRPr/>
            </a:lvl8pPr>
            <a:lvl9pPr marL="4114697" lvl="8" indent="-317492" algn="l" rtl="0">
              <a:spcBef>
                <a:spcPts val="300"/>
              </a:spcBef>
              <a:spcAft>
                <a:spcPts val="0"/>
              </a:spcAft>
              <a:buClr>
                <a:schemeClr val="dk1"/>
              </a:buClr>
              <a:buSzPts val="1400"/>
              <a:buChar char="•"/>
              <a:defRPr/>
            </a:lvl9pPr>
          </a:lstStyle>
          <a:p>
            <a:endParaRPr/>
          </a:p>
        </p:txBody>
      </p:sp>
      <p:sp>
        <p:nvSpPr>
          <p:cNvPr id="253" name="Google Shape;253;p41"/>
          <p:cNvSpPr txBox="1">
            <a:spLocks noGrp="1"/>
          </p:cNvSpPr>
          <p:nvPr>
            <p:ph type="body" idx="6"/>
          </p:nvPr>
        </p:nvSpPr>
        <p:spPr>
          <a:xfrm>
            <a:off x="4698441" y="1351026"/>
            <a:ext cx="4116000" cy="390900"/>
          </a:xfrm>
          <a:prstGeom prst="rect">
            <a:avLst/>
          </a:prstGeom>
          <a:solidFill>
            <a:schemeClr val="lt1"/>
          </a:solidFill>
          <a:ln>
            <a:noFill/>
          </a:ln>
          <a:effectLst>
            <a:outerShdw dist="12700" dir="16200000" rotWithShape="0">
              <a:srgbClr val="BFBFBF"/>
            </a:outerShdw>
          </a:effectLst>
        </p:spPr>
        <p:txBody>
          <a:bodyPr spcFirstLastPara="1" wrap="square" lIns="0" tIns="68575" rIns="0" bIns="34275" anchor="t" anchorCtr="0">
            <a:noAutofit/>
          </a:bodyPr>
          <a:lstStyle>
            <a:lvl1pPr marL="457189" lvl="0" indent="-228594" algn="l" rtl="0">
              <a:lnSpc>
                <a:spcPct val="90000"/>
              </a:lnSpc>
              <a:spcBef>
                <a:spcPts val="0"/>
              </a:spcBef>
              <a:spcAft>
                <a:spcPts val="0"/>
              </a:spcAft>
              <a:buClr>
                <a:schemeClr val="accent1"/>
              </a:buClr>
              <a:buSzPts val="1400"/>
              <a:buNone/>
              <a:defRPr sz="1400" b="1">
                <a:solidFill>
                  <a:schemeClr val="accent1"/>
                </a:solidFill>
              </a:defRPr>
            </a:lvl1pPr>
            <a:lvl2pPr marL="914378" lvl="1" indent="-317492" algn="l" rtl="0">
              <a:lnSpc>
                <a:spcPct val="90000"/>
              </a:lnSpc>
              <a:spcBef>
                <a:spcPts val="800"/>
              </a:spcBef>
              <a:spcAft>
                <a:spcPts val="0"/>
              </a:spcAft>
              <a:buClr>
                <a:schemeClr val="dk1"/>
              </a:buClr>
              <a:buSzPts val="1400"/>
              <a:buChar char="•"/>
              <a:defRPr/>
            </a:lvl2pPr>
            <a:lvl3pPr marL="1371566" lvl="2" indent="-317492" algn="l" rtl="0">
              <a:lnSpc>
                <a:spcPct val="90000"/>
              </a:lnSpc>
              <a:spcBef>
                <a:spcPts val="400"/>
              </a:spcBef>
              <a:spcAft>
                <a:spcPts val="0"/>
              </a:spcAft>
              <a:buClr>
                <a:schemeClr val="dk1"/>
              </a:buClr>
              <a:buSzPts val="1400"/>
              <a:buChar char="•"/>
              <a:defRPr/>
            </a:lvl3pPr>
            <a:lvl4pPr marL="1828754" lvl="3" indent="-317492" algn="l" rtl="0">
              <a:lnSpc>
                <a:spcPct val="90000"/>
              </a:lnSpc>
              <a:spcBef>
                <a:spcPts val="200"/>
              </a:spcBef>
              <a:spcAft>
                <a:spcPts val="0"/>
              </a:spcAft>
              <a:buClr>
                <a:schemeClr val="dk1"/>
              </a:buClr>
              <a:buSzPts val="1400"/>
              <a:buChar char="•"/>
              <a:defRPr/>
            </a:lvl4pPr>
            <a:lvl5pPr marL="2285943" lvl="4" indent="-317492" algn="l" rtl="0">
              <a:lnSpc>
                <a:spcPct val="90000"/>
              </a:lnSpc>
              <a:spcBef>
                <a:spcPts val="100"/>
              </a:spcBef>
              <a:spcAft>
                <a:spcPts val="0"/>
              </a:spcAft>
              <a:buClr>
                <a:schemeClr val="dk1"/>
              </a:buClr>
              <a:buSzPts val="1400"/>
              <a:buChar char="•"/>
              <a:defRPr/>
            </a:lvl5pPr>
            <a:lvl6pPr marL="2743132" lvl="5" indent="-317492" algn="l" rtl="0">
              <a:spcBef>
                <a:spcPts val="300"/>
              </a:spcBef>
              <a:spcAft>
                <a:spcPts val="0"/>
              </a:spcAft>
              <a:buClr>
                <a:schemeClr val="dk1"/>
              </a:buClr>
              <a:buSzPts val="1400"/>
              <a:buChar char="•"/>
              <a:defRPr/>
            </a:lvl6pPr>
            <a:lvl7pPr marL="3200320" lvl="6" indent="-317492" algn="l" rtl="0">
              <a:spcBef>
                <a:spcPts val="300"/>
              </a:spcBef>
              <a:spcAft>
                <a:spcPts val="0"/>
              </a:spcAft>
              <a:buClr>
                <a:schemeClr val="dk1"/>
              </a:buClr>
              <a:buSzPts val="1400"/>
              <a:buChar char="•"/>
              <a:defRPr/>
            </a:lvl7pPr>
            <a:lvl8pPr marL="3657509" lvl="7" indent="-317492" algn="l" rtl="0">
              <a:spcBef>
                <a:spcPts val="300"/>
              </a:spcBef>
              <a:spcAft>
                <a:spcPts val="0"/>
              </a:spcAft>
              <a:buClr>
                <a:schemeClr val="dk1"/>
              </a:buClr>
              <a:buSzPts val="1400"/>
              <a:buChar char="•"/>
              <a:defRPr/>
            </a:lvl8pPr>
            <a:lvl9pPr marL="4114697" lvl="8" indent="-317492" algn="l" rtl="0">
              <a:spcBef>
                <a:spcPts val="300"/>
              </a:spcBef>
              <a:spcAft>
                <a:spcPts val="0"/>
              </a:spcAft>
              <a:buClr>
                <a:schemeClr val="dk1"/>
              </a:buClr>
              <a:buSzPts val="1400"/>
              <a:buChar char="•"/>
              <a:defRPr/>
            </a:lvl9pPr>
          </a:lstStyle>
          <a:p>
            <a:endParaRPr/>
          </a:p>
        </p:txBody>
      </p:sp>
      <p:sp>
        <p:nvSpPr>
          <p:cNvPr id="254" name="Google Shape;254;p41"/>
          <p:cNvSpPr txBox="1">
            <a:spLocks noGrp="1"/>
          </p:cNvSpPr>
          <p:nvPr>
            <p:ph type="body" idx="7"/>
          </p:nvPr>
        </p:nvSpPr>
        <p:spPr>
          <a:xfrm>
            <a:off x="336130" y="3353562"/>
            <a:ext cx="4116000" cy="957300"/>
          </a:xfrm>
          <a:prstGeom prst="rect">
            <a:avLst/>
          </a:prstGeom>
          <a:noFill/>
          <a:ln>
            <a:noFill/>
          </a:ln>
        </p:spPr>
        <p:txBody>
          <a:bodyPr spcFirstLastPara="1" wrap="square" lIns="34275" tIns="34275" rIns="34275" bIns="34275" anchor="t" anchorCtr="0">
            <a:noAutofit/>
          </a:bodyPr>
          <a:lstStyle>
            <a:lvl1pPr marL="457189" lvl="0" indent="-304793" algn="l" rtl="0">
              <a:lnSpc>
                <a:spcPct val="90000"/>
              </a:lnSpc>
              <a:spcBef>
                <a:spcPts val="800"/>
              </a:spcBef>
              <a:spcAft>
                <a:spcPts val="0"/>
              </a:spcAft>
              <a:buClr>
                <a:schemeClr val="dk1"/>
              </a:buClr>
              <a:buSzPts val="1200"/>
              <a:buChar char="•"/>
              <a:defRPr sz="1200"/>
            </a:lvl1pPr>
            <a:lvl2pPr marL="914378" lvl="1" indent="-298442" algn="l" rtl="0">
              <a:lnSpc>
                <a:spcPct val="90000"/>
              </a:lnSpc>
              <a:spcBef>
                <a:spcPts val="400"/>
              </a:spcBef>
              <a:spcAft>
                <a:spcPts val="0"/>
              </a:spcAft>
              <a:buClr>
                <a:schemeClr val="dk1"/>
              </a:buClr>
              <a:buSzPts val="1100"/>
              <a:buChar char="•"/>
              <a:defRPr sz="1100"/>
            </a:lvl2pPr>
            <a:lvl3pPr marL="1371566" lvl="2" indent="-285743" algn="l" rtl="0">
              <a:lnSpc>
                <a:spcPct val="90000"/>
              </a:lnSpc>
              <a:spcBef>
                <a:spcPts val="200"/>
              </a:spcBef>
              <a:spcAft>
                <a:spcPts val="0"/>
              </a:spcAft>
              <a:buClr>
                <a:schemeClr val="dk1"/>
              </a:buClr>
              <a:buSzPts val="900"/>
              <a:buChar char="•"/>
              <a:defRPr sz="900"/>
            </a:lvl3pPr>
            <a:lvl4pPr marL="1828754" lvl="3" indent="-279393" algn="l" rtl="0">
              <a:lnSpc>
                <a:spcPct val="90000"/>
              </a:lnSpc>
              <a:spcBef>
                <a:spcPts val="200"/>
              </a:spcBef>
              <a:spcAft>
                <a:spcPts val="0"/>
              </a:spcAft>
              <a:buClr>
                <a:schemeClr val="dk1"/>
              </a:buClr>
              <a:buSzPts val="800"/>
              <a:buChar char="•"/>
              <a:defRPr sz="800"/>
            </a:lvl4pPr>
            <a:lvl5pPr marL="2285943" lvl="4" indent="-279393" algn="l" rtl="0">
              <a:lnSpc>
                <a:spcPct val="90000"/>
              </a:lnSpc>
              <a:spcBef>
                <a:spcPts val="200"/>
              </a:spcBef>
              <a:spcAft>
                <a:spcPts val="0"/>
              </a:spcAft>
              <a:buClr>
                <a:schemeClr val="dk1"/>
              </a:buClr>
              <a:buSzPts val="800"/>
              <a:buChar char="•"/>
              <a:defRPr sz="800"/>
            </a:lvl5pPr>
            <a:lvl6pPr marL="2743132" lvl="5" indent="-317492" algn="l" rtl="0">
              <a:spcBef>
                <a:spcPts val="300"/>
              </a:spcBef>
              <a:spcAft>
                <a:spcPts val="0"/>
              </a:spcAft>
              <a:buClr>
                <a:schemeClr val="dk1"/>
              </a:buClr>
              <a:buSzPts val="1400"/>
              <a:buChar char="•"/>
              <a:defRPr/>
            </a:lvl6pPr>
            <a:lvl7pPr marL="3200320" lvl="6" indent="-317492" algn="l" rtl="0">
              <a:spcBef>
                <a:spcPts val="300"/>
              </a:spcBef>
              <a:spcAft>
                <a:spcPts val="0"/>
              </a:spcAft>
              <a:buClr>
                <a:schemeClr val="dk1"/>
              </a:buClr>
              <a:buSzPts val="1400"/>
              <a:buChar char="•"/>
              <a:defRPr/>
            </a:lvl7pPr>
            <a:lvl8pPr marL="3657509" lvl="7" indent="-317492" algn="l" rtl="0">
              <a:spcBef>
                <a:spcPts val="300"/>
              </a:spcBef>
              <a:spcAft>
                <a:spcPts val="0"/>
              </a:spcAft>
              <a:buClr>
                <a:schemeClr val="dk1"/>
              </a:buClr>
              <a:buSzPts val="1400"/>
              <a:buChar char="•"/>
              <a:defRPr/>
            </a:lvl8pPr>
            <a:lvl9pPr marL="4114697" lvl="8" indent="-317492" algn="l" rtl="0">
              <a:spcBef>
                <a:spcPts val="300"/>
              </a:spcBef>
              <a:spcAft>
                <a:spcPts val="0"/>
              </a:spcAft>
              <a:buClr>
                <a:schemeClr val="dk1"/>
              </a:buClr>
              <a:buSzPts val="1400"/>
              <a:buChar char="•"/>
              <a:defRPr/>
            </a:lvl9pPr>
          </a:lstStyle>
          <a:p>
            <a:endParaRPr/>
          </a:p>
        </p:txBody>
      </p:sp>
      <p:sp>
        <p:nvSpPr>
          <p:cNvPr id="255" name="Google Shape;255;p41"/>
          <p:cNvSpPr txBox="1">
            <a:spLocks noGrp="1"/>
          </p:cNvSpPr>
          <p:nvPr>
            <p:ph type="body" idx="8"/>
          </p:nvPr>
        </p:nvSpPr>
        <p:spPr>
          <a:xfrm>
            <a:off x="336129" y="2935516"/>
            <a:ext cx="4116000" cy="390900"/>
          </a:xfrm>
          <a:prstGeom prst="rect">
            <a:avLst/>
          </a:prstGeom>
          <a:solidFill>
            <a:schemeClr val="lt1"/>
          </a:solidFill>
          <a:ln>
            <a:noFill/>
          </a:ln>
          <a:effectLst>
            <a:outerShdw dist="12700" dir="16200000" rotWithShape="0">
              <a:srgbClr val="BFBFBF"/>
            </a:outerShdw>
          </a:effectLst>
        </p:spPr>
        <p:txBody>
          <a:bodyPr spcFirstLastPara="1" wrap="square" lIns="0" tIns="68575" rIns="0" bIns="34275" anchor="t" anchorCtr="0">
            <a:noAutofit/>
          </a:bodyPr>
          <a:lstStyle>
            <a:lvl1pPr marL="457189" lvl="0" indent="-228594" algn="l" rtl="0">
              <a:lnSpc>
                <a:spcPct val="90000"/>
              </a:lnSpc>
              <a:spcBef>
                <a:spcPts val="0"/>
              </a:spcBef>
              <a:spcAft>
                <a:spcPts val="0"/>
              </a:spcAft>
              <a:buClr>
                <a:schemeClr val="accent1"/>
              </a:buClr>
              <a:buSzPts val="1400"/>
              <a:buNone/>
              <a:defRPr sz="1400" b="1">
                <a:solidFill>
                  <a:schemeClr val="accent1"/>
                </a:solidFill>
              </a:defRPr>
            </a:lvl1pPr>
            <a:lvl2pPr marL="914378" lvl="1" indent="-317492" algn="l" rtl="0">
              <a:lnSpc>
                <a:spcPct val="90000"/>
              </a:lnSpc>
              <a:spcBef>
                <a:spcPts val="800"/>
              </a:spcBef>
              <a:spcAft>
                <a:spcPts val="0"/>
              </a:spcAft>
              <a:buClr>
                <a:schemeClr val="dk1"/>
              </a:buClr>
              <a:buSzPts val="1400"/>
              <a:buChar char="•"/>
              <a:defRPr/>
            </a:lvl2pPr>
            <a:lvl3pPr marL="1371566" lvl="2" indent="-317492" algn="l" rtl="0">
              <a:lnSpc>
                <a:spcPct val="90000"/>
              </a:lnSpc>
              <a:spcBef>
                <a:spcPts val="400"/>
              </a:spcBef>
              <a:spcAft>
                <a:spcPts val="0"/>
              </a:spcAft>
              <a:buClr>
                <a:schemeClr val="dk1"/>
              </a:buClr>
              <a:buSzPts val="1400"/>
              <a:buChar char="•"/>
              <a:defRPr/>
            </a:lvl3pPr>
            <a:lvl4pPr marL="1828754" lvl="3" indent="-317492" algn="l" rtl="0">
              <a:lnSpc>
                <a:spcPct val="90000"/>
              </a:lnSpc>
              <a:spcBef>
                <a:spcPts val="200"/>
              </a:spcBef>
              <a:spcAft>
                <a:spcPts val="0"/>
              </a:spcAft>
              <a:buClr>
                <a:schemeClr val="dk1"/>
              </a:buClr>
              <a:buSzPts val="1400"/>
              <a:buChar char="•"/>
              <a:defRPr/>
            </a:lvl4pPr>
            <a:lvl5pPr marL="2285943" lvl="4" indent="-317492" algn="l" rtl="0">
              <a:lnSpc>
                <a:spcPct val="90000"/>
              </a:lnSpc>
              <a:spcBef>
                <a:spcPts val="100"/>
              </a:spcBef>
              <a:spcAft>
                <a:spcPts val="0"/>
              </a:spcAft>
              <a:buClr>
                <a:schemeClr val="dk1"/>
              </a:buClr>
              <a:buSzPts val="1400"/>
              <a:buChar char="•"/>
              <a:defRPr/>
            </a:lvl5pPr>
            <a:lvl6pPr marL="2743132" lvl="5" indent="-317492" algn="l" rtl="0">
              <a:spcBef>
                <a:spcPts val="300"/>
              </a:spcBef>
              <a:spcAft>
                <a:spcPts val="0"/>
              </a:spcAft>
              <a:buClr>
                <a:schemeClr val="dk1"/>
              </a:buClr>
              <a:buSzPts val="1400"/>
              <a:buChar char="•"/>
              <a:defRPr/>
            </a:lvl6pPr>
            <a:lvl7pPr marL="3200320" lvl="6" indent="-317492" algn="l" rtl="0">
              <a:spcBef>
                <a:spcPts val="300"/>
              </a:spcBef>
              <a:spcAft>
                <a:spcPts val="0"/>
              </a:spcAft>
              <a:buClr>
                <a:schemeClr val="dk1"/>
              </a:buClr>
              <a:buSzPts val="1400"/>
              <a:buChar char="•"/>
              <a:defRPr/>
            </a:lvl7pPr>
            <a:lvl8pPr marL="3657509" lvl="7" indent="-317492" algn="l" rtl="0">
              <a:spcBef>
                <a:spcPts val="300"/>
              </a:spcBef>
              <a:spcAft>
                <a:spcPts val="0"/>
              </a:spcAft>
              <a:buClr>
                <a:schemeClr val="dk1"/>
              </a:buClr>
              <a:buSzPts val="1400"/>
              <a:buChar char="•"/>
              <a:defRPr/>
            </a:lvl8pPr>
            <a:lvl9pPr marL="4114697" lvl="8" indent="-317492" algn="l" rtl="0">
              <a:spcBef>
                <a:spcPts val="300"/>
              </a:spcBef>
              <a:spcAft>
                <a:spcPts val="0"/>
              </a:spcAft>
              <a:buClr>
                <a:schemeClr val="dk1"/>
              </a:buClr>
              <a:buSzPts val="1400"/>
              <a:buChar char="•"/>
              <a:defRPr/>
            </a:lvl9pPr>
          </a:lstStyle>
          <a:p>
            <a:endParaRPr/>
          </a:p>
        </p:txBody>
      </p:sp>
      <p:sp>
        <p:nvSpPr>
          <p:cNvPr id="256" name="Google Shape;256;p41"/>
          <p:cNvSpPr txBox="1">
            <a:spLocks noGrp="1"/>
          </p:cNvSpPr>
          <p:nvPr>
            <p:ph type="body" idx="9"/>
          </p:nvPr>
        </p:nvSpPr>
        <p:spPr>
          <a:xfrm>
            <a:off x="4698441" y="3353562"/>
            <a:ext cx="4116000" cy="957300"/>
          </a:xfrm>
          <a:prstGeom prst="rect">
            <a:avLst/>
          </a:prstGeom>
          <a:noFill/>
          <a:ln>
            <a:noFill/>
          </a:ln>
        </p:spPr>
        <p:txBody>
          <a:bodyPr spcFirstLastPara="1" wrap="square" lIns="34275" tIns="34275" rIns="34275" bIns="34275" anchor="t" anchorCtr="0">
            <a:noAutofit/>
          </a:bodyPr>
          <a:lstStyle>
            <a:lvl1pPr marL="457189" lvl="0" indent="-304793" algn="l" rtl="0">
              <a:lnSpc>
                <a:spcPct val="90000"/>
              </a:lnSpc>
              <a:spcBef>
                <a:spcPts val="800"/>
              </a:spcBef>
              <a:spcAft>
                <a:spcPts val="0"/>
              </a:spcAft>
              <a:buClr>
                <a:schemeClr val="dk1"/>
              </a:buClr>
              <a:buSzPts val="1200"/>
              <a:buChar char="•"/>
              <a:defRPr sz="1200"/>
            </a:lvl1pPr>
            <a:lvl2pPr marL="914378" lvl="1" indent="-298442" algn="l" rtl="0">
              <a:lnSpc>
                <a:spcPct val="90000"/>
              </a:lnSpc>
              <a:spcBef>
                <a:spcPts val="400"/>
              </a:spcBef>
              <a:spcAft>
                <a:spcPts val="0"/>
              </a:spcAft>
              <a:buClr>
                <a:schemeClr val="dk1"/>
              </a:buClr>
              <a:buSzPts val="1100"/>
              <a:buChar char="•"/>
              <a:defRPr sz="1100"/>
            </a:lvl2pPr>
            <a:lvl3pPr marL="1371566" lvl="2" indent="-285743" algn="l" rtl="0">
              <a:lnSpc>
                <a:spcPct val="90000"/>
              </a:lnSpc>
              <a:spcBef>
                <a:spcPts val="200"/>
              </a:spcBef>
              <a:spcAft>
                <a:spcPts val="0"/>
              </a:spcAft>
              <a:buClr>
                <a:schemeClr val="dk1"/>
              </a:buClr>
              <a:buSzPts val="900"/>
              <a:buChar char="•"/>
              <a:defRPr sz="900"/>
            </a:lvl3pPr>
            <a:lvl4pPr marL="1828754" lvl="3" indent="-279393" algn="l" rtl="0">
              <a:lnSpc>
                <a:spcPct val="90000"/>
              </a:lnSpc>
              <a:spcBef>
                <a:spcPts val="200"/>
              </a:spcBef>
              <a:spcAft>
                <a:spcPts val="0"/>
              </a:spcAft>
              <a:buClr>
                <a:schemeClr val="dk1"/>
              </a:buClr>
              <a:buSzPts val="800"/>
              <a:buChar char="•"/>
              <a:defRPr sz="800"/>
            </a:lvl4pPr>
            <a:lvl5pPr marL="2285943" lvl="4" indent="-279393" algn="l" rtl="0">
              <a:lnSpc>
                <a:spcPct val="90000"/>
              </a:lnSpc>
              <a:spcBef>
                <a:spcPts val="200"/>
              </a:spcBef>
              <a:spcAft>
                <a:spcPts val="0"/>
              </a:spcAft>
              <a:buClr>
                <a:schemeClr val="dk1"/>
              </a:buClr>
              <a:buSzPts val="800"/>
              <a:buChar char="•"/>
              <a:defRPr sz="800"/>
            </a:lvl5pPr>
            <a:lvl6pPr marL="2743132" lvl="5" indent="-317492" algn="l" rtl="0">
              <a:spcBef>
                <a:spcPts val="300"/>
              </a:spcBef>
              <a:spcAft>
                <a:spcPts val="0"/>
              </a:spcAft>
              <a:buClr>
                <a:schemeClr val="dk1"/>
              </a:buClr>
              <a:buSzPts val="1400"/>
              <a:buChar char="•"/>
              <a:defRPr/>
            </a:lvl6pPr>
            <a:lvl7pPr marL="3200320" lvl="6" indent="-317492" algn="l" rtl="0">
              <a:spcBef>
                <a:spcPts val="300"/>
              </a:spcBef>
              <a:spcAft>
                <a:spcPts val="0"/>
              </a:spcAft>
              <a:buClr>
                <a:schemeClr val="dk1"/>
              </a:buClr>
              <a:buSzPts val="1400"/>
              <a:buChar char="•"/>
              <a:defRPr/>
            </a:lvl7pPr>
            <a:lvl8pPr marL="3657509" lvl="7" indent="-317492" algn="l" rtl="0">
              <a:spcBef>
                <a:spcPts val="300"/>
              </a:spcBef>
              <a:spcAft>
                <a:spcPts val="0"/>
              </a:spcAft>
              <a:buClr>
                <a:schemeClr val="dk1"/>
              </a:buClr>
              <a:buSzPts val="1400"/>
              <a:buChar char="•"/>
              <a:defRPr/>
            </a:lvl8pPr>
            <a:lvl9pPr marL="4114697" lvl="8" indent="-317492" algn="l" rtl="0">
              <a:spcBef>
                <a:spcPts val="300"/>
              </a:spcBef>
              <a:spcAft>
                <a:spcPts val="0"/>
              </a:spcAft>
              <a:buClr>
                <a:schemeClr val="dk1"/>
              </a:buClr>
              <a:buSzPts val="1400"/>
              <a:buChar char="•"/>
              <a:defRPr/>
            </a:lvl9pPr>
          </a:lstStyle>
          <a:p>
            <a:endParaRPr/>
          </a:p>
        </p:txBody>
      </p:sp>
      <p:sp>
        <p:nvSpPr>
          <p:cNvPr id="257" name="Google Shape;257;p41"/>
          <p:cNvSpPr txBox="1">
            <a:spLocks noGrp="1"/>
          </p:cNvSpPr>
          <p:nvPr>
            <p:ph type="body" idx="13"/>
          </p:nvPr>
        </p:nvSpPr>
        <p:spPr>
          <a:xfrm>
            <a:off x="4698441" y="2935516"/>
            <a:ext cx="4116000" cy="390900"/>
          </a:xfrm>
          <a:prstGeom prst="rect">
            <a:avLst/>
          </a:prstGeom>
          <a:solidFill>
            <a:schemeClr val="lt1"/>
          </a:solidFill>
          <a:ln>
            <a:noFill/>
          </a:ln>
          <a:effectLst>
            <a:outerShdw dist="12700" dir="16200000" rotWithShape="0">
              <a:srgbClr val="BFBFBF"/>
            </a:outerShdw>
          </a:effectLst>
        </p:spPr>
        <p:txBody>
          <a:bodyPr spcFirstLastPara="1" wrap="square" lIns="0" tIns="68575" rIns="0" bIns="34275" anchor="t" anchorCtr="0">
            <a:noAutofit/>
          </a:bodyPr>
          <a:lstStyle>
            <a:lvl1pPr marL="457189" lvl="0" indent="-228594" algn="l" rtl="0">
              <a:lnSpc>
                <a:spcPct val="90000"/>
              </a:lnSpc>
              <a:spcBef>
                <a:spcPts val="0"/>
              </a:spcBef>
              <a:spcAft>
                <a:spcPts val="0"/>
              </a:spcAft>
              <a:buClr>
                <a:schemeClr val="accent1"/>
              </a:buClr>
              <a:buSzPts val="1400"/>
              <a:buNone/>
              <a:defRPr sz="1400" b="1">
                <a:solidFill>
                  <a:schemeClr val="accent1"/>
                </a:solidFill>
              </a:defRPr>
            </a:lvl1pPr>
            <a:lvl2pPr marL="914378" lvl="1" indent="-317492" algn="l" rtl="0">
              <a:lnSpc>
                <a:spcPct val="90000"/>
              </a:lnSpc>
              <a:spcBef>
                <a:spcPts val="800"/>
              </a:spcBef>
              <a:spcAft>
                <a:spcPts val="0"/>
              </a:spcAft>
              <a:buClr>
                <a:schemeClr val="dk1"/>
              </a:buClr>
              <a:buSzPts val="1400"/>
              <a:buChar char="•"/>
              <a:defRPr/>
            </a:lvl2pPr>
            <a:lvl3pPr marL="1371566" lvl="2" indent="-317492" algn="l" rtl="0">
              <a:lnSpc>
                <a:spcPct val="90000"/>
              </a:lnSpc>
              <a:spcBef>
                <a:spcPts val="400"/>
              </a:spcBef>
              <a:spcAft>
                <a:spcPts val="0"/>
              </a:spcAft>
              <a:buClr>
                <a:schemeClr val="dk1"/>
              </a:buClr>
              <a:buSzPts val="1400"/>
              <a:buChar char="•"/>
              <a:defRPr/>
            </a:lvl3pPr>
            <a:lvl4pPr marL="1828754" lvl="3" indent="-317492" algn="l" rtl="0">
              <a:lnSpc>
                <a:spcPct val="90000"/>
              </a:lnSpc>
              <a:spcBef>
                <a:spcPts val="200"/>
              </a:spcBef>
              <a:spcAft>
                <a:spcPts val="0"/>
              </a:spcAft>
              <a:buClr>
                <a:schemeClr val="dk1"/>
              </a:buClr>
              <a:buSzPts val="1400"/>
              <a:buChar char="•"/>
              <a:defRPr/>
            </a:lvl4pPr>
            <a:lvl5pPr marL="2285943" lvl="4" indent="-317492" algn="l" rtl="0">
              <a:lnSpc>
                <a:spcPct val="90000"/>
              </a:lnSpc>
              <a:spcBef>
                <a:spcPts val="100"/>
              </a:spcBef>
              <a:spcAft>
                <a:spcPts val="0"/>
              </a:spcAft>
              <a:buClr>
                <a:schemeClr val="dk1"/>
              </a:buClr>
              <a:buSzPts val="1400"/>
              <a:buChar char="•"/>
              <a:defRPr/>
            </a:lvl5pPr>
            <a:lvl6pPr marL="2743132" lvl="5" indent="-317492" algn="l" rtl="0">
              <a:spcBef>
                <a:spcPts val="300"/>
              </a:spcBef>
              <a:spcAft>
                <a:spcPts val="0"/>
              </a:spcAft>
              <a:buClr>
                <a:schemeClr val="dk1"/>
              </a:buClr>
              <a:buSzPts val="1400"/>
              <a:buChar char="•"/>
              <a:defRPr/>
            </a:lvl6pPr>
            <a:lvl7pPr marL="3200320" lvl="6" indent="-317492" algn="l" rtl="0">
              <a:spcBef>
                <a:spcPts val="300"/>
              </a:spcBef>
              <a:spcAft>
                <a:spcPts val="0"/>
              </a:spcAft>
              <a:buClr>
                <a:schemeClr val="dk1"/>
              </a:buClr>
              <a:buSzPts val="1400"/>
              <a:buChar char="•"/>
              <a:defRPr/>
            </a:lvl7pPr>
            <a:lvl8pPr marL="3657509" lvl="7" indent="-317492" algn="l" rtl="0">
              <a:spcBef>
                <a:spcPts val="300"/>
              </a:spcBef>
              <a:spcAft>
                <a:spcPts val="0"/>
              </a:spcAft>
              <a:buClr>
                <a:schemeClr val="dk1"/>
              </a:buClr>
              <a:buSzPts val="1400"/>
              <a:buChar char="•"/>
              <a:defRPr/>
            </a:lvl8pPr>
            <a:lvl9pPr marL="4114697" lvl="8" indent="-317492" algn="l" rtl="0">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Section Divider Slide">
  <p:cSld name="Section Divider Slide">
    <p:bg>
      <p:bgPr>
        <a:solidFill>
          <a:srgbClr val="F2F2F2"/>
        </a:solidFill>
        <a:effectLst/>
      </p:bgPr>
    </p:bg>
    <p:spTree>
      <p:nvGrpSpPr>
        <p:cNvPr id="1" name="Shape 176"/>
        <p:cNvGrpSpPr/>
        <p:nvPr/>
      </p:nvGrpSpPr>
      <p:grpSpPr>
        <a:xfrm>
          <a:off x="0" y="0"/>
          <a:ext cx="0" cy="0"/>
          <a:chOff x="0" y="0"/>
          <a:chExt cx="0" cy="0"/>
        </a:xfrm>
      </p:grpSpPr>
      <p:pic>
        <p:nvPicPr>
          <p:cNvPr id="177" name="Google Shape;177;p31" descr="A picture containing accessory, umbrella, sunglasses, spectacles&#10;&#10;Description automatically generated"/>
          <p:cNvPicPr preferRelativeResize="0"/>
          <p:nvPr/>
        </p:nvPicPr>
        <p:blipFill rotWithShape="1">
          <a:blip r:embed="rId2">
            <a:alphaModFix/>
          </a:blip>
          <a:srcRect/>
          <a:stretch/>
        </p:blipFill>
        <p:spPr>
          <a:xfrm>
            <a:off x="0" y="0"/>
            <a:ext cx="9141620" cy="5142160"/>
          </a:xfrm>
          <a:prstGeom prst="rect">
            <a:avLst/>
          </a:prstGeom>
          <a:noFill/>
          <a:ln>
            <a:noFill/>
          </a:ln>
        </p:spPr>
      </p:pic>
      <p:sp>
        <p:nvSpPr>
          <p:cNvPr id="178" name="Google Shape;178;p31"/>
          <p:cNvSpPr txBox="1">
            <a:spLocks noGrp="1"/>
          </p:cNvSpPr>
          <p:nvPr>
            <p:ph type="body" idx="1"/>
          </p:nvPr>
        </p:nvSpPr>
        <p:spPr>
          <a:xfrm>
            <a:off x="336130" y="3161538"/>
            <a:ext cx="3176100" cy="6792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500"/>
              </a:spcBef>
              <a:spcAft>
                <a:spcPts val="0"/>
              </a:spcAft>
              <a:buClr>
                <a:schemeClr val="dk1"/>
              </a:buClr>
              <a:buSzPts val="1400"/>
              <a:buNone/>
              <a:defRPr sz="1400">
                <a:solidFill>
                  <a:schemeClr val="dk1"/>
                </a:solidFill>
                <a:latin typeface="Arial"/>
                <a:ea typeface="Arial"/>
                <a:cs typeface="Arial"/>
                <a:sym typeface="Arial"/>
              </a:defRPr>
            </a:lvl1pPr>
            <a:lvl2pPr marL="914400" lvl="1" indent="-228600" algn="l" rtl="0">
              <a:lnSpc>
                <a:spcPct val="90000"/>
              </a:lnSpc>
              <a:spcBef>
                <a:spcPts val="800"/>
              </a:spcBef>
              <a:spcAft>
                <a:spcPts val="0"/>
              </a:spcAft>
              <a:buClr>
                <a:schemeClr val="dk1"/>
              </a:buClr>
              <a:buSzPts val="1400"/>
              <a:buNone/>
              <a:defRPr/>
            </a:lvl2pPr>
            <a:lvl3pPr marL="1371600" lvl="2" indent="-228600" algn="l" rtl="0">
              <a:lnSpc>
                <a:spcPct val="90000"/>
              </a:lnSpc>
              <a:spcBef>
                <a:spcPts val="400"/>
              </a:spcBef>
              <a:spcAft>
                <a:spcPts val="0"/>
              </a:spcAft>
              <a:buClr>
                <a:schemeClr val="dk1"/>
              </a:buClr>
              <a:buSzPts val="1200"/>
              <a:buNone/>
              <a:defRPr/>
            </a:lvl3pPr>
            <a:lvl4pPr marL="1828800" lvl="3" indent="-228600" algn="l" rtl="0">
              <a:lnSpc>
                <a:spcPct val="90000"/>
              </a:lnSpc>
              <a:spcBef>
                <a:spcPts val="200"/>
              </a:spcBef>
              <a:spcAft>
                <a:spcPts val="0"/>
              </a:spcAft>
              <a:buClr>
                <a:schemeClr val="dk1"/>
              </a:buClr>
              <a:buSzPts val="1100"/>
              <a:buNone/>
              <a:defRPr/>
            </a:lvl4pPr>
            <a:lvl5pPr marL="2286000" lvl="4" indent="-228600" algn="l" rtl="0">
              <a:lnSpc>
                <a:spcPct val="90000"/>
              </a:lnSpc>
              <a:spcBef>
                <a:spcPts val="100"/>
              </a:spcBef>
              <a:spcAft>
                <a:spcPts val="0"/>
              </a:spcAft>
              <a:buClr>
                <a:schemeClr val="dk1"/>
              </a:buClr>
              <a:buSzPts val="900"/>
              <a:buNone/>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179" name="Google Shape;179;p31"/>
          <p:cNvSpPr txBox="1">
            <a:spLocks noGrp="1"/>
          </p:cNvSpPr>
          <p:nvPr>
            <p:ph type="ctrTitle"/>
          </p:nvPr>
        </p:nvSpPr>
        <p:spPr>
          <a:xfrm>
            <a:off x="336130" y="1920240"/>
            <a:ext cx="3176100" cy="1131600"/>
          </a:xfrm>
          <a:prstGeom prst="rect">
            <a:avLst/>
          </a:prstGeom>
          <a:noFill/>
          <a:ln>
            <a:noFill/>
          </a:ln>
        </p:spPr>
        <p:txBody>
          <a:bodyPr spcFirstLastPara="1" wrap="square" lIns="0" tIns="0" rIns="0" bIns="0" anchor="b" anchorCtr="0">
            <a:noAutofit/>
          </a:bodyPr>
          <a:lstStyle>
            <a:lvl1pPr lvl="0" algn="l" rtl="0">
              <a:lnSpc>
                <a:spcPct val="85000"/>
              </a:lnSpc>
              <a:spcBef>
                <a:spcPts val="0"/>
              </a:spcBef>
              <a:spcAft>
                <a:spcPts val="0"/>
              </a:spcAft>
              <a:buClr>
                <a:schemeClr val="dk1"/>
              </a:buClr>
              <a:buSzPts val="2100"/>
              <a:buFont typeface="Arial"/>
              <a:buNone/>
              <a:defRPr sz="2100" b="0">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80" name="Google Shape;180;p31"/>
          <p:cNvSpPr/>
          <p:nvPr/>
        </p:nvSpPr>
        <p:spPr>
          <a:xfrm>
            <a:off x="0" y="4662112"/>
            <a:ext cx="9144000" cy="481200"/>
          </a:xfrm>
          <a:prstGeom prst="rect">
            <a:avLst/>
          </a:prstGeom>
          <a:solidFill>
            <a:schemeClr val="lt1"/>
          </a:solidFill>
          <a:ln>
            <a:noFill/>
          </a:ln>
        </p:spPr>
        <p:txBody>
          <a:bodyPr spcFirstLastPara="1" wrap="square" lIns="91400" tIns="91400" rIns="91400" bIns="91400" anchor="ctr" anchorCtr="0">
            <a:noAutofit/>
          </a:bodyPr>
          <a:lstStyle/>
          <a:p>
            <a:pPr marL="0" marR="0" lvl="0" indent="0" algn="l" rtl="0">
              <a:spcBef>
                <a:spcPts val="0"/>
              </a:spcBef>
              <a:spcAft>
                <a:spcPts val="0"/>
              </a:spcAft>
              <a:buClr>
                <a:schemeClr val="dk1"/>
              </a:buClr>
              <a:buSzPts val="1900"/>
              <a:buFont typeface="Arial"/>
              <a:buNone/>
            </a:pPr>
            <a:endParaRPr sz="1900" b="0" i="0" u="none" strike="noStrike" cap="none">
              <a:solidFill>
                <a:schemeClr val="dk1"/>
              </a:solidFill>
              <a:latin typeface="Arial"/>
              <a:ea typeface="Arial"/>
              <a:cs typeface="Arial"/>
              <a:sym typeface="Arial"/>
            </a:endParaRPr>
          </a:p>
        </p:txBody>
      </p:sp>
      <p:pic>
        <p:nvPicPr>
          <p:cNvPr id="181" name="Google Shape;181;p31"/>
          <p:cNvPicPr preferRelativeResize="0"/>
          <p:nvPr/>
        </p:nvPicPr>
        <p:blipFill rotWithShape="1">
          <a:blip r:embed="rId3">
            <a:alphaModFix/>
          </a:blip>
          <a:srcRect t="787" b="787"/>
          <a:stretch/>
        </p:blipFill>
        <p:spPr>
          <a:xfrm>
            <a:off x="335186" y="4759997"/>
            <a:ext cx="685800" cy="278858"/>
          </a:xfrm>
          <a:prstGeom prst="rect">
            <a:avLst/>
          </a:prstGeom>
          <a:noFill/>
          <a:ln>
            <a:noFill/>
          </a:ln>
        </p:spPr>
      </p:pic>
      <p:sp>
        <p:nvSpPr>
          <p:cNvPr id="182" name="Google Shape;182;p31"/>
          <p:cNvSpPr txBox="1"/>
          <p:nvPr/>
        </p:nvSpPr>
        <p:spPr>
          <a:xfrm>
            <a:off x="8599743" y="4727697"/>
            <a:ext cx="207300" cy="251400"/>
          </a:xfrm>
          <a:prstGeom prst="rect">
            <a:avLst/>
          </a:prstGeom>
          <a:noFill/>
          <a:ln>
            <a:noFill/>
          </a:ln>
        </p:spPr>
        <p:txBody>
          <a:bodyPr spcFirstLastPara="1" wrap="square" lIns="0" tIns="0" rIns="0" bIns="0" anchor="b" anchorCtr="0">
            <a:noAutofit/>
          </a:bodyPr>
          <a:lstStyle/>
          <a:p>
            <a:pPr marL="0" marR="0" lvl="0" indent="0" algn="r" rtl="0">
              <a:lnSpc>
                <a:spcPct val="90000"/>
              </a:lnSpc>
              <a:spcBef>
                <a:spcPts val="0"/>
              </a:spcBef>
              <a:spcAft>
                <a:spcPts val="0"/>
              </a:spcAft>
              <a:buNone/>
            </a:pPr>
            <a:fld id="{00000000-1234-1234-1234-123412341234}" type="slidenum">
              <a:rPr lang="en" sz="600" b="0" i="0" u="none" strike="noStrike" cap="none">
                <a:solidFill>
                  <a:srgbClr val="A1AAB1"/>
                </a:solidFill>
                <a:latin typeface="Arial"/>
                <a:ea typeface="Arial"/>
                <a:cs typeface="Arial"/>
                <a:sym typeface="Arial"/>
              </a:rPr>
              <a:t>‹#›</a:t>
            </a:fld>
            <a:endParaRPr sz="600" b="0" i="0" u="none" strike="noStrike" cap="none">
              <a:solidFill>
                <a:srgbClr val="A1AAB1"/>
              </a:solidFill>
              <a:latin typeface="Arial"/>
              <a:ea typeface="Arial"/>
              <a:cs typeface="Arial"/>
              <a:sym typeface="Arial"/>
            </a:endParaRPr>
          </a:p>
        </p:txBody>
      </p:sp>
      <p:sp>
        <p:nvSpPr>
          <p:cNvPr id="183" name="Google Shape;183;p31"/>
          <p:cNvSpPr txBox="1"/>
          <p:nvPr/>
        </p:nvSpPr>
        <p:spPr>
          <a:xfrm>
            <a:off x="4572000" y="4727697"/>
            <a:ext cx="4011600" cy="251400"/>
          </a:xfrm>
          <a:prstGeom prst="rect">
            <a:avLst/>
          </a:prstGeom>
          <a:noFill/>
          <a:ln>
            <a:noFill/>
          </a:ln>
        </p:spPr>
        <p:txBody>
          <a:bodyPr spcFirstLastPara="1" wrap="square" lIns="0" tIns="0" rIns="0" bIns="0" anchor="b" anchorCtr="0">
            <a:noAutofit/>
          </a:bodyPr>
          <a:lstStyle/>
          <a:p>
            <a:pPr marL="0" marR="0" lvl="0" indent="0" algn="r" rtl="0">
              <a:lnSpc>
                <a:spcPct val="90000"/>
              </a:lnSpc>
              <a:spcBef>
                <a:spcPts val="0"/>
              </a:spcBef>
              <a:spcAft>
                <a:spcPts val="0"/>
              </a:spcAft>
              <a:buClr>
                <a:srgbClr val="A1AAB1"/>
              </a:buClr>
              <a:buSzPts val="600"/>
              <a:buFont typeface="Arial"/>
              <a:buNone/>
            </a:pPr>
            <a:r>
              <a:rPr lang="en" sz="600" b="0" i="0" u="none" strike="noStrike" cap="none">
                <a:solidFill>
                  <a:srgbClr val="A1AAB1"/>
                </a:solidFill>
                <a:latin typeface="Arial"/>
                <a:ea typeface="Arial"/>
                <a:cs typeface="Arial"/>
                <a:sym typeface="Arial"/>
              </a:rPr>
              <a:t>Confidential</a:t>
            </a:r>
            <a:endParaRPr sz="600" b="1" i="0" u="none" strike="noStrike" cap="none">
              <a:solidFill>
                <a:srgbClr val="A1AAB1"/>
              </a:solidFill>
              <a:latin typeface="Arial"/>
              <a:ea typeface="Arial"/>
              <a:cs typeface="Arial"/>
              <a:sym typeface="Arial"/>
            </a:endParaRPr>
          </a:p>
        </p:txBody>
      </p:sp>
      <p:sp>
        <p:nvSpPr>
          <p:cNvPr id="184" name="Google Shape;184;p31"/>
          <p:cNvSpPr txBox="1"/>
          <p:nvPr/>
        </p:nvSpPr>
        <p:spPr>
          <a:xfrm>
            <a:off x="1296500" y="4727697"/>
            <a:ext cx="3107400" cy="25140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Clr>
                <a:schemeClr val="dk1"/>
              </a:buClr>
              <a:buSzPts val="600"/>
              <a:buFont typeface="Arial"/>
              <a:buNone/>
            </a:pPr>
            <a:r>
              <a:rPr lang="en" sz="600" b="0" i="0" u="none" strike="noStrike" cap="none">
                <a:solidFill>
                  <a:srgbClr val="0000C9"/>
                </a:solidFill>
                <a:latin typeface="Arial"/>
                <a:ea typeface="Arial"/>
                <a:cs typeface="Arial"/>
                <a:sym typeface="Arial"/>
              </a:rPr>
              <a:t>Breakthroughs that change patients’ lives</a:t>
            </a:r>
            <a:endParaRPr sz="11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80" name="Google Shape;80;p16"/>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1" name="Google Shape;81;p16"/>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2" name="Google Shape;82;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83" name="Google Shape;83;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84" name="Google Shape;84;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85"/>
        <p:cNvGrpSpPr/>
        <p:nvPr/>
      </p:nvGrpSpPr>
      <p:grpSpPr>
        <a:xfrm>
          <a:off x="0" y="0"/>
          <a:ext cx="0" cy="0"/>
          <a:chOff x="0" y="0"/>
          <a:chExt cx="0" cy="0"/>
        </a:xfrm>
      </p:grpSpPr>
      <p:sp>
        <p:nvSpPr>
          <p:cNvPr id="186" name="Google Shape;186;p32"/>
          <p:cNvSpPr txBox="1">
            <a:spLocks noGrp="1"/>
          </p:cNvSpPr>
          <p:nvPr>
            <p:ph type="body" idx="1"/>
          </p:nvPr>
        </p:nvSpPr>
        <p:spPr>
          <a:xfrm>
            <a:off x="336129" y="1351026"/>
            <a:ext cx="8472000" cy="2962500"/>
          </a:xfrm>
          <a:prstGeom prst="rect">
            <a:avLst/>
          </a:prstGeom>
          <a:noFill/>
          <a:ln>
            <a:noFill/>
          </a:ln>
        </p:spPr>
        <p:txBody>
          <a:bodyPr spcFirstLastPara="1" wrap="square" lIns="34275" tIns="34275" rIns="34275" bIns="34275" anchor="t" anchorCtr="0">
            <a:noAutofit/>
          </a:bodyPr>
          <a:lstStyle>
            <a:lvl1pPr marL="457200" lvl="0" indent="-317500" algn="l" rtl="0">
              <a:lnSpc>
                <a:spcPct val="90000"/>
              </a:lnSpc>
              <a:spcBef>
                <a:spcPts val="1500"/>
              </a:spcBef>
              <a:spcAft>
                <a:spcPts val="0"/>
              </a:spcAft>
              <a:buClr>
                <a:schemeClr val="dk1"/>
              </a:buClr>
              <a:buSzPts val="1400"/>
              <a:buChar char="•"/>
              <a:defRPr/>
            </a:lvl1pPr>
            <a:lvl2pPr marL="914400" lvl="1" indent="-317500" algn="l" rtl="0">
              <a:lnSpc>
                <a:spcPct val="90000"/>
              </a:lnSpc>
              <a:spcBef>
                <a:spcPts val="8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200"/>
              </a:spcBef>
              <a:spcAft>
                <a:spcPts val="0"/>
              </a:spcAft>
              <a:buClr>
                <a:schemeClr val="dk1"/>
              </a:buClr>
              <a:buSzPts val="1400"/>
              <a:buChar char="•"/>
              <a:defRPr/>
            </a:lvl4pPr>
            <a:lvl5pPr marL="2286000" lvl="4" indent="-317500" algn="l" rtl="0">
              <a:lnSpc>
                <a:spcPct val="90000"/>
              </a:lnSpc>
              <a:spcBef>
                <a:spcPts val="1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187" name="Google Shape;187;p32"/>
          <p:cNvSpPr txBox="1">
            <a:spLocks noGrp="1"/>
          </p:cNvSpPr>
          <p:nvPr>
            <p:ph type="body" idx="2"/>
          </p:nvPr>
        </p:nvSpPr>
        <p:spPr>
          <a:xfrm>
            <a:off x="336130" y="4354830"/>
            <a:ext cx="8472000" cy="260700"/>
          </a:xfrm>
          <a:prstGeom prst="rect">
            <a:avLst/>
          </a:prstGeom>
          <a:noFill/>
          <a:ln>
            <a:noFill/>
          </a:ln>
        </p:spPr>
        <p:txBody>
          <a:bodyPr spcFirstLastPara="1" wrap="square" lIns="0" tIns="0" rIns="0" bIns="0" anchor="b" anchorCtr="0">
            <a:noAutofit/>
          </a:bodyPr>
          <a:lstStyle>
            <a:lvl1pPr marL="457200" lvl="0" indent="-228600" algn="l" rtl="0">
              <a:lnSpc>
                <a:spcPct val="85000"/>
              </a:lnSpc>
              <a:spcBef>
                <a:spcPts val="200"/>
              </a:spcBef>
              <a:spcAft>
                <a:spcPts val="0"/>
              </a:spcAft>
              <a:buClr>
                <a:schemeClr val="accent2"/>
              </a:buClr>
              <a:buSzPts val="500"/>
              <a:buFont typeface="Arial"/>
              <a:buNone/>
              <a:defRPr sz="600">
                <a:solidFill>
                  <a:srgbClr val="A1AAB1"/>
                </a:solidFill>
                <a:latin typeface="Arial"/>
                <a:ea typeface="Arial"/>
                <a:cs typeface="Arial"/>
                <a:sym typeface="Arial"/>
              </a:defRPr>
            </a:lvl1pPr>
            <a:lvl2pPr marL="914400" lvl="1" indent="-317500" algn="l" rtl="0">
              <a:lnSpc>
                <a:spcPct val="90000"/>
              </a:lnSpc>
              <a:spcBef>
                <a:spcPts val="8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200"/>
              </a:spcBef>
              <a:spcAft>
                <a:spcPts val="0"/>
              </a:spcAft>
              <a:buClr>
                <a:schemeClr val="dk1"/>
              </a:buClr>
              <a:buSzPts val="1400"/>
              <a:buChar char="•"/>
              <a:defRPr/>
            </a:lvl4pPr>
            <a:lvl5pPr marL="2286000" lvl="4" indent="-317500" algn="l" rtl="0">
              <a:lnSpc>
                <a:spcPct val="90000"/>
              </a:lnSpc>
              <a:spcBef>
                <a:spcPts val="1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188" name="Google Shape;188;p32"/>
          <p:cNvSpPr txBox="1">
            <a:spLocks noGrp="1"/>
          </p:cNvSpPr>
          <p:nvPr>
            <p:ph type="body" idx="3"/>
          </p:nvPr>
        </p:nvSpPr>
        <p:spPr>
          <a:xfrm>
            <a:off x="336129" y="980694"/>
            <a:ext cx="8472000" cy="297600"/>
          </a:xfrm>
          <a:prstGeom prst="rect">
            <a:avLst/>
          </a:prstGeom>
          <a:noFill/>
          <a:ln>
            <a:noFill/>
          </a:ln>
        </p:spPr>
        <p:txBody>
          <a:bodyPr spcFirstLastPara="1" wrap="square" lIns="0" tIns="34275" rIns="0" bIns="34275" anchor="t" anchorCtr="0">
            <a:noAutofit/>
          </a:bodyPr>
          <a:lstStyle>
            <a:lvl1pPr marL="457200" lvl="0" indent="-228600" algn="l" rtl="0">
              <a:lnSpc>
                <a:spcPct val="85000"/>
              </a:lnSpc>
              <a:spcBef>
                <a:spcPts val="0"/>
              </a:spcBef>
              <a:spcAft>
                <a:spcPts val="0"/>
              </a:spcAft>
              <a:buClr>
                <a:srgbClr val="7F7F7F"/>
              </a:buClr>
              <a:buSzPts val="1500"/>
              <a:buNone/>
              <a:defRPr sz="1500" b="0">
                <a:solidFill>
                  <a:srgbClr val="7F7F7F"/>
                </a:solidFill>
                <a:latin typeface="Arial"/>
                <a:ea typeface="Arial"/>
                <a:cs typeface="Arial"/>
                <a:sym typeface="Arial"/>
              </a:defRPr>
            </a:lvl1pPr>
            <a:lvl2pPr marL="914400" lvl="1" indent="-336550"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2pPr>
            <a:lvl3pPr marL="1371600" lvl="2" indent="-336550"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3pPr>
            <a:lvl4pPr marL="1828800" lvl="3" indent="-336550"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4pPr>
            <a:lvl5pPr marL="2286000" lvl="4" indent="-336550"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189" name="Google Shape;189;p32"/>
          <p:cNvSpPr txBox="1">
            <a:spLocks noGrp="1"/>
          </p:cNvSpPr>
          <p:nvPr>
            <p:ph type="title"/>
          </p:nvPr>
        </p:nvSpPr>
        <p:spPr>
          <a:xfrm>
            <a:off x="335186" y="363474"/>
            <a:ext cx="8472000" cy="637800"/>
          </a:xfrm>
          <a:prstGeom prst="rect">
            <a:avLst/>
          </a:prstGeom>
          <a:noFill/>
          <a:ln>
            <a:noFill/>
          </a:ln>
        </p:spPr>
        <p:txBody>
          <a:bodyPr spcFirstLastPara="1" wrap="square" lIns="0" tIns="34275" rIns="0" bIns="34275" anchor="t" anchorCtr="0">
            <a:noAutofit/>
          </a:bodyPr>
          <a:lstStyle>
            <a:lvl1pPr lvl="0" algn="l" rtl="0">
              <a:lnSpc>
                <a:spcPct val="85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190"/>
        <p:cNvGrpSpPr/>
        <p:nvPr/>
      </p:nvGrpSpPr>
      <p:grpSpPr>
        <a:xfrm>
          <a:off x="0" y="0"/>
          <a:ext cx="0" cy="0"/>
          <a:chOff x="0" y="0"/>
          <a:chExt cx="0" cy="0"/>
        </a:xfrm>
      </p:grpSpPr>
      <p:sp>
        <p:nvSpPr>
          <p:cNvPr id="191" name="Google Shape;191;p33"/>
          <p:cNvSpPr txBox="1">
            <a:spLocks noGrp="1"/>
          </p:cNvSpPr>
          <p:nvPr>
            <p:ph type="body" idx="1"/>
          </p:nvPr>
        </p:nvSpPr>
        <p:spPr>
          <a:xfrm>
            <a:off x="336129" y="1351026"/>
            <a:ext cx="8472000" cy="2962500"/>
          </a:xfrm>
          <a:prstGeom prst="rect">
            <a:avLst/>
          </a:prstGeom>
          <a:noFill/>
          <a:ln>
            <a:noFill/>
          </a:ln>
        </p:spPr>
        <p:txBody>
          <a:bodyPr spcFirstLastPara="1" wrap="square" lIns="34275" tIns="34275" rIns="34275" bIns="34275" anchor="t" anchorCtr="0">
            <a:noAutofit/>
          </a:bodyPr>
          <a:lstStyle>
            <a:lvl1pPr marL="457200" lvl="0" indent="-323850" algn="l" rtl="0">
              <a:lnSpc>
                <a:spcPct val="90000"/>
              </a:lnSpc>
              <a:spcBef>
                <a:spcPts val="1500"/>
              </a:spcBef>
              <a:spcAft>
                <a:spcPts val="0"/>
              </a:spcAft>
              <a:buClr>
                <a:schemeClr val="dk1"/>
              </a:buClr>
              <a:buSzPts val="1500"/>
              <a:buFont typeface="Arial"/>
              <a:buAutoNum type="arabicPeriod"/>
              <a:defRPr/>
            </a:lvl1pPr>
            <a:lvl2pPr marL="914400" lvl="1" indent="-317500" algn="l" rtl="0">
              <a:lnSpc>
                <a:spcPct val="90000"/>
              </a:lnSpc>
              <a:spcBef>
                <a:spcPts val="800"/>
              </a:spcBef>
              <a:spcAft>
                <a:spcPts val="0"/>
              </a:spcAft>
              <a:buClr>
                <a:schemeClr val="dk1"/>
              </a:buClr>
              <a:buSzPts val="1400"/>
              <a:buChar char="•"/>
              <a:defRPr/>
            </a:lvl2pPr>
            <a:lvl3pPr marL="1371600" lvl="2" indent="-304800" algn="l" rtl="0">
              <a:lnSpc>
                <a:spcPct val="90000"/>
              </a:lnSpc>
              <a:spcBef>
                <a:spcPts val="400"/>
              </a:spcBef>
              <a:spcAft>
                <a:spcPts val="0"/>
              </a:spcAft>
              <a:buClr>
                <a:schemeClr val="dk1"/>
              </a:buClr>
              <a:buSzPts val="1200"/>
              <a:buChar char="•"/>
              <a:defRPr/>
            </a:lvl3pPr>
            <a:lvl4pPr marL="1828800" lvl="3" indent="-298450" algn="l" rtl="0">
              <a:lnSpc>
                <a:spcPct val="90000"/>
              </a:lnSpc>
              <a:spcBef>
                <a:spcPts val="200"/>
              </a:spcBef>
              <a:spcAft>
                <a:spcPts val="0"/>
              </a:spcAft>
              <a:buClr>
                <a:schemeClr val="dk1"/>
              </a:buClr>
              <a:buSzPts val="1100"/>
              <a:buChar char="•"/>
              <a:defRPr/>
            </a:lvl4pPr>
            <a:lvl5pPr marL="2286000" lvl="4" indent="-285750" algn="l" rtl="0">
              <a:lnSpc>
                <a:spcPct val="90000"/>
              </a:lnSpc>
              <a:spcBef>
                <a:spcPts val="100"/>
              </a:spcBef>
              <a:spcAft>
                <a:spcPts val="0"/>
              </a:spcAft>
              <a:buClr>
                <a:schemeClr val="dk1"/>
              </a:buClr>
              <a:buSzPts val="9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192" name="Google Shape;192;p33"/>
          <p:cNvSpPr txBox="1">
            <a:spLocks noGrp="1"/>
          </p:cNvSpPr>
          <p:nvPr>
            <p:ph type="body" idx="2"/>
          </p:nvPr>
        </p:nvSpPr>
        <p:spPr>
          <a:xfrm>
            <a:off x="336130" y="4354830"/>
            <a:ext cx="8472000" cy="260700"/>
          </a:xfrm>
          <a:prstGeom prst="rect">
            <a:avLst/>
          </a:prstGeom>
          <a:noFill/>
          <a:ln>
            <a:noFill/>
          </a:ln>
        </p:spPr>
        <p:txBody>
          <a:bodyPr spcFirstLastPara="1" wrap="square" lIns="0" tIns="0" rIns="0" bIns="0" anchor="b" anchorCtr="0">
            <a:noAutofit/>
          </a:bodyPr>
          <a:lstStyle>
            <a:lvl1pPr marL="457200" lvl="0" indent="-228600" algn="l" rtl="0">
              <a:lnSpc>
                <a:spcPct val="85000"/>
              </a:lnSpc>
              <a:spcBef>
                <a:spcPts val="200"/>
              </a:spcBef>
              <a:spcAft>
                <a:spcPts val="0"/>
              </a:spcAft>
              <a:buClr>
                <a:schemeClr val="accent2"/>
              </a:buClr>
              <a:buSzPts val="500"/>
              <a:buFont typeface="Arial"/>
              <a:buNone/>
              <a:defRPr sz="600">
                <a:solidFill>
                  <a:srgbClr val="A1AAB1"/>
                </a:solidFill>
                <a:latin typeface="Arial"/>
                <a:ea typeface="Arial"/>
                <a:cs typeface="Arial"/>
                <a:sym typeface="Arial"/>
              </a:defRPr>
            </a:lvl1pPr>
            <a:lvl2pPr marL="914400" lvl="1" indent="-317500" algn="l" rtl="0">
              <a:lnSpc>
                <a:spcPct val="90000"/>
              </a:lnSpc>
              <a:spcBef>
                <a:spcPts val="8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200"/>
              </a:spcBef>
              <a:spcAft>
                <a:spcPts val="0"/>
              </a:spcAft>
              <a:buClr>
                <a:schemeClr val="dk1"/>
              </a:buClr>
              <a:buSzPts val="1400"/>
              <a:buChar char="•"/>
              <a:defRPr/>
            </a:lvl4pPr>
            <a:lvl5pPr marL="2286000" lvl="4" indent="-317500" algn="l" rtl="0">
              <a:lnSpc>
                <a:spcPct val="90000"/>
              </a:lnSpc>
              <a:spcBef>
                <a:spcPts val="1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193" name="Google Shape;193;p33"/>
          <p:cNvSpPr txBox="1">
            <a:spLocks noGrp="1"/>
          </p:cNvSpPr>
          <p:nvPr>
            <p:ph type="body" idx="3"/>
          </p:nvPr>
        </p:nvSpPr>
        <p:spPr>
          <a:xfrm>
            <a:off x="336129" y="980694"/>
            <a:ext cx="8472000" cy="297600"/>
          </a:xfrm>
          <a:prstGeom prst="rect">
            <a:avLst/>
          </a:prstGeom>
          <a:noFill/>
          <a:ln>
            <a:noFill/>
          </a:ln>
        </p:spPr>
        <p:txBody>
          <a:bodyPr spcFirstLastPara="1" wrap="square" lIns="0" tIns="34275" rIns="0" bIns="34275" anchor="t" anchorCtr="0">
            <a:noAutofit/>
          </a:bodyPr>
          <a:lstStyle>
            <a:lvl1pPr marL="457200" lvl="0" indent="-228600" algn="l" rtl="0">
              <a:lnSpc>
                <a:spcPct val="85000"/>
              </a:lnSpc>
              <a:spcBef>
                <a:spcPts val="0"/>
              </a:spcBef>
              <a:spcAft>
                <a:spcPts val="0"/>
              </a:spcAft>
              <a:buClr>
                <a:srgbClr val="7F7F7F"/>
              </a:buClr>
              <a:buSzPts val="1500"/>
              <a:buNone/>
              <a:defRPr sz="1500" b="0">
                <a:solidFill>
                  <a:srgbClr val="7F7F7F"/>
                </a:solidFill>
                <a:latin typeface="Arial"/>
                <a:ea typeface="Arial"/>
                <a:cs typeface="Arial"/>
                <a:sym typeface="Arial"/>
              </a:defRPr>
            </a:lvl1pPr>
            <a:lvl2pPr marL="914400" lvl="1" indent="-336550"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2pPr>
            <a:lvl3pPr marL="1371600" lvl="2" indent="-336550"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3pPr>
            <a:lvl4pPr marL="1828800" lvl="3" indent="-336550"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4pPr>
            <a:lvl5pPr marL="2286000" lvl="4" indent="-336550"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194" name="Google Shape;194;p33"/>
          <p:cNvSpPr txBox="1">
            <a:spLocks noGrp="1"/>
          </p:cNvSpPr>
          <p:nvPr>
            <p:ph type="title"/>
          </p:nvPr>
        </p:nvSpPr>
        <p:spPr>
          <a:xfrm>
            <a:off x="335186" y="363474"/>
            <a:ext cx="8472000" cy="637800"/>
          </a:xfrm>
          <a:prstGeom prst="rect">
            <a:avLst/>
          </a:prstGeom>
          <a:noFill/>
          <a:ln>
            <a:noFill/>
          </a:ln>
        </p:spPr>
        <p:txBody>
          <a:bodyPr spcFirstLastPara="1" wrap="square" lIns="0" tIns="34275" rIns="0" bIns="34275" anchor="t" anchorCtr="0">
            <a:noAutofit/>
          </a:bodyPr>
          <a:lstStyle>
            <a:lvl1pPr lvl="0" algn="l" rtl="0">
              <a:lnSpc>
                <a:spcPct val="85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wo Content ">
  <p:cSld name="Two Content ">
    <p:spTree>
      <p:nvGrpSpPr>
        <p:cNvPr id="1" name="Shape 195"/>
        <p:cNvGrpSpPr/>
        <p:nvPr/>
      </p:nvGrpSpPr>
      <p:grpSpPr>
        <a:xfrm>
          <a:off x="0" y="0"/>
          <a:ext cx="0" cy="0"/>
          <a:chOff x="0" y="0"/>
          <a:chExt cx="0" cy="0"/>
        </a:xfrm>
      </p:grpSpPr>
      <p:sp>
        <p:nvSpPr>
          <p:cNvPr id="196" name="Google Shape;196;p34"/>
          <p:cNvSpPr txBox="1">
            <a:spLocks noGrp="1"/>
          </p:cNvSpPr>
          <p:nvPr>
            <p:ph type="body" idx="1"/>
          </p:nvPr>
        </p:nvSpPr>
        <p:spPr>
          <a:xfrm>
            <a:off x="336130" y="1776222"/>
            <a:ext cx="4116000" cy="2537700"/>
          </a:xfrm>
          <a:prstGeom prst="rect">
            <a:avLst/>
          </a:prstGeom>
          <a:noFill/>
          <a:ln>
            <a:noFill/>
          </a:ln>
        </p:spPr>
        <p:txBody>
          <a:bodyPr spcFirstLastPara="1" wrap="square" lIns="34275" tIns="34275" rIns="34275" bIns="34275" anchor="t" anchorCtr="0">
            <a:noAutofit/>
          </a:bodyPr>
          <a:lstStyle>
            <a:lvl1pPr marL="457200" lvl="0" indent="-304800" algn="l" rtl="0">
              <a:lnSpc>
                <a:spcPct val="90000"/>
              </a:lnSpc>
              <a:spcBef>
                <a:spcPts val="800"/>
              </a:spcBef>
              <a:spcAft>
                <a:spcPts val="0"/>
              </a:spcAft>
              <a:buClr>
                <a:schemeClr val="dk1"/>
              </a:buClr>
              <a:buSzPts val="1200"/>
              <a:buChar char="•"/>
              <a:defRPr sz="1200"/>
            </a:lvl1pPr>
            <a:lvl2pPr marL="914400" lvl="1" indent="-298450" algn="l" rtl="0">
              <a:lnSpc>
                <a:spcPct val="90000"/>
              </a:lnSpc>
              <a:spcBef>
                <a:spcPts val="400"/>
              </a:spcBef>
              <a:spcAft>
                <a:spcPts val="0"/>
              </a:spcAft>
              <a:buClr>
                <a:schemeClr val="dk1"/>
              </a:buClr>
              <a:buSzPts val="1100"/>
              <a:buChar char="•"/>
              <a:defRPr sz="1100"/>
            </a:lvl2pPr>
            <a:lvl3pPr marL="1371600" lvl="2" indent="-285750" algn="l" rtl="0">
              <a:lnSpc>
                <a:spcPct val="90000"/>
              </a:lnSpc>
              <a:spcBef>
                <a:spcPts val="200"/>
              </a:spcBef>
              <a:spcAft>
                <a:spcPts val="0"/>
              </a:spcAft>
              <a:buClr>
                <a:schemeClr val="dk1"/>
              </a:buClr>
              <a:buSzPts val="900"/>
              <a:buChar char="•"/>
              <a:defRPr sz="900"/>
            </a:lvl3pPr>
            <a:lvl4pPr marL="1828800" lvl="3" indent="-279400" algn="l" rtl="0">
              <a:lnSpc>
                <a:spcPct val="90000"/>
              </a:lnSpc>
              <a:spcBef>
                <a:spcPts val="200"/>
              </a:spcBef>
              <a:spcAft>
                <a:spcPts val="0"/>
              </a:spcAft>
              <a:buClr>
                <a:schemeClr val="dk1"/>
              </a:buClr>
              <a:buSzPts val="800"/>
              <a:buChar char="•"/>
              <a:defRPr sz="800"/>
            </a:lvl4pPr>
            <a:lvl5pPr marL="2286000" lvl="4" indent="-279400" algn="l" rtl="0">
              <a:lnSpc>
                <a:spcPct val="90000"/>
              </a:lnSpc>
              <a:spcBef>
                <a:spcPts val="200"/>
              </a:spcBef>
              <a:spcAft>
                <a:spcPts val="0"/>
              </a:spcAft>
              <a:buClr>
                <a:schemeClr val="dk1"/>
              </a:buClr>
              <a:buSzPts val="800"/>
              <a:buChar char="•"/>
              <a:defRPr sz="800"/>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197" name="Google Shape;197;p34"/>
          <p:cNvSpPr txBox="1">
            <a:spLocks noGrp="1"/>
          </p:cNvSpPr>
          <p:nvPr>
            <p:ph type="body" idx="2"/>
          </p:nvPr>
        </p:nvSpPr>
        <p:spPr>
          <a:xfrm>
            <a:off x="336129" y="4354830"/>
            <a:ext cx="8472000" cy="260700"/>
          </a:xfrm>
          <a:prstGeom prst="rect">
            <a:avLst/>
          </a:prstGeom>
          <a:noFill/>
          <a:ln>
            <a:noFill/>
          </a:ln>
        </p:spPr>
        <p:txBody>
          <a:bodyPr spcFirstLastPara="1" wrap="square" lIns="0" tIns="0" rIns="0" bIns="0" anchor="b" anchorCtr="0">
            <a:noAutofit/>
          </a:bodyPr>
          <a:lstStyle>
            <a:lvl1pPr marL="457200" lvl="0" indent="-228600" algn="l" rtl="0">
              <a:lnSpc>
                <a:spcPct val="85000"/>
              </a:lnSpc>
              <a:spcBef>
                <a:spcPts val="200"/>
              </a:spcBef>
              <a:spcAft>
                <a:spcPts val="0"/>
              </a:spcAft>
              <a:buClr>
                <a:schemeClr val="accent2"/>
              </a:buClr>
              <a:buSzPts val="500"/>
              <a:buFont typeface="Arial"/>
              <a:buNone/>
              <a:defRPr sz="600">
                <a:solidFill>
                  <a:srgbClr val="A1AAB1"/>
                </a:solidFill>
                <a:latin typeface="Arial"/>
                <a:ea typeface="Arial"/>
                <a:cs typeface="Arial"/>
                <a:sym typeface="Arial"/>
              </a:defRPr>
            </a:lvl1pPr>
            <a:lvl2pPr marL="914400" lvl="1" indent="-317500" algn="l" rtl="0">
              <a:lnSpc>
                <a:spcPct val="90000"/>
              </a:lnSpc>
              <a:spcBef>
                <a:spcPts val="8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200"/>
              </a:spcBef>
              <a:spcAft>
                <a:spcPts val="0"/>
              </a:spcAft>
              <a:buClr>
                <a:schemeClr val="dk1"/>
              </a:buClr>
              <a:buSzPts val="1400"/>
              <a:buChar char="•"/>
              <a:defRPr/>
            </a:lvl4pPr>
            <a:lvl5pPr marL="2286000" lvl="4" indent="-317500" algn="l" rtl="0">
              <a:lnSpc>
                <a:spcPct val="90000"/>
              </a:lnSpc>
              <a:spcBef>
                <a:spcPts val="1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198" name="Google Shape;198;p34"/>
          <p:cNvSpPr txBox="1">
            <a:spLocks noGrp="1"/>
          </p:cNvSpPr>
          <p:nvPr>
            <p:ph type="body" idx="3"/>
          </p:nvPr>
        </p:nvSpPr>
        <p:spPr>
          <a:xfrm>
            <a:off x="336129" y="980694"/>
            <a:ext cx="8472000" cy="297600"/>
          </a:xfrm>
          <a:prstGeom prst="rect">
            <a:avLst/>
          </a:prstGeom>
          <a:noFill/>
          <a:ln>
            <a:noFill/>
          </a:ln>
        </p:spPr>
        <p:txBody>
          <a:bodyPr spcFirstLastPara="1" wrap="square" lIns="0" tIns="34275" rIns="0" bIns="34275" anchor="t" anchorCtr="0">
            <a:noAutofit/>
          </a:bodyPr>
          <a:lstStyle>
            <a:lvl1pPr marL="457200" lvl="0" indent="-228600" algn="l" rtl="0">
              <a:lnSpc>
                <a:spcPct val="85000"/>
              </a:lnSpc>
              <a:spcBef>
                <a:spcPts val="0"/>
              </a:spcBef>
              <a:spcAft>
                <a:spcPts val="0"/>
              </a:spcAft>
              <a:buClr>
                <a:srgbClr val="7F7F7F"/>
              </a:buClr>
              <a:buSzPts val="1500"/>
              <a:buNone/>
              <a:defRPr sz="1500" b="0">
                <a:solidFill>
                  <a:srgbClr val="7F7F7F"/>
                </a:solidFill>
                <a:latin typeface="Arial"/>
                <a:ea typeface="Arial"/>
                <a:cs typeface="Arial"/>
                <a:sym typeface="Arial"/>
              </a:defRPr>
            </a:lvl1pPr>
            <a:lvl2pPr marL="914400" lvl="1" indent="-336550"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2pPr>
            <a:lvl3pPr marL="1371600" lvl="2" indent="-336550"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3pPr>
            <a:lvl4pPr marL="1828800" lvl="3" indent="-336550"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4pPr>
            <a:lvl5pPr marL="2286000" lvl="4" indent="-336550"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199" name="Google Shape;199;p34"/>
          <p:cNvSpPr txBox="1">
            <a:spLocks noGrp="1"/>
          </p:cNvSpPr>
          <p:nvPr>
            <p:ph type="title"/>
          </p:nvPr>
        </p:nvSpPr>
        <p:spPr>
          <a:xfrm>
            <a:off x="335186" y="363474"/>
            <a:ext cx="8472000" cy="637800"/>
          </a:xfrm>
          <a:prstGeom prst="rect">
            <a:avLst/>
          </a:prstGeom>
          <a:noFill/>
          <a:ln>
            <a:noFill/>
          </a:ln>
        </p:spPr>
        <p:txBody>
          <a:bodyPr spcFirstLastPara="1" wrap="square" lIns="0" tIns="34275" rIns="0" bIns="34275" anchor="t" anchorCtr="0">
            <a:noAutofit/>
          </a:bodyPr>
          <a:lstStyle>
            <a:lvl1pPr lvl="0" algn="l" rtl="0">
              <a:lnSpc>
                <a:spcPct val="85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00" name="Google Shape;200;p34"/>
          <p:cNvSpPr txBox="1">
            <a:spLocks noGrp="1"/>
          </p:cNvSpPr>
          <p:nvPr>
            <p:ph type="body" idx="4"/>
          </p:nvPr>
        </p:nvSpPr>
        <p:spPr>
          <a:xfrm>
            <a:off x="336129" y="1351026"/>
            <a:ext cx="4116000" cy="390900"/>
          </a:xfrm>
          <a:prstGeom prst="rect">
            <a:avLst/>
          </a:prstGeom>
          <a:solidFill>
            <a:schemeClr val="lt1"/>
          </a:solidFill>
          <a:ln>
            <a:noFill/>
          </a:ln>
          <a:effectLst>
            <a:outerShdw dist="12700" dir="16200000" rotWithShape="0">
              <a:srgbClr val="BFBFBF"/>
            </a:outerShdw>
          </a:effectLst>
        </p:spPr>
        <p:txBody>
          <a:bodyPr spcFirstLastPara="1" wrap="square" lIns="0" tIns="68575" rIns="0" bIns="34275" anchor="t" anchorCtr="0">
            <a:noAutofit/>
          </a:bodyPr>
          <a:lstStyle>
            <a:lvl1pPr marL="457200" lvl="0" indent="-228600" algn="l" rtl="0">
              <a:lnSpc>
                <a:spcPct val="90000"/>
              </a:lnSpc>
              <a:spcBef>
                <a:spcPts val="0"/>
              </a:spcBef>
              <a:spcAft>
                <a:spcPts val="0"/>
              </a:spcAft>
              <a:buClr>
                <a:schemeClr val="accent1"/>
              </a:buClr>
              <a:buSzPts val="1400"/>
              <a:buNone/>
              <a:defRPr sz="1400" b="1">
                <a:solidFill>
                  <a:schemeClr val="accent1"/>
                </a:solidFill>
              </a:defRPr>
            </a:lvl1pPr>
            <a:lvl2pPr marL="914400" lvl="1" indent="-317500" algn="l" rtl="0">
              <a:lnSpc>
                <a:spcPct val="90000"/>
              </a:lnSpc>
              <a:spcBef>
                <a:spcPts val="8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200"/>
              </a:spcBef>
              <a:spcAft>
                <a:spcPts val="0"/>
              </a:spcAft>
              <a:buClr>
                <a:schemeClr val="dk1"/>
              </a:buClr>
              <a:buSzPts val="1400"/>
              <a:buChar char="•"/>
              <a:defRPr/>
            </a:lvl4pPr>
            <a:lvl5pPr marL="2286000" lvl="4" indent="-317500" algn="l" rtl="0">
              <a:lnSpc>
                <a:spcPct val="90000"/>
              </a:lnSpc>
              <a:spcBef>
                <a:spcPts val="1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201" name="Google Shape;201;p34"/>
          <p:cNvSpPr txBox="1">
            <a:spLocks noGrp="1"/>
          </p:cNvSpPr>
          <p:nvPr>
            <p:ph type="body" idx="5"/>
          </p:nvPr>
        </p:nvSpPr>
        <p:spPr>
          <a:xfrm>
            <a:off x="4698441" y="1776222"/>
            <a:ext cx="4116000" cy="2537700"/>
          </a:xfrm>
          <a:prstGeom prst="rect">
            <a:avLst/>
          </a:prstGeom>
          <a:noFill/>
          <a:ln>
            <a:noFill/>
          </a:ln>
        </p:spPr>
        <p:txBody>
          <a:bodyPr spcFirstLastPara="1" wrap="square" lIns="34275" tIns="34275" rIns="34275" bIns="34275" anchor="t" anchorCtr="0">
            <a:noAutofit/>
          </a:bodyPr>
          <a:lstStyle>
            <a:lvl1pPr marL="457200" lvl="0" indent="-304800" algn="l" rtl="0">
              <a:lnSpc>
                <a:spcPct val="90000"/>
              </a:lnSpc>
              <a:spcBef>
                <a:spcPts val="800"/>
              </a:spcBef>
              <a:spcAft>
                <a:spcPts val="0"/>
              </a:spcAft>
              <a:buClr>
                <a:schemeClr val="dk1"/>
              </a:buClr>
              <a:buSzPts val="1200"/>
              <a:buChar char="•"/>
              <a:defRPr sz="1200"/>
            </a:lvl1pPr>
            <a:lvl2pPr marL="914400" lvl="1" indent="-298450" algn="l" rtl="0">
              <a:lnSpc>
                <a:spcPct val="90000"/>
              </a:lnSpc>
              <a:spcBef>
                <a:spcPts val="400"/>
              </a:spcBef>
              <a:spcAft>
                <a:spcPts val="0"/>
              </a:spcAft>
              <a:buClr>
                <a:schemeClr val="dk1"/>
              </a:buClr>
              <a:buSzPts val="1100"/>
              <a:buChar char="•"/>
              <a:defRPr sz="1100"/>
            </a:lvl2pPr>
            <a:lvl3pPr marL="1371600" lvl="2" indent="-285750" algn="l" rtl="0">
              <a:lnSpc>
                <a:spcPct val="90000"/>
              </a:lnSpc>
              <a:spcBef>
                <a:spcPts val="200"/>
              </a:spcBef>
              <a:spcAft>
                <a:spcPts val="0"/>
              </a:spcAft>
              <a:buClr>
                <a:schemeClr val="dk1"/>
              </a:buClr>
              <a:buSzPts val="900"/>
              <a:buChar char="•"/>
              <a:defRPr sz="900"/>
            </a:lvl3pPr>
            <a:lvl4pPr marL="1828800" lvl="3" indent="-279400" algn="l" rtl="0">
              <a:lnSpc>
                <a:spcPct val="90000"/>
              </a:lnSpc>
              <a:spcBef>
                <a:spcPts val="200"/>
              </a:spcBef>
              <a:spcAft>
                <a:spcPts val="0"/>
              </a:spcAft>
              <a:buClr>
                <a:schemeClr val="dk1"/>
              </a:buClr>
              <a:buSzPts val="800"/>
              <a:buChar char="•"/>
              <a:defRPr sz="800"/>
            </a:lvl4pPr>
            <a:lvl5pPr marL="2286000" lvl="4" indent="-279400" algn="l" rtl="0">
              <a:lnSpc>
                <a:spcPct val="90000"/>
              </a:lnSpc>
              <a:spcBef>
                <a:spcPts val="200"/>
              </a:spcBef>
              <a:spcAft>
                <a:spcPts val="0"/>
              </a:spcAft>
              <a:buClr>
                <a:schemeClr val="dk1"/>
              </a:buClr>
              <a:buSzPts val="800"/>
              <a:buChar char="•"/>
              <a:defRPr sz="800"/>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202" name="Google Shape;202;p34"/>
          <p:cNvSpPr txBox="1">
            <a:spLocks noGrp="1"/>
          </p:cNvSpPr>
          <p:nvPr>
            <p:ph type="body" idx="6"/>
          </p:nvPr>
        </p:nvSpPr>
        <p:spPr>
          <a:xfrm>
            <a:off x="4698441" y="1351026"/>
            <a:ext cx="4116000" cy="390900"/>
          </a:xfrm>
          <a:prstGeom prst="rect">
            <a:avLst/>
          </a:prstGeom>
          <a:solidFill>
            <a:schemeClr val="lt1"/>
          </a:solidFill>
          <a:ln>
            <a:noFill/>
          </a:ln>
          <a:effectLst>
            <a:outerShdw dist="12700" dir="16200000" rotWithShape="0">
              <a:srgbClr val="BFBFBF"/>
            </a:outerShdw>
          </a:effectLst>
        </p:spPr>
        <p:txBody>
          <a:bodyPr spcFirstLastPara="1" wrap="square" lIns="0" tIns="68575" rIns="0" bIns="34275" anchor="t" anchorCtr="0">
            <a:noAutofit/>
          </a:bodyPr>
          <a:lstStyle>
            <a:lvl1pPr marL="457200" lvl="0" indent="-228600" algn="l" rtl="0">
              <a:lnSpc>
                <a:spcPct val="90000"/>
              </a:lnSpc>
              <a:spcBef>
                <a:spcPts val="0"/>
              </a:spcBef>
              <a:spcAft>
                <a:spcPts val="0"/>
              </a:spcAft>
              <a:buClr>
                <a:schemeClr val="accent1"/>
              </a:buClr>
              <a:buSzPts val="1400"/>
              <a:buNone/>
              <a:defRPr sz="1400" b="1">
                <a:solidFill>
                  <a:schemeClr val="accent1"/>
                </a:solidFill>
              </a:defRPr>
            </a:lvl1pPr>
            <a:lvl2pPr marL="914400" lvl="1" indent="-317500" algn="l" rtl="0">
              <a:lnSpc>
                <a:spcPct val="90000"/>
              </a:lnSpc>
              <a:spcBef>
                <a:spcPts val="8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200"/>
              </a:spcBef>
              <a:spcAft>
                <a:spcPts val="0"/>
              </a:spcAft>
              <a:buClr>
                <a:schemeClr val="dk1"/>
              </a:buClr>
              <a:buSzPts val="1400"/>
              <a:buChar char="•"/>
              <a:defRPr/>
            </a:lvl4pPr>
            <a:lvl5pPr marL="2286000" lvl="4" indent="-317500" algn="l" rtl="0">
              <a:lnSpc>
                <a:spcPct val="90000"/>
              </a:lnSpc>
              <a:spcBef>
                <a:spcPts val="1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old Statement">
  <p:cSld name="Bold Statement">
    <p:spTree>
      <p:nvGrpSpPr>
        <p:cNvPr id="1" name="Shape 203"/>
        <p:cNvGrpSpPr/>
        <p:nvPr/>
      </p:nvGrpSpPr>
      <p:grpSpPr>
        <a:xfrm>
          <a:off x="0" y="0"/>
          <a:ext cx="0" cy="0"/>
          <a:chOff x="0" y="0"/>
          <a:chExt cx="0" cy="0"/>
        </a:xfrm>
      </p:grpSpPr>
      <p:sp>
        <p:nvSpPr>
          <p:cNvPr id="204" name="Google Shape;204;p35"/>
          <p:cNvSpPr txBox="1">
            <a:spLocks noGrp="1"/>
          </p:cNvSpPr>
          <p:nvPr>
            <p:ph type="body" idx="1"/>
          </p:nvPr>
        </p:nvSpPr>
        <p:spPr>
          <a:xfrm>
            <a:off x="336129" y="1351026"/>
            <a:ext cx="8472000" cy="2962500"/>
          </a:xfrm>
          <a:prstGeom prst="rect">
            <a:avLst/>
          </a:prstGeom>
          <a:noFill/>
          <a:ln>
            <a:noFill/>
          </a:ln>
        </p:spPr>
        <p:txBody>
          <a:bodyPr spcFirstLastPara="1" wrap="square" lIns="0" tIns="34275" rIns="0" bIns="34275" anchor="t" anchorCtr="0">
            <a:noAutofit/>
          </a:bodyPr>
          <a:lstStyle>
            <a:lvl1pPr marL="457200" lvl="0" indent="-228600" algn="l" rtl="0">
              <a:lnSpc>
                <a:spcPct val="110000"/>
              </a:lnSpc>
              <a:spcBef>
                <a:spcPts val="1500"/>
              </a:spcBef>
              <a:spcAft>
                <a:spcPts val="0"/>
              </a:spcAft>
              <a:buClr>
                <a:schemeClr val="dk1"/>
              </a:buClr>
              <a:buSzPts val="2700"/>
              <a:buNone/>
              <a:defRPr sz="2700"/>
            </a:lvl1pPr>
            <a:lvl2pPr marL="914400" lvl="1" indent="-381000" algn="l" rtl="0">
              <a:lnSpc>
                <a:spcPct val="90000"/>
              </a:lnSpc>
              <a:spcBef>
                <a:spcPts val="800"/>
              </a:spcBef>
              <a:spcAft>
                <a:spcPts val="0"/>
              </a:spcAft>
              <a:buClr>
                <a:schemeClr val="dk1"/>
              </a:buClr>
              <a:buSzPts val="2400"/>
              <a:buChar char="•"/>
              <a:defRPr sz="2400"/>
            </a:lvl2pPr>
            <a:lvl3pPr marL="1371600" lvl="2" indent="-361950" algn="l" rtl="0">
              <a:lnSpc>
                <a:spcPct val="90000"/>
              </a:lnSpc>
              <a:spcBef>
                <a:spcPts val="400"/>
              </a:spcBef>
              <a:spcAft>
                <a:spcPts val="0"/>
              </a:spcAft>
              <a:buClr>
                <a:schemeClr val="dk1"/>
              </a:buClr>
              <a:buSzPts val="2100"/>
              <a:buChar char="•"/>
              <a:defRPr sz="2100"/>
            </a:lvl3pPr>
            <a:lvl4pPr marL="1828800" lvl="3" indent="-317500" algn="l" rtl="0">
              <a:lnSpc>
                <a:spcPct val="90000"/>
              </a:lnSpc>
              <a:spcBef>
                <a:spcPts val="200"/>
              </a:spcBef>
              <a:spcAft>
                <a:spcPts val="0"/>
              </a:spcAft>
              <a:buClr>
                <a:schemeClr val="dk1"/>
              </a:buClr>
              <a:buSzPts val="1400"/>
              <a:buChar char="•"/>
              <a:defRPr/>
            </a:lvl4pPr>
            <a:lvl5pPr marL="2286000" lvl="4" indent="-317500" algn="l" rtl="0">
              <a:lnSpc>
                <a:spcPct val="90000"/>
              </a:lnSpc>
              <a:spcBef>
                <a:spcPts val="1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205" name="Google Shape;205;p35"/>
          <p:cNvSpPr txBox="1">
            <a:spLocks noGrp="1"/>
          </p:cNvSpPr>
          <p:nvPr>
            <p:ph type="title"/>
          </p:nvPr>
        </p:nvSpPr>
        <p:spPr>
          <a:xfrm>
            <a:off x="335186" y="363474"/>
            <a:ext cx="8472000" cy="637800"/>
          </a:xfrm>
          <a:prstGeom prst="rect">
            <a:avLst/>
          </a:prstGeom>
          <a:noFill/>
          <a:ln>
            <a:noFill/>
          </a:ln>
        </p:spPr>
        <p:txBody>
          <a:bodyPr spcFirstLastPara="1" wrap="square" lIns="0" tIns="34275" rIns="0" bIns="34275" anchor="t" anchorCtr="0">
            <a:noAutofit/>
          </a:bodyPr>
          <a:lstStyle>
            <a:lvl1pPr lvl="0" algn="l" rtl="0">
              <a:lnSpc>
                <a:spcPct val="85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Bold Statement Blue">
  <p:cSld name="Bold Statement Blue">
    <p:bg>
      <p:bgPr>
        <a:solidFill>
          <a:srgbClr val="00004E"/>
        </a:solidFill>
        <a:effectLst/>
      </p:bgPr>
    </p:bg>
    <p:spTree>
      <p:nvGrpSpPr>
        <p:cNvPr id="1" name="Shape 206"/>
        <p:cNvGrpSpPr/>
        <p:nvPr/>
      </p:nvGrpSpPr>
      <p:grpSpPr>
        <a:xfrm>
          <a:off x="0" y="0"/>
          <a:ext cx="0" cy="0"/>
          <a:chOff x="0" y="0"/>
          <a:chExt cx="0" cy="0"/>
        </a:xfrm>
      </p:grpSpPr>
      <p:sp>
        <p:nvSpPr>
          <p:cNvPr id="207" name="Google Shape;207;p36"/>
          <p:cNvSpPr txBox="1">
            <a:spLocks noGrp="1"/>
          </p:cNvSpPr>
          <p:nvPr>
            <p:ph type="body" idx="1"/>
          </p:nvPr>
        </p:nvSpPr>
        <p:spPr>
          <a:xfrm>
            <a:off x="336129" y="1351026"/>
            <a:ext cx="8472000" cy="2962500"/>
          </a:xfrm>
          <a:prstGeom prst="rect">
            <a:avLst/>
          </a:prstGeom>
          <a:noFill/>
          <a:ln>
            <a:noFill/>
          </a:ln>
        </p:spPr>
        <p:txBody>
          <a:bodyPr spcFirstLastPara="1" wrap="square" lIns="0" tIns="34275" rIns="0" bIns="34275" anchor="t" anchorCtr="0">
            <a:noAutofit/>
          </a:bodyPr>
          <a:lstStyle>
            <a:lvl1pPr marL="457200" lvl="0" indent="-228600" algn="l" rtl="0">
              <a:lnSpc>
                <a:spcPct val="110000"/>
              </a:lnSpc>
              <a:spcBef>
                <a:spcPts val="1500"/>
              </a:spcBef>
              <a:spcAft>
                <a:spcPts val="0"/>
              </a:spcAft>
              <a:buClr>
                <a:schemeClr val="lt1"/>
              </a:buClr>
              <a:buSzPts val="2700"/>
              <a:buNone/>
              <a:defRPr sz="2700">
                <a:solidFill>
                  <a:schemeClr val="lt1"/>
                </a:solidFill>
              </a:defRPr>
            </a:lvl1pPr>
            <a:lvl2pPr marL="914400" lvl="1" indent="-381000" algn="l" rtl="0">
              <a:lnSpc>
                <a:spcPct val="90000"/>
              </a:lnSpc>
              <a:spcBef>
                <a:spcPts val="800"/>
              </a:spcBef>
              <a:spcAft>
                <a:spcPts val="0"/>
              </a:spcAft>
              <a:buClr>
                <a:schemeClr val="lt1"/>
              </a:buClr>
              <a:buSzPts val="2400"/>
              <a:buChar char="•"/>
              <a:defRPr sz="2400">
                <a:solidFill>
                  <a:schemeClr val="lt1"/>
                </a:solidFill>
              </a:defRPr>
            </a:lvl2pPr>
            <a:lvl3pPr marL="1371600" lvl="2" indent="-361950" algn="l" rtl="0">
              <a:lnSpc>
                <a:spcPct val="90000"/>
              </a:lnSpc>
              <a:spcBef>
                <a:spcPts val="400"/>
              </a:spcBef>
              <a:spcAft>
                <a:spcPts val="0"/>
              </a:spcAft>
              <a:buClr>
                <a:schemeClr val="lt1"/>
              </a:buClr>
              <a:buSzPts val="2100"/>
              <a:buChar char="•"/>
              <a:defRPr sz="2100">
                <a:solidFill>
                  <a:schemeClr val="lt1"/>
                </a:solidFill>
              </a:defRPr>
            </a:lvl3pPr>
            <a:lvl4pPr marL="1828800" lvl="3" indent="-317500" algn="l" rtl="0">
              <a:lnSpc>
                <a:spcPct val="90000"/>
              </a:lnSpc>
              <a:spcBef>
                <a:spcPts val="200"/>
              </a:spcBef>
              <a:spcAft>
                <a:spcPts val="0"/>
              </a:spcAft>
              <a:buClr>
                <a:schemeClr val="dk1"/>
              </a:buClr>
              <a:buSzPts val="1400"/>
              <a:buChar char="•"/>
              <a:defRPr/>
            </a:lvl4pPr>
            <a:lvl5pPr marL="2286000" lvl="4" indent="-317500" algn="l" rtl="0">
              <a:lnSpc>
                <a:spcPct val="90000"/>
              </a:lnSpc>
              <a:spcBef>
                <a:spcPts val="1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208" name="Google Shape;208;p36"/>
          <p:cNvSpPr txBox="1">
            <a:spLocks noGrp="1"/>
          </p:cNvSpPr>
          <p:nvPr>
            <p:ph type="title"/>
          </p:nvPr>
        </p:nvSpPr>
        <p:spPr>
          <a:xfrm>
            <a:off x="335186" y="363474"/>
            <a:ext cx="8472000" cy="637800"/>
          </a:xfrm>
          <a:prstGeom prst="rect">
            <a:avLst/>
          </a:prstGeom>
          <a:noFill/>
          <a:ln>
            <a:noFill/>
          </a:ln>
        </p:spPr>
        <p:txBody>
          <a:bodyPr spcFirstLastPara="1" wrap="square" lIns="0" tIns="34275" rIns="0" bIns="34275" anchor="t" anchorCtr="0">
            <a:noAutofit/>
          </a:bodyPr>
          <a:lstStyle>
            <a:lvl1pPr lvl="0" algn="l" rtl="0">
              <a:lnSpc>
                <a:spcPct val="85000"/>
              </a:lnSpc>
              <a:spcBef>
                <a:spcPts val="0"/>
              </a:spcBef>
              <a:spcAft>
                <a:spcPts val="0"/>
              </a:spcAft>
              <a:buClr>
                <a:schemeClr val="lt1"/>
              </a:buClr>
              <a:buSzPts val="2000"/>
              <a:buFont typeface="Arial"/>
              <a:buNone/>
              <a:defRPr>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pic>
        <p:nvPicPr>
          <p:cNvPr id="209" name="Google Shape;209;p36"/>
          <p:cNvPicPr preferRelativeResize="0"/>
          <p:nvPr/>
        </p:nvPicPr>
        <p:blipFill rotWithShape="1">
          <a:blip r:embed="rId2">
            <a:alphaModFix/>
          </a:blip>
          <a:srcRect t="1867" b="1867"/>
          <a:stretch/>
        </p:blipFill>
        <p:spPr>
          <a:xfrm>
            <a:off x="335186" y="4759997"/>
            <a:ext cx="685800" cy="278858"/>
          </a:xfrm>
          <a:prstGeom prst="rect">
            <a:avLst/>
          </a:prstGeom>
          <a:noFill/>
          <a:ln>
            <a:noFill/>
          </a:ln>
        </p:spPr>
      </p:pic>
      <p:grpSp>
        <p:nvGrpSpPr>
          <p:cNvPr id="210" name="Google Shape;210;p36"/>
          <p:cNvGrpSpPr/>
          <p:nvPr/>
        </p:nvGrpSpPr>
        <p:grpSpPr>
          <a:xfrm>
            <a:off x="335189" y="244722"/>
            <a:ext cx="440899" cy="34200"/>
            <a:chOff x="616542" y="591197"/>
            <a:chExt cx="587708" cy="45600"/>
          </a:xfrm>
        </p:grpSpPr>
        <p:sp>
          <p:nvSpPr>
            <p:cNvPr id="211" name="Google Shape;211;p36"/>
            <p:cNvSpPr/>
            <p:nvPr/>
          </p:nvSpPr>
          <p:spPr>
            <a:xfrm>
              <a:off x="616542" y="591197"/>
              <a:ext cx="294000" cy="45600"/>
            </a:xfrm>
            <a:prstGeom prst="rect">
              <a:avLst/>
            </a:prstGeom>
            <a:solidFill>
              <a:schemeClr val="lt1"/>
            </a:solidFill>
            <a:ln>
              <a:noFill/>
            </a:ln>
          </p:spPr>
          <p:txBody>
            <a:bodyPr spcFirstLastPara="1" wrap="square" lIns="91400" tIns="91400" rIns="91400" bIns="91400"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212" name="Google Shape;212;p36"/>
            <p:cNvSpPr/>
            <p:nvPr/>
          </p:nvSpPr>
          <p:spPr>
            <a:xfrm>
              <a:off x="910250" y="591197"/>
              <a:ext cx="294000" cy="45600"/>
            </a:xfrm>
            <a:prstGeom prst="rect">
              <a:avLst/>
            </a:prstGeom>
            <a:solidFill>
              <a:schemeClr val="lt1"/>
            </a:solidFill>
            <a:ln>
              <a:noFill/>
            </a:ln>
          </p:spPr>
          <p:txBody>
            <a:bodyPr spcFirstLastPara="1" wrap="square" lIns="91400" tIns="91400" rIns="91400" bIns="91400"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grpSp>
      <p:sp>
        <p:nvSpPr>
          <p:cNvPr id="213" name="Google Shape;213;p36"/>
          <p:cNvSpPr txBox="1"/>
          <p:nvPr/>
        </p:nvSpPr>
        <p:spPr>
          <a:xfrm>
            <a:off x="8599743" y="4727697"/>
            <a:ext cx="207300" cy="251400"/>
          </a:xfrm>
          <a:prstGeom prst="rect">
            <a:avLst/>
          </a:prstGeom>
          <a:noFill/>
          <a:ln>
            <a:noFill/>
          </a:ln>
        </p:spPr>
        <p:txBody>
          <a:bodyPr spcFirstLastPara="1" wrap="square" lIns="0" tIns="0" rIns="0" bIns="0" anchor="b" anchorCtr="0">
            <a:noAutofit/>
          </a:bodyPr>
          <a:lstStyle/>
          <a:p>
            <a:pPr marL="0" marR="0" lvl="0" indent="0" algn="r" rtl="0">
              <a:lnSpc>
                <a:spcPct val="90000"/>
              </a:lnSpc>
              <a:spcBef>
                <a:spcPts val="0"/>
              </a:spcBef>
              <a:spcAft>
                <a:spcPts val="0"/>
              </a:spcAft>
              <a:buNone/>
            </a:pPr>
            <a:fld id="{00000000-1234-1234-1234-123412341234}" type="slidenum">
              <a:rPr lang="en" sz="600" b="0">
                <a:solidFill>
                  <a:schemeClr val="lt1"/>
                </a:solidFill>
                <a:latin typeface="Arial"/>
                <a:ea typeface="Arial"/>
                <a:cs typeface="Arial"/>
                <a:sym typeface="Arial"/>
              </a:rPr>
              <a:t>‹#›</a:t>
            </a:fld>
            <a:endParaRPr sz="600" b="0">
              <a:solidFill>
                <a:schemeClr val="lt1"/>
              </a:solidFill>
              <a:latin typeface="Arial"/>
              <a:ea typeface="Arial"/>
              <a:cs typeface="Arial"/>
              <a:sym typeface="Arial"/>
            </a:endParaRPr>
          </a:p>
        </p:txBody>
      </p:sp>
      <p:sp>
        <p:nvSpPr>
          <p:cNvPr id="214" name="Google Shape;214;p36"/>
          <p:cNvSpPr txBox="1"/>
          <p:nvPr/>
        </p:nvSpPr>
        <p:spPr>
          <a:xfrm>
            <a:off x="4572000" y="4727697"/>
            <a:ext cx="4011600" cy="251400"/>
          </a:xfrm>
          <a:prstGeom prst="rect">
            <a:avLst/>
          </a:prstGeom>
          <a:noFill/>
          <a:ln>
            <a:noFill/>
          </a:ln>
        </p:spPr>
        <p:txBody>
          <a:bodyPr spcFirstLastPara="1" wrap="square" lIns="0" tIns="0" rIns="0" bIns="0" anchor="b" anchorCtr="0">
            <a:noAutofit/>
          </a:bodyPr>
          <a:lstStyle/>
          <a:p>
            <a:pPr marL="0" marR="0" lvl="0" indent="0" algn="r" rtl="0">
              <a:lnSpc>
                <a:spcPct val="90000"/>
              </a:lnSpc>
              <a:spcBef>
                <a:spcPts val="0"/>
              </a:spcBef>
              <a:spcAft>
                <a:spcPts val="0"/>
              </a:spcAft>
              <a:buClr>
                <a:schemeClr val="lt1"/>
              </a:buClr>
              <a:buSzPts val="600"/>
              <a:buFont typeface="Arial"/>
              <a:buNone/>
            </a:pPr>
            <a:r>
              <a:rPr lang="en" sz="600">
                <a:solidFill>
                  <a:schemeClr val="lt1"/>
                </a:solidFill>
                <a:latin typeface="Arial"/>
                <a:ea typeface="Arial"/>
                <a:cs typeface="Arial"/>
                <a:sym typeface="Arial"/>
              </a:rPr>
              <a:t>Confidential</a:t>
            </a:r>
            <a:endParaRPr sz="600" b="1">
              <a:solidFill>
                <a:schemeClr val="lt1"/>
              </a:solidFill>
              <a:latin typeface="Arial"/>
              <a:ea typeface="Arial"/>
              <a:cs typeface="Arial"/>
              <a:sym typeface="Arial"/>
            </a:endParaRPr>
          </a:p>
        </p:txBody>
      </p:sp>
      <p:sp>
        <p:nvSpPr>
          <p:cNvPr id="215" name="Google Shape;215;p36"/>
          <p:cNvSpPr txBox="1"/>
          <p:nvPr/>
        </p:nvSpPr>
        <p:spPr>
          <a:xfrm>
            <a:off x="1296500" y="4727697"/>
            <a:ext cx="3107400" cy="25140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Clr>
                <a:schemeClr val="dk1"/>
              </a:buClr>
              <a:buSzPts val="600"/>
              <a:buFont typeface="Arial"/>
              <a:buNone/>
            </a:pPr>
            <a:r>
              <a:rPr lang="en" sz="600" b="1">
                <a:solidFill>
                  <a:schemeClr val="lt1"/>
                </a:solidFill>
                <a:latin typeface="Arial"/>
                <a:ea typeface="Arial"/>
                <a:cs typeface="Arial"/>
                <a:sym typeface="Arial"/>
              </a:rPr>
              <a:t>Business Group</a:t>
            </a:r>
            <a:r>
              <a:rPr lang="en" sz="600" b="0">
                <a:solidFill>
                  <a:schemeClr val="lt1"/>
                </a:solidFill>
                <a:latin typeface="Arial"/>
                <a:ea typeface="Arial"/>
                <a:cs typeface="Arial"/>
                <a:sym typeface="Arial"/>
              </a:rPr>
              <a:t>  Business Subgroup</a:t>
            </a:r>
            <a:endParaRPr sz="110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Subtitle and Source">
  <p:cSld name="Title, Subtitle and Source">
    <p:spTree>
      <p:nvGrpSpPr>
        <p:cNvPr id="1" name="Shape 216"/>
        <p:cNvGrpSpPr/>
        <p:nvPr/>
      </p:nvGrpSpPr>
      <p:grpSpPr>
        <a:xfrm>
          <a:off x="0" y="0"/>
          <a:ext cx="0" cy="0"/>
          <a:chOff x="0" y="0"/>
          <a:chExt cx="0" cy="0"/>
        </a:xfrm>
      </p:grpSpPr>
      <p:sp>
        <p:nvSpPr>
          <p:cNvPr id="217" name="Google Shape;217;p37"/>
          <p:cNvSpPr txBox="1">
            <a:spLocks noGrp="1"/>
          </p:cNvSpPr>
          <p:nvPr>
            <p:ph type="body" idx="1"/>
          </p:nvPr>
        </p:nvSpPr>
        <p:spPr>
          <a:xfrm>
            <a:off x="336129" y="980694"/>
            <a:ext cx="8472000" cy="297600"/>
          </a:xfrm>
          <a:prstGeom prst="rect">
            <a:avLst/>
          </a:prstGeom>
          <a:noFill/>
          <a:ln>
            <a:noFill/>
          </a:ln>
        </p:spPr>
        <p:txBody>
          <a:bodyPr spcFirstLastPara="1" wrap="square" lIns="0" tIns="34275" rIns="0" bIns="34275" anchor="t" anchorCtr="0">
            <a:noAutofit/>
          </a:bodyPr>
          <a:lstStyle>
            <a:lvl1pPr marL="457200" lvl="0" indent="-228600" algn="l" rtl="0">
              <a:lnSpc>
                <a:spcPct val="85000"/>
              </a:lnSpc>
              <a:spcBef>
                <a:spcPts val="0"/>
              </a:spcBef>
              <a:spcAft>
                <a:spcPts val="0"/>
              </a:spcAft>
              <a:buClr>
                <a:srgbClr val="7F7F7F"/>
              </a:buClr>
              <a:buSzPts val="1500"/>
              <a:buNone/>
              <a:defRPr sz="1500" b="0">
                <a:solidFill>
                  <a:srgbClr val="7F7F7F"/>
                </a:solidFill>
                <a:latin typeface="Arial"/>
                <a:ea typeface="Arial"/>
                <a:cs typeface="Arial"/>
                <a:sym typeface="Arial"/>
              </a:defRPr>
            </a:lvl1pPr>
            <a:lvl2pPr marL="914400" lvl="1" indent="-336550"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2pPr>
            <a:lvl3pPr marL="1371600" lvl="2" indent="-336550"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3pPr>
            <a:lvl4pPr marL="1828800" lvl="3" indent="-336550"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4pPr>
            <a:lvl5pPr marL="2286000" lvl="4" indent="-336550"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218" name="Google Shape;218;p37"/>
          <p:cNvSpPr txBox="1">
            <a:spLocks noGrp="1"/>
          </p:cNvSpPr>
          <p:nvPr>
            <p:ph type="body" idx="2"/>
          </p:nvPr>
        </p:nvSpPr>
        <p:spPr>
          <a:xfrm>
            <a:off x="336130" y="4354830"/>
            <a:ext cx="8472000" cy="260700"/>
          </a:xfrm>
          <a:prstGeom prst="rect">
            <a:avLst/>
          </a:prstGeom>
          <a:noFill/>
          <a:ln>
            <a:noFill/>
          </a:ln>
        </p:spPr>
        <p:txBody>
          <a:bodyPr spcFirstLastPara="1" wrap="square" lIns="0" tIns="0" rIns="0" bIns="0" anchor="b" anchorCtr="0">
            <a:noAutofit/>
          </a:bodyPr>
          <a:lstStyle>
            <a:lvl1pPr marL="457200" lvl="0" indent="-228600" algn="l" rtl="0">
              <a:lnSpc>
                <a:spcPct val="85000"/>
              </a:lnSpc>
              <a:spcBef>
                <a:spcPts val="200"/>
              </a:spcBef>
              <a:spcAft>
                <a:spcPts val="0"/>
              </a:spcAft>
              <a:buClr>
                <a:schemeClr val="accent2"/>
              </a:buClr>
              <a:buSzPts val="500"/>
              <a:buFont typeface="Arial"/>
              <a:buNone/>
              <a:defRPr sz="600">
                <a:solidFill>
                  <a:srgbClr val="A1AAB1"/>
                </a:solidFill>
                <a:latin typeface="Arial"/>
                <a:ea typeface="Arial"/>
                <a:cs typeface="Arial"/>
                <a:sym typeface="Arial"/>
              </a:defRPr>
            </a:lvl1pPr>
            <a:lvl2pPr marL="914400" lvl="1" indent="-317500" algn="l" rtl="0">
              <a:lnSpc>
                <a:spcPct val="90000"/>
              </a:lnSpc>
              <a:spcBef>
                <a:spcPts val="8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200"/>
              </a:spcBef>
              <a:spcAft>
                <a:spcPts val="0"/>
              </a:spcAft>
              <a:buClr>
                <a:schemeClr val="dk1"/>
              </a:buClr>
              <a:buSzPts val="1400"/>
              <a:buChar char="•"/>
              <a:defRPr/>
            </a:lvl4pPr>
            <a:lvl5pPr marL="2286000" lvl="4" indent="-317500" algn="l" rtl="0">
              <a:lnSpc>
                <a:spcPct val="90000"/>
              </a:lnSpc>
              <a:spcBef>
                <a:spcPts val="1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219" name="Google Shape;219;p37"/>
          <p:cNvSpPr txBox="1">
            <a:spLocks noGrp="1"/>
          </p:cNvSpPr>
          <p:nvPr>
            <p:ph type="title"/>
          </p:nvPr>
        </p:nvSpPr>
        <p:spPr>
          <a:xfrm>
            <a:off x="335186" y="363474"/>
            <a:ext cx="8472000" cy="637800"/>
          </a:xfrm>
          <a:prstGeom prst="rect">
            <a:avLst/>
          </a:prstGeom>
          <a:noFill/>
          <a:ln>
            <a:noFill/>
          </a:ln>
        </p:spPr>
        <p:txBody>
          <a:bodyPr spcFirstLastPara="1" wrap="square" lIns="0" tIns="34275" rIns="0" bIns="34275" anchor="t" anchorCtr="0">
            <a:noAutofit/>
          </a:bodyPr>
          <a:lstStyle>
            <a:lvl1pPr lvl="0" algn="l" rtl="0">
              <a:lnSpc>
                <a:spcPct val="85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Content, Box">
  <p:cSld name="Title and Content, Box">
    <p:spTree>
      <p:nvGrpSpPr>
        <p:cNvPr id="1" name="Shape 220"/>
        <p:cNvGrpSpPr/>
        <p:nvPr/>
      </p:nvGrpSpPr>
      <p:grpSpPr>
        <a:xfrm>
          <a:off x="0" y="0"/>
          <a:ext cx="0" cy="0"/>
          <a:chOff x="0" y="0"/>
          <a:chExt cx="0" cy="0"/>
        </a:xfrm>
      </p:grpSpPr>
      <p:sp>
        <p:nvSpPr>
          <p:cNvPr id="221" name="Google Shape;221;p38"/>
          <p:cNvSpPr txBox="1">
            <a:spLocks noGrp="1"/>
          </p:cNvSpPr>
          <p:nvPr>
            <p:ph type="body" idx="1"/>
          </p:nvPr>
        </p:nvSpPr>
        <p:spPr>
          <a:xfrm>
            <a:off x="336129" y="1776222"/>
            <a:ext cx="8471100" cy="2537700"/>
          </a:xfrm>
          <a:prstGeom prst="rect">
            <a:avLst/>
          </a:prstGeom>
          <a:noFill/>
          <a:ln>
            <a:noFill/>
          </a:ln>
        </p:spPr>
        <p:txBody>
          <a:bodyPr spcFirstLastPara="1" wrap="square" lIns="34275" tIns="34275" rIns="34275" bIns="34275" anchor="t" anchorCtr="0">
            <a:noAutofit/>
          </a:bodyPr>
          <a:lstStyle>
            <a:lvl1pPr marL="457200" lvl="0" indent="-304800" algn="l" rtl="0">
              <a:lnSpc>
                <a:spcPct val="90000"/>
              </a:lnSpc>
              <a:spcBef>
                <a:spcPts val="800"/>
              </a:spcBef>
              <a:spcAft>
                <a:spcPts val="0"/>
              </a:spcAft>
              <a:buClr>
                <a:schemeClr val="dk1"/>
              </a:buClr>
              <a:buSzPts val="1200"/>
              <a:buChar char="•"/>
              <a:defRPr sz="1200"/>
            </a:lvl1pPr>
            <a:lvl2pPr marL="914400" lvl="1" indent="-298450" algn="l" rtl="0">
              <a:lnSpc>
                <a:spcPct val="90000"/>
              </a:lnSpc>
              <a:spcBef>
                <a:spcPts val="400"/>
              </a:spcBef>
              <a:spcAft>
                <a:spcPts val="0"/>
              </a:spcAft>
              <a:buClr>
                <a:schemeClr val="dk1"/>
              </a:buClr>
              <a:buSzPts val="1100"/>
              <a:buChar char="•"/>
              <a:defRPr sz="1100"/>
            </a:lvl2pPr>
            <a:lvl3pPr marL="1371600" lvl="2" indent="-285750" algn="l" rtl="0">
              <a:lnSpc>
                <a:spcPct val="90000"/>
              </a:lnSpc>
              <a:spcBef>
                <a:spcPts val="200"/>
              </a:spcBef>
              <a:spcAft>
                <a:spcPts val="0"/>
              </a:spcAft>
              <a:buClr>
                <a:schemeClr val="dk1"/>
              </a:buClr>
              <a:buSzPts val="900"/>
              <a:buChar char="•"/>
              <a:defRPr sz="900"/>
            </a:lvl3pPr>
            <a:lvl4pPr marL="1828800" lvl="3" indent="-279400" algn="l" rtl="0">
              <a:lnSpc>
                <a:spcPct val="90000"/>
              </a:lnSpc>
              <a:spcBef>
                <a:spcPts val="200"/>
              </a:spcBef>
              <a:spcAft>
                <a:spcPts val="0"/>
              </a:spcAft>
              <a:buClr>
                <a:schemeClr val="dk1"/>
              </a:buClr>
              <a:buSzPts val="800"/>
              <a:buChar char="•"/>
              <a:defRPr sz="800"/>
            </a:lvl4pPr>
            <a:lvl5pPr marL="2286000" lvl="4" indent="-279400" algn="l" rtl="0">
              <a:lnSpc>
                <a:spcPct val="90000"/>
              </a:lnSpc>
              <a:spcBef>
                <a:spcPts val="200"/>
              </a:spcBef>
              <a:spcAft>
                <a:spcPts val="0"/>
              </a:spcAft>
              <a:buClr>
                <a:schemeClr val="dk1"/>
              </a:buClr>
              <a:buSzPts val="800"/>
              <a:buChar char="•"/>
              <a:defRPr sz="800"/>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222" name="Google Shape;222;p38"/>
          <p:cNvSpPr txBox="1">
            <a:spLocks noGrp="1"/>
          </p:cNvSpPr>
          <p:nvPr>
            <p:ph type="body" idx="2"/>
          </p:nvPr>
        </p:nvSpPr>
        <p:spPr>
          <a:xfrm>
            <a:off x="336129" y="4354830"/>
            <a:ext cx="8472000" cy="260700"/>
          </a:xfrm>
          <a:prstGeom prst="rect">
            <a:avLst/>
          </a:prstGeom>
          <a:noFill/>
          <a:ln>
            <a:noFill/>
          </a:ln>
        </p:spPr>
        <p:txBody>
          <a:bodyPr spcFirstLastPara="1" wrap="square" lIns="0" tIns="0" rIns="0" bIns="0" anchor="b" anchorCtr="0">
            <a:noAutofit/>
          </a:bodyPr>
          <a:lstStyle>
            <a:lvl1pPr marL="457200" lvl="0" indent="-228600" algn="l" rtl="0">
              <a:lnSpc>
                <a:spcPct val="85000"/>
              </a:lnSpc>
              <a:spcBef>
                <a:spcPts val="200"/>
              </a:spcBef>
              <a:spcAft>
                <a:spcPts val="0"/>
              </a:spcAft>
              <a:buClr>
                <a:schemeClr val="accent2"/>
              </a:buClr>
              <a:buSzPts val="500"/>
              <a:buFont typeface="Arial"/>
              <a:buNone/>
              <a:defRPr sz="600">
                <a:solidFill>
                  <a:srgbClr val="A1AAB1"/>
                </a:solidFill>
                <a:latin typeface="Arial"/>
                <a:ea typeface="Arial"/>
                <a:cs typeface="Arial"/>
                <a:sym typeface="Arial"/>
              </a:defRPr>
            </a:lvl1pPr>
            <a:lvl2pPr marL="914400" lvl="1" indent="-317500" algn="l" rtl="0">
              <a:lnSpc>
                <a:spcPct val="90000"/>
              </a:lnSpc>
              <a:spcBef>
                <a:spcPts val="8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200"/>
              </a:spcBef>
              <a:spcAft>
                <a:spcPts val="0"/>
              </a:spcAft>
              <a:buClr>
                <a:schemeClr val="dk1"/>
              </a:buClr>
              <a:buSzPts val="1400"/>
              <a:buChar char="•"/>
              <a:defRPr/>
            </a:lvl4pPr>
            <a:lvl5pPr marL="2286000" lvl="4" indent="-317500" algn="l" rtl="0">
              <a:lnSpc>
                <a:spcPct val="90000"/>
              </a:lnSpc>
              <a:spcBef>
                <a:spcPts val="1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223" name="Google Shape;223;p38"/>
          <p:cNvSpPr txBox="1">
            <a:spLocks noGrp="1"/>
          </p:cNvSpPr>
          <p:nvPr>
            <p:ph type="body" idx="3"/>
          </p:nvPr>
        </p:nvSpPr>
        <p:spPr>
          <a:xfrm>
            <a:off x="336129" y="980694"/>
            <a:ext cx="8472000" cy="297600"/>
          </a:xfrm>
          <a:prstGeom prst="rect">
            <a:avLst/>
          </a:prstGeom>
          <a:noFill/>
          <a:ln>
            <a:noFill/>
          </a:ln>
        </p:spPr>
        <p:txBody>
          <a:bodyPr spcFirstLastPara="1" wrap="square" lIns="0" tIns="34275" rIns="0" bIns="34275" anchor="t" anchorCtr="0">
            <a:noAutofit/>
          </a:bodyPr>
          <a:lstStyle>
            <a:lvl1pPr marL="457200" lvl="0" indent="-228600" algn="l" rtl="0">
              <a:lnSpc>
                <a:spcPct val="85000"/>
              </a:lnSpc>
              <a:spcBef>
                <a:spcPts val="0"/>
              </a:spcBef>
              <a:spcAft>
                <a:spcPts val="0"/>
              </a:spcAft>
              <a:buClr>
                <a:srgbClr val="7F7F7F"/>
              </a:buClr>
              <a:buSzPts val="1500"/>
              <a:buNone/>
              <a:defRPr sz="1500" b="0">
                <a:solidFill>
                  <a:srgbClr val="7F7F7F"/>
                </a:solidFill>
                <a:latin typeface="Arial"/>
                <a:ea typeface="Arial"/>
                <a:cs typeface="Arial"/>
                <a:sym typeface="Arial"/>
              </a:defRPr>
            </a:lvl1pPr>
            <a:lvl2pPr marL="914400" lvl="1" indent="-336550"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2pPr>
            <a:lvl3pPr marL="1371600" lvl="2" indent="-336550"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3pPr>
            <a:lvl4pPr marL="1828800" lvl="3" indent="-336550"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4pPr>
            <a:lvl5pPr marL="2286000" lvl="4" indent="-336550"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224" name="Google Shape;224;p38"/>
          <p:cNvSpPr txBox="1">
            <a:spLocks noGrp="1"/>
          </p:cNvSpPr>
          <p:nvPr>
            <p:ph type="title"/>
          </p:nvPr>
        </p:nvSpPr>
        <p:spPr>
          <a:xfrm>
            <a:off x="335186" y="363474"/>
            <a:ext cx="8472000" cy="637800"/>
          </a:xfrm>
          <a:prstGeom prst="rect">
            <a:avLst/>
          </a:prstGeom>
          <a:noFill/>
          <a:ln>
            <a:noFill/>
          </a:ln>
        </p:spPr>
        <p:txBody>
          <a:bodyPr spcFirstLastPara="1" wrap="square" lIns="0" tIns="34275" rIns="0" bIns="34275" anchor="t" anchorCtr="0">
            <a:noAutofit/>
          </a:bodyPr>
          <a:lstStyle>
            <a:lvl1pPr lvl="0" algn="l" rtl="0">
              <a:lnSpc>
                <a:spcPct val="85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25" name="Google Shape;225;p38"/>
          <p:cNvSpPr txBox="1">
            <a:spLocks noGrp="1"/>
          </p:cNvSpPr>
          <p:nvPr>
            <p:ph type="body" idx="4"/>
          </p:nvPr>
        </p:nvSpPr>
        <p:spPr>
          <a:xfrm>
            <a:off x="336129" y="1351026"/>
            <a:ext cx="8472000" cy="390900"/>
          </a:xfrm>
          <a:prstGeom prst="rect">
            <a:avLst/>
          </a:prstGeom>
          <a:solidFill>
            <a:schemeClr val="lt1"/>
          </a:solidFill>
          <a:ln>
            <a:noFill/>
          </a:ln>
          <a:effectLst>
            <a:outerShdw dist="12700" dir="16200000" rotWithShape="0">
              <a:srgbClr val="BFBFBF"/>
            </a:outerShdw>
          </a:effectLst>
        </p:spPr>
        <p:txBody>
          <a:bodyPr spcFirstLastPara="1" wrap="square" lIns="0" tIns="68575" rIns="0" bIns="34275" anchor="t" anchorCtr="0">
            <a:noAutofit/>
          </a:bodyPr>
          <a:lstStyle>
            <a:lvl1pPr marL="457200" lvl="0" indent="-228600" algn="l" rtl="0">
              <a:lnSpc>
                <a:spcPct val="90000"/>
              </a:lnSpc>
              <a:spcBef>
                <a:spcPts val="0"/>
              </a:spcBef>
              <a:spcAft>
                <a:spcPts val="0"/>
              </a:spcAft>
              <a:buClr>
                <a:schemeClr val="accent1"/>
              </a:buClr>
              <a:buSzPts val="1400"/>
              <a:buNone/>
              <a:defRPr sz="1400" b="1">
                <a:solidFill>
                  <a:schemeClr val="accent1"/>
                </a:solidFill>
              </a:defRPr>
            </a:lvl1pPr>
            <a:lvl2pPr marL="914400" lvl="1" indent="-317500" algn="l" rtl="0">
              <a:lnSpc>
                <a:spcPct val="90000"/>
              </a:lnSpc>
              <a:spcBef>
                <a:spcPts val="8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200"/>
              </a:spcBef>
              <a:spcAft>
                <a:spcPts val="0"/>
              </a:spcAft>
              <a:buClr>
                <a:schemeClr val="dk1"/>
              </a:buClr>
              <a:buSzPts val="1400"/>
              <a:buChar char="•"/>
              <a:defRPr/>
            </a:lvl4pPr>
            <a:lvl5pPr marL="2286000" lvl="4" indent="-317500" algn="l" rtl="0">
              <a:lnSpc>
                <a:spcPct val="90000"/>
              </a:lnSpc>
              <a:spcBef>
                <a:spcPts val="1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One Left Two Right Content">
  <p:cSld name="One Left Two Right Content">
    <p:spTree>
      <p:nvGrpSpPr>
        <p:cNvPr id="1" name="Shape 226"/>
        <p:cNvGrpSpPr/>
        <p:nvPr/>
      </p:nvGrpSpPr>
      <p:grpSpPr>
        <a:xfrm>
          <a:off x="0" y="0"/>
          <a:ext cx="0" cy="0"/>
          <a:chOff x="0" y="0"/>
          <a:chExt cx="0" cy="0"/>
        </a:xfrm>
      </p:grpSpPr>
      <p:sp>
        <p:nvSpPr>
          <p:cNvPr id="227" name="Google Shape;227;p39"/>
          <p:cNvSpPr txBox="1">
            <a:spLocks noGrp="1"/>
          </p:cNvSpPr>
          <p:nvPr>
            <p:ph type="body" idx="1"/>
          </p:nvPr>
        </p:nvSpPr>
        <p:spPr>
          <a:xfrm>
            <a:off x="336130" y="1776222"/>
            <a:ext cx="4116000" cy="2537700"/>
          </a:xfrm>
          <a:prstGeom prst="rect">
            <a:avLst/>
          </a:prstGeom>
          <a:noFill/>
          <a:ln>
            <a:noFill/>
          </a:ln>
        </p:spPr>
        <p:txBody>
          <a:bodyPr spcFirstLastPara="1" wrap="square" lIns="34275" tIns="34275" rIns="34275" bIns="34275" anchor="t" anchorCtr="0">
            <a:noAutofit/>
          </a:bodyPr>
          <a:lstStyle>
            <a:lvl1pPr marL="457200" lvl="0" indent="-304800" algn="l" rtl="0">
              <a:lnSpc>
                <a:spcPct val="90000"/>
              </a:lnSpc>
              <a:spcBef>
                <a:spcPts val="800"/>
              </a:spcBef>
              <a:spcAft>
                <a:spcPts val="0"/>
              </a:spcAft>
              <a:buClr>
                <a:schemeClr val="dk1"/>
              </a:buClr>
              <a:buSzPts val="1200"/>
              <a:buChar char="•"/>
              <a:defRPr sz="1200"/>
            </a:lvl1pPr>
            <a:lvl2pPr marL="914400" lvl="1" indent="-298450" algn="l" rtl="0">
              <a:lnSpc>
                <a:spcPct val="90000"/>
              </a:lnSpc>
              <a:spcBef>
                <a:spcPts val="400"/>
              </a:spcBef>
              <a:spcAft>
                <a:spcPts val="0"/>
              </a:spcAft>
              <a:buClr>
                <a:schemeClr val="dk1"/>
              </a:buClr>
              <a:buSzPts val="1100"/>
              <a:buChar char="•"/>
              <a:defRPr sz="1100"/>
            </a:lvl2pPr>
            <a:lvl3pPr marL="1371600" lvl="2" indent="-285750" algn="l" rtl="0">
              <a:lnSpc>
                <a:spcPct val="90000"/>
              </a:lnSpc>
              <a:spcBef>
                <a:spcPts val="200"/>
              </a:spcBef>
              <a:spcAft>
                <a:spcPts val="0"/>
              </a:spcAft>
              <a:buClr>
                <a:schemeClr val="dk1"/>
              </a:buClr>
              <a:buSzPts val="900"/>
              <a:buChar char="•"/>
              <a:defRPr sz="900"/>
            </a:lvl3pPr>
            <a:lvl4pPr marL="1828800" lvl="3" indent="-279400" algn="l" rtl="0">
              <a:lnSpc>
                <a:spcPct val="90000"/>
              </a:lnSpc>
              <a:spcBef>
                <a:spcPts val="200"/>
              </a:spcBef>
              <a:spcAft>
                <a:spcPts val="0"/>
              </a:spcAft>
              <a:buClr>
                <a:schemeClr val="dk1"/>
              </a:buClr>
              <a:buSzPts val="800"/>
              <a:buChar char="•"/>
              <a:defRPr sz="800"/>
            </a:lvl4pPr>
            <a:lvl5pPr marL="2286000" lvl="4" indent="-279400" algn="l" rtl="0">
              <a:lnSpc>
                <a:spcPct val="90000"/>
              </a:lnSpc>
              <a:spcBef>
                <a:spcPts val="200"/>
              </a:spcBef>
              <a:spcAft>
                <a:spcPts val="0"/>
              </a:spcAft>
              <a:buClr>
                <a:schemeClr val="dk1"/>
              </a:buClr>
              <a:buSzPts val="800"/>
              <a:buChar char="•"/>
              <a:defRPr sz="800"/>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228" name="Google Shape;228;p39"/>
          <p:cNvSpPr txBox="1">
            <a:spLocks noGrp="1"/>
          </p:cNvSpPr>
          <p:nvPr>
            <p:ph type="body" idx="2"/>
          </p:nvPr>
        </p:nvSpPr>
        <p:spPr>
          <a:xfrm>
            <a:off x="336129" y="4354830"/>
            <a:ext cx="8472000" cy="260700"/>
          </a:xfrm>
          <a:prstGeom prst="rect">
            <a:avLst/>
          </a:prstGeom>
          <a:noFill/>
          <a:ln>
            <a:noFill/>
          </a:ln>
        </p:spPr>
        <p:txBody>
          <a:bodyPr spcFirstLastPara="1" wrap="square" lIns="0" tIns="0" rIns="0" bIns="0" anchor="b" anchorCtr="0">
            <a:noAutofit/>
          </a:bodyPr>
          <a:lstStyle>
            <a:lvl1pPr marL="457200" lvl="0" indent="-228600" algn="l" rtl="0">
              <a:lnSpc>
                <a:spcPct val="85000"/>
              </a:lnSpc>
              <a:spcBef>
                <a:spcPts val="200"/>
              </a:spcBef>
              <a:spcAft>
                <a:spcPts val="0"/>
              </a:spcAft>
              <a:buClr>
                <a:schemeClr val="accent2"/>
              </a:buClr>
              <a:buSzPts val="500"/>
              <a:buFont typeface="Arial"/>
              <a:buNone/>
              <a:defRPr sz="600">
                <a:solidFill>
                  <a:srgbClr val="A1AAB1"/>
                </a:solidFill>
                <a:latin typeface="Arial"/>
                <a:ea typeface="Arial"/>
                <a:cs typeface="Arial"/>
                <a:sym typeface="Arial"/>
              </a:defRPr>
            </a:lvl1pPr>
            <a:lvl2pPr marL="914400" lvl="1" indent="-317500" algn="l" rtl="0">
              <a:lnSpc>
                <a:spcPct val="90000"/>
              </a:lnSpc>
              <a:spcBef>
                <a:spcPts val="8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200"/>
              </a:spcBef>
              <a:spcAft>
                <a:spcPts val="0"/>
              </a:spcAft>
              <a:buClr>
                <a:schemeClr val="dk1"/>
              </a:buClr>
              <a:buSzPts val="1400"/>
              <a:buChar char="•"/>
              <a:defRPr/>
            </a:lvl4pPr>
            <a:lvl5pPr marL="2286000" lvl="4" indent="-317500" algn="l" rtl="0">
              <a:lnSpc>
                <a:spcPct val="90000"/>
              </a:lnSpc>
              <a:spcBef>
                <a:spcPts val="1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229" name="Google Shape;229;p39"/>
          <p:cNvSpPr txBox="1">
            <a:spLocks noGrp="1"/>
          </p:cNvSpPr>
          <p:nvPr>
            <p:ph type="body" idx="3"/>
          </p:nvPr>
        </p:nvSpPr>
        <p:spPr>
          <a:xfrm>
            <a:off x="336129" y="980694"/>
            <a:ext cx="8472000" cy="297600"/>
          </a:xfrm>
          <a:prstGeom prst="rect">
            <a:avLst/>
          </a:prstGeom>
          <a:noFill/>
          <a:ln>
            <a:noFill/>
          </a:ln>
        </p:spPr>
        <p:txBody>
          <a:bodyPr spcFirstLastPara="1" wrap="square" lIns="0" tIns="34275" rIns="0" bIns="34275" anchor="t" anchorCtr="0">
            <a:noAutofit/>
          </a:bodyPr>
          <a:lstStyle>
            <a:lvl1pPr marL="457200" lvl="0" indent="-228600" algn="l" rtl="0">
              <a:lnSpc>
                <a:spcPct val="85000"/>
              </a:lnSpc>
              <a:spcBef>
                <a:spcPts val="0"/>
              </a:spcBef>
              <a:spcAft>
                <a:spcPts val="0"/>
              </a:spcAft>
              <a:buClr>
                <a:srgbClr val="7F7F7F"/>
              </a:buClr>
              <a:buSzPts val="1500"/>
              <a:buNone/>
              <a:defRPr sz="1500" b="0">
                <a:solidFill>
                  <a:srgbClr val="7F7F7F"/>
                </a:solidFill>
                <a:latin typeface="Arial"/>
                <a:ea typeface="Arial"/>
                <a:cs typeface="Arial"/>
                <a:sym typeface="Arial"/>
              </a:defRPr>
            </a:lvl1pPr>
            <a:lvl2pPr marL="914400" lvl="1" indent="-336550"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2pPr>
            <a:lvl3pPr marL="1371600" lvl="2" indent="-336550"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3pPr>
            <a:lvl4pPr marL="1828800" lvl="3" indent="-336550"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4pPr>
            <a:lvl5pPr marL="2286000" lvl="4" indent="-336550"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230" name="Google Shape;230;p39"/>
          <p:cNvSpPr txBox="1">
            <a:spLocks noGrp="1"/>
          </p:cNvSpPr>
          <p:nvPr>
            <p:ph type="title"/>
          </p:nvPr>
        </p:nvSpPr>
        <p:spPr>
          <a:xfrm>
            <a:off x="335186" y="363474"/>
            <a:ext cx="8472000" cy="637800"/>
          </a:xfrm>
          <a:prstGeom prst="rect">
            <a:avLst/>
          </a:prstGeom>
          <a:noFill/>
          <a:ln>
            <a:noFill/>
          </a:ln>
        </p:spPr>
        <p:txBody>
          <a:bodyPr spcFirstLastPara="1" wrap="square" lIns="0" tIns="34275" rIns="0" bIns="34275" anchor="t" anchorCtr="0">
            <a:noAutofit/>
          </a:bodyPr>
          <a:lstStyle>
            <a:lvl1pPr lvl="0" algn="l" rtl="0">
              <a:lnSpc>
                <a:spcPct val="85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31" name="Google Shape;231;p39"/>
          <p:cNvSpPr txBox="1">
            <a:spLocks noGrp="1"/>
          </p:cNvSpPr>
          <p:nvPr>
            <p:ph type="body" idx="4"/>
          </p:nvPr>
        </p:nvSpPr>
        <p:spPr>
          <a:xfrm>
            <a:off x="336129" y="1351026"/>
            <a:ext cx="4116000" cy="390900"/>
          </a:xfrm>
          <a:prstGeom prst="rect">
            <a:avLst/>
          </a:prstGeom>
          <a:solidFill>
            <a:schemeClr val="lt1"/>
          </a:solidFill>
          <a:ln>
            <a:noFill/>
          </a:ln>
          <a:effectLst>
            <a:outerShdw dist="12700" dir="16200000" rotWithShape="0">
              <a:srgbClr val="BFBFBF"/>
            </a:outerShdw>
          </a:effectLst>
        </p:spPr>
        <p:txBody>
          <a:bodyPr spcFirstLastPara="1" wrap="square" lIns="0" tIns="68575" rIns="0" bIns="34275" anchor="t" anchorCtr="0">
            <a:noAutofit/>
          </a:bodyPr>
          <a:lstStyle>
            <a:lvl1pPr marL="457200" lvl="0" indent="-228600" algn="l" rtl="0">
              <a:lnSpc>
                <a:spcPct val="90000"/>
              </a:lnSpc>
              <a:spcBef>
                <a:spcPts val="0"/>
              </a:spcBef>
              <a:spcAft>
                <a:spcPts val="0"/>
              </a:spcAft>
              <a:buClr>
                <a:schemeClr val="accent1"/>
              </a:buClr>
              <a:buSzPts val="1400"/>
              <a:buNone/>
              <a:defRPr sz="1400" b="1">
                <a:solidFill>
                  <a:schemeClr val="accent1"/>
                </a:solidFill>
              </a:defRPr>
            </a:lvl1pPr>
            <a:lvl2pPr marL="914400" lvl="1" indent="-317500" algn="l" rtl="0">
              <a:lnSpc>
                <a:spcPct val="90000"/>
              </a:lnSpc>
              <a:spcBef>
                <a:spcPts val="8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200"/>
              </a:spcBef>
              <a:spcAft>
                <a:spcPts val="0"/>
              </a:spcAft>
              <a:buClr>
                <a:schemeClr val="dk1"/>
              </a:buClr>
              <a:buSzPts val="1400"/>
              <a:buChar char="•"/>
              <a:defRPr/>
            </a:lvl4pPr>
            <a:lvl5pPr marL="2286000" lvl="4" indent="-317500" algn="l" rtl="0">
              <a:lnSpc>
                <a:spcPct val="90000"/>
              </a:lnSpc>
              <a:spcBef>
                <a:spcPts val="1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232" name="Google Shape;232;p39"/>
          <p:cNvSpPr txBox="1">
            <a:spLocks noGrp="1"/>
          </p:cNvSpPr>
          <p:nvPr>
            <p:ph type="body" idx="5"/>
          </p:nvPr>
        </p:nvSpPr>
        <p:spPr>
          <a:xfrm>
            <a:off x="4698441" y="1776222"/>
            <a:ext cx="4116000" cy="957300"/>
          </a:xfrm>
          <a:prstGeom prst="rect">
            <a:avLst/>
          </a:prstGeom>
          <a:noFill/>
          <a:ln>
            <a:noFill/>
          </a:ln>
        </p:spPr>
        <p:txBody>
          <a:bodyPr spcFirstLastPara="1" wrap="square" lIns="34275" tIns="34275" rIns="34275" bIns="34275" anchor="t" anchorCtr="0">
            <a:noAutofit/>
          </a:bodyPr>
          <a:lstStyle>
            <a:lvl1pPr marL="457200" lvl="0" indent="-304800" algn="l" rtl="0">
              <a:lnSpc>
                <a:spcPct val="90000"/>
              </a:lnSpc>
              <a:spcBef>
                <a:spcPts val="800"/>
              </a:spcBef>
              <a:spcAft>
                <a:spcPts val="0"/>
              </a:spcAft>
              <a:buClr>
                <a:schemeClr val="dk1"/>
              </a:buClr>
              <a:buSzPts val="1200"/>
              <a:buChar char="•"/>
              <a:defRPr sz="1200"/>
            </a:lvl1pPr>
            <a:lvl2pPr marL="914400" lvl="1" indent="-298450" algn="l" rtl="0">
              <a:lnSpc>
                <a:spcPct val="90000"/>
              </a:lnSpc>
              <a:spcBef>
                <a:spcPts val="400"/>
              </a:spcBef>
              <a:spcAft>
                <a:spcPts val="0"/>
              </a:spcAft>
              <a:buClr>
                <a:schemeClr val="dk1"/>
              </a:buClr>
              <a:buSzPts val="1100"/>
              <a:buChar char="•"/>
              <a:defRPr sz="1100"/>
            </a:lvl2pPr>
            <a:lvl3pPr marL="1371600" lvl="2" indent="-285750" algn="l" rtl="0">
              <a:lnSpc>
                <a:spcPct val="90000"/>
              </a:lnSpc>
              <a:spcBef>
                <a:spcPts val="200"/>
              </a:spcBef>
              <a:spcAft>
                <a:spcPts val="0"/>
              </a:spcAft>
              <a:buClr>
                <a:schemeClr val="dk1"/>
              </a:buClr>
              <a:buSzPts val="900"/>
              <a:buChar char="•"/>
              <a:defRPr sz="900"/>
            </a:lvl3pPr>
            <a:lvl4pPr marL="1828800" lvl="3" indent="-279400" algn="l" rtl="0">
              <a:lnSpc>
                <a:spcPct val="90000"/>
              </a:lnSpc>
              <a:spcBef>
                <a:spcPts val="200"/>
              </a:spcBef>
              <a:spcAft>
                <a:spcPts val="0"/>
              </a:spcAft>
              <a:buClr>
                <a:schemeClr val="dk1"/>
              </a:buClr>
              <a:buSzPts val="800"/>
              <a:buChar char="•"/>
              <a:defRPr sz="800"/>
            </a:lvl4pPr>
            <a:lvl5pPr marL="2286000" lvl="4" indent="-279400" algn="l" rtl="0">
              <a:lnSpc>
                <a:spcPct val="90000"/>
              </a:lnSpc>
              <a:spcBef>
                <a:spcPts val="200"/>
              </a:spcBef>
              <a:spcAft>
                <a:spcPts val="0"/>
              </a:spcAft>
              <a:buClr>
                <a:schemeClr val="dk1"/>
              </a:buClr>
              <a:buSzPts val="800"/>
              <a:buChar char="•"/>
              <a:defRPr sz="800"/>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233" name="Google Shape;233;p39"/>
          <p:cNvSpPr txBox="1">
            <a:spLocks noGrp="1"/>
          </p:cNvSpPr>
          <p:nvPr>
            <p:ph type="body" idx="6"/>
          </p:nvPr>
        </p:nvSpPr>
        <p:spPr>
          <a:xfrm>
            <a:off x="4698441" y="1351026"/>
            <a:ext cx="4116000" cy="390900"/>
          </a:xfrm>
          <a:prstGeom prst="rect">
            <a:avLst/>
          </a:prstGeom>
          <a:solidFill>
            <a:schemeClr val="lt1"/>
          </a:solidFill>
          <a:ln>
            <a:noFill/>
          </a:ln>
          <a:effectLst>
            <a:outerShdw dist="12700" dir="16200000" rotWithShape="0">
              <a:srgbClr val="BFBFBF"/>
            </a:outerShdw>
          </a:effectLst>
        </p:spPr>
        <p:txBody>
          <a:bodyPr spcFirstLastPara="1" wrap="square" lIns="0" tIns="68575" rIns="0" bIns="34275" anchor="t" anchorCtr="0">
            <a:noAutofit/>
          </a:bodyPr>
          <a:lstStyle>
            <a:lvl1pPr marL="457200" lvl="0" indent="-228600" algn="l" rtl="0">
              <a:lnSpc>
                <a:spcPct val="90000"/>
              </a:lnSpc>
              <a:spcBef>
                <a:spcPts val="0"/>
              </a:spcBef>
              <a:spcAft>
                <a:spcPts val="0"/>
              </a:spcAft>
              <a:buClr>
                <a:schemeClr val="accent1"/>
              </a:buClr>
              <a:buSzPts val="1400"/>
              <a:buNone/>
              <a:defRPr sz="1400" b="1">
                <a:solidFill>
                  <a:schemeClr val="accent1"/>
                </a:solidFill>
              </a:defRPr>
            </a:lvl1pPr>
            <a:lvl2pPr marL="914400" lvl="1" indent="-317500" algn="l" rtl="0">
              <a:lnSpc>
                <a:spcPct val="90000"/>
              </a:lnSpc>
              <a:spcBef>
                <a:spcPts val="8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200"/>
              </a:spcBef>
              <a:spcAft>
                <a:spcPts val="0"/>
              </a:spcAft>
              <a:buClr>
                <a:schemeClr val="dk1"/>
              </a:buClr>
              <a:buSzPts val="1400"/>
              <a:buChar char="•"/>
              <a:defRPr/>
            </a:lvl4pPr>
            <a:lvl5pPr marL="2286000" lvl="4" indent="-317500" algn="l" rtl="0">
              <a:lnSpc>
                <a:spcPct val="90000"/>
              </a:lnSpc>
              <a:spcBef>
                <a:spcPts val="1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234" name="Google Shape;234;p39"/>
          <p:cNvSpPr txBox="1">
            <a:spLocks noGrp="1"/>
          </p:cNvSpPr>
          <p:nvPr>
            <p:ph type="body" idx="7"/>
          </p:nvPr>
        </p:nvSpPr>
        <p:spPr>
          <a:xfrm>
            <a:off x="4698441" y="3353562"/>
            <a:ext cx="4116000" cy="957300"/>
          </a:xfrm>
          <a:prstGeom prst="rect">
            <a:avLst/>
          </a:prstGeom>
          <a:noFill/>
          <a:ln>
            <a:noFill/>
          </a:ln>
        </p:spPr>
        <p:txBody>
          <a:bodyPr spcFirstLastPara="1" wrap="square" lIns="34275" tIns="34275" rIns="34275" bIns="34275" anchor="t" anchorCtr="0">
            <a:noAutofit/>
          </a:bodyPr>
          <a:lstStyle>
            <a:lvl1pPr marL="457200" lvl="0" indent="-304800" algn="l" rtl="0">
              <a:lnSpc>
                <a:spcPct val="90000"/>
              </a:lnSpc>
              <a:spcBef>
                <a:spcPts val="800"/>
              </a:spcBef>
              <a:spcAft>
                <a:spcPts val="0"/>
              </a:spcAft>
              <a:buClr>
                <a:schemeClr val="dk1"/>
              </a:buClr>
              <a:buSzPts val="1200"/>
              <a:buChar char="•"/>
              <a:defRPr sz="1200"/>
            </a:lvl1pPr>
            <a:lvl2pPr marL="914400" lvl="1" indent="-298450" algn="l" rtl="0">
              <a:lnSpc>
                <a:spcPct val="90000"/>
              </a:lnSpc>
              <a:spcBef>
                <a:spcPts val="400"/>
              </a:spcBef>
              <a:spcAft>
                <a:spcPts val="0"/>
              </a:spcAft>
              <a:buClr>
                <a:schemeClr val="dk1"/>
              </a:buClr>
              <a:buSzPts val="1100"/>
              <a:buChar char="•"/>
              <a:defRPr sz="1100"/>
            </a:lvl2pPr>
            <a:lvl3pPr marL="1371600" lvl="2" indent="-285750" algn="l" rtl="0">
              <a:lnSpc>
                <a:spcPct val="90000"/>
              </a:lnSpc>
              <a:spcBef>
                <a:spcPts val="200"/>
              </a:spcBef>
              <a:spcAft>
                <a:spcPts val="0"/>
              </a:spcAft>
              <a:buClr>
                <a:schemeClr val="dk1"/>
              </a:buClr>
              <a:buSzPts val="900"/>
              <a:buChar char="•"/>
              <a:defRPr sz="900"/>
            </a:lvl3pPr>
            <a:lvl4pPr marL="1828800" lvl="3" indent="-279400" algn="l" rtl="0">
              <a:lnSpc>
                <a:spcPct val="90000"/>
              </a:lnSpc>
              <a:spcBef>
                <a:spcPts val="200"/>
              </a:spcBef>
              <a:spcAft>
                <a:spcPts val="0"/>
              </a:spcAft>
              <a:buClr>
                <a:schemeClr val="dk1"/>
              </a:buClr>
              <a:buSzPts val="800"/>
              <a:buChar char="•"/>
              <a:defRPr sz="800"/>
            </a:lvl4pPr>
            <a:lvl5pPr marL="2286000" lvl="4" indent="-279400" algn="l" rtl="0">
              <a:lnSpc>
                <a:spcPct val="90000"/>
              </a:lnSpc>
              <a:spcBef>
                <a:spcPts val="200"/>
              </a:spcBef>
              <a:spcAft>
                <a:spcPts val="0"/>
              </a:spcAft>
              <a:buClr>
                <a:schemeClr val="dk1"/>
              </a:buClr>
              <a:buSzPts val="800"/>
              <a:buChar char="•"/>
              <a:defRPr sz="800"/>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235" name="Google Shape;235;p39"/>
          <p:cNvSpPr txBox="1">
            <a:spLocks noGrp="1"/>
          </p:cNvSpPr>
          <p:nvPr>
            <p:ph type="body" idx="8"/>
          </p:nvPr>
        </p:nvSpPr>
        <p:spPr>
          <a:xfrm>
            <a:off x="4698441" y="2933929"/>
            <a:ext cx="4116000" cy="390900"/>
          </a:xfrm>
          <a:prstGeom prst="rect">
            <a:avLst/>
          </a:prstGeom>
          <a:solidFill>
            <a:schemeClr val="lt1"/>
          </a:solidFill>
          <a:ln>
            <a:noFill/>
          </a:ln>
          <a:effectLst>
            <a:outerShdw dist="12700" dir="16200000" rotWithShape="0">
              <a:srgbClr val="BFBFBF"/>
            </a:outerShdw>
          </a:effectLst>
        </p:spPr>
        <p:txBody>
          <a:bodyPr spcFirstLastPara="1" wrap="square" lIns="0" tIns="68575" rIns="0" bIns="34275" anchor="t" anchorCtr="0">
            <a:noAutofit/>
          </a:bodyPr>
          <a:lstStyle>
            <a:lvl1pPr marL="457200" lvl="0" indent="-228600" algn="l" rtl="0">
              <a:lnSpc>
                <a:spcPct val="90000"/>
              </a:lnSpc>
              <a:spcBef>
                <a:spcPts val="0"/>
              </a:spcBef>
              <a:spcAft>
                <a:spcPts val="0"/>
              </a:spcAft>
              <a:buClr>
                <a:schemeClr val="accent1"/>
              </a:buClr>
              <a:buSzPts val="1400"/>
              <a:buNone/>
              <a:defRPr sz="1400" b="1">
                <a:solidFill>
                  <a:schemeClr val="accent1"/>
                </a:solidFill>
              </a:defRPr>
            </a:lvl1pPr>
            <a:lvl2pPr marL="914400" lvl="1" indent="-317500" algn="l" rtl="0">
              <a:lnSpc>
                <a:spcPct val="90000"/>
              </a:lnSpc>
              <a:spcBef>
                <a:spcPts val="8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200"/>
              </a:spcBef>
              <a:spcAft>
                <a:spcPts val="0"/>
              </a:spcAft>
              <a:buClr>
                <a:schemeClr val="dk1"/>
              </a:buClr>
              <a:buSzPts val="1400"/>
              <a:buChar char="•"/>
              <a:defRPr/>
            </a:lvl4pPr>
            <a:lvl5pPr marL="2286000" lvl="4" indent="-317500" algn="l" rtl="0">
              <a:lnSpc>
                <a:spcPct val="90000"/>
              </a:lnSpc>
              <a:spcBef>
                <a:spcPts val="1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wo Left One Right Content">
  <p:cSld name="Two Left One Right Content">
    <p:spTree>
      <p:nvGrpSpPr>
        <p:cNvPr id="1" name="Shape 236"/>
        <p:cNvGrpSpPr/>
        <p:nvPr/>
      </p:nvGrpSpPr>
      <p:grpSpPr>
        <a:xfrm>
          <a:off x="0" y="0"/>
          <a:ext cx="0" cy="0"/>
          <a:chOff x="0" y="0"/>
          <a:chExt cx="0" cy="0"/>
        </a:xfrm>
      </p:grpSpPr>
      <p:sp>
        <p:nvSpPr>
          <p:cNvPr id="237" name="Google Shape;237;p40"/>
          <p:cNvSpPr txBox="1">
            <a:spLocks noGrp="1"/>
          </p:cNvSpPr>
          <p:nvPr>
            <p:ph type="body" idx="1"/>
          </p:nvPr>
        </p:nvSpPr>
        <p:spPr>
          <a:xfrm>
            <a:off x="336130" y="1776222"/>
            <a:ext cx="4116000" cy="957300"/>
          </a:xfrm>
          <a:prstGeom prst="rect">
            <a:avLst/>
          </a:prstGeom>
          <a:noFill/>
          <a:ln>
            <a:noFill/>
          </a:ln>
        </p:spPr>
        <p:txBody>
          <a:bodyPr spcFirstLastPara="1" wrap="square" lIns="34275" tIns="34275" rIns="34275" bIns="34275" anchor="t" anchorCtr="0">
            <a:noAutofit/>
          </a:bodyPr>
          <a:lstStyle>
            <a:lvl1pPr marL="457200" lvl="0" indent="-304800" algn="l" rtl="0">
              <a:lnSpc>
                <a:spcPct val="90000"/>
              </a:lnSpc>
              <a:spcBef>
                <a:spcPts val="800"/>
              </a:spcBef>
              <a:spcAft>
                <a:spcPts val="0"/>
              </a:spcAft>
              <a:buClr>
                <a:schemeClr val="dk1"/>
              </a:buClr>
              <a:buSzPts val="1200"/>
              <a:buChar char="•"/>
              <a:defRPr sz="1200"/>
            </a:lvl1pPr>
            <a:lvl2pPr marL="914400" lvl="1" indent="-298450" algn="l" rtl="0">
              <a:lnSpc>
                <a:spcPct val="90000"/>
              </a:lnSpc>
              <a:spcBef>
                <a:spcPts val="400"/>
              </a:spcBef>
              <a:spcAft>
                <a:spcPts val="0"/>
              </a:spcAft>
              <a:buClr>
                <a:schemeClr val="dk1"/>
              </a:buClr>
              <a:buSzPts val="1100"/>
              <a:buChar char="•"/>
              <a:defRPr sz="1100"/>
            </a:lvl2pPr>
            <a:lvl3pPr marL="1371600" lvl="2" indent="-285750" algn="l" rtl="0">
              <a:lnSpc>
                <a:spcPct val="90000"/>
              </a:lnSpc>
              <a:spcBef>
                <a:spcPts val="200"/>
              </a:spcBef>
              <a:spcAft>
                <a:spcPts val="0"/>
              </a:spcAft>
              <a:buClr>
                <a:schemeClr val="dk1"/>
              </a:buClr>
              <a:buSzPts val="900"/>
              <a:buChar char="•"/>
              <a:defRPr sz="900"/>
            </a:lvl3pPr>
            <a:lvl4pPr marL="1828800" lvl="3" indent="-279400" algn="l" rtl="0">
              <a:lnSpc>
                <a:spcPct val="90000"/>
              </a:lnSpc>
              <a:spcBef>
                <a:spcPts val="200"/>
              </a:spcBef>
              <a:spcAft>
                <a:spcPts val="0"/>
              </a:spcAft>
              <a:buClr>
                <a:schemeClr val="dk1"/>
              </a:buClr>
              <a:buSzPts val="800"/>
              <a:buChar char="•"/>
              <a:defRPr sz="800"/>
            </a:lvl4pPr>
            <a:lvl5pPr marL="2286000" lvl="4" indent="-279400" algn="l" rtl="0">
              <a:lnSpc>
                <a:spcPct val="90000"/>
              </a:lnSpc>
              <a:spcBef>
                <a:spcPts val="200"/>
              </a:spcBef>
              <a:spcAft>
                <a:spcPts val="0"/>
              </a:spcAft>
              <a:buClr>
                <a:schemeClr val="dk1"/>
              </a:buClr>
              <a:buSzPts val="800"/>
              <a:buChar char="•"/>
              <a:defRPr sz="800"/>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238" name="Google Shape;238;p40"/>
          <p:cNvSpPr txBox="1">
            <a:spLocks noGrp="1"/>
          </p:cNvSpPr>
          <p:nvPr>
            <p:ph type="body" idx="2"/>
          </p:nvPr>
        </p:nvSpPr>
        <p:spPr>
          <a:xfrm>
            <a:off x="336129" y="4354830"/>
            <a:ext cx="8472000" cy="260700"/>
          </a:xfrm>
          <a:prstGeom prst="rect">
            <a:avLst/>
          </a:prstGeom>
          <a:noFill/>
          <a:ln>
            <a:noFill/>
          </a:ln>
        </p:spPr>
        <p:txBody>
          <a:bodyPr spcFirstLastPara="1" wrap="square" lIns="0" tIns="0" rIns="0" bIns="0" anchor="b" anchorCtr="0">
            <a:noAutofit/>
          </a:bodyPr>
          <a:lstStyle>
            <a:lvl1pPr marL="457200" lvl="0" indent="-228600" algn="l" rtl="0">
              <a:lnSpc>
                <a:spcPct val="85000"/>
              </a:lnSpc>
              <a:spcBef>
                <a:spcPts val="200"/>
              </a:spcBef>
              <a:spcAft>
                <a:spcPts val="0"/>
              </a:spcAft>
              <a:buClr>
                <a:schemeClr val="accent2"/>
              </a:buClr>
              <a:buSzPts val="500"/>
              <a:buFont typeface="Arial"/>
              <a:buNone/>
              <a:defRPr sz="600">
                <a:solidFill>
                  <a:srgbClr val="A1AAB1"/>
                </a:solidFill>
                <a:latin typeface="Arial"/>
                <a:ea typeface="Arial"/>
                <a:cs typeface="Arial"/>
                <a:sym typeface="Arial"/>
              </a:defRPr>
            </a:lvl1pPr>
            <a:lvl2pPr marL="914400" lvl="1" indent="-317500" algn="l" rtl="0">
              <a:lnSpc>
                <a:spcPct val="90000"/>
              </a:lnSpc>
              <a:spcBef>
                <a:spcPts val="8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200"/>
              </a:spcBef>
              <a:spcAft>
                <a:spcPts val="0"/>
              </a:spcAft>
              <a:buClr>
                <a:schemeClr val="dk1"/>
              </a:buClr>
              <a:buSzPts val="1400"/>
              <a:buChar char="•"/>
              <a:defRPr/>
            </a:lvl4pPr>
            <a:lvl5pPr marL="2286000" lvl="4" indent="-317500" algn="l" rtl="0">
              <a:lnSpc>
                <a:spcPct val="90000"/>
              </a:lnSpc>
              <a:spcBef>
                <a:spcPts val="1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239" name="Google Shape;239;p40"/>
          <p:cNvSpPr txBox="1">
            <a:spLocks noGrp="1"/>
          </p:cNvSpPr>
          <p:nvPr>
            <p:ph type="body" idx="3"/>
          </p:nvPr>
        </p:nvSpPr>
        <p:spPr>
          <a:xfrm>
            <a:off x="336129" y="980694"/>
            <a:ext cx="8472000" cy="297600"/>
          </a:xfrm>
          <a:prstGeom prst="rect">
            <a:avLst/>
          </a:prstGeom>
          <a:noFill/>
          <a:ln>
            <a:noFill/>
          </a:ln>
        </p:spPr>
        <p:txBody>
          <a:bodyPr spcFirstLastPara="1" wrap="square" lIns="0" tIns="34275" rIns="0" bIns="34275" anchor="t" anchorCtr="0">
            <a:noAutofit/>
          </a:bodyPr>
          <a:lstStyle>
            <a:lvl1pPr marL="457200" lvl="0" indent="-228600" algn="l" rtl="0">
              <a:lnSpc>
                <a:spcPct val="85000"/>
              </a:lnSpc>
              <a:spcBef>
                <a:spcPts val="0"/>
              </a:spcBef>
              <a:spcAft>
                <a:spcPts val="0"/>
              </a:spcAft>
              <a:buClr>
                <a:srgbClr val="7F7F7F"/>
              </a:buClr>
              <a:buSzPts val="1500"/>
              <a:buNone/>
              <a:defRPr sz="1500" b="0">
                <a:solidFill>
                  <a:srgbClr val="7F7F7F"/>
                </a:solidFill>
                <a:latin typeface="Arial"/>
                <a:ea typeface="Arial"/>
                <a:cs typeface="Arial"/>
                <a:sym typeface="Arial"/>
              </a:defRPr>
            </a:lvl1pPr>
            <a:lvl2pPr marL="914400" lvl="1" indent="-336550"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2pPr>
            <a:lvl3pPr marL="1371600" lvl="2" indent="-336550"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3pPr>
            <a:lvl4pPr marL="1828800" lvl="3" indent="-336550"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4pPr>
            <a:lvl5pPr marL="2286000" lvl="4" indent="-336550"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240" name="Google Shape;240;p40"/>
          <p:cNvSpPr txBox="1">
            <a:spLocks noGrp="1"/>
          </p:cNvSpPr>
          <p:nvPr>
            <p:ph type="title"/>
          </p:nvPr>
        </p:nvSpPr>
        <p:spPr>
          <a:xfrm>
            <a:off x="335186" y="363474"/>
            <a:ext cx="8472000" cy="637800"/>
          </a:xfrm>
          <a:prstGeom prst="rect">
            <a:avLst/>
          </a:prstGeom>
          <a:noFill/>
          <a:ln>
            <a:noFill/>
          </a:ln>
        </p:spPr>
        <p:txBody>
          <a:bodyPr spcFirstLastPara="1" wrap="square" lIns="0" tIns="34275" rIns="0" bIns="34275" anchor="t" anchorCtr="0">
            <a:noAutofit/>
          </a:bodyPr>
          <a:lstStyle>
            <a:lvl1pPr lvl="0" algn="l" rtl="0">
              <a:lnSpc>
                <a:spcPct val="85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41" name="Google Shape;241;p40"/>
          <p:cNvSpPr txBox="1">
            <a:spLocks noGrp="1"/>
          </p:cNvSpPr>
          <p:nvPr>
            <p:ph type="body" idx="4"/>
          </p:nvPr>
        </p:nvSpPr>
        <p:spPr>
          <a:xfrm>
            <a:off x="336129" y="1351026"/>
            <a:ext cx="4116000" cy="390900"/>
          </a:xfrm>
          <a:prstGeom prst="rect">
            <a:avLst/>
          </a:prstGeom>
          <a:solidFill>
            <a:schemeClr val="lt1"/>
          </a:solidFill>
          <a:ln>
            <a:noFill/>
          </a:ln>
          <a:effectLst>
            <a:outerShdw dist="12700" dir="16200000" rotWithShape="0">
              <a:srgbClr val="BFBFBF"/>
            </a:outerShdw>
          </a:effectLst>
        </p:spPr>
        <p:txBody>
          <a:bodyPr spcFirstLastPara="1" wrap="square" lIns="0" tIns="68575" rIns="0" bIns="34275" anchor="t" anchorCtr="0">
            <a:noAutofit/>
          </a:bodyPr>
          <a:lstStyle>
            <a:lvl1pPr marL="457200" lvl="0" indent="-228600" algn="l" rtl="0">
              <a:lnSpc>
                <a:spcPct val="90000"/>
              </a:lnSpc>
              <a:spcBef>
                <a:spcPts val="0"/>
              </a:spcBef>
              <a:spcAft>
                <a:spcPts val="0"/>
              </a:spcAft>
              <a:buClr>
                <a:schemeClr val="accent1"/>
              </a:buClr>
              <a:buSzPts val="1400"/>
              <a:buNone/>
              <a:defRPr sz="1400" b="1">
                <a:solidFill>
                  <a:schemeClr val="accent1"/>
                </a:solidFill>
              </a:defRPr>
            </a:lvl1pPr>
            <a:lvl2pPr marL="914400" lvl="1" indent="-317500" algn="l" rtl="0">
              <a:lnSpc>
                <a:spcPct val="90000"/>
              </a:lnSpc>
              <a:spcBef>
                <a:spcPts val="8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200"/>
              </a:spcBef>
              <a:spcAft>
                <a:spcPts val="0"/>
              </a:spcAft>
              <a:buClr>
                <a:schemeClr val="dk1"/>
              </a:buClr>
              <a:buSzPts val="1400"/>
              <a:buChar char="•"/>
              <a:defRPr/>
            </a:lvl4pPr>
            <a:lvl5pPr marL="2286000" lvl="4" indent="-317500" algn="l" rtl="0">
              <a:lnSpc>
                <a:spcPct val="90000"/>
              </a:lnSpc>
              <a:spcBef>
                <a:spcPts val="1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242" name="Google Shape;242;p40"/>
          <p:cNvSpPr txBox="1">
            <a:spLocks noGrp="1"/>
          </p:cNvSpPr>
          <p:nvPr>
            <p:ph type="body" idx="5"/>
          </p:nvPr>
        </p:nvSpPr>
        <p:spPr>
          <a:xfrm>
            <a:off x="4698441" y="1776222"/>
            <a:ext cx="4116000" cy="2537700"/>
          </a:xfrm>
          <a:prstGeom prst="rect">
            <a:avLst/>
          </a:prstGeom>
          <a:noFill/>
          <a:ln>
            <a:noFill/>
          </a:ln>
        </p:spPr>
        <p:txBody>
          <a:bodyPr spcFirstLastPara="1" wrap="square" lIns="34275" tIns="34275" rIns="34275" bIns="34275" anchor="t" anchorCtr="0">
            <a:noAutofit/>
          </a:bodyPr>
          <a:lstStyle>
            <a:lvl1pPr marL="457200" lvl="0" indent="-304800" algn="l" rtl="0">
              <a:lnSpc>
                <a:spcPct val="90000"/>
              </a:lnSpc>
              <a:spcBef>
                <a:spcPts val="800"/>
              </a:spcBef>
              <a:spcAft>
                <a:spcPts val="0"/>
              </a:spcAft>
              <a:buClr>
                <a:schemeClr val="dk1"/>
              </a:buClr>
              <a:buSzPts val="1200"/>
              <a:buChar char="•"/>
              <a:defRPr sz="1200"/>
            </a:lvl1pPr>
            <a:lvl2pPr marL="914400" lvl="1" indent="-298450" algn="l" rtl="0">
              <a:lnSpc>
                <a:spcPct val="90000"/>
              </a:lnSpc>
              <a:spcBef>
                <a:spcPts val="400"/>
              </a:spcBef>
              <a:spcAft>
                <a:spcPts val="0"/>
              </a:spcAft>
              <a:buClr>
                <a:schemeClr val="dk1"/>
              </a:buClr>
              <a:buSzPts val="1100"/>
              <a:buChar char="•"/>
              <a:defRPr sz="1100"/>
            </a:lvl2pPr>
            <a:lvl3pPr marL="1371600" lvl="2" indent="-285750" algn="l" rtl="0">
              <a:lnSpc>
                <a:spcPct val="90000"/>
              </a:lnSpc>
              <a:spcBef>
                <a:spcPts val="200"/>
              </a:spcBef>
              <a:spcAft>
                <a:spcPts val="0"/>
              </a:spcAft>
              <a:buClr>
                <a:schemeClr val="dk1"/>
              </a:buClr>
              <a:buSzPts val="900"/>
              <a:buChar char="•"/>
              <a:defRPr sz="900"/>
            </a:lvl3pPr>
            <a:lvl4pPr marL="1828800" lvl="3" indent="-279400" algn="l" rtl="0">
              <a:lnSpc>
                <a:spcPct val="90000"/>
              </a:lnSpc>
              <a:spcBef>
                <a:spcPts val="200"/>
              </a:spcBef>
              <a:spcAft>
                <a:spcPts val="0"/>
              </a:spcAft>
              <a:buClr>
                <a:schemeClr val="dk1"/>
              </a:buClr>
              <a:buSzPts val="800"/>
              <a:buChar char="•"/>
              <a:defRPr sz="800"/>
            </a:lvl4pPr>
            <a:lvl5pPr marL="2286000" lvl="4" indent="-279400" algn="l" rtl="0">
              <a:lnSpc>
                <a:spcPct val="90000"/>
              </a:lnSpc>
              <a:spcBef>
                <a:spcPts val="200"/>
              </a:spcBef>
              <a:spcAft>
                <a:spcPts val="0"/>
              </a:spcAft>
              <a:buClr>
                <a:schemeClr val="dk1"/>
              </a:buClr>
              <a:buSzPts val="800"/>
              <a:buChar char="•"/>
              <a:defRPr sz="800"/>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243" name="Google Shape;243;p40"/>
          <p:cNvSpPr txBox="1">
            <a:spLocks noGrp="1"/>
          </p:cNvSpPr>
          <p:nvPr>
            <p:ph type="body" idx="6"/>
          </p:nvPr>
        </p:nvSpPr>
        <p:spPr>
          <a:xfrm>
            <a:off x="4698441" y="1351026"/>
            <a:ext cx="4116000" cy="390900"/>
          </a:xfrm>
          <a:prstGeom prst="rect">
            <a:avLst/>
          </a:prstGeom>
          <a:solidFill>
            <a:schemeClr val="lt1"/>
          </a:solidFill>
          <a:ln>
            <a:noFill/>
          </a:ln>
          <a:effectLst>
            <a:outerShdw dist="12700" dir="16200000" rotWithShape="0">
              <a:srgbClr val="BFBFBF"/>
            </a:outerShdw>
          </a:effectLst>
        </p:spPr>
        <p:txBody>
          <a:bodyPr spcFirstLastPara="1" wrap="square" lIns="0" tIns="68575" rIns="0" bIns="34275" anchor="t" anchorCtr="0">
            <a:noAutofit/>
          </a:bodyPr>
          <a:lstStyle>
            <a:lvl1pPr marL="457200" lvl="0" indent="-228600" algn="l" rtl="0">
              <a:lnSpc>
                <a:spcPct val="90000"/>
              </a:lnSpc>
              <a:spcBef>
                <a:spcPts val="0"/>
              </a:spcBef>
              <a:spcAft>
                <a:spcPts val="0"/>
              </a:spcAft>
              <a:buClr>
                <a:schemeClr val="accent1"/>
              </a:buClr>
              <a:buSzPts val="1400"/>
              <a:buNone/>
              <a:defRPr sz="1400" b="1">
                <a:solidFill>
                  <a:schemeClr val="accent1"/>
                </a:solidFill>
              </a:defRPr>
            </a:lvl1pPr>
            <a:lvl2pPr marL="914400" lvl="1" indent="-317500" algn="l" rtl="0">
              <a:lnSpc>
                <a:spcPct val="90000"/>
              </a:lnSpc>
              <a:spcBef>
                <a:spcPts val="8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200"/>
              </a:spcBef>
              <a:spcAft>
                <a:spcPts val="0"/>
              </a:spcAft>
              <a:buClr>
                <a:schemeClr val="dk1"/>
              </a:buClr>
              <a:buSzPts val="1400"/>
              <a:buChar char="•"/>
              <a:defRPr/>
            </a:lvl4pPr>
            <a:lvl5pPr marL="2286000" lvl="4" indent="-317500" algn="l" rtl="0">
              <a:lnSpc>
                <a:spcPct val="90000"/>
              </a:lnSpc>
              <a:spcBef>
                <a:spcPts val="1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244" name="Google Shape;244;p40"/>
          <p:cNvSpPr txBox="1">
            <a:spLocks noGrp="1"/>
          </p:cNvSpPr>
          <p:nvPr>
            <p:ph type="body" idx="7"/>
          </p:nvPr>
        </p:nvSpPr>
        <p:spPr>
          <a:xfrm>
            <a:off x="336130" y="3353562"/>
            <a:ext cx="4116000" cy="957300"/>
          </a:xfrm>
          <a:prstGeom prst="rect">
            <a:avLst/>
          </a:prstGeom>
          <a:noFill/>
          <a:ln>
            <a:noFill/>
          </a:ln>
        </p:spPr>
        <p:txBody>
          <a:bodyPr spcFirstLastPara="1" wrap="square" lIns="34275" tIns="34275" rIns="34275" bIns="34275" anchor="t" anchorCtr="0">
            <a:noAutofit/>
          </a:bodyPr>
          <a:lstStyle>
            <a:lvl1pPr marL="457200" lvl="0" indent="-304800" algn="l" rtl="0">
              <a:lnSpc>
                <a:spcPct val="90000"/>
              </a:lnSpc>
              <a:spcBef>
                <a:spcPts val="800"/>
              </a:spcBef>
              <a:spcAft>
                <a:spcPts val="0"/>
              </a:spcAft>
              <a:buClr>
                <a:schemeClr val="dk1"/>
              </a:buClr>
              <a:buSzPts val="1200"/>
              <a:buChar char="•"/>
              <a:defRPr sz="1200"/>
            </a:lvl1pPr>
            <a:lvl2pPr marL="914400" lvl="1" indent="-298450" algn="l" rtl="0">
              <a:lnSpc>
                <a:spcPct val="90000"/>
              </a:lnSpc>
              <a:spcBef>
                <a:spcPts val="400"/>
              </a:spcBef>
              <a:spcAft>
                <a:spcPts val="0"/>
              </a:spcAft>
              <a:buClr>
                <a:schemeClr val="dk1"/>
              </a:buClr>
              <a:buSzPts val="1100"/>
              <a:buChar char="•"/>
              <a:defRPr sz="1100"/>
            </a:lvl2pPr>
            <a:lvl3pPr marL="1371600" lvl="2" indent="-285750" algn="l" rtl="0">
              <a:lnSpc>
                <a:spcPct val="90000"/>
              </a:lnSpc>
              <a:spcBef>
                <a:spcPts val="200"/>
              </a:spcBef>
              <a:spcAft>
                <a:spcPts val="0"/>
              </a:spcAft>
              <a:buClr>
                <a:schemeClr val="dk1"/>
              </a:buClr>
              <a:buSzPts val="900"/>
              <a:buChar char="•"/>
              <a:defRPr sz="900"/>
            </a:lvl3pPr>
            <a:lvl4pPr marL="1828800" lvl="3" indent="-279400" algn="l" rtl="0">
              <a:lnSpc>
                <a:spcPct val="90000"/>
              </a:lnSpc>
              <a:spcBef>
                <a:spcPts val="200"/>
              </a:spcBef>
              <a:spcAft>
                <a:spcPts val="0"/>
              </a:spcAft>
              <a:buClr>
                <a:schemeClr val="dk1"/>
              </a:buClr>
              <a:buSzPts val="800"/>
              <a:buChar char="•"/>
              <a:defRPr sz="800"/>
            </a:lvl4pPr>
            <a:lvl5pPr marL="2286000" lvl="4" indent="-279400" algn="l" rtl="0">
              <a:lnSpc>
                <a:spcPct val="90000"/>
              </a:lnSpc>
              <a:spcBef>
                <a:spcPts val="200"/>
              </a:spcBef>
              <a:spcAft>
                <a:spcPts val="0"/>
              </a:spcAft>
              <a:buClr>
                <a:schemeClr val="dk1"/>
              </a:buClr>
              <a:buSzPts val="800"/>
              <a:buChar char="•"/>
              <a:defRPr sz="800"/>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245" name="Google Shape;245;p40"/>
          <p:cNvSpPr txBox="1">
            <a:spLocks noGrp="1"/>
          </p:cNvSpPr>
          <p:nvPr>
            <p:ph type="body" idx="8"/>
          </p:nvPr>
        </p:nvSpPr>
        <p:spPr>
          <a:xfrm>
            <a:off x="336129" y="2935224"/>
            <a:ext cx="4116000" cy="390900"/>
          </a:xfrm>
          <a:prstGeom prst="rect">
            <a:avLst/>
          </a:prstGeom>
          <a:solidFill>
            <a:schemeClr val="lt1"/>
          </a:solidFill>
          <a:ln>
            <a:noFill/>
          </a:ln>
          <a:effectLst>
            <a:outerShdw dist="12700" dir="16200000" rotWithShape="0">
              <a:srgbClr val="BFBFBF"/>
            </a:outerShdw>
          </a:effectLst>
        </p:spPr>
        <p:txBody>
          <a:bodyPr spcFirstLastPara="1" wrap="square" lIns="0" tIns="68575" rIns="0" bIns="34275" anchor="t" anchorCtr="0">
            <a:noAutofit/>
          </a:bodyPr>
          <a:lstStyle>
            <a:lvl1pPr marL="457200" lvl="0" indent="-228600" algn="l" rtl="0">
              <a:lnSpc>
                <a:spcPct val="90000"/>
              </a:lnSpc>
              <a:spcBef>
                <a:spcPts val="0"/>
              </a:spcBef>
              <a:spcAft>
                <a:spcPts val="0"/>
              </a:spcAft>
              <a:buClr>
                <a:schemeClr val="accent1"/>
              </a:buClr>
              <a:buSzPts val="1400"/>
              <a:buNone/>
              <a:defRPr sz="1400" b="1">
                <a:solidFill>
                  <a:schemeClr val="accent1"/>
                </a:solidFill>
              </a:defRPr>
            </a:lvl1pPr>
            <a:lvl2pPr marL="914400" lvl="1" indent="-317500" algn="l" rtl="0">
              <a:lnSpc>
                <a:spcPct val="90000"/>
              </a:lnSpc>
              <a:spcBef>
                <a:spcPts val="8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200"/>
              </a:spcBef>
              <a:spcAft>
                <a:spcPts val="0"/>
              </a:spcAft>
              <a:buClr>
                <a:schemeClr val="dk1"/>
              </a:buClr>
              <a:buSzPts val="1400"/>
              <a:buChar char="•"/>
              <a:defRPr/>
            </a:lvl4pPr>
            <a:lvl5pPr marL="2286000" lvl="4" indent="-317500" algn="l" rtl="0">
              <a:lnSpc>
                <a:spcPct val="90000"/>
              </a:lnSpc>
              <a:spcBef>
                <a:spcPts val="1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Four Content">
  <p:cSld name="Four Content">
    <p:spTree>
      <p:nvGrpSpPr>
        <p:cNvPr id="1" name="Shape 246"/>
        <p:cNvGrpSpPr/>
        <p:nvPr/>
      </p:nvGrpSpPr>
      <p:grpSpPr>
        <a:xfrm>
          <a:off x="0" y="0"/>
          <a:ext cx="0" cy="0"/>
          <a:chOff x="0" y="0"/>
          <a:chExt cx="0" cy="0"/>
        </a:xfrm>
      </p:grpSpPr>
      <p:sp>
        <p:nvSpPr>
          <p:cNvPr id="247" name="Google Shape;247;p41"/>
          <p:cNvSpPr txBox="1">
            <a:spLocks noGrp="1"/>
          </p:cNvSpPr>
          <p:nvPr>
            <p:ph type="body" idx="1"/>
          </p:nvPr>
        </p:nvSpPr>
        <p:spPr>
          <a:xfrm>
            <a:off x="336130" y="1776222"/>
            <a:ext cx="4116000" cy="957300"/>
          </a:xfrm>
          <a:prstGeom prst="rect">
            <a:avLst/>
          </a:prstGeom>
          <a:noFill/>
          <a:ln>
            <a:noFill/>
          </a:ln>
        </p:spPr>
        <p:txBody>
          <a:bodyPr spcFirstLastPara="1" wrap="square" lIns="34275" tIns="34275" rIns="34275" bIns="34275" anchor="t" anchorCtr="0">
            <a:noAutofit/>
          </a:bodyPr>
          <a:lstStyle>
            <a:lvl1pPr marL="457200" lvl="0" indent="-304800" algn="l" rtl="0">
              <a:lnSpc>
                <a:spcPct val="90000"/>
              </a:lnSpc>
              <a:spcBef>
                <a:spcPts val="800"/>
              </a:spcBef>
              <a:spcAft>
                <a:spcPts val="0"/>
              </a:spcAft>
              <a:buClr>
                <a:schemeClr val="dk1"/>
              </a:buClr>
              <a:buSzPts val="1200"/>
              <a:buChar char="•"/>
              <a:defRPr sz="1200"/>
            </a:lvl1pPr>
            <a:lvl2pPr marL="914400" lvl="1" indent="-298450" algn="l" rtl="0">
              <a:lnSpc>
                <a:spcPct val="90000"/>
              </a:lnSpc>
              <a:spcBef>
                <a:spcPts val="400"/>
              </a:spcBef>
              <a:spcAft>
                <a:spcPts val="0"/>
              </a:spcAft>
              <a:buClr>
                <a:schemeClr val="dk1"/>
              </a:buClr>
              <a:buSzPts val="1100"/>
              <a:buChar char="•"/>
              <a:defRPr sz="1100"/>
            </a:lvl2pPr>
            <a:lvl3pPr marL="1371600" lvl="2" indent="-285750" algn="l" rtl="0">
              <a:lnSpc>
                <a:spcPct val="90000"/>
              </a:lnSpc>
              <a:spcBef>
                <a:spcPts val="200"/>
              </a:spcBef>
              <a:spcAft>
                <a:spcPts val="0"/>
              </a:spcAft>
              <a:buClr>
                <a:schemeClr val="dk1"/>
              </a:buClr>
              <a:buSzPts val="900"/>
              <a:buChar char="•"/>
              <a:defRPr sz="900"/>
            </a:lvl3pPr>
            <a:lvl4pPr marL="1828800" lvl="3" indent="-279400" algn="l" rtl="0">
              <a:lnSpc>
                <a:spcPct val="90000"/>
              </a:lnSpc>
              <a:spcBef>
                <a:spcPts val="200"/>
              </a:spcBef>
              <a:spcAft>
                <a:spcPts val="0"/>
              </a:spcAft>
              <a:buClr>
                <a:schemeClr val="dk1"/>
              </a:buClr>
              <a:buSzPts val="800"/>
              <a:buChar char="•"/>
              <a:defRPr sz="800"/>
            </a:lvl4pPr>
            <a:lvl5pPr marL="2286000" lvl="4" indent="-279400" algn="l" rtl="0">
              <a:lnSpc>
                <a:spcPct val="90000"/>
              </a:lnSpc>
              <a:spcBef>
                <a:spcPts val="200"/>
              </a:spcBef>
              <a:spcAft>
                <a:spcPts val="0"/>
              </a:spcAft>
              <a:buClr>
                <a:schemeClr val="dk1"/>
              </a:buClr>
              <a:buSzPts val="800"/>
              <a:buChar char="•"/>
              <a:defRPr sz="800"/>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248" name="Google Shape;248;p41"/>
          <p:cNvSpPr txBox="1">
            <a:spLocks noGrp="1"/>
          </p:cNvSpPr>
          <p:nvPr>
            <p:ph type="body" idx="2"/>
          </p:nvPr>
        </p:nvSpPr>
        <p:spPr>
          <a:xfrm>
            <a:off x="336129" y="4354830"/>
            <a:ext cx="8472000" cy="260700"/>
          </a:xfrm>
          <a:prstGeom prst="rect">
            <a:avLst/>
          </a:prstGeom>
          <a:noFill/>
          <a:ln>
            <a:noFill/>
          </a:ln>
        </p:spPr>
        <p:txBody>
          <a:bodyPr spcFirstLastPara="1" wrap="square" lIns="0" tIns="0" rIns="0" bIns="0" anchor="b" anchorCtr="0">
            <a:noAutofit/>
          </a:bodyPr>
          <a:lstStyle>
            <a:lvl1pPr marL="457200" lvl="0" indent="-228600" algn="l" rtl="0">
              <a:lnSpc>
                <a:spcPct val="85000"/>
              </a:lnSpc>
              <a:spcBef>
                <a:spcPts val="200"/>
              </a:spcBef>
              <a:spcAft>
                <a:spcPts val="0"/>
              </a:spcAft>
              <a:buClr>
                <a:schemeClr val="accent2"/>
              </a:buClr>
              <a:buSzPts val="500"/>
              <a:buFont typeface="Arial"/>
              <a:buNone/>
              <a:defRPr sz="600">
                <a:solidFill>
                  <a:srgbClr val="A1AAB1"/>
                </a:solidFill>
                <a:latin typeface="Arial"/>
                <a:ea typeface="Arial"/>
                <a:cs typeface="Arial"/>
                <a:sym typeface="Arial"/>
              </a:defRPr>
            </a:lvl1pPr>
            <a:lvl2pPr marL="914400" lvl="1" indent="-317500" algn="l" rtl="0">
              <a:lnSpc>
                <a:spcPct val="90000"/>
              </a:lnSpc>
              <a:spcBef>
                <a:spcPts val="8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200"/>
              </a:spcBef>
              <a:spcAft>
                <a:spcPts val="0"/>
              </a:spcAft>
              <a:buClr>
                <a:schemeClr val="dk1"/>
              </a:buClr>
              <a:buSzPts val="1400"/>
              <a:buChar char="•"/>
              <a:defRPr/>
            </a:lvl4pPr>
            <a:lvl5pPr marL="2286000" lvl="4" indent="-317500" algn="l" rtl="0">
              <a:lnSpc>
                <a:spcPct val="90000"/>
              </a:lnSpc>
              <a:spcBef>
                <a:spcPts val="1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249" name="Google Shape;249;p41"/>
          <p:cNvSpPr txBox="1">
            <a:spLocks noGrp="1"/>
          </p:cNvSpPr>
          <p:nvPr>
            <p:ph type="body" idx="3"/>
          </p:nvPr>
        </p:nvSpPr>
        <p:spPr>
          <a:xfrm>
            <a:off x="336129" y="980694"/>
            <a:ext cx="8472000" cy="297600"/>
          </a:xfrm>
          <a:prstGeom prst="rect">
            <a:avLst/>
          </a:prstGeom>
          <a:noFill/>
          <a:ln>
            <a:noFill/>
          </a:ln>
        </p:spPr>
        <p:txBody>
          <a:bodyPr spcFirstLastPara="1" wrap="square" lIns="0" tIns="34275" rIns="0" bIns="34275" anchor="t" anchorCtr="0">
            <a:noAutofit/>
          </a:bodyPr>
          <a:lstStyle>
            <a:lvl1pPr marL="457200" lvl="0" indent="-228600" algn="l" rtl="0">
              <a:lnSpc>
                <a:spcPct val="85000"/>
              </a:lnSpc>
              <a:spcBef>
                <a:spcPts val="0"/>
              </a:spcBef>
              <a:spcAft>
                <a:spcPts val="0"/>
              </a:spcAft>
              <a:buClr>
                <a:srgbClr val="7F7F7F"/>
              </a:buClr>
              <a:buSzPts val="1500"/>
              <a:buNone/>
              <a:defRPr sz="1500" b="0">
                <a:solidFill>
                  <a:srgbClr val="7F7F7F"/>
                </a:solidFill>
                <a:latin typeface="Arial"/>
                <a:ea typeface="Arial"/>
                <a:cs typeface="Arial"/>
                <a:sym typeface="Arial"/>
              </a:defRPr>
            </a:lvl1pPr>
            <a:lvl2pPr marL="914400" lvl="1" indent="-336550"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2pPr>
            <a:lvl3pPr marL="1371600" lvl="2" indent="-336550"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3pPr>
            <a:lvl4pPr marL="1828800" lvl="3" indent="-336550"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4pPr>
            <a:lvl5pPr marL="2286000" lvl="4" indent="-336550" algn="l" rtl="0">
              <a:lnSpc>
                <a:spcPct val="90000"/>
              </a:lnSpc>
              <a:spcBef>
                <a:spcPts val="0"/>
              </a:spcBef>
              <a:spcAft>
                <a:spcPts val="0"/>
              </a:spcAft>
              <a:buClr>
                <a:schemeClr val="dk1"/>
              </a:buClr>
              <a:buSzPts val="1700"/>
              <a:buChar char="•"/>
              <a:defRPr sz="1700" b="1">
                <a:solidFill>
                  <a:schemeClr val="dk1"/>
                </a:solidFill>
                <a:latin typeface="Arial Narrow"/>
                <a:ea typeface="Arial Narrow"/>
                <a:cs typeface="Arial Narrow"/>
                <a:sym typeface="Arial Narrow"/>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250" name="Google Shape;250;p41"/>
          <p:cNvSpPr txBox="1">
            <a:spLocks noGrp="1"/>
          </p:cNvSpPr>
          <p:nvPr>
            <p:ph type="title"/>
          </p:nvPr>
        </p:nvSpPr>
        <p:spPr>
          <a:xfrm>
            <a:off x="335186" y="363474"/>
            <a:ext cx="8472000" cy="637800"/>
          </a:xfrm>
          <a:prstGeom prst="rect">
            <a:avLst/>
          </a:prstGeom>
          <a:noFill/>
          <a:ln>
            <a:noFill/>
          </a:ln>
        </p:spPr>
        <p:txBody>
          <a:bodyPr spcFirstLastPara="1" wrap="square" lIns="0" tIns="34275" rIns="0" bIns="34275" anchor="t" anchorCtr="0">
            <a:noAutofit/>
          </a:bodyPr>
          <a:lstStyle>
            <a:lvl1pPr lvl="0" algn="l" rtl="0">
              <a:lnSpc>
                <a:spcPct val="85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51" name="Google Shape;251;p41"/>
          <p:cNvSpPr txBox="1">
            <a:spLocks noGrp="1"/>
          </p:cNvSpPr>
          <p:nvPr>
            <p:ph type="body" idx="4"/>
          </p:nvPr>
        </p:nvSpPr>
        <p:spPr>
          <a:xfrm>
            <a:off x="336129" y="1351026"/>
            <a:ext cx="4116000" cy="390900"/>
          </a:xfrm>
          <a:prstGeom prst="rect">
            <a:avLst/>
          </a:prstGeom>
          <a:solidFill>
            <a:schemeClr val="lt1"/>
          </a:solidFill>
          <a:ln>
            <a:noFill/>
          </a:ln>
          <a:effectLst>
            <a:outerShdw dist="12700" dir="16200000" rotWithShape="0">
              <a:srgbClr val="BFBFBF"/>
            </a:outerShdw>
          </a:effectLst>
        </p:spPr>
        <p:txBody>
          <a:bodyPr spcFirstLastPara="1" wrap="square" lIns="0" tIns="68575" rIns="0" bIns="34275" anchor="t" anchorCtr="0">
            <a:noAutofit/>
          </a:bodyPr>
          <a:lstStyle>
            <a:lvl1pPr marL="457200" lvl="0" indent="-228600" algn="l" rtl="0">
              <a:lnSpc>
                <a:spcPct val="90000"/>
              </a:lnSpc>
              <a:spcBef>
                <a:spcPts val="0"/>
              </a:spcBef>
              <a:spcAft>
                <a:spcPts val="0"/>
              </a:spcAft>
              <a:buClr>
                <a:schemeClr val="accent1"/>
              </a:buClr>
              <a:buSzPts val="1400"/>
              <a:buNone/>
              <a:defRPr sz="1400" b="1">
                <a:solidFill>
                  <a:schemeClr val="accent1"/>
                </a:solidFill>
              </a:defRPr>
            </a:lvl1pPr>
            <a:lvl2pPr marL="914400" lvl="1" indent="-317500" algn="l" rtl="0">
              <a:lnSpc>
                <a:spcPct val="90000"/>
              </a:lnSpc>
              <a:spcBef>
                <a:spcPts val="8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200"/>
              </a:spcBef>
              <a:spcAft>
                <a:spcPts val="0"/>
              </a:spcAft>
              <a:buClr>
                <a:schemeClr val="dk1"/>
              </a:buClr>
              <a:buSzPts val="1400"/>
              <a:buChar char="•"/>
              <a:defRPr/>
            </a:lvl4pPr>
            <a:lvl5pPr marL="2286000" lvl="4" indent="-317500" algn="l" rtl="0">
              <a:lnSpc>
                <a:spcPct val="90000"/>
              </a:lnSpc>
              <a:spcBef>
                <a:spcPts val="1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252" name="Google Shape;252;p41"/>
          <p:cNvSpPr txBox="1">
            <a:spLocks noGrp="1"/>
          </p:cNvSpPr>
          <p:nvPr>
            <p:ph type="body" idx="5"/>
          </p:nvPr>
        </p:nvSpPr>
        <p:spPr>
          <a:xfrm>
            <a:off x="4698441" y="1776222"/>
            <a:ext cx="4116000" cy="957300"/>
          </a:xfrm>
          <a:prstGeom prst="rect">
            <a:avLst/>
          </a:prstGeom>
          <a:noFill/>
          <a:ln>
            <a:noFill/>
          </a:ln>
        </p:spPr>
        <p:txBody>
          <a:bodyPr spcFirstLastPara="1" wrap="square" lIns="34275" tIns="34275" rIns="34275" bIns="34275" anchor="t" anchorCtr="0">
            <a:noAutofit/>
          </a:bodyPr>
          <a:lstStyle>
            <a:lvl1pPr marL="457200" lvl="0" indent="-304800" algn="l" rtl="0">
              <a:lnSpc>
                <a:spcPct val="90000"/>
              </a:lnSpc>
              <a:spcBef>
                <a:spcPts val="800"/>
              </a:spcBef>
              <a:spcAft>
                <a:spcPts val="0"/>
              </a:spcAft>
              <a:buClr>
                <a:schemeClr val="dk1"/>
              </a:buClr>
              <a:buSzPts val="1200"/>
              <a:buChar char="•"/>
              <a:defRPr sz="1200"/>
            </a:lvl1pPr>
            <a:lvl2pPr marL="914400" lvl="1" indent="-298450" algn="l" rtl="0">
              <a:lnSpc>
                <a:spcPct val="90000"/>
              </a:lnSpc>
              <a:spcBef>
                <a:spcPts val="400"/>
              </a:spcBef>
              <a:spcAft>
                <a:spcPts val="0"/>
              </a:spcAft>
              <a:buClr>
                <a:schemeClr val="dk1"/>
              </a:buClr>
              <a:buSzPts val="1100"/>
              <a:buChar char="•"/>
              <a:defRPr sz="1100"/>
            </a:lvl2pPr>
            <a:lvl3pPr marL="1371600" lvl="2" indent="-285750" algn="l" rtl="0">
              <a:lnSpc>
                <a:spcPct val="90000"/>
              </a:lnSpc>
              <a:spcBef>
                <a:spcPts val="200"/>
              </a:spcBef>
              <a:spcAft>
                <a:spcPts val="0"/>
              </a:spcAft>
              <a:buClr>
                <a:schemeClr val="dk1"/>
              </a:buClr>
              <a:buSzPts val="900"/>
              <a:buChar char="•"/>
              <a:defRPr sz="900"/>
            </a:lvl3pPr>
            <a:lvl4pPr marL="1828800" lvl="3" indent="-279400" algn="l" rtl="0">
              <a:lnSpc>
                <a:spcPct val="90000"/>
              </a:lnSpc>
              <a:spcBef>
                <a:spcPts val="200"/>
              </a:spcBef>
              <a:spcAft>
                <a:spcPts val="0"/>
              </a:spcAft>
              <a:buClr>
                <a:schemeClr val="dk1"/>
              </a:buClr>
              <a:buSzPts val="800"/>
              <a:buChar char="•"/>
              <a:defRPr sz="800"/>
            </a:lvl4pPr>
            <a:lvl5pPr marL="2286000" lvl="4" indent="-279400" algn="l" rtl="0">
              <a:lnSpc>
                <a:spcPct val="90000"/>
              </a:lnSpc>
              <a:spcBef>
                <a:spcPts val="200"/>
              </a:spcBef>
              <a:spcAft>
                <a:spcPts val="0"/>
              </a:spcAft>
              <a:buClr>
                <a:schemeClr val="dk1"/>
              </a:buClr>
              <a:buSzPts val="800"/>
              <a:buChar char="•"/>
              <a:defRPr sz="800"/>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253" name="Google Shape;253;p41"/>
          <p:cNvSpPr txBox="1">
            <a:spLocks noGrp="1"/>
          </p:cNvSpPr>
          <p:nvPr>
            <p:ph type="body" idx="6"/>
          </p:nvPr>
        </p:nvSpPr>
        <p:spPr>
          <a:xfrm>
            <a:off x="4698441" y="1351026"/>
            <a:ext cx="4116000" cy="390900"/>
          </a:xfrm>
          <a:prstGeom prst="rect">
            <a:avLst/>
          </a:prstGeom>
          <a:solidFill>
            <a:schemeClr val="lt1"/>
          </a:solidFill>
          <a:ln>
            <a:noFill/>
          </a:ln>
          <a:effectLst>
            <a:outerShdw dist="12700" dir="16200000" rotWithShape="0">
              <a:srgbClr val="BFBFBF"/>
            </a:outerShdw>
          </a:effectLst>
        </p:spPr>
        <p:txBody>
          <a:bodyPr spcFirstLastPara="1" wrap="square" lIns="0" tIns="68575" rIns="0" bIns="34275" anchor="t" anchorCtr="0">
            <a:noAutofit/>
          </a:bodyPr>
          <a:lstStyle>
            <a:lvl1pPr marL="457200" lvl="0" indent="-228600" algn="l" rtl="0">
              <a:lnSpc>
                <a:spcPct val="90000"/>
              </a:lnSpc>
              <a:spcBef>
                <a:spcPts val="0"/>
              </a:spcBef>
              <a:spcAft>
                <a:spcPts val="0"/>
              </a:spcAft>
              <a:buClr>
                <a:schemeClr val="accent1"/>
              </a:buClr>
              <a:buSzPts val="1400"/>
              <a:buNone/>
              <a:defRPr sz="1400" b="1">
                <a:solidFill>
                  <a:schemeClr val="accent1"/>
                </a:solidFill>
              </a:defRPr>
            </a:lvl1pPr>
            <a:lvl2pPr marL="914400" lvl="1" indent="-317500" algn="l" rtl="0">
              <a:lnSpc>
                <a:spcPct val="90000"/>
              </a:lnSpc>
              <a:spcBef>
                <a:spcPts val="8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200"/>
              </a:spcBef>
              <a:spcAft>
                <a:spcPts val="0"/>
              </a:spcAft>
              <a:buClr>
                <a:schemeClr val="dk1"/>
              </a:buClr>
              <a:buSzPts val="1400"/>
              <a:buChar char="•"/>
              <a:defRPr/>
            </a:lvl4pPr>
            <a:lvl5pPr marL="2286000" lvl="4" indent="-317500" algn="l" rtl="0">
              <a:lnSpc>
                <a:spcPct val="90000"/>
              </a:lnSpc>
              <a:spcBef>
                <a:spcPts val="1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254" name="Google Shape;254;p41"/>
          <p:cNvSpPr txBox="1">
            <a:spLocks noGrp="1"/>
          </p:cNvSpPr>
          <p:nvPr>
            <p:ph type="body" idx="7"/>
          </p:nvPr>
        </p:nvSpPr>
        <p:spPr>
          <a:xfrm>
            <a:off x="336130" y="3353562"/>
            <a:ext cx="4116000" cy="957300"/>
          </a:xfrm>
          <a:prstGeom prst="rect">
            <a:avLst/>
          </a:prstGeom>
          <a:noFill/>
          <a:ln>
            <a:noFill/>
          </a:ln>
        </p:spPr>
        <p:txBody>
          <a:bodyPr spcFirstLastPara="1" wrap="square" lIns="34275" tIns="34275" rIns="34275" bIns="34275" anchor="t" anchorCtr="0">
            <a:noAutofit/>
          </a:bodyPr>
          <a:lstStyle>
            <a:lvl1pPr marL="457200" lvl="0" indent="-304800" algn="l" rtl="0">
              <a:lnSpc>
                <a:spcPct val="90000"/>
              </a:lnSpc>
              <a:spcBef>
                <a:spcPts val="800"/>
              </a:spcBef>
              <a:spcAft>
                <a:spcPts val="0"/>
              </a:spcAft>
              <a:buClr>
                <a:schemeClr val="dk1"/>
              </a:buClr>
              <a:buSzPts val="1200"/>
              <a:buChar char="•"/>
              <a:defRPr sz="1200"/>
            </a:lvl1pPr>
            <a:lvl2pPr marL="914400" lvl="1" indent="-298450" algn="l" rtl="0">
              <a:lnSpc>
                <a:spcPct val="90000"/>
              </a:lnSpc>
              <a:spcBef>
                <a:spcPts val="400"/>
              </a:spcBef>
              <a:spcAft>
                <a:spcPts val="0"/>
              </a:spcAft>
              <a:buClr>
                <a:schemeClr val="dk1"/>
              </a:buClr>
              <a:buSzPts val="1100"/>
              <a:buChar char="•"/>
              <a:defRPr sz="1100"/>
            </a:lvl2pPr>
            <a:lvl3pPr marL="1371600" lvl="2" indent="-285750" algn="l" rtl="0">
              <a:lnSpc>
                <a:spcPct val="90000"/>
              </a:lnSpc>
              <a:spcBef>
                <a:spcPts val="200"/>
              </a:spcBef>
              <a:spcAft>
                <a:spcPts val="0"/>
              </a:spcAft>
              <a:buClr>
                <a:schemeClr val="dk1"/>
              </a:buClr>
              <a:buSzPts val="900"/>
              <a:buChar char="•"/>
              <a:defRPr sz="900"/>
            </a:lvl3pPr>
            <a:lvl4pPr marL="1828800" lvl="3" indent="-279400" algn="l" rtl="0">
              <a:lnSpc>
                <a:spcPct val="90000"/>
              </a:lnSpc>
              <a:spcBef>
                <a:spcPts val="200"/>
              </a:spcBef>
              <a:spcAft>
                <a:spcPts val="0"/>
              </a:spcAft>
              <a:buClr>
                <a:schemeClr val="dk1"/>
              </a:buClr>
              <a:buSzPts val="800"/>
              <a:buChar char="•"/>
              <a:defRPr sz="800"/>
            </a:lvl4pPr>
            <a:lvl5pPr marL="2286000" lvl="4" indent="-279400" algn="l" rtl="0">
              <a:lnSpc>
                <a:spcPct val="90000"/>
              </a:lnSpc>
              <a:spcBef>
                <a:spcPts val="200"/>
              </a:spcBef>
              <a:spcAft>
                <a:spcPts val="0"/>
              </a:spcAft>
              <a:buClr>
                <a:schemeClr val="dk1"/>
              </a:buClr>
              <a:buSzPts val="800"/>
              <a:buChar char="•"/>
              <a:defRPr sz="800"/>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255" name="Google Shape;255;p41"/>
          <p:cNvSpPr txBox="1">
            <a:spLocks noGrp="1"/>
          </p:cNvSpPr>
          <p:nvPr>
            <p:ph type="body" idx="8"/>
          </p:nvPr>
        </p:nvSpPr>
        <p:spPr>
          <a:xfrm>
            <a:off x="336129" y="2935516"/>
            <a:ext cx="4116000" cy="390900"/>
          </a:xfrm>
          <a:prstGeom prst="rect">
            <a:avLst/>
          </a:prstGeom>
          <a:solidFill>
            <a:schemeClr val="lt1"/>
          </a:solidFill>
          <a:ln>
            <a:noFill/>
          </a:ln>
          <a:effectLst>
            <a:outerShdw dist="12700" dir="16200000" rotWithShape="0">
              <a:srgbClr val="BFBFBF"/>
            </a:outerShdw>
          </a:effectLst>
        </p:spPr>
        <p:txBody>
          <a:bodyPr spcFirstLastPara="1" wrap="square" lIns="0" tIns="68575" rIns="0" bIns="34275" anchor="t" anchorCtr="0">
            <a:noAutofit/>
          </a:bodyPr>
          <a:lstStyle>
            <a:lvl1pPr marL="457200" lvl="0" indent="-228600" algn="l" rtl="0">
              <a:lnSpc>
                <a:spcPct val="90000"/>
              </a:lnSpc>
              <a:spcBef>
                <a:spcPts val="0"/>
              </a:spcBef>
              <a:spcAft>
                <a:spcPts val="0"/>
              </a:spcAft>
              <a:buClr>
                <a:schemeClr val="accent1"/>
              </a:buClr>
              <a:buSzPts val="1400"/>
              <a:buNone/>
              <a:defRPr sz="1400" b="1">
                <a:solidFill>
                  <a:schemeClr val="accent1"/>
                </a:solidFill>
              </a:defRPr>
            </a:lvl1pPr>
            <a:lvl2pPr marL="914400" lvl="1" indent="-317500" algn="l" rtl="0">
              <a:lnSpc>
                <a:spcPct val="90000"/>
              </a:lnSpc>
              <a:spcBef>
                <a:spcPts val="8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200"/>
              </a:spcBef>
              <a:spcAft>
                <a:spcPts val="0"/>
              </a:spcAft>
              <a:buClr>
                <a:schemeClr val="dk1"/>
              </a:buClr>
              <a:buSzPts val="1400"/>
              <a:buChar char="•"/>
              <a:defRPr/>
            </a:lvl4pPr>
            <a:lvl5pPr marL="2286000" lvl="4" indent="-317500" algn="l" rtl="0">
              <a:lnSpc>
                <a:spcPct val="90000"/>
              </a:lnSpc>
              <a:spcBef>
                <a:spcPts val="1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256" name="Google Shape;256;p41"/>
          <p:cNvSpPr txBox="1">
            <a:spLocks noGrp="1"/>
          </p:cNvSpPr>
          <p:nvPr>
            <p:ph type="body" idx="9"/>
          </p:nvPr>
        </p:nvSpPr>
        <p:spPr>
          <a:xfrm>
            <a:off x="4698441" y="3353562"/>
            <a:ext cx="4116000" cy="957300"/>
          </a:xfrm>
          <a:prstGeom prst="rect">
            <a:avLst/>
          </a:prstGeom>
          <a:noFill/>
          <a:ln>
            <a:noFill/>
          </a:ln>
        </p:spPr>
        <p:txBody>
          <a:bodyPr spcFirstLastPara="1" wrap="square" lIns="34275" tIns="34275" rIns="34275" bIns="34275" anchor="t" anchorCtr="0">
            <a:noAutofit/>
          </a:bodyPr>
          <a:lstStyle>
            <a:lvl1pPr marL="457200" lvl="0" indent="-304800" algn="l" rtl="0">
              <a:lnSpc>
                <a:spcPct val="90000"/>
              </a:lnSpc>
              <a:spcBef>
                <a:spcPts val="800"/>
              </a:spcBef>
              <a:spcAft>
                <a:spcPts val="0"/>
              </a:spcAft>
              <a:buClr>
                <a:schemeClr val="dk1"/>
              </a:buClr>
              <a:buSzPts val="1200"/>
              <a:buChar char="•"/>
              <a:defRPr sz="1200"/>
            </a:lvl1pPr>
            <a:lvl2pPr marL="914400" lvl="1" indent="-298450" algn="l" rtl="0">
              <a:lnSpc>
                <a:spcPct val="90000"/>
              </a:lnSpc>
              <a:spcBef>
                <a:spcPts val="400"/>
              </a:spcBef>
              <a:spcAft>
                <a:spcPts val="0"/>
              </a:spcAft>
              <a:buClr>
                <a:schemeClr val="dk1"/>
              </a:buClr>
              <a:buSzPts val="1100"/>
              <a:buChar char="•"/>
              <a:defRPr sz="1100"/>
            </a:lvl2pPr>
            <a:lvl3pPr marL="1371600" lvl="2" indent="-285750" algn="l" rtl="0">
              <a:lnSpc>
                <a:spcPct val="90000"/>
              </a:lnSpc>
              <a:spcBef>
                <a:spcPts val="200"/>
              </a:spcBef>
              <a:spcAft>
                <a:spcPts val="0"/>
              </a:spcAft>
              <a:buClr>
                <a:schemeClr val="dk1"/>
              </a:buClr>
              <a:buSzPts val="900"/>
              <a:buChar char="•"/>
              <a:defRPr sz="900"/>
            </a:lvl3pPr>
            <a:lvl4pPr marL="1828800" lvl="3" indent="-279400" algn="l" rtl="0">
              <a:lnSpc>
                <a:spcPct val="90000"/>
              </a:lnSpc>
              <a:spcBef>
                <a:spcPts val="200"/>
              </a:spcBef>
              <a:spcAft>
                <a:spcPts val="0"/>
              </a:spcAft>
              <a:buClr>
                <a:schemeClr val="dk1"/>
              </a:buClr>
              <a:buSzPts val="800"/>
              <a:buChar char="•"/>
              <a:defRPr sz="800"/>
            </a:lvl4pPr>
            <a:lvl5pPr marL="2286000" lvl="4" indent="-279400" algn="l" rtl="0">
              <a:lnSpc>
                <a:spcPct val="90000"/>
              </a:lnSpc>
              <a:spcBef>
                <a:spcPts val="200"/>
              </a:spcBef>
              <a:spcAft>
                <a:spcPts val="0"/>
              </a:spcAft>
              <a:buClr>
                <a:schemeClr val="dk1"/>
              </a:buClr>
              <a:buSzPts val="800"/>
              <a:buChar char="•"/>
              <a:defRPr sz="800"/>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257" name="Google Shape;257;p41"/>
          <p:cNvSpPr txBox="1">
            <a:spLocks noGrp="1"/>
          </p:cNvSpPr>
          <p:nvPr>
            <p:ph type="body" idx="13"/>
          </p:nvPr>
        </p:nvSpPr>
        <p:spPr>
          <a:xfrm>
            <a:off x="4698441" y="2935516"/>
            <a:ext cx="4116000" cy="390900"/>
          </a:xfrm>
          <a:prstGeom prst="rect">
            <a:avLst/>
          </a:prstGeom>
          <a:solidFill>
            <a:schemeClr val="lt1"/>
          </a:solidFill>
          <a:ln>
            <a:noFill/>
          </a:ln>
          <a:effectLst>
            <a:outerShdw dist="12700" dir="16200000" rotWithShape="0">
              <a:srgbClr val="BFBFBF"/>
            </a:outerShdw>
          </a:effectLst>
        </p:spPr>
        <p:txBody>
          <a:bodyPr spcFirstLastPara="1" wrap="square" lIns="0" tIns="68575" rIns="0" bIns="34275" anchor="t" anchorCtr="0">
            <a:noAutofit/>
          </a:bodyPr>
          <a:lstStyle>
            <a:lvl1pPr marL="457200" lvl="0" indent="-228600" algn="l" rtl="0">
              <a:lnSpc>
                <a:spcPct val="90000"/>
              </a:lnSpc>
              <a:spcBef>
                <a:spcPts val="0"/>
              </a:spcBef>
              <a:spcAft>
                <a:spcPts val="0"/>
              </a:spcAft>
              <a:buClr>
                <a:schemeClr val="accent1"/>
              </a:buClr>
              <a:buSzPts val="1400"/>
              <a:buNone/>
              <a:defRPr sz="1400" b="1">
                <a:solidFill>
                  <a:schemeClr val="accent1"/>
                </a:solidFill>
              </a:defRPr>
            </a:lvl1pPr>
            <a:lvl2pPr marL="914400" lvl="1" indent="-317500" algn="l" rtl="0">
              <a:lnSpc>
                <a:spcPct val="90000"/>
              </a:lnSpc>
              <a:spcBef>
                <a:spcPts val="8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200"/>
              </a:spcBef>
              <a:spcAft>
                <a:spcPts val="0"/>
              </a:spcAft>
              <a:buClr>
                <a:schemeClr val="dk1"/>
              </a:buClr>
              <a:buSzPts val="1400"/>
              <a:buChar char="•"/>
              <a:defRPr/>
            </a:lvl4pPr>
            <a:lvl5pPr marL="2286000" lvl="4" indent="-317500" algn="l" rtl="0">
              <a:lnSpc>
                <a:spcPct val="90000"/>
              </a:lnSpc>
              <a:spcBef>
                <a:spcPts val="1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5"/>
        <p:cNvGrpSpPr/>
        <p:nvPr/>
      </p:nvGrpSpPr>
      <p:grpSpPr>
        <a:xfrm>
          <a:off x="0" y="0"/>
          <a:ext cx="0" cy="0"/>
          <a:chOff x="0" y="0"/>
          <a:chExt cx="0" cy="0"/>
        </a:xfrm>
      </p:grpSpPr>
      <p:sp>
        <p:nvSpPr>
          <p:cNvPr id="86" name="Google Shape;86;p17"/>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rtl="0">
              <a:lnSpc>
                <a:spcPct val="90000"/>
              </a:lnSpc>
              <a:spcBef>
                <a:spcPts val="0"/>
              </a:spcBef>
              <a:spcAft>
                <a:spcPts val="0"/>
              </a:spcAft>
              <a:buClr>
                <a:schemeClr val="dk1"/>
              </a:buClr>
              <a:buSzPts val="4500"/>
              <a:buFont typeface="Calibri"/>
              <a:buNone/>
              <a:defRPr sz="4500"/>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87" name="Google Shape;87;p17"/>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rm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88" name="Google Shape;88;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89" name="Google Shape;89;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90" name="Google Shape;90;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Header_alt2" preserve="1" userDrawn="1">
  <p:cSld name="1_Section Header_alt2">
    <p:spTree>
      <p:nvGrpSpPr>
        <p:cNvPr id="1" name="Shape 46"/>
        <p:cNvGrpSpPr/>
        <p:nvPr/>
      </p:nvGrpSpPr>
      <p:grpSpPr>
        <a:xfrm>
          <a:off x="0" y="0"/>
          <a:ext cx="0" cy="0"/>
          <a:chOff x="0" y="0"/>
          <a:chExt cx="0" cy="0"/>
        </a:xfrm>
      </p:grpSpPr>
      <p:pic>
        <p:nvPicPr>
          <p:cNvPr id="17" name="Google Shape;53;p7">
            <a:extLst>
              <a:ext uri="{FF2B5EF4-FFF2-40B4-BE49-F238E27FC236}">
                <a16:creationId xmlns:a16="http://schemas.microsoft.com/office/drawing/2014/main" id="{731793CA-906E-DC48-B42F-7C6A0512389C}"/>
              </a:ext>
            </a:extLst>
          </p:cNvPr>
          <p:cNvPicPr preferRelativeResize="0"/>
          <p:nvPr userDrawn="1"/>
        </p:nvPicPr>
        <p:blipFill>
          <a:blip r:embed="rId2" cstate="print">
            <a:extLst>
              <a:ext uri="{28A0092B-C50C-407E-A947-70E740481C1C}">
                <a14:useLocalDpi xmlns:a14="http://schemas.microsoft.com/office/drawing/2010/main"/>
              </a:ext>
            </a:extLst>
          </a:blip>
          <a:srcRect t="787" b="787"/>
          <a:stretch/>
        </p:blipFill>
        <p:spPr>
          <a:xfrm>
            <a:off x="456752" y="4774103"/>
            <a:ext cx="617205" cy="250901"/>
          </a:xfrm>
          <a:prstGeom prst="rect">
            <a:avLst/>
          </a:prstGeom>
          <a:noFill/>
          <a:ln>
            <a:noFill/>
          </a:ln>
        </p:spPr>
      </p:pic>
      <p:sp>
        <p:nvSpPr>
          <p:cNvPr id="3" name="Text Placeholder 5">
            <a:extLst>
              <a:ext uri="{FF2B5EF4-FFF2-40B4-BE49-F238E27FC236}">
                <a16:creationId xmlns:a16="http://schemas.microsoft.com/office/drawing/2014/main" id="{C62F82ED-A66A-48D4-B9A3-047359A11E2E}"/>
              </a:ext>
            </a:extLst>
          </p:cNvPr>
          <p:cNvSpPr>
            <a:spLocks noGrp="1"/>
          </p:cNvSpPr>
          <p:nvPr>
            <p:ph type="body" sz="quarter" idx="10" hasCustomPrompt="1"/>
          </p:nvPr>
        </p:nvSpPr>
        <p:spPr>
          <a:xfrm>
            <a:off x="1149560" y="4772437"/>
            <a:ext cx="2115540" cy="307975"/>
          </a:xfrm>
          <a:ln>
            <a:solidFill>
              <a:schemeClr val="bg1"/>
            </a:solidFill>
          </a:ln>
        </p:spPr>
        <p:txBody>
          <a:bodyPr/>
          <a:lstStyle>
            <a:lvl1pPr>
              <a:buNone/>
              <a:defRPr sz="600">
                <a:latin typeface="+mn-lt"/>
              </a:defRPr>
            </a:lvl1pPr>
            <a:lvl2pPr>
              <a:buNone/>
              <a:defRPr sz="600">
                <a:latin typeface="+mn-lt"/>
              </a:defRPr>
            </a:lvl2pPr>
            <a:lvl3pPr>
              <a:buNone/>
              <a:defRPr sz="600">
                <a:latin typeface="+mn-lt"/>
              </a:defRPr>
            </a:lvl3pPr>
            <a:lvl4pPr>
              <a:buNone/>
              <a:defRPr sz="600">
                <a:latin typeface="+mn-lt"/>
              </a:defRPr>
            </a:lvl4pPr>
            <a:lvl5pPr>
              <a:buNone/>
              <a:defRPr sz="600">
                <a:latin typeface="+mn-lt"/>
              </a:defRPr>
            </a:lvl5pPr>
          </a:lstStyle>
          <a:p>
            <a:r>
              <a:rPr kumimoji="0" lang="en-US" sz="600" b="0" i="0" u="none" strike="noStrike" kern="0" cap="none" spc="0" normalizeH="0" baseline="0" noProof="0">
                <a:ln>
                  <a:noFill/>
                </a:ln>
                <a:solidFill>
                  <a:srgbClr val="0000C9"/>
                </a:solidFill>
                <a:effectLst/>
                <a:uLnTx/>
                <a:uFillTx/>
                <a:latin typeface="Arial" panose="020B0604020202020204"/>
                <a:ea typeface="Lato"/>
                <a:cs typeface="Lato"/>
                <a:sym typeface="Lato"/>
              </a:rPr>
              <a:t>NextGen eQMS Implementation</a:t>
            </a:r>
            <a:endParaRPr lang="en-US"/>
          </a:p>
        </p:txBody>
      </p:sp>
    </p:spTree>
    <p:extLst>
      <p:ext uri="{BB962C8B-B14F-4D97-AF65-F5344CB8AC3E}">
        <p14:creationId xmlns:p14="http://schemas.microsoft.com/office/powerpoint/2010/main" val="381591771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_alt2" preserve="1" userDrawn="1">
  <p:cSld name="1_Section Header_alt2">
    <p:spTree>
      <p:nvGrpSpPr>
        <p:cNvPr id="1" name="Shape 46"/>
        <p:cNvGrpSpPr/>
        <p:nvPr/>
      </p:nvGrpSpPr>
      <p:grpSpPr>
        <a:xfrm>
          <a:off x="0" y="0"/>
          <a:ext cx="0" cy="0"/>
          <a:chOff x="0" y="0"/>
          <a:chExt cx="0" cy="0"/>
        </a:xfrm>
      </p:grpSpPr>
      <p:sp>
        <p:nvSpPr>
          <p:cNvPr id="12" name="Google Shape;16;p2">
            <a:extLst>
              <a:ext uri="{FF2B5EF4-FFF2-40B4-BE49-F238E27FC236}">
                <a16:creationId xmlns:a16="http://schemas.microsoft.com/office/drawing/2014/main" id="{DA30DE39-AC02-6D43-9B12-DC74D7228477}"/>
              </a:ext>
            </a:extLst>
          </p:cNvPr>
          <p:cNvSpPr txBox="1">
            <a:spLocks noGrp="1"/>
          </p:cNvSpPr>
          <p:nvPr>
            <p:ph type="title"/>
          </p:nvPr>
        </p:nvSpPr>
        <p:spPr>
          <a:xfrm>
            <a:off x="371202" y="538898"/>
            <a:ext cx="76887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400"/>
              <a:buNone/>
              <a:defRPr sz="2200" b="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grpSp>
        <p:nvGrpSpPr>
          <p:cNvPr id="4" name="Group 3">
            <a:extLst>
              <a:ext uri="{FF2B5EF4-FFF2-40B4-BE49-F238E27FC236}">
                <a16:creationId xmlns:a16="http://schemas.microsoft.com/office/drawing/2014/main" id="{98C5A816-9DAA-9641-B210-041A3C9DFEB0}"/>
              </a:ext>
            </a:extLst>
          </p:cNvPr>
          <p:cNvGrpSpPr/>
          <p:nvPr userDrawn="1"/>
        </p:nvGrpSpPr>
        <p:grpSpPr>
          <a:xfrm>
            <a:off x="462527" y="443398"/>
            <a:ext cx="440838" cy="34200"/>
            <a:chOff x="462527" y="443398"/>
            <a:chExt cx="440838" cy="34200"/>
          </a:xfrm>
        </p:grpSpPr>
        <p:sp>
          <p:nvSpPr>
            <p:cNvPr id="13" name="Google Shape;17;p2">
              <a:extLst>
                <a:ext uri="{FF2B5EF4-FFF2-40B4-BE49-F238E27FC236}">
                  <a16:creationId xmlns:a16="http://schemas.microsoft.com/office/drawing/2014/main" id="{B3182B55-39AA-E84D-8F4A-07281C9A5EAC}"/>
                </a:ext>
              </a:extLst>
            </p:cNvPr>
            <p:cNvSpPr/>
            <p:nvPr userDrawn="1"/>
          </p:nvSpPr>
          <p:spPr>
            <a:xfrm>
              <a:off x="462527" y="443398"/>
              <a:ext cx="220500" cy="34200"/>
            </a:xfrm>
            <a:prstGeom prst="rect">
              <a:avLst/>
            </a:prstGeom>
            <a:solidFill>
              <a:srgbClr val="0000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8;p2">
              <a:extLst>
                <a:ext uri="{FF2B5EF4-FFF2-40B4-BE49-F238E27FC236}">
                  <a16:creationId xmlns:a16="http://schemas.microsoft.com/office/drawing/2014/main" id="{B2982864-AD84-0545-A49F-C33654D11905}"/>
                </a:ext>
              </a:extLst>
            </p:cNvPr>
            <p:cNvSpPr/>
            <p:nvPr userDrawn="1"/>
          </p:nvSpPr>
          <p:spPr>
            <a:xfrm>
              <a:off x="682865" y="443398"/>
              <a:ext cx="220500" cy="34200"/>
            </a:xfrm>
            <a:prstGeom prst="rect">
              <a:avLst/>
            </a:prstGeom>
            <a:solidFill>
              <a:srgbClr val="00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 name="Google Shape;53;p7">
            <a:extLst>
              <a:ext uri="{FF2B5EF4-FFF2-40B4-BE49-F238E27FC236}">
                <a16:creationId xmlns:a16="http://schemas.microsoft.com/office/drawing/2014/main" id="{731793CA-906E-DC48-B42F-7C6A0512389C}"/>
              </a:ext>
            </a:extLst>
          </p:cNvPr>
          <p:cNvPicPr preferRelativeResize="0"/>
          <p:nvPr userDrawn="1"/>
        </p:nvPicPr>
        <p:blipFill>
          <a:blip r:embed="rId2" cstate="print">
            <a:extLst>
              <a:ext uri="{28A0092B-C50C-407E-A947-70E740481C1C}">
                <a14:useLocalDpi xmlns:a14="http://schemas.microsoft.com/office/drawing/2010/main"/>
              </a:ext>
            </a:extLst>
          </a:blip>
          <a:srcRect t="787" b="787"/>
          <a:stretch/>
        </p:blipFill>
        <p:spPr>
          <a:xfrm>
            <a:off x="456752" y="4774103"/>
            <a:ext cx="617205" cy="250901"/>
          </a:xfrm>
          <a:prstGeom prst="rect">
            <a:avLst/>
          </a:prstGeom>
          <a:noFill/>
          <a:ln>
            <a:noFill/>
          </a:ln>
        </p:spPr>
      </p:pic>
      <p:sp>
        <p:nvSpPr>
          <p:cNvPr id="8" name="Text Placeholder 5">
            <a:extLst>
              <a:ext uri="{FF2B5EF4-FFF2-40B4-BE49-F238E27FC236}">
                <a16:creationId xmlns:a16="http://schemas.microsoft.com/office/drawing/2014/main" id="{EDEDE2C7-25A0-4E64-948C-77BC90174C51}"/>
              </a:ext>
            </a:extLst>
          </p:cNvPr>
          <p:cNvSpPr>
            <a:spLocks noGrp="1"/>
          </p:cNvSpPr>
          <p:nvPr>
            <p:ph type="body" sz="quarter" idx="10" hasCustomPrompt="1"/>
          </p:nvPr>
        </p:nvSpPr>
        <p:spPr>
          <a:xfrm>
            <a:off x="1149560" y="4772437"/>
            <a:ext cx="2115540" cy="307975"/>
          </a:xfrm>
          <a:ln>
            <a:solidFill>
              <a:schemeClr val="bg1"/>
            </a:solidFill>
          </a:ln>
        </p:spPr>
        <p:txBody>
          <a:bodyPr/>
          <a:lstStyle>
            <a:lvl1pPr>
              <a:buNone/>
              <a:defRPr sz="600">
                <a:latin typeface="+mn-lt"/>
              </a:defRPr>
            </a:lvl1pPr>
            <a:lvl2pPr>
              <a:buNone/>
              <a:defRPr sz="600">
                <a:latin typeface="+mn-lt"/>
              </a:defRPr>
            </a:lvl2pPr>
            <a:lvl3pPr>
              <a:buNone/>
              <a:defRPr sz="600">
                <a:latin typeface="+mn-lt"/>
              </a:defRPr>
            </a:lvl3pPr>
            <a:lvl4pPr>
              <a:buNone/>
              <a:defRPr sz="600">
                <a:latin typeface="+mn-lt"/>
              </a:defRPr>
            </a:lvl4pPr>
            <a:lvl5pPr>
              <a:buNone/>
              <a:defRPr sz="600">
                <a:latin typeface="+mn-lt"/>
              </a:defRPr>
            </a:lvl5pPr>
          </a:lstStyle>
          <a:p>
            <a:r>
              <a:rPr kumimoji="0" lang="en-US" sz="600" b="0" i="0" u="none" strike="noStrike" kern="0" cap="none" spc="0" normalizeH="0" baseline="0" noProof="0">
                <a:ln>
                  <a:noFill/>
                </a:ln>
                <a:solidFill>
                  <a:srgbClr val="0000C9"/>
                </a:solidFill>
                <a:effectLst/>
                <a:uLnTx/>
                <a:uFillTx/>
                <a:latin typeface="Arial" panose="020B0604020202020204"/>
                <a:ea typeface="Lato"/>
                <a:cs typeface="Lato"/>
                <a:sym typeface="Lato"/>
              </a:rPr>
              <a:t>NextGen eQMS Implementation</a:t>
            </a:r>
            <a:endParaRPr lang="en-US"/>
          </a:p>
        </p:txBody>
      </p:sp>
    </p:spTree>
    <p:extLst>
      <p:ext uri="{BB962C8B-B14F-4D97-AF65-F5344CB8AC3E}">
        <p14:creationId xmlns:p14="http://schemas.microsoft.com/office/powerpoint/2010/main" val="286152303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_alt2" preserve="1" userDrawn="1">
  <p:cSld name="1_Section Header_alt2">
    <p:spTree>
      <p:nvGrpSpPr>
        <p:cNvPr id="1" name="Shape 46"/>
        <p:cNvGrpSpPr/>
        <p:nvPr/>
      </p:nvGrpSpPr>
      <p:grpSpPr>
        <a:xfrm>
          <a:off x="0" y="0"/>
          <a:ext cx="0" cy="0"/>
          <a:chOff x="0" y="0"/>
          <a:chExt cx="0" cy="0"/>
        </a:xfrm>
      </p:grpSpPr>
      <p:sp>
        <p:nvSpPr>
          <p:cNvPr id="48" name="Google Shape;48;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
        <p:nvSpPr>
          <p:cNvPr id="12" name="Google Shape;16;p2">
            <a:extLst>
              <a:ext uri="{FF2B5EF4-FFF2-40B4-BE49-F238E27FC236}">
                <a16:creationId xmlns:a16="http://schemas.microsoft.com/office/drawing/2014/main" id="{DA30DE39-AC02-6D43-9B12-DC74D7228477}"/>
              </a:ext>
            </a:extLst>
          </p:cNvPr>
          <p:cNvSpPr txBox="1">
            <a:spLocks noGrp="1"/>
          </p:cNvSpPr>
          <p:nvPr>
            <p:ph type="title"/>
          </p:nvPr>
        </p:nvSpPr>
        <p:spPr>
          <a:xfrm>
            <a:off x="325807" y="337859"/>
            <a:ext cx="3946155"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400"/>
              <a:buNone/>
              <a:defRPr sz="2200" b="0">
                <a:solidFill>
                  <a:schemeClr val="tx1"/>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grpSp>
        <p:nvGrpSpPr>
          <p:cNvPr id="4" name="Group 3">
            <a:extLst>
              <a:ext uri="{FF2B5EF4-FFF2-40B4-BE49-F238E27FC236}">
                <a16:creationId xmlns:a16="http://schemas.microsoft.com/office/drawing/2014/main" id="{98C5A816-9DAA-9641-B210-041A3C9DFEB0}"/>
              </a:ext>
            </a:extLst>
          </p:cNvPr>
          <p:cNvGrpSpPr/>
          <p:nvPr userDrawn="1"/>
        </p:nvGrpSpPr>
        <p:grpSpPr>
          <a:xfrm>
            <a:off x="371202" y="190479"/>
            <a:ext cx="440838" cy="34200"/>
            <a:chOff x="462527" y="443398"/>
            <a:chExt cx="440838" cy="34200"/>
          </a:xfrm>
        </p:grpSpPr>
        <p:sp>
          <p:nvSpPr>
            <p:cNvPr id="13" name="Google Shape;17;p2">
              <a:extLst>
                <a:ext uri="{FF2B5EF4-FFF2-40B4-BE49-F238E27FC236}">
                  <a16:creationId xmlns:a16="http://schemas.microsoft.com/office/drawing/2014/main" id="{B3182B55-39AA-E84D-8F4A-07281C9A5EAC}"/>
                </a:ext>
              </a:extLst>
            </p:cNvPr>
            <p:cNvSpPr/>
            <p:nvPr userDrawn="1"/>
          </p:nvSpPr>
          <p:spPr>
            <a:xfrm>
              <a:off x="462527" y="443398"/>
              <a:ext cx="220500" cy="34200"/>
            </a:xfrm>
            <a:prstGeom prst="rect">
              <a:avLst/>
            </a:prstGeom>
            <a:solidFill>
              <a:srgbClr val="0000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8;p2">
              <a:extLst>
                <a:ext uri="{FF2B5EF4-FFF2-40B4-BE49-F238E27FC236}">
                  <a16:creationId xmlns:a16="http://schemas.microsoft.com/office/drawing/2014/main" id="{B2982864-AD84-0545-A49F-C33654D11905}"/>
                </a:ext>
              </a:extLst>
            </p:cNvPr>
            <p:cNvSpPr/>
            <p:nvPr userDrawn="1"/>
          </p:nvSpPr>
          <p:spPr>
            <a:xfrm>
              <a:off x="682865" y="443398"/>
              <a:ext cx="220500" cy="34200"/>
            </a:xfrm>
            <a:prstGeom prst="rect">
              <a:avLst/>
            </a:prstGeom>
            <a:solidFill>
              <a:srgbClr val="00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51;p7">
            <a:extLst>
              <a:ext uri="{FF2B5EF4-FFF2-40B4-BE49-F238E27FC236}">
                <a16:creationId xmlns:a16="http://schemas.microsoft.com/office/drawing/2014/main" id="{652DF4B2-79B7-204E-8B3E-EBFCE13C958F}"/>
              </a:ext>
            </a:extLst>
          </p:cNvPr>
          <p:cNvSpPr txBox="1">
            <a:spLocks/>
          </p:cNvSpPr>
          <p:nvPr userDrawn="1"/>
        </p:nvSpPr>
        <p:spPr>
          <a:xfrm>
            <a:off x="8236497" y="4723909"/>
            <a:ext cx="548700" cy="393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600" b="0" i="0" u="none" strike="noStrike" cap="none">
                <a:solidFill>
                  <a:srgbClr val="A1AAB1"/>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buNone/>
              <a:defRPr sz="600" b="0" i="0" u="none" strike="noStrike" cap="none">
                <a:solidFill>
                  <a:srgbClr val="A1AAB1"/>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buNone/>
              <a:defRPr sz="600" b="0" i="0" u="none" strike="noStrike" cap="none">
                <a:solidFill>
                  <a:srgbClr val="A1AAB1"/>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buNone/>
              <a:defRPr sz="600" b="0" i="0" u="none" strike="noStrike" cap="none">
                <a:solidFill>
                  <a:srgbClr val="A1AAB1"/>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buNone/>
              <a:defRPr sz="600" b="0" i="0" u="none" strike="noStrike" cap="none">
                <a:solidFill>
                  <a:srgbClr val="A1AAB1"/>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buNone/>
              <a:defRPr sz="600" b="0" i="0" u="none" strike="noStrike" cap="none">
                <a:solidFill>
                  <a:srgbClr val="A1AAB1"/>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buNone/>
              <a:defRPr sz="600" b="0" i="0" u="none" strike="noStrike" cap="none">
                <a:solidFill>
                  <a:srgbClr val="A1AAB1"/>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buNone/>
              <a:defRPr sz="600" b="0" i="0" u="none" strike="noStrike" cap="none">
                <a:solidFill>
                  <a:srgbClr val="A1AAB1"/>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buNone/>
              <a:defRPr sz="600" b="0" i="0" u="none" strike="noStrike" cap="none">
                <a:solidFill>
                  <a:srgbClr val="A1AAB1"/>
                </a:solidFill>
                <a:latin typeface="Arial"/>
                <a:ea typeface="Arial"/>
                <a:cs typeface="Arial"/>
                <a:sym typeface="Arial"/>
              </a:defRPr>
            </a:lvl9pPr>
          </a:lstStyle>
          <a:p>
            <a:pPr algn="r"/>
            <a:fld id="{00000000-1234-1234-1234-123412341234}" type="slidenum">
              <a:rPr lang="en-GB" smtClean="0"/>
              <a:pPr algn="r"/>
              <a:t>‹#›</a:t>
            </a:fld>
            <a:endParaRPr lang="en-GB"/>
          </a:p>
        </p:txBody>
      </p:sp>
      <p:sp>
        <p:nvSpPr>
          <p:cNvPr id="16" name="Google Shape;52;p7">
            <a:extLst>
              <a:ext uri="{FF2B5EF4-FFF2-40B4-BE49-F238E27FC236}">
                <a16:creationId xmlns:a16="http://schemas.microsoft.com/office/drawing/2014/main" id="{D5008BD2-2349-0544-A768-1B50AAD98A6B}"/>
              </a:ext>
            </a:extLst>
          </p:cNvPr>
          <p:cNvSpPr txBox="1"/>
          <p:nvPr userDrawn="1"/>
        </p:nvSpPr>
        <p:spPr>
          <a:xfrm>
            <a:off x="7564845" y="4759754"/>
            <a:ext cx="998100" cy="321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600">
                <a:solidFill>
                  <a:srgbClr val="A1AAB1"/>
                </a:solidFill>
              </a:rPr>
              <a:t>Confidential</a:t>
            </a:r>
            <a:endParaRPr sz="600" b="1">
              <a:solidFill>
                <a:srgbClr val="A1AAB1"/>
              </a:solidFill>
            </a:endParaRPr>
          </a:p>
        </p:txBody>
      </p:sp>
      <p:pic>
        <p:nvPicPr>
          <p:cNvPr id="17" name="Google Shape;53;p7">
            <a:extLst>
              <a:ext uri="{FF2B5EF4-FFF2-40B4-BE49-F238E27FC236}">
                <a16:creationId xmlns:a16="http://schemas.microsoft.com/office/drawing/2014/main" id="{731793CA-906E-DC48-B42F-7C6A0512389C}"/>
              </a:ext>
            </a:extLst>
          </p:cNvPr>
          <p:cNvPicPr preferRelativeResize="0"/>
          <p:nvPr userDrawn="1"/>
        </p:nvPicPr>
        <p:blipFill>
          <a:blip r:embed="rId2" cstate="print">
            <a:extLst>
              <a:ext uri="{28A0092B-C50C-407E-A947-70E740481C1C}">
                <a14:useLocalDpi xmlns:a14="http://schemas.microsoft.com/office/drawing/2010/main"/>
              </a:ext>
            </a:extLst>
          </a:blip>
          <a:srcRect t="787" b="787"/>
          <a:stretch/>
        </p:blipFill>
        <p:spPr>
          <a:xfrm>
            <a:off x="456752" y="4774103"/>
            <a:ext cx="617205" cy="250901"/>
          </a:xfrm>
          <a:prstGeom prst="rect">
            <a:avLst/>
          </a:prstGeom>
          <a:noFill/>
          <a:ln>
            <a:noFill/>
          </a:ln>
        </p:spPr>
      </p:pic>
      <p:sp>
        <p:nvSpPr>
          <p:cNvPr id="21" name="Text Placeholder 5">
            <a:extLst>
              <a:ext uri="{FF2B5EF4-FFF2-40B4-BE49-F238E27FC236}">
                <a16:creationId xmlns:a16="http://schemas.microsoft.com/office/drawing/2014/main" id="{AF265689-00A0-BC40-8340-77C911444735}"/>
              </a:ext>
            </a:extLst>
          </p:cNvPr>
          <p:cNvSpPr>
            <a:spLocks noGrp="1"/>
          </p:cNvSpPr>
          <p:nvPr>
            <p:ph type="body" sz="quarter" idx="10" hasCustomPrompt="1"/>
          </p:nvPr>
        </p:nvSpPr>
        <p:spPr>
          <a:xfrm>
            <a:off x="1149560" y="4772437"/>
            <a:ext cx="2115540" cy="307975"/>
          </a:xfrm>
          <a:ln>
            <a:solidFill>
              <a:schemeClr val="bg1"/>
            </a:solidFill>
          </a:ln>
        </p:spPr>
        <p:txBody>
          <a:bodyPr/>
          <a:lstStyle>
            <a:lvl1pPr>
              <a:buNone/>
              <a:defRPr sz="600">
                <a:latin typeface="+mn-lt"/>
              </a:defRPr>
            </a:lvl1pPr>
            <a:lvl2pPr>
              <a:buNone/>
              <a:defRPr sz="600">
                <a:latin typeface="+mn-lt"/>
              </a:defRPr>
            </a:lvl2pPr>
            <a:lvl3pPr>
              <a:buNone/>
              <a:defRPr sz="600">
                <a:latin typeface="+mn-lt"/>
              </a:defRPr>
            </a:lvl3pPr>
            <a:lvl4pPr>
              <a:buNone/>
              <a:defRPr sz="600">
                <a:latin typeface="+mn-lt"/>
              </a:defRPr>
            </a:lvl4pPr>
            <a:lvl5pPr>
              <a:buNone/>
              <a:defRPr sz="600">
                <a:latin typeface="+mn-lt"/>
              </a:defRPr>
            </a:lvl5pPr>
          </a:lstStyle>
          <a:p>
            <a:r>
              <a:rPr kumimoji="0" lang="en-US" sz="600" b="0" i="0" u="none" strike="noStrike" kern="0" cap="none" spc="0" normalizeH="0" baseline="0" noProof="0">
                <a:ln>
                  <a:noFill/>
                </a:ln>
                <a:solidFill>
                  <a:srgbClr val="0000C9"/>
                </a:solidFill>
                <a:effectLst/>
                <a:uLnTx/>
                <a:uFillTx/>
                <a:latin typeface="Arial" panose="020B0604020202020204"/>
                <a:ea typeface="Lato"/>
                <a:cs typeface="Lato"/>
                <a:sym typeface="Lato"/>
              </a:rPr>
              <a:t>NextGen eQMS Implementation</a:t>
            </a:r>
            <a:endParaRPr lang="en-US"/>
          </a:p>
        </p:txBody>
      </p:sp>
    </p:spTree>
    <p:extLst>
      <p:ext uri="{BB962C8B-B14F-4D97-AF65-F5344CB8AC3E}">
        <p14:creationId xmlns:p14="http://schemas.microsoft.com/office/powerpoint/2010/main" val="406452424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Section Header_alt2" preserve="1" userDrawn="1">
  <p:cSld name="1_Section Header_alt2">
    <p:spTree>
      <p:nvGrpSpPr>
        <p:cNvPr id="1" name="Shape 46"/>
        <p:cNvGrpSpPr/>
        <p:nvPr/>
      </p:nvGrpSpPr>
      <p:grpSpPr>
        <a:xfrm>
          <a:off x="0" y="0"/>
          <a:ext cx="0" cy="0"/>
          <a:chOff x="0" y="0"/>
          <a:chExt cx="0" cy="0"/>
        </a:xfrm>
      </p:grpSpPr>
      <p:sp>
        <p:nvSpPr>
          <p:cNvPr id="48" name="Google Shape;48;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
        <p:nvSpPr>
          <p:cNvPr id="12" name="Google Shape;16;p2">
            <a:extLst>
              <a:ext uri="{FF2B5EF4-FFF2-40B4-BE49-F238E27FC236}">
                <a16:creationId xmlns:a16="http://schemas.microsoft.com/office/drawing/2014/main" id="{DA30DE39-AC02-6D43-9B12-DC74D7228477}"/>
              </a:ext>
            </a:extLst>
          </p:cNvPr>
          <p:cNvSpPr txBox="1">
            <a:spLocks noGrp="1"/>
          </p:cNvSpPr>
          <p:nvPr>
            <p:ph type="title"/>
          </p:nvPr>
        </p:nvSpPr>
        <p:spPr>
          <a:xfrm>
            <a:off x="371203" y="382723"/>
            <a:ext cx="3946155"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400"/>
              <a:buNone/>
              <a:defRPr sz="2200" b="0">
                <a:solidFill>
                  <a:schemeClr val="tx1"/>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grpSp>
        <p:nvGrpSpPr>
          <p:cNvPr id="4" name="Group 3">
            <a:extLst>
              <a:ext uri="{FF2B5EF4-FFF2-40B4-BE49-F238E27FC236}">
                <a16:creationId xmlns:a16="http://schemas.microsoft.com/office/drawing/2014/main" id="{98C5A816-9DAA-9641-B210-041A3C9DFEB0}"/>
              </a:ext>
            </a:extLst>
          </p:cNvPr>
          <p:cNvGrpSpPr/>
          <p:nvPr userDrawn="1"/>
        </p:nvGrpSpPr>
        <p:grpSpPr>
          <a:xfrm>
            <a:off x="371202" y="195025"/>
            <a:ext cx="440838" cy="34200"/>
            <a:chOff x="462527" y="443398"/>
            <a:chExt cx="440838" cy="34200"/>
          </a:xfrm>
        </p:grpSpPr>
        <p:sp>
          <p:nvSpPr>
            <p:cNvPr id="13" name="Google Shape;17;p2">
              <a:extLst>
                <a:ext uri="{FF2B5EF4-FFF2-40B4-BE49-F238E27FC236}">
                  <a16:creationId xmlns:a16="http://schemas.microsoft.com/office/drawing/2014/main" id="{B3182B55-39AA-E84D-8F4A-07281C9A5EAC}"/>
                </a:ext>
              </a:extLst>
            </p:cNvPr>
            <p:cNvSpPr/>
            <p:nvPr userDrawn="1"/>
          </p:nvSpPr>
          <p:spPr>
            <a:xfrm>
              <a:off x="462527" y="443398"/>
              <a:ext cx="220500" cy="34200"/>
            </a:xfrm>
            <a:prstGeom prst="rect">
              <a:avLst/>
            </a:prstGeom>
            <a:solidFill>
              <a:srgbClr val="0000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8;p2">
              <a:extLst>
                <a:ext uri="{FF2B5EF4-FFF2-40B4-BE49-F238E27FC236}">
                  <a16:creationId xmlns:a16="http://schemas.microsoft.com/office/drawing/2014/main" id="{B2982864-AD84-0545-A49F-C33654D11905}"/>
                </a:ext>
              </a:extLst>
            </p:cNvPr>
            <p:cNvSpPr/>
            <p:nvPr userDrawn="1"/>
          </p:nvSpPr>
          <p:spPr>
            <a:xfrm>
              <a:off x="682865" y="443398"/>
              <a:ext cx="220500" cy="34200"/>
            </a:xfrm>
            <a:prstGeom prst="rect">
              <a:avLst/>
            </a:prstGeom>
            <a:solidFill>
              <a:srgbClr val="00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51;p7">
            <a:extLst>
              <a:ext uri="{FF2B5EF4-FFF2-40B4-BE49-F238E27FC236}">
                <a16:creationId xmlns:a16="http://schemas.microsoft.com/office/drawing/2014/main" id="{652DF4B2-79B7-204E-8B3E-EBFCE13C958F}"/>
              </a:ext>
            </a:extLst>
          </p:cNvPr>
          <p:cNvSpPr txBox="1">
            <a:spLocks/>
          </p:cNvSpPr>
          <p:nvPr userDrawn="1"/>
        </p:nvSpPr>
        <p:spPr>
          <a:xfrm>
            <a:off x="8236497" y="4723909"/>
            <a:ext cx="548700" cy="393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600" b="0" i="0" u="none" strike="noStrike" cap="none">
                <a:solidFill>
                  <a:srgbClr val="A1AAB1"/>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buNone/>
              <a:defRPr sz="600" b="0" i="0" u="none" strike="noStrike" cap="none">
                <a:solidFill>
                  <a:srgbClr val="A1AAB1"/>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buNone/>
              <a:defRPr sz="600" b="0" i="0" u="none" strike="noStrike" cap="none">
                <a:solidFill>
                  <a:srgbClr val="A1AAB1"/>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buNone/>
              <a:defRPr sz="600" b="0" i="0" u="none" strike="noStrike" cap="none">
                <a:solidFill>
                  <a:srgbClr val="A1AAB1"/>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buNone/>
              <a:defRPr sz="600" b="0" i="0" u="none" strike="noStrike" cap="none">
                <a:solidFill>
                  <a:srgbClr val="A1AAB1"/>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buNone/>
              <a:defRPr sz="600" b="0" i="0" u="none" strike="noStrike" cap="none">
                <a:solidFill>
                  <a:srgbClr val="A1AAB1"/>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buNone/>
              <a:defRPr sz="600" b="0" i="0" u="none" strike="noStrike" cap="none">
                <a:solidFill>
                  <a:srgbClr val="A1AAB1"/>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buNone/>
              <a:defRPr sz="600" b="0" i="0" u="none" strike="noStrike" cap="none">
                <a:solidFill>
                  <a:srgbClr val="A1AAB1"/>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buNone/>
              <a:defRPr sz="600" b="0" i="0" u="none" strike="noStrike" cap="none">
                <a:solidFill>
                  <a:srgbClr val="A1AAB1"/>
                </a:solidFill>
                <a:latin typeface="Arial"/>
                <a:ea typeface="Arial"/>
                <a:cs typeface="Arial"/>
                <a:sym typeface="Arial"/>
              </a:defRPr>
            </a:lvl9pPr>
          </a:lstStyle>
          <a:p>
            <a:pPr algn="r"/>
            <a:fld id="{00000000-1234-1234-1234-123412341234}" type="slidenum">
              <a:rPr lang="en-GB" smtClean="0"/>
              <a:pPr algn="r"/>
              <a:t>‹#›</a:t>
            </a:fld>
            <a:endParaRPr lang="en-GB"/>
          </a:p>
        </p:txBody>
      </p:sp>
      <p:sp>
        <p:nvSpPr>
          <p:cNvPr id="16" name="Google Shape;52;p7">
            <a:extLst>
              <a:ext uri="{FF2B5EF4-FFF2-40B4-BE49-F238E27FC236}">
                <a16:creationId xmlns:a16="http://schemas.microsoft.com/office/drawing/2014/main" id="{D5008BD2-2349-0544-A768-1B50AAD98A6B}"/>
              </a:ext>
            </a:extLst>
          </p:cNvPr>
          <p:cNvSpPr txBox="1"/>
          <p:nvPr userDrawn="1"/>
        </p:nvSpPr>
        <p:spPr>
          <a:xfrm>
            <a:off x="7564845" y="4759754"/>
            <a:ext cx="998100" cy="321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600">
                <a:solidFill>
                  <a:srgbClr val="A1AAB1"/>
                </a:solidFill>
              </a:rPr>
              <a:t>Confidential</a:t>
            </a:r>
            <a:endParaRPr sz="600" b="1">
              <a:solidFill>
                <a:srgbClr val="A1AAB1"/>
              </a:solidFill>
            </a:endParaRPr>
          </a:p>
        </p:txBody>
      </p:sp>
      <p:pic>
        <p:nvPicPr>
          <p:cNvPr id="17" name="Google Shape;53;p7">
            <a:extLst>
              <a:ext uri="{FF2B5EF4-FFF2-40B4-BE49-F238E27FC236}">
                <a16:creationId xmlns:a16="http://schemas.microsoft.com/office/drawing/2014/main" id="{731793CA-906E-DC48-B42F-7C6A0512389C}"/>
              </a:ext>
            </a:extLst>
          </p:cNvPr>
          <p:cNvPicPr preferRelativeResize="0"/>
          <p:nvPr userDrawn="1"/>
        </p:nvPicPr>
        <p:blipFill>
          <a:blip r:embed="rId2" cstate="print">
            <a:extLst>
              <a:ext uri="{28A0092B-C50C-407E-A947-70E740481C1C}">
                <a14:useLocalDpi xmlns:a14="http://schemas.microsoft.com/office/drawing/2010/main"/>
              </a:ext>
            </a:extLst>
          </a:blip>
          <a:srcRect t="787" b="787"/>
          <a:stretch/>
        </p:blipFill>
        <p:spPr>
          <a:xfrm>
            <a:off x="456752" y="4774103"/>
            <a:ext cx="617205" cy="250901"/>
          </a:xfrm>
          <a:prstGeom prst="rect">
            <a:avLst/>
          </a:prstGeom>
          <a:noFill/>
          <a:ln>
            <a:noFill/>
          </a:ln>
        </p:spPr>
      </p:pic>
      <p:sp>
        <p:nvSpPr>
          <p:cNvPr id="20" name="Text Placeholder 4">
            <a:extLst>
              <a:ext uri="{FF2B5EF4-FFF2-40B4-BE49-F238E27FC236}">
                <a16:creationId xmlns:a16="http://schemas.microsoft.com/office/drawing/2014/main" id="{02D0F975-50D3-B147-91F6-20975A7817AC}"/>
              </a:ext>
            </a:extLst>
          </p:cNvPr>
          <p:cNvSpPr>
            <a:spLocks noGrp="1"/>
          </p:cNvSpPr>
          <p:nvPr>
            <p:ph type="body" sz="quarter" idx="14"/>
          </p:nvPr>
        </p:nvSpPr>
        <p:spPr>
          <a:xfrm>
            <a:off x="371475" y="1727646"/>
            <a:ext cx="6966874" cy="2623693"/>
          </a:xfrm>
        </p:spPr>
        <p:txBody>
          <a:bodyPr/>
          <a:lstStyle>
            <a:lvl1pPr>
              <a:buNone/>
              <a:defRPr sz="1200">
                <a:solidFill>
                  <a:schemeClr val="tx1"/>
                </a:solidFill>
                <a:latin typeface="Arial" panose="020B0604020202020204" pitchFamily="34" charset="0"/>
                <a:cs typeface="Arial" panose="020B0604020202020204" pitchFamily="34" charset="0"/>
              </a:defRPr>
            </a:lvl1pPr>
            <a:lvl2pPr>
              <a:buNone/>
              <a:defRPr sz="1900">
                <a:solidFill>
                  <a:schemeClr val="tx1"/>
                </a:solidFill>
                <a:latin typeface="Arial" panose="020B0604020202020204" pitchFamily="34" charset="0"/>
                <a:cs typeface="Arial" panose="020B0604020202020204" pitchFamily="34" charset="0"/>
              </a:defRPr>
            </a:lvl2pPr>
            <a:lvl3pPr>
              <a:buNone/>
              <a:defRPr sz="1900">
                <a:solidFill>
                  <a:schemeClr val="tx1"/>
                </a:solidFill>
                <a:latin typeface="Arial" panose="020B0604020202020204" pitchFamily="34" charset="0"/>
                <a:cs typeface="Arial" panose="020B0604020202020204" pitchFamily="34" charset="0"/>
              </a:defRPr>
            </a:lvl3pPr>
            <a:lvl4pPr>
              <a:buNone/>
              <a:defRPr sz="1900">
                <a:solidFill>
                  <a:schemeClr val="tx1"/>
                </a:solidFill>
                <a:latin typeface="Arial" panose="020B0604020202020204" pitchFamily="34" charset="0"/>
                <a:cs typeface="Arial" panose="020B0604020202020204" pitchFamily="34" charset="0"/>
              </a:defRPr>
            </a:lvl4pPr>
            <a:lvl5pPr>
              <a:buNone/>
              <a:defRPr sz="19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18" name="Text Placeholder 5">
            <a:extLst>
              <a:ext uri="{FF2B5EF4-FFF2-40B4-BE49-F238E27FC236}">
                <a16:creationId xmlns:a16="http://schemas.microsoft.com/office/drawing/2014/main" id="{88FBFE39-64D6-A043-868D-FBE3B8D66BE1}"/>
              </a:ext>
            </a:extLst>
          </p:cNvPr>
          <p:cNvSpPr>
            <a:spLocks noGrp="1"/>
          </p:cNvSpPr>
          <p:nvPr>
            <p:ph type="body" sz="quarter" idx="10" hasCustomPrompt="1"/>
          </p:nvPr>
        </p:nvSpPr>
        <p:spPr>
          <a:xfrm>
            <a:off x="1149560" y="4772436"/>
            <a:ext cx="2189988" cy="321900"/>
          </a:xfrm>
          <a:ln>
            <a:solidFill>
              <a:schemeClr val="bg1"/>
            </a:solidFill>
          </a:ln>
        </p:spPr>
        <p:txBody>
          <a:bodyPr/>
          <a:lstStyle>
            <a:lvl1pPr>
              <a:buNone/>
              <a:defRPr sz="600">
                <a:latin typeface="+mn-lt"/>
              </a:defRPr>
            </a:lvl1pPr>
            <a:lvl2pPr>
              <a:buNone/>
              <a:defRPr sz="600">
                <a:latin typeface="+mn-lt"/>
              </a:defRPr>
            </a:lvl2pPr>
            <a:lvl3pPr>
              <a:buNone/>
              <a:defRPr sz="600">
                <a:latin typeface="+mn-lt"/>
              </a:defRPr>
            </a:lvl3pPr>
            <a:lvl4pPr>
              <a:buNone/>
              <a:defRPr sz="600">
                <a:latin typeface="+mn-lt"/>
              </a:defRPr>
            </a:lvl4pPr>
            <a:lvl5pPr>
              <a:buNone/>
              <a:defRPr sz="600">
                <a:latin typeface="+mn-lt"/>
              </a:defRPr>
            </a:lvl5pPr>
          </a:lstStyle>
          <a:p>
            <a:r>
              <a:rPr kumimoji="0" lang="en-US" sz="600" b="0" i="0" u="none" strike="noStrike" kern="0" cap="none" spc="0" normalizeH="0" baseline="0" noProof="0">
                <a:ln>
                  <a:noFill/>
                </a:ln>
                <a:solidFill>
                  <a:srgbClr val="0000C9"/>
                </a:solidFill>
                <a:effectLst/>
                <a:uLnTx/>
                <a:uFillTx/>
                <a:latin typeface="Arial" panose="020B0604020202020204"/>
                <a:ea typeface="Lato"/>
                <a:cs typeface="Lato"/>
                <a:sym typeface="Lato"/>
              </a:rPr>
              <a:t>NextGen eQMS Implementation</a:t>
            </a:r>
            <a:endParaRPr lang="en-US"/>
          </a:p>
        </p:txBody>
      </p:sp>
    </p:spTree>
    <p:extLst>
      <p:ext uri="{BB962C8B-B14F-4D97-AF65-F5344CB8AC3E}">
        <p14:creationId xmlns:p14="http://schemas.microsoft.com/office/powerpoint/2010/main" val="42832192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Section Header_alt2" preserve="1" userDrawn="1">
  <p:cSld name="1_Section Header_alt2">
    <p:spTree>
      <p:nvGrpSpPr>
        <p:cNvPr id="1" name="Shape 46"/>
        <p:cNvGrpSpPr/>
        <p:nvPr/>
      </p:nvGrpSpPr>
      <p:grpSpPr>
        <a:xfrm>
          <a:off x="0" y="0"/>
          <a:ext cx="0" cy="0"/>
          <a:chOff x="0" y="0"/>
          <a:chExt cx="0" cy="0"/>
        </a:xfrm>
      </p:grpSpPr>
      <p:sp>
        <p:nvSpPr>
          <p:cNvPr id="48" name="Google Shape;48;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
        <p:nvSpPr>
          <p:cNvPr id="12" name="Google Shape;16;p2">
            <a:extLst>
              <a:ext uri="{FF2B5EF4-FFF2-40B4-BE49-F238E27FC236}">
                <a16:creationId xmlns:a16="http://schemas.microsoft.com/office/drawing/2014/main" id="{DA30DE39-AC02-6D43-9B12-DC74D7228477}"/>
              </a:ext>
            </a:extLst>
          </p:cNvPr>
          <p:cNvSpPr txBox="1">
            <a:spLocks noGrp="1"/>
          </p:cNvSpPr>
          <p:nvPr>
            <p:ph type="title"/>
          </p:nvPr>
        </p:nvSpPr>
        <p:spPr>
          <a:xfrm>
            <a:off x="371203" y="538898"/>
            <a:ext cx="3946155"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400"/>
              <a:buNone/>
              <a:defRPr sz="2200" b="0">
                <a:solidFill>
                  <a:schemeClr val="tx1"/>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grpSp>
        <p:nvGrpSpPr>
          <p:cNvPr id="4" name="Group 3">
            <a:extLst>
              <a:ext uri="{FF2B5EF4-FFF2-40B4-BE49-F238E27FC236}">
                <a16:creationId xmlns:a16="http://schemas.microsoft.com/office/drawing/2014/main" id="{98C5A816-9DAA-9641-B210-041A3C9DFEB0}"/>
              </a:ext>
            </a:extLst>
          </p:cNvPr>
          <p:cNvGrpSpPr/>
          <p:nvPr userDrawn="1"/>
        </p:nvGrpSpPr>
        <p:grpSpPr>
          <a:xfrm>
            <a:off x="462527" y="443398"/>
            <a:ext cx="440838" cy="34200"/>
            <a:chOff x="462527" y="443398"/>
            <a:chExt cx="440838" cy="34200"/>
          </a:xfrm>
        </p:grpSpPr>
        <p:sp>
          <p:nvSpPr>
            <p:cNvPr id="13" name="Google Shape;17;p2">
              <a:extLst>
                <a:ext uri="{FF2B5EF4-FFF2-40B4-BE49-F238E27FC236}">
                  <a16:creationId xmlns:a16="http://schemas.microsoft.com/office/drawing/2014/main" id="{B3182B55-39AA-E84D-8F4A-07281C9A5EAC}"/>
                </a:ext>
              </a:extLst>
            </p:cNvPr>
            <p:cNvSpPr/>
            <p:nvPr userDrawn="1"/>
          </p:nvSpPr>
          <p:spPr>
            <a:xfrm>
              <a:off x="462527" y="443398"/>
              <a:ext cx="220500" cy="34200"/>
            </a:xfrm>
            <a:prstGeom prst="rect">
              <a:avLst/>
            </a:prstGeom>
            <a:solidFill>
              <a:srgbClr val="0000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8;p2">
              <a:extLst>
                <a:ext uri="{FF2B5EF4-FFF2-40B4-BE49-F238E27FC236}">
                  <a16:creationId xmlns:a16="http://schemas.microsoft.com/office/drawing/2014/main" id="{B2982864-AD84-0545-A49F-C33654D11905}"/>
                </a:ext>
              </a:extLst>
            </p:cNvPr>
            <p:cNvSpPr/>
            <p:nvPr userDrawn="1"/>
          </p:nvSpPr>
          <p:spPr>
            <a:xfrm>
              <a:off x="682865" y="443398"/>
              <a:ext cx="220500" cy="34200"/>
            </a:xfrm>
            <a:prstGeom prst="rect">
              <a:avLst/>
            </a:prstGeom>
            <a:solidFill>
              <a:srgbClr val="00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51;p7">
            <a:extLst>
              <a:ext uri="{FF2B5EF4-FFF2-40B4-BE49-F238E27FC236}">
                <a16:creationId xmlns:a16="http://schemas.microsoft.com/office/drawing/2014/main" id="{652DF4B2-79B7-204E-8B3E-EBFCE13C958F}"/>
              </a:ext>
            </a:extLst>
          </p:cNvPr>
          <p:cNvSpPr txBox="1">
            <a:spLocks/>
          </p:cNvSpPr>
          <p:nvPr userDrawn="1"/>
        </p:nvSpPr>
        <p:spPr>
          <a:xfrm>
            <a:off x="8236497" y="4723909"/>
            <a:ext cx="548700" cy="393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600" b="0" i="0" u="none" strike="noStrike" cap="none">
                <a:solidFill>
                  <a:srgbClr val="A1AAB1"/>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buNone/>
              <a:defRPr sz="600" b="0" i="0" u="none" strike="noStrike" cap="none">
                <a:solidFill>
                  <a:srgbClr val="A1AAB1"/>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buNone/>
              <a:defRPr sz="600" b="0" i="0" u="none" strike="noStrike" cap="none">
                <a:solidFill>
                  <a:srgbClr val="A1AAB1"/>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buNone/>
              <a:defRPr sz="600" b="0" i="0" u="none" strike="noStrike" cap="none">
                <a:solidFill>
                  <a:srgbClr val="A1AAB1"/>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buNone/>
              <a:defRPr sz="600" b="0" i="0" u="none" strike="noStrike" cap="none">
                <a:solidFill>
                  <a:srgbClr val="A1AAB1"/>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buNone/>
              <a:defRPr sz="600" b="0" i="0" u="none" strike="noStrike" cap="none">
                <a:solidFill>
                  <a:srgbClr val="A1AAB1"/>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buNone/>
              <a:defRPr sz="600" b="0" i="0" u="none" strike="noStrike" cap="none">
                <a:solidFill>
                  <a:srgbClr val="A1AAB1"/>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buNone/>
              <a:defRPr sz="600" b="0" i="0" u="none" strike="noStrike" cap="none">
                <a:solidFill>
                  <a:srgbClr val="A1AAB1"/>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buNone/>
              <a:defRPr sz="600" b="0" i="0" u="none" strike="noStrike" cap="none">
                <a:solidFill>
                  <a:srgbClr val="A1AAB1"/>
                </a:solidFill>
                <a:latin typeface="Arial"/>
                <a:ea typeface="Arial"/>
                <a:cs typeface="Arial"/>
                <a:sym typeface="Arial"/>
              </a:defRPr>
            </a:lvl9pPr>
          </a:lstStyle>
          <a:p>
            <a:pPr algn="r"/>
            <a:fld id="{00000000-1234-1234-1234-123412341234}" type="slidenum">
              <a:rPr lang="en-GB" smtClean="0"/>
              <a:pPr algn="r"/>
              <a:t>‹#›</a:t>
            </a:fld>
            <a:endParaRPr lang="en-GB"/>
          </a:p>
        </p:txBody>
      </p:sp>
      <p:sp>
        <p:nvSpPr>
          <p:cNvPr id="16" name="Google Shape;52;p7">
            <a:extLst>
              <a:ext uri="{FF2B5EF4-FFF2-40B4-BE49-F238E27FC236}">
                <a16:creationId xmlns:a16="http://schemas.microsoft.com/office/drawing/2014/main" id="{D5008BD2-2349-0544-A768-1B50AAD98A6B}"/>
              </a:ext>
            </a:extLst>
          </p:cNvPr>
          <p:cNvSpPr txBox="1"/>
          <p:nvPr userDrawn="1"/>
        </p:nvSpPr>
        <p:spPr>
          <a:xfrm>
            <a:off x="7564845" y="4759754"/>
            <a:ext cx="998100" cy="321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600">
                <a:solidFill>
                  <a:srgbClr val="A1AAB1"/>
                </a:solidFill>
              </a:rPr>
              <a:t>Confidential</a:t>
            </a:r>
            <a:endParaRPr sz="600" b="1">
              <a:solidFill>
                <a:srgbClr val="A1AAB1"/>
              </a:solidFill>
            </a:endParaRPr>
          </a:p>
        </p:txBody>
      </p:sp>
      <p:pic>
        <p:nvPicPr>
          <p:cNvPr id="17" name="Google Shape;53;p7">
            <a:extLst>
              <a:ext uri="{FF2B5EF4-FFF2-40B4-BE49-F238E27FC236}">
                <a16:creationId xmlns:a16="http://schemas.microsoft.com/office/drawing/2014/main" id="{731793CA-906E-DC48-B42F-7C6A0512389C}"/>
              </a:ext>
            </a:extLst>
          </p:cNvPr>
          <p:cNvPicPr preferRelativeResize="0"/>
          <p:nvPr userDrawn="1"/>
        </p:nvPicPr>
        <p:blipFill>
          <a:blip r:embed="rId2" cstate="print">
            <a:extLst>
              <a:ext uri="{28A0092B-C50C-407E-A947-70E740481C1C}">
                <a14:useLocalDpi xmlns:a14="http://schemas.microsoft.com/office/drawing/2010/main"/>
              </a:ext>
            </a:extLst>
          </a:blip>
          <a:srcRect t="787" b="787"/>
          <a:stretch/>
        </p:blipFill>
        <p:spPr>
          <a:xfrm>
            <a:off x="456752" y="4774103"/>
            <a:ext cx="617205" cy="250901"/>
          </a:xfrm>
          <a:prstGeom prst="rect">
            <a:avLst/>
          </a:prstGeom>
          <a:noFill/>
          <a:ln>
            <a:noFill/>
          </a:ln>
        </p:spPr>
      </p:pic>
      <p:sp>
        <p:nvSpPr>
          <p:cNvPr id="28" name="Text Placeholder 5">
            <a:extLst>
              <a:ext uri="{FF2B5EF4-FFF2-40B4-BE49-F238E27FC236}">
                <a16:creationId xmlns:a16="http://schemas.microsoft.com/office/drawing/2014/main" id="{58EC7451-04BE-2E45-AC82-B7D669116EA0}"/>
              </a:ext>
            </a:extLst>
          </p:cNvPr>
          <p:cNvSpPr>
            <a:spLocks noGrp="1"/>
          </p:cNvSpPr>
          <p:nvPr>
            <p:ph type="body" sz="quarter" idx="10" hasCustomPrompt="1"/>
          </p:nvPr>
        </p:nvSpPr>
        <p:spPr>
          <a:xfrm>
            <a:off x="1149560" y="4774103"/>
            <a:ext cx="1699657" cy="306309"/>
          </a:xfrm>
          <a:ln>
            <a:solidFill>
              <a:schemeClr val="bg1"/>
            </a:solidFill>
          </a:ln>
        </p:spPr>
        <p:txBody>
          <a:bodyPr/>
          <a:lstStyle>
            <a:lvl1pPr>
              <a:buNone/>
              <a:defRPr sz="600">
                <a:latin typeface="+mn-lt"/>
              </a:defRPr>
            </a:lvl1pPr>
            <a:lvl2pPr>
              <a:buNone/>
              <a:defRPr sz="600">
                <a:latin typeface="+mn-lt"/>
              </a:defRPr>
            </a:lvl2pPr>
            <a:lvl3pPr>
              <a:buNone/>
              <a:defRPr sz="600">
                <a:latin typeface="+mn-lt"/>
              </a:defRPr>
            </a:lvl3pPr>
            <a:lvl4pPr>
              <a:buNone/>
              <a:defRPr sz="600">
                <a:latin typeface="+mn-lt"/>
              </a:defRPr>
            </a:lvl4pPr>
            <a:lvl5pPr>
              <a:buNone/>
              <a:defRPr sz="600">
                <a:latin typeface="+mn-lt"/>
              </a:defRPr>
            </a:lvl5pPr>
          </a:lstStyle>
          <a:p>
            <a:r>
              <a:rPr kumimoji="0" lang="en-US" sz="600" b="0" i="0" u="none" strike="noStrike" kern="0" cap="none" spc="0" normalizeH="0" baseline="0" noProof="0">
                <a:ln>
                  <a:noFill/>
                </a:ln>
                <a:solidFill>
                  <a:srgbClr val="0000C9"/>
                </a:solidFill>
                <a:effectLst/>
                <a:uLnTx/>
                <a:uFillTx/>
                <a:latin typeface="Arial" panose="020B0604020202020204"/>
                <a:ea typeface="Lato"/>
                <a:cs typeface="Lato"/>
                <a:sym typeface="Lato"/>
              </a:rPr>
              <a:t>NextGen eQMS Implementation</a:t>
            </a:r>
            <a:endParaRPr lang="en-US"/>
          </a:p>
        </p:txBody>
      </p:sp>
    </p:spTree>
    <p:extLst>
      <p:ext uri="{BB962C8B-B14F-4D97-AF65-F5344CB8AC3E}">
        <p14:creationId xmlns:p14="http://schemas.microsoft.com/office/powerpoint/2010/main" val="95150534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slide" preserve="1" userDrawn="1">
  <p:cSld name="Title slide">
    <p:spTree>
      <p:nvGrpSpPr>
        <p:cNvPr id="1" name="Shape 9"/>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6F09424-932E-1847-BFB4-69CE5DD7C6CC}"/>
              </a:ext>
            </a:extLst>
          </p:cNvPr>
          <p:cNvSpPr>
            <a:spLocks noGrp="1"/>
          </p:cNvSpPr>
          <p:nvPr>
            <p:ph type="pic" sz="quarter" idx="11"/>
          </p:nvPr>
        </p:nvSpPr>
        <p:spPr>
          <a:xfrm>
            <a:off x="0" y="0"/>
            <a:ext cx="9144000" cy="5143500"/>
          </a:xfrm>
        </p:spPr>
        <p:txBody>
          <a:bodyPr/>
          <a:lstStyle/>
          <a:p>
            <a:endParaRPr lang="en-US"/>
          </a:p>
        </p:txBody>
      </p:sp>
      <p:sp>
        <p:nvSpPr>
          <p:cNvPr id="16" name="Google Shape;16;p2"/>
          <p:cNvSpPr txBox="1">
            <a:spLocks noGrp="1"/>
          </p:cNvSpPr>
          <p:nvPr>
            <p:ph type="title"/>
          </p:nvPr>
        </p:nvSpPr>
        <p:spPr>
          <a:xfrm>
            <a:off x="371202" y="538898"/>
            <a:ext cx="76887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400"/>
              <a:buNone/>
              <a:defRPr sz="2400" b="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17" name="Google Shape;17;p2"/>
          <p:cNvSpPr/>
          <p:nvPr/>
        </p:nvSpPr>
        <p:spPr>
          <a:xfrm>
            <a:off x="462527" y="443398"/>
            <a:ext cx="220500" cy="34200"/>
          </a:xfrm>
          <a:prstGeom prst="rect">
            <a:avLst/>
          </a:prstGeom>
          <a:solidFill>
            <a:srgbClr val="0000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82865" y="443398"/>
            <a:ext cx="220500" cy="34200"/>
          </a:xfrm>
          <a:prstGeom prst="rect">
            <a:avLst/>
          </a:prstGeom>
          <a:solidFill>
            <a:srgbClr val="00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53;p7">
            <a:extLst>
              <a:ext uri="{FF2B5EF4-FFF2-40B4-BE49-F238E27FC236}">
                <a16:creationId xmlns:a16="http://schemas.microsoft.com/office/drawing/2014/main" id="{A2C4F7D6-F30A-0340-9AC6-90B3674E3C65}"/>
              </a:ext>
            </a:extLst>
          </p:cNvPr>
          <p:cNvPicPr preferRelativeResize="0"/>
          <p:nvPr userDrawn="1"/>
        </p:nvPicPr>
        <p:blipFill>
          <a:blip r:embed="rId2" cstate="print">
            <a:extLst>
              <a:ext uri="{28A0092B-C50C-407E-A947-70E740481C1C}">
                <a14:useLocalDpi xmlns:a14="http://schemas.microsoft.com/office/drawing/2010/main"/>
              </a:ext>
            </a:extLst>
          </a:blip>
          <a:srcRect t="787" b="787"/>
          <a:stretch/>
        </p:blipFill>
        <p:spPr>
          <a:xfrm>
            <a:off x="456752" y="4774103"/>
            <a:ext cx="617205" cy="250901"/>
          </a:xfrm>
          <a:prstGeom prst="rect">
            <a:avLst/>
          </a:prstGeom>
          <a:noFill/>
          <a:ln>
            <a:noFill/>
          </a:ln>
        </p:spPr>
      </p:pic>
      <p:sp>
        <p:nvSpPr>
          <p:cNvPr id="7" name="Text Placeholder 5">
            <a:extLst>
              <a:ext uri="{FF2B5EF4-FFF2-40B4-BE49-F238E27FC236}">
                <a16:creationId xmlns:a16="http://schemas.microsoft.com/office/drawing/2014/main" id="{6B62B6EE-5399-46E5-9814-04021A039DDA}"/>
              </a:ext>
            </a:extLst>
          </p:cNvPr>
          <p:cNvSpPr>
            <a:spLocks noGrp="1"/>
          </p:cNvSpPr>
          <p:nvPr>
            <p:ph type="body" sz="quarter" idx="10" hasCustomPrompt="1"/>
          </p:nvPr>
        </p:nvSpPr>
        <p:spPr>
          <a:xfrm>
            <a:off x="1149560" y="4772437"/>
            <a:ext cx="2115540" cy="307975"/>
          </a:xfrm>
          <a:ln>
            <a:solidFill>
              <a:schemeClr val="bg1"/>
            </a:solidFill>
          </a:ln>
        </p:spPr>
        <p:txBody>
          <a:bodyPr/>
          <a:lstStyle>
            <a:lvl1pPr>
              <a:buNone/>
              <a:defRPr sz="600">
                <a:latin typeface="+mn-lt"/>
              </a:defRPr>
            </a:lvl1pPr>
            <a:lvl2pPr>
              <a:buNone/>
              <a:defRPr sz="600">
                <a:latin typeface="+mn-lt"/>
              </a:defRPr>
            </a:lvl2pPr>
            <a:lvl3pPr>
              <a:buNone/>
              <a:defRPr sz="600">
                <a:latin typeface="+mn-lt"/>
              </a:defRPr>
            </a:lvl3pPr>
            <a:lvl4pPr>
              <a:buNone/>
              <a:defRPr sz="600">
                <a:latin typeface="+mn-lt"/>
              </a:defRPr>
            </a:lvl4pPr>
            <a:lvl5pPr>
              <a:buNone/>
              <a:defRPr sz="600">
                <a:latin typeface="+mn-lt"/>
              </a:defRPr>
            </a:lvl5pPr>
          </a:lstStyle>
          <a:p>
            <a:r>
              <a:rPr kumimoji="0" lang="en-US" sz="600" b="0" i="0" u="none" strike="noStrike" kern="0" cap="none" spc="0" normalizeH="0" baseline="0" noProof="0">
                <a:ln>
                  <a:noFill/>
                </a:ln>
                <a:solidFill>
                  <a:srgbClr val="0000C9"/>
                </a:solidFill>
                <a:effectLst/>
                <a:uLnTx/>
                <a:uFillTx/>
                <a:latin typeface="Arial" panose="020B0604020202020204"/>
                <a:ea typeface="Lato"/>
                <a:cs typeface="Lato"/>
                <a:sym typeface="Lato"/>
              </a:rPr>
              <a:t>NextGen eQMS Implementation</a:t>
            </a:r>
            <a:endParaRPr lang="en-US"/>
          </a:p>
        </p:txBody>
      </p:sp>
    </p:spTree>
    <p:extLst>
      <p:ext uri="{BB962C8B-B14F-4D97-AF65-F5344CB8AC3E}">
        <p14:creationId xmlns:p14="http://schemas.microsoft.com/office/powerpoint/2010/main" val="27097605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52AD36E-656C-4A5E-A7EC-647B792AA1AE}"/>
              </a:ext>
            </a:extLst>
          </p:cNvPr>
          <p:cNvGraphicFramePr>
            <a:graphicFrameLocks noChangeAspect="1"/>
          </p:cNvGraphicFramePr>
          <p:nvPr userDrawn="1">
            <p:custDataLst>
              <p:tags r:id="rId2"/>
            </p:custDataLst>
            <p:extLst>
              <p:ext uri="{D42A27DB-BD31-4B8C-83A1-F6EECF244321}">
                <p14:modId xmlns:p14="http://schemas.microsoft.com/office/powerpoint/2010/main" val="2982482605"/>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spid="_x0000_s50180" name="think-cell Slide" r:id="rId5" imgW="353" imgH="353" progId="TCLayout.ActiveDocument.1">
                  <p:embed/>
                </p:oleObj>
              </mc:Choice>
              <mc:Fallback>
                <p:oleObj name="think-cell Slide" r:id="rId5" imgW="353" imgH="353" progId="TCLayout.ActiveDocument.1">
                  <p:embed/>
                  <p:pic>
                    <p:nvPicPr>
                      <p:cNvPr id="6" name="Object 5" hidden="1">
                        <a:extLst>
                          <a:ext uri="{FF2B5EF4-FFF2-40B4-BE49-F238E27FC236}">
                            <a16:creationId xmlns:a16="http://schemas.microsoft.com/office/drawing/2014/main" id="{152AD36E-656C-4A5E-A7EC-647B792AA1AE}"/>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E44BE02-6328-4208-9E83-F5C8699AEE3F}"/>
              </a:ext>
            </a:extLst>
          </p:cNvPr>
          <p:cNvSpPr/>
          <p:nvPr userDrawn="1">
            <p:custDataLst>
              <p:tags r:id="rId3"/>
            </p:custDataLst>
          </p:nvPr>
        </p:nvSpPr>
        <p:spPr>
          <a:xfrm>
            <a:off x="1" y="1"/>
            <a:ext cx="119063" cy="11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100" b="1" i="0" baseline="0">
              <a:latin typeface="Arial" panose="020B0604020202020204" pitchFamily="34" charset="0"/>
              <a:ea typeface="+mj-ea"/>
              <a:cs typeface="+mj-cs"/>
              <a:sym typeface="Arial" panose="020B0604020202020204" pitchFamily="34" charset="0"/>
            </a:endParaRPr>
          </a:p>
        </p:txBody>
      </p:sp>
      <p:pic>
        <p:nvPicPr>
          <p:cNvPr id="3" name="Picture 2">
            <a:extLst>
              <a:ext uri="{FF2B5EF4-FFF2-40B4-BE49-F238E27FC236}">
                <a16:creationId xmlns:a16="http://schemas.microsoft.com/office/drawing/2014/main" id="{6BA2AEC2-7892-4C2F-8766-3FF43F0E38D2}"/>
              </a:ext>
            </a:extLst>
          </p:cNvPr>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890" y="0"/>
            <a:ext cx="9142223" cy="5143500"/>
          </a:xfrm>
          <a:prstGeom prst="rect">
            <a:avLst/>
          </a:prstGeom>
        </p:spPr>
      </p:pic>
      <p:pic>
        <p:nvPicPr>
          <p:cNvPr id="7" name="Picture 6">
            <a:extLst>
              <a:ext uri="{FF2B5EF4-FFF2-40B4-BE49-F238E27FC236}">
                <a16:creationId xmlns:a16="http://schemas.microsoft.com/office/drawing/2014/main" id="{E010388A-C55C-4479-9625-612CFAAB7A6C}"/>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7749745" y="4795838"/>
            <a:ext cx="847493" cy="233951"/>
          </a:xfrm>
          <a:prstGeom prst="rect">
            <a:avLst/>
          </a:prstGeom>
        </p:spPr>
      </p:pic>
      <p:sp>
        <p:nvSpPr>
          <p:cNvPr id="8" name="TextBox 7">
            <a:extLst>
              <a:ext uri="{FF2B5EF4-FFF2-40B4-BE49-F238E27FC236}">
                <a16:creationId xmlns:a16="http://schemas.microsoft.com/office/drawing/2014/main" id="{E5BDA534-B0DB-4EF7-ABB0-0D35B6A3BB8E}"/>
              </a:ext>
            </a:extLst>
          </p:cNvPr>
          <p:cNvSpPr txBox="1"/>
          <p:nvPr userDrawn="1"/>
        </p:nvSpPr>
        <p:spPr>
          <a:xfrm>
            <a:off x="8714669" y="4812782"/>
            <a:ext cx="295274" cy="200055"/>
          </a:xfrm>
          <a:prstGeom prst="rect">
            <a:avLst/>
          </a:prstGeom>
          <a:noFill/>
        </p:spPr>
        <p:txBody>
          <a:bodyPr wrap="none" rtlCol="0" anchor="ctr">
            <a:spAutoFit/>
          </a:bodyPr>
          <a:lstStyle/>
          <a:p>
            <a:pPr algn="ctr"/>
            <a:fld id="{F3684184-7C68-4BCA-AB46-D61620B83BBB}" type="slidenum">
              <a:rPr lang="en-US" sz="700" smtClean="0">
                <a:solidFill>
                  <a:schemeClr val="bg1"/>
                </a:solidFill>
              </a:rPr>
              <a:pPr algn="ctr"/>
              <a:t>‹#›</a:t>
            </a:fld>
            <a:endParaRPr lang="en-US" sz="700">
              <a:solidFill>
                <a:schemeClr val="bg1"/>
              </a:solidFill>
            </a:endParaRPr>
          </a:p>
        </p:txBody>
      </p:sp>
      <p:sp>
        <p:nvSpPr>
          <p:cNvPr id="11" name="Content Placeholder 10">
            <a:extLst>
              <a:ext uri="{FF2B5EF4-FFF2-40B4-BE49-F238E27FC236}">
                <a16:creationId xmlns:a16="http://schemas.microsoft.com/office/drawing/2014/main" id="{38DA9CF4-CF6A-42A5-92CB-F481D53C4D82}"/>
              </a:ext>
            </a:extLst>
          </p:cNvPr>
          <p:cNvSpPr>
            <a:spLocks noGrp="1"/>
          </p:cNvSpPr>
          <p:nvPr>
            <p:ph sz="quarter" idx="10" hasCustomPrompt="1"/>
          </p:nvPr>
        </p:nvSpPr>
        <p:spPr>
          <a:xfrm>
            <a:off x="200025" y="2007394"/>
            <a:ext cx="8743950" cy="2319338"/>
          </a:xfrm>
        </p:spPr>
        <p:txBody>
          <a:bodyPr anchor="t">
            <a:normAutofit/>
          </a:bodyPr>
          <a:lstStyle>
            <a:lvl1pPr marL="0" indent="0" algn="l">
              <a:buNone/>
              <a:defRPr sz="4500" b="1">
                <a:solidFill>
                  <a:schemeClr val="accent3"/>
                </a:solidFill>
              </a:defRPr>
            </a:lvl1pPr>
          </a:lstStyle>
          <a:p>
            <a:pPr lvl="0"/>
            <a:r>
              <a:rPr lang="en-US"/>
              <a:t>“Big quote” or big statement</a:t>
            </a:r>
          </a:p>
        </p:txBody>
      </p:sp>
      <p:sp>
        <p:nvSpPr>
          <p:cNvPr id="9" name="Rectangle 8">
            <a:extLst>
              <a:ext uri="{FF2B5EF4-FFF2-40B4-BE49-F238E27FC236}">
                <a16:creationId xmlns:a16="http://schemas.microsoft.com/office/drawing/2014/main" id="{61C92017-D95B-44C1-9A61-1DD4BCB8406D}"/>
              </a:ext>
            </a:extLst>
          </p:cNvPr>
          <p:cNvSpPr/>
          <p:nvPr userDrawn="1"/>
        </p:nvSpPr>
        <p:spPr>
          <a:xfrm>
            <a:off x="0" y="4572000"/>
            <a:ext cx="9144000" cy="571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10" name="Picture 9">
            <a:extLst>
              <a:ext uri="{FF2B5EF4-FFF2-40B4-BE49-F238E27FC236}">
                <a16:creationId xmlns:a16="http://schemas.microsoft.com/office/drawing/2014/main" id="{E46FC15E-BD03-433B-AD93-4776AB4F694D}"/>
              </a:ext>
            </a:extLst>
          </p:cNvPr>
          <p:cNvPicPr preferRelativeResize="0">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7741755" y="4773295"/>
            <a:ext cx="912929" cy="286965"/>
          </a:xfrm>
          <a:prstGeom prst="rect">
            <a:avLst/>
          </a:prstGeom>
        </p:spPr>
      </p:pic>
      <p:sp>
        <p:nvSpPr>
          <p:cNvPr id="12" name="TextBox 11">
            <a:extLst>
              <a:ext uri="{FF2B5EF4-FFF2-40B4-BE49-F238E27FC236}">
                <a16:creationId xmlns:a16="http://schemas.microsoft.com/office/drawing/2014/main" id="{B03983AA-5449-47C9-AF40-73B70A9F5C18}"/>
              </a:ext>
            </a:extLst>
          </p:cNvPr>
          <p:cNvSpPr txBox="1"/>
          <p:nvPr userDrawn="1"/>
        </p:nvSpPr>
        <p:spPr>
          <a:xfrm>
            <a:off x="8732815" y="4812782"/>
            <a:ext cx="295274" cy="200055"/>
          </a:xfrm>
          <a:prstGeom prst="rect">
            <a:avLst/>
          </a:prstGeom>
          <a:noFill/>
        </p:spPr>
        <p:txBody>
          <a:bodyPr wrap="none" rtlCol="0" anchor="ctr">
            <a:spAutoFit/>
          </a:bodyPr>
          <a:lstStyle/>
          <a:p>
            <a:pPr algn="ctr"/>
            <a:fld id="{F3684184-7C68-4BCA-AB46-D61620B83BBB}" type="slidenum">
              <a:rPr lang="en-US" sz="700" smtClean="0">
                <a:solidFill>
                  <a:schemeClr val="tx2"/>
                </a:solidFill>
              </a:rPr>
              <a:pPr algn="ctr"/>
              <a:t>‹#›</a:t>
            </a:fld>
            <a:endParaRPr lang="en-US" sz="700">
              <a:solidFill>
                <a:schemeClr val="tx2"/>
              </a:solidFill>
            </a:endParaRPr>
          </a:p>
        </p:txBody>
      </p:sp>
    </p:spTree>
    <p:extLst>
      <p:ext uri="{BB962C8B-B14F-4D97-AF65-F5344CB8AC3E}">
        <p14:creationId xmlns:p14="http://schemas.microsoft.com/office/powerpoint/2010/main" val="11887424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Big Quote 1b">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3AD1FD0-531A-4C85-A01F-465CB520D072}"/>
              </a:ext>
            </a:extLst>
          </p:cNvPr>
          <p:cNvGraphicFramePr>
            <a:graphicFrameLocks noChangeAspect="1"/>
          </p:cNvGraphicFramePr>
          <p:nvPr>
            <p:custDataLst>
              <p:tags r:id="rId2"/>
            </p:custDataLst>
            <p:extLst>
              <p:ext uri="{D42A27DB-BD31-4B8C-83A1-F6EECF244321}">
                <p14:modId xmlns:p14="http://schemas.microsoft.com/office/powerpoint/2010/main" val="1860084860"/>
              </p:ext>
            </p:extLst>
          </p:nvPr>
        </p:nvGraphicFramePr>
        <p:xfrm>
          <a:off x="1590" y="1193"/>
          <a:ext cx="1588" cy="1191"/>
        </p:xfrm>
        <a:graphic>
          <a:graphicData uri="http://schemas.openxmlformats.org/presentationml/2006/ole">
            <mc:AlternateContent xmlns:mc="http://schemas.openxmlformats.org/markup-compatibility/2006">
              <mc:Choice xmlns:v="urn:schemas-microsoft-com:vml" Requires="v">
                <p:oleObj spid="_x0000_s51204" name="think-cell Slide" r:id="rId4" imgW="353" imgH="353" progId="TCLayout.ActiveDocument.1">
                  <p:embed/>
                </p:oleObj>
              </mc:Choice>
              <mc:Fallback>
                <p:oleObj name="think-cell Slide" r:id="rId4" imgW="353" imgH="353" progId="TCLayout.ActiveDocument.1">
                  <p:embed/>
                  <p:pic>
                    <p:nvPicPr>
                      <p:cNvPr id="2" name="Object 1" hidden="1">
                        <a:extLst>
                          <a:ext uri="{FF2B5EF4-FFF2-40B4-BE49-F238E27FC236}">
                            <a16:creationId xmlns:a16="http://schemas.microsoft.com/office/drawing/2014/main" id="{23AD1FD0-531A-4C85-A01F-465CB520D072}"/>
                          </a:ext>
                        </a:extLst>
                      </p:cNvPr>
                      <p:cNvPicPr/>
                      <p:nvPr/>
                    </p:nvPicPr>
                    <p:blipFill>
                      <a:blip r:embed="rId5"/>
                      <a:stretch>
                        <a:fillRect/>
                      </a:stretch>
                    </p:blipFill>
                    <p:spPr>
                      <a:xfrm>
                        <a:off x="1590" y="1193"/>
                        <a:ext cx="1588" cy="1191"/>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C6EEE8C7-4F22-4A23-9756-F627539676E9}"/>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510" y="0"/>
            <a:ext cx="9142984" cy="5143500"/>
          </a:xfrm>
          <a:prstGeom prst="rect">
            <a:avLst/>
          </a:prstGeom>
        </p:spPr>
      </p:pic>
      <p:sp>
        <p:nvSpPr>
          <p:cNvPr id="6" name="Rectangle 5">
            <a:extLst>
              <a:ext uri="{FF2B5EF4-FFF2-40B4-BE49-F238E27FC236}">
                <a16:creationId xmlns:a16="http://schemas.microsoft.com/office/drawing/2014/main" id="{498F25BA-F13F-4C68-AD4E-27161ABC9BBE}"/>
              </a:ext>
            </a:extLst>
          </p:cNvPr>
          <p:cNvSpPr/>
          <p:nvPr/>
        </p:nvSpPr>
        <p:spPr>
          <a:xfrm>
            <a:off x="0" y="4572000"/>
            <a:ext cx="9141970" cy="571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 name="Text Placeholder 24">
            <a:extLst>
              <a:ext uri="{FF2B5EF4-FFF2-40B4-BE49-F238E27FC236}">
                <a16:creationId xmlns:a16="http://schemas.microsoft.com/office/drawing/2014/main" id="{311E6A06-9F79-A247-A713-FEDCBD4E4EA4}"/>
              </a:ext>
            </a:extLst>
          </p:cNvPr>
          <p:cNvSpPr>
            <a:spLocks noGrp="1"/>
          </p:cNvSpPr>
          <p:nvPr>
            <p:ph type="body" sz="quarter" idx="14" hasCustomPrompt="1"/>
          </p:nvPr>
        </p:nvSpPr>
        <p:spPr>
          <a:xfrm>
            <a:off x="228600" y="1607696"/>
            <a:ext cx="8686800" cy="2748822"/>
          </a:xfrm>
        </p:spPr>
        <p:txBody>
          <a:bodyPr>
            <a:noAutofit/>
          </a:bodyPr>
          <a:lstStyle>
            <a:lvl1pPr marL="0" indent="0">
              <a:buNone/>
              <a:defRPr sz="4500" b="1" i="0">
                <a:ln>
                  <a:noFill/>
                </a:ln>
                <a:solidFill>
                  <a:schemeClr val="accent3"/>
                </a:solidFill>
                <a:latin typeface="+mj-lt"/>
                <a:cs typeface="Arial" panose="020B0604020202020204" pitchFamily="34" charset="0"/>
              </a:defRPr>
            </a:lvl1pPr>
          </a:lstStyle>
          <a:p>
            <a:pPr lvl="0"/>
            <a:r>
              <a:rPr lang="en-US"/>
              <a:t>“Big quote” or big statement </a:t>
            </a:r>
          </a:p>
        </p:txBody>
      </p:sp>
      <p:pic>
        <p:nvPicPr>
          <p:cNvPr id="11" name="Picture 10">
            <a:extLst>
              <a:ext uri="{FF2B5EF4-FFF2-40B4-BE49-F238E27FC236}">
                <a16:creationId xmlns:a16="http://schemas.microsoft.com/office/drawing/2014/main" id="{C29126BA-0845-45D2-BC03-D2C83A1E2278}"/>
              </a:ext>
            </a:extLst>
          </p:cNvPr>
          <p:cNvPicPr preferRelativeResize="0">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7272311" y="4773296"/>
            <a:ext cx="1217239" cy="286965"/>
          </a:xfrm>
          <a:prstGeom prst="rect">
            <a:avLst/>
          </a:prstGeom>
        </p:spPr>
      </p:pic>
      <p:sp>
        <p:nvSpPr>
          <p:cNvPr id="10" name="TextBox 9">
            <a:extLst>
              <a:ext uri="{FF2B5EF4-FFF2-40B4-BE49-F238E27FC236}">
                <a16:creationId xmlns:a16="http://schemas.microsoft.com/office/drawing/2014/main" id="{E63160C7-87C9-45C9-8151-021E8D210859}"/>
              </a:ext>
            </a:extLst>
          </p:cNvPr>
          <p:cNvSpPr txBox="1"/>
          <p:nvPr/>
        </p:nvSpPr>
        <p:spPr>
          <a:xfrm>
            <a:off x="8642935" y="4812782"/>
            <a:ext cx="295274" cy="200055"/>
          </a:xfrm>
          <a:prstGeom prst="rect">
            <a:avLst/>
          </a:prstGeom>
          <a:noFill/>
        </p:spPr>
        <p:txBody>
          <a:bodyPr wrap="none" rtlCol="0" anchor="ctr">
            <a:spAutoFit/>
          </a:bodyPr>
          <a:lstStyle/>
          <a:p>
            <a:pPr algn="ctr"/>
            <a:fld id="{F3684184-7C68-4BCA-AB46-D61620B83BBB}" type="slidenum">
              <a:rPr lang="en-US" sz="700" smtClean="0">
                <a:solidFill>
                  <a:schemeClr val="tx2"/>
                </a:solidFill>
              </a:rPr>
              <a:pPr algn="ctr"/>
              <a:t>‹#›</a:t>
            </a:fld>
            <a:endParaRPr lang="en-US" sz="700">
              <a:solidFill>
                <a:schemeClr val="tx2"/>
              </a:solidFill>
            </a:endParaRPr>
          </a:p>
        </p:txBody>
      </p:sp>
    </p:spTree>
    <p:extLst>
      <p:ext uri="{BB962C8B-B14F-4D97-AF65-F5344CB8AC3E}">
        <p14:creationId xmlns:p14="http://schemas.microsoft.com/office/powerpoint/2010/main" val="21876044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Section Header_alt2" userDrawn="1">
  <p:cSld name="Section Header_alt2">
    <p:spTree>
      <p:nvGrpSpPr>
        <p:cNvPr id="1" name="Shape 19"/>
        <p:cNvGrpSpPr/>
        <p:nvPr/>
      </p:nvGrpSpPr>
      <p:grpSpPr>
        <a:xfrm>
          <a:off x="0" y="0"/>
          <a:ext cx="0" cy="0"/>
          <a:chOff x="0" y="0"/>
          <a:chExt cx="0" cy="0"/>
        </a:xfrm>
      </p:grpSpPr>
      <p:sp>
        <p:nvSpPr>
          <p:cNvPr id="20" name="Google Shape;20;p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22" name="Google Shape;22;p6"/>
          <p:cNvSpPr txBox="1">
            <a:spLocks noGrp="1"/>
          </p:cNvSpPr>
          <p:nvPr>
            <p:ph type="title"/>
          </p:nvPr>
        </p:nvSpPr>
        <p:spPr>
          <a:xfrm>
            <a:off x="371202" y="341776"/>
            <a:ext cx="76887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400"/>
              <a:buNone/>
              <a:defRPr sz="2200" b="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5" name="Text Placeholder 5">
            <a:extLst>
              <a:ext uri="{FF2B5EF4-FFF2-40B4-BE49-F238E27FC236}">
                <a16:creationId xmlns:a16="http://schemas.microsoft.com/office/drawing/2014/main" id="{0A52FF36-5EEE-4974-BC90-B5769F28A210}"/>
              </a:ext>
            </a:extLst>
          </p:cNvPr>
          <p:cNvSpPr>
            <a:spLocks noGrp="1"/>
          </p:cNvSpPr>
          <p:nvPr>
            <p:ph type="body" sz="quarter" idx="10" hasCustomPrompt="1"/>
          </p:nvPr>
        </p:nvSpPr>
        <p:spPr>
          <a:xfrm>
            <a:off x="1149560" y="4772437"/>
            <a:ext cx="2115540" cy="307975"/>
          </a:xfrm>
          <a:ln>
            <a:solidFill>
              <a:schemeClr val="bg1"/>
            </a:solidFill>
          </a:ln>
        </p:spPr>
        <p:txBody>
          <a:bodyPr/>
          <a:lstStyle>
            <a:lvl1pPr>
              <a:buNone/>
              <a:defRPr sz="600">
                <a:latin typeface="+mn-lt"/>
              </a:defRPr>
            </a:lvl1pPr>
            <a:lvl2pPr>
              <a:buNone/>
              <a:defRPr sz="600">
                <a:latin typeface="+mn-lt"/>
              </a:defRPr>
            </a:lvl2pPr>
            <a:lvl3pPr>
              <a:buNone/>
              <a:defRPr sz="600">
                <a:latin typeface="+mn-lt"/>
              </a:defRPr>
            </a:lvl3pPr>
            <a:lvl4pPr>
              <a:buNone/>
              <a:defRPr sz="600">
                <a:latin typeface="+mn-lt"/>
              </a:defRPr>
            </a:lvl4pPr>
            <a:lvl5pPr>
              <a:buNone/>
              <a:defRPr sz="600">
                <a:latin typeface="+mn-lt"/>
              </a:defRPr>
            </a:lvl5pPr>
          </a:lstStyle>
          <a:p>
            <a:r>
              <a:rPr kumimoji="0" lang="en-US" sz="600" b="0" i="0" u="none" strike="noStrike" kern="0" cap="none" spc="0" normalizeH="0" baseline="0" noProof="0">
                <a:ln>
                  <a:noFill/>
                </a:ln>
                <a:solidFill>
                  <a:srgbClr val="0000C9"/>
                </a:solidFill>
                <a:effectLst/>
                <a:uLnTx/>
                <a:uFillTx/>
                <a:latin typeface="Arial" panose="020B0604020202020204"/>
                <a:ea typeface="Lato"/>
                <a:cs typeface="Lato"/>
                <a:sym typeface="Lato"/>
              </a:rPr>
              <a:t>NextGen eQMS Implementation</a:t>
            </a:r>
            <a:endParaRPr lang="en-US"/>
          </a:p>
        </p:txBody>
      </p:sp>
    </p:spTree>
    <p:extLst>
      <p:ext uri="{BB962C8B-B14F-4D97-AF65-F5344CB8AC3E}">
        <p14:creationId xmlns:p14="http://schemas.microsoft.com/office/powerpoint/2010/main" val="79072407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Section Divider Slide">
    <p:bg bwMode="gray">
      <p:bgPr>
        <a:solidFill>
          <a:schemeClr val="bg1">
            <a:lumMod val="95000"/>
          </a:schemeClr>
        </a:solidFill>
        <a:effectLst/>
      </p:bgPr>
    </p:bg>
    <p:spTree>
      <p:nvGrpSpPr>
        <p:cNvPr id="1" name=""/>
        <p:cNvGrpSpPr/>
        <p:nvPr/>
      </p:nvGrpSpPr>
      <p:grpSpPr>
        <a:xfrm>
          <a:off x="0" y="0"/>
          <a:ext cx="0" cy="0"/>
          <a:chOff x="0" y="0"/>
          <a:chExt cx="0" cy="0"/>
        </a:xfrm>
      </p:grpSpPr>
      <p:pic>
        <p:nvPicPr>
          <p:cNvPr id="11" name="Picture Placeholder 4" descr="A picture containing accessory, umbrella, sunglasses, spectacles&#10;&#10;Description automatically generated">
            <a:extLst>
              <a:ext uri="{FF2B5EF4-FFF2-40B4-BE49-F238E27FC236}">
                <a16:creationId xmlns:a16="http://schemas.microsoft.com/office/drawing/2014/main" id="{2DC16F02-BAF4-4EBA-B856-EE0B01A67E69}"/>
              </a:ext>
            </a:extLst>
          </p:cNvPr>
          <p:cNvPicPr>
            <a:picLocks noChangeAspect="1"/>
          </p:cNvPicPr>
          <p:nvPr userDrawn="1"/>
        </p:nvPicPr>
        <p:blipFill rotWithShape="1">
          <a:blip r:embed="rId3" cstate="email">
            <a:clrChange>
              <a:clrFrom>
                <a:srgbClr val="E0E0E0"/>
              </a:clrFrom>
              <a:clrTo>
                <a:srgbClr val="E0E0E0">
                  <a:alpha val="0"/>
                </a:srgbClr>
              </a:clrTo>
            </a:clrChange>
            <a:extLst>
              <a:ext uri="{28A0092B-C50C-407E-A947-70E740481C1C}">
                <a14:useLocalDpi xmlns:a14="http://schemas.microsoft.com/office/drawing/2010/main"/>
              </a:ext>
            </a:extLst>
          </a:blip>
          <a:srcRect/>
          <a:stretch/>
        </p:blipFill>
        <p:spPr bwMode="gray">
          <a:xfrm>
            <a:off x="0" y="1"/>
            <a:ext cx="9144000" cy="5142161"/>
          </a:xfrm>
          <a:prstGeom prst="rect">
            <a:avLst/>
          </a:prstGeom>
        </p:spPr>
      </p:pic>
      <p:sp>
        <p:nvSpPr>
          <p:cNvPr id="5" name="Text Placeholder 4"/>
          <p:cNvSpPr>
            <a:spLocks noGrp="1"/>
          </p:cNvSpPr>
          <p:nvPr>
            <p:ph type="body" sz="quarter" idx="10"/>
          </p:nvPr>
        </p:nvSpPr>
        <p:spPr bwMode="gray">
          <a:xfrm>
            <a:off x="336131" y="3161538"/>
            <a:ext cx="3176081" cy="678942"/>
          </a:xfrm>
        </p:spPr>
        <p:txBody>
          <a:bodyPr lIns="0" tIns="0" rIns="0" bIns="0"/>
          <a:lstStyle>
            <a:lvl1pPr marL="0" indent="0">
              <a:spcBef>
                <a:spcPts val="450"/>
              </a:spcBef>
              <a:buNone/>
              <a:defRPr sz="1400">
                <a:solidFill>
                  <a:schemeClr val="tx1"/>
                </a:solidFill>
                <a:latin typeface="+mn-lt"/>
              </a:defRPr>
            </a:lvl1pPr>
            <a:lvl2pPr marL="300031" indent="0">
              <a:buNone/>
              <a:defRPr/>
            </a:lvl2pPr>
            <a:lvl3pPr marL="557199" indent="0">
              <a:buNone/>
              <a:defRPr/>
            </a:lvl3pPr>
            <a:lvl4pPr marL="821510" indent="0">
              <a:buNone/>
              <a:defRPr/>
            </a:lvl4pPr>
            <a:lvl5pPr marL="1027484" indent="0">
              <a:buNone/>
              <a:defRPr/>
            </a:lvl5pPr>
          </a:lstStyle>
          <a:p>
            <a:pPr lvl="0"/>
            <a:r>
              <a:rPr lang="en-US"/>
              <a:t>Click to edit Master text styles</a:t>
            </a:r>
          </a:p>
        </p:txBody>
      </p:sp>
      <p:sp>
        <p:nvSpPr>
          <p:cNvPr id="2" name="Title 1"/>
          <p:cNvSpPr>
            <a:spLocks noGrp="1"/>
          </p:cNvSpPr>
          <p:nvPr>
            <p:ph type="ctrTitle"/>
          </p:nvPr>
        </p:nvSpPr>
        <p:spPr bwMode="gray">
          <a:xfrm>
            <a:off x="336131" y="1920240"/>
            <a:ext cx="3176081" cy="1131570"/>
          </a:xfrm>
        </p:spPr>
        <p:txBody>
          <a:bodyPr vert="horz" lIns="0" tIns="0" rIns="0" bIns="0" rtlCol="0" anchor="b" anchorCtr="0">
            <a:noAutofit/>
          </a:bodyPr>
          <a:lstStyle>
            <a:lvl1pPr>
              <a:defRPr lang="en-US" sz="2100" b="0" dirty="0">
                <a:solidFill>
                  <a:schemeClr val="tx1"/>
                </a:solidFill>
              </a:defRPr>
            </a:lvl1pPr>
          </a:lstStyle>
          <a:p>
            <a:pPr lvl="0"/>
            <a:r>
              <a:rPr lang="en-US"/>
              <a:t>Click to edit Master title style</a:t>
            </a:r>
          </a:p>
        </p:txBody>
      </p:sp>
      <p:sp>
        <p:nvSpPr>
          <p:cNvPr id="13" name="Google Shape;49;p7">
            <a:extLst>
              <a:ext uri="{FF2B5EF4-FFF2-40B4-BE49-F238E27FC236}">
                <a16:creationId xmlns:a16="http://schemas.microsoft.com/office/drawing/2014/main" id="{D01DEFE8-92EA-4D72-9911-E9444EF4C65B}"/>
              </a:ext>
            </a:extLst>
          </p:cNvPr>
          <p:cNvSpPr/>
          <p:nvPr userDrawn="1"/>
        </p:nvSpPr>
        <p:spPr bwMode="gray">
          <a:xfrm>
            <a:off x="0" y="4662112"/>
            <a:ext cx="9144000" cy="481338"/>
          </a:xfrm>
          <a:prstGeom prst="rect">
            <a:avLst/>
          </a:prstGeom>
          <a:solidFill>
            <a:schemeClr val="lt1"/>
          </a:solidFill>
          <a:ln>
            <a:noFill/>
          </a:ln>
        </p:spPr>
        <p:txBody>
          <a:bodyPr spcFirstLastPara="1" wrap="square" lIns="91401" tIns="91401" rIns="91401" bIns="91401" anchor="ctr" anchorCtr="0">
            <a:noAutofit/>
          </a:bodyPr>
          <a:lstStyle/>
          <a:p>
            <a:pPr marL="0" lvl="0" indent="0" algn="l" rtl="0">
              <a:spcBef>
                <a:spcPts val="0"/>
              </a:spcBef>
              <a:spcAft>
                <a:spcPts val="0"/>
              </a:spcAft>
              <a:buNone/>
            </a:pPr>
            <a:endParaRPr sz="1900"/>
          </a:p>
        </p:txBody>
      </p:sp>
      <p:pic>
        <p:nvPicPr>
          <p:cNvPr id="19" name="Google Shape;53;p7">
            <a:extLst>
              <a:ext uri="{FF2B5EF4-FFF2-40B4-BE49-F238E27FC236}">
                <a16:creationId xmlns:a16="http://schemas.microsoft.com/office/drawing/2014/main" id="{BE63A6E2-6A45-48C5-AAB5-635C131502E0}"/>
              </a:ext>
            </a:extLst>
          </p:cNvPr>
          <p:cNvPicPr preferRelativeResize="0">
            <a:picLocks noChangeAspect="1"/>
          </p:cNvPicPr>
          <p:nvPr userDrawn="1"/>
        </p:nvPicPr>
        <p:blipFill>
          <a:blip r:embed="rId4" cstate="email">
            <a:extLst>
              <a:ext uri="{28A0092B-C50C-407E-A947-70E740481C1C}">
                <a14:useLocalDpi xmlns:a14="http://schemas.microsoft.com/office/drawing/2010/main"/>
              </a:ext>
            </a:extLst>
          </a:blip>
          <a:srcRect t="787" b="787"/>
          <a:stretch/>
        </p:blipFill>
        <p:spPr bwMode="gray">
          <a:xfrm>
            <a:off x="335187" y="4759998"/>
            <a:ext cx="685979" cy="278858"/>
          </a:xfrm>
          <a:prstGeom prst="rect">
            <a:avLst/>
          </a:prstGeom>
          <a:noFill/>
          <a:ln>
            <a:noFill/>
          </a:ln>
        </p:spPr>
      </p:pic>
      <p:sp>
        <p:nvSpPr>
          <p:cNvPr id="10" name="Slide Number Placeholder 5">
            <a:extLst>
              <a:ext uri="{FF2B5EF4-FFF2-40B4-BE49-F238E27FC236}">
                <a16:creationId xmlns:a16="http://schemas.microsoft.com/office/drawing/2014/main" id="{CCDF916F-8B26-4E62-8230-AE3626C83AC8}"/>
              </a:ext>
            </a:extLst>
          </p:cNvPr>
          <p:cNvSpPr txBox="1">
            <a:spLocks/>
          </p:cNvSpPr>
          <p:nvPr userDrawn="1"/>
        </p:nvSpPr>
        <p:spPr bwMode="gray">
          <a:xfrm>
            <a:off x="8599744" y="4727698"/>
            <a:ext cx="207277" cy="251537"/>
          </a:xfrm>
          <a:prstGeom prst="rect">
            <a:avLst/>
          </a:prstGeom>
        </p:spPr>
        <p:txBody>
          <a:bodyPr wrap="square" lIns="0" tIns="0" rIns="0" bIns="0" anchor="b" anchorCtr="0"/>
          <a:lstStyle>
            <a:defPPr>
              <a:defRPr lang="en-US"/>
            </a:defPPr>
            <a:lvl1pPr marL="0" algn="r" defTabSz="914400" rtl="0" eaLnBrk="1" fontAlgn="base" latinLnBrk="0" hangingPunct="1">
              <a:lnSpc>
                <a:spcPct val="90000"/>
              </a:lnSpc>
              <a:spcBef>
                <a:spcPct val="0"/>
              </a:spcBef>
              <a:spcAft>
                <a:spcPct val="0"/>
              </a:spcAft>
              <a:defRPr lang="en-US" sz="900" b="0" kern="1200" smtClean="0">
                <a:solidFill>
                  <a:schemeClr val="tx1">
                    <a:lumMod val="75000"/>
                    <a:lumOff val="2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C0926A-889A-463A-A5EA-682F15689EEF}" type="slidenum">
              <a:rPr lang="en-US" sz="600" smtClean="0">
                <a:solidFill>
                  <a:srgbClr val="A1AAB1"/>
                </a:solidFill>
                <a:latin typeface="+mn-lt"/>
              </a:rPr>
              <a:pPr/>
              <a:t>‹#›</a:t>
            </a:fld>
            <a:endParaRPr lang="en-US" sz="600">
              <a:solidFill>
                <a:srgbClr val="A1AAB1"/>
              </a:solidFill>
              <a:latin typeface="+mn-lt"/>
            </a:endParaRPr>
          </a:p>
        </p:txBody>
      </p:sp>
      <p:sp>
        <p:nvSpPr>
          <p:cNvPr id="12" name="Google Shape;52;p7">
            <a:extLst>
              <a:ext uri="{FF2B5EF4-FFF2-40B4-BE49-F238E27FC236}">
                <a16:creationId xmlns:a16="http://schemas.microsoft.com/office/drawing/2014/main" id="{D17E9775-5F61-47C4-BE37-0F43B8E05FC5}"/>
              </a:ext>
            </a:extLst>
          </p:cNvPr>
          <p:cNvSpPr txBox="1"/>
          <p:nvPr userDrawn="1"/>
        </p:nvSpPr>
        <p:spPr bwMode="gray">
          <a:xfrm>
            <a:off x="4572000" y="4727698"/>
            <a:ext cx="4011667" cy="251537"/>
          </a:xfrm>
          <a:prstGeom prst="rect">
            <a:avLst/>
          </a:prstGeom>
          <a:noFill/>
          <a:ln>
            <a:noFill/>
          </a:ln>
        </p:spPr>
        <p:txBody>
          <a:bodyPr spcFirstLastPara="1" wrap="square" lIns="0" tIns="0" rIns="0" bIns="0" anchor="b" anchorCtr="0">
            <a:noAutofit/>
          </a:bodyPr>
          <a:lstStyle/>
          <a:p>
            <a:pPr marL="0" lvl="0" indent="0" algn="r" rtl="0">
              <a:lnSpc>
                <a:spcPct val="90000"/>
              </a:lnSpc>
              <a:spcBef>
                <a:spcPts val="0"/>
              </a:spcBef>
              <a:spcAft>
                <a:spcPts val="0"/>
              </a:spcAft>
              <a:buNone/>
            </a:pPr>
            <a:r>
              <a:rPr lang="en-GB" sz="600">
                <a:solidFill>
                  <a:srgbClr val="A1AAB1"/>
                </a:solidFill>
              </a:rPr>
              <a:t>Confidential</a:t>
            </a:r>
            <a:endParaRPr sz="600" b="1">
              <a:solidFill>
                <a:srgbClr val="A1AAB1"/>
              </a:solidFill>
            </a:endParaRPr>
          </a:p>
        </p:txBody>
      </p:sp>
      <p:sp>
        <p:nvSpPr>
          <p:cNvPr id="16" name="Text Placeholder 3">
            <a:extLst>
              <a:ext uri="{FF2B5EF4-FFF2-40B4-BE49-F238E27FC236}">
                <a16:creationId xmlns:a16="http://schemas.microsoft.com/office/drawing/2014/main" id="{773288A9-E236-4EC3-9C85-F698E18DFB67}"/>
              </a:ext>
            </a:extLst>
          </p:cNvPr>
          <p:cNvSpPr txBox="1">
            <a:spLocks/>
          </p:cNvSpPr>
          <p:nvPr userDrawn="1"/>
        </p:nvSpPr>
        <p:spPr bwMode="gray">
          <a:xfrm>
            <a:off x="1296501" y="4727698"/>
            <a:ext cx="3107483" cy="251537"/>
          </a:xfrm>
          <a:prstGeom prst="rect">
            <a:avLst/>
          </a:prstGeom>
        </p:spPr>
        <p:txBody>
          <a:bodyPr vert="horz" lIns="0" tIns="0" rIns="0" bIns="0" rtlCol="0" anchor="b" anchorCtr="0">
            <a:noAutofit/>
          </a:bodyPr>
          <a:lstStyle>
            <a:lvl1pPr marL="0" indent="0" algn="l" defTabSz="914400" rtl="0" eaLnBrk="1" latinLnBrk="0" hangingPunct="1">
              <a:lnSpc>
                <a:spcPct val="90000"/>
              </a:lnSpc>
              <a:spcBef>
                <a:spcPts val="300"/>
              </a:spcBef>
              <a:buClr>
                <a:schemeClr val="tx1"/>
              </a:buClr>
              <a:buSzPct val="100000"/>
              <a:buFont typeface="Arial" panose="020B0604020202020204" pitchFamily="34" charset="0"/>
              <a:buNone/>
              <a:defRPr lang="en-US" sz="1200" kern="1200">
                <a:solidFill>
                  <a:srgbClr val="00004E"/>
                </a:solidFill>
                <a:latin typeface="+mn-lt"/>
                <a:ea typeface="+mn-ea"/>
                <a:cs typeface="+mn-cs"/>
              </a:defRPr>
            </a:lvl1pPr>
            <a:lvl2pPr marL="457200" indent="-169863" algn="l" defTabSz="914400" rtl="0" eaLnBrk="1" latinLnBrk="0" hangingPunct="1">
              <a:lnSpc>
                <a:spcPct val="90000"/>
              </a:lnSpc>
              <a:spcBef>
                <a:spcPts val="1000"/>
              </a:spcBef>
              <a:buClr>
                <a:schemeClr val="tx1"/>
              </a:buClr>
              <a:buFont typeface="Arial" panose="020B0604020202020204" pitchFamily="34" charset="0"/>
              <a:buChar char="•"/>
              <a:defRPr sz="1800" kern="1200">
                <a:solidFill>
                  <a:schemeClr val="tx1"/>
                </a:solidFill>
                <a:latin typeface="+mn-lt"/>
                <a:ea typeface="+mn-ea"/>
                <a:cs typeface="+mn-cs"/>
              </a:defRPr>
            </a:lvl2pPr>
            <a:lvl3pPr marL="685800" indent="-171450" algn="l" defTabSz="914400" rtl="0" eaLnBrk="1" latinLnBrk="0" hangingPunct="1">
              <a:lnSpc>
                <a:spcPct val="90000"/>
              </a:lnSpc>
              <a:spcBef>
                <a:spcPts val="500"/>
              </a:spcBef>
              <a:buClr>
                <a:schemeClr val="tx1"/>
              </a:buClr>
              <a:buFont typeface="Arial" panose="020B0604020202020204" pitchFamily="34" charset="0"/>
              <a:buChar char="•"/>
              <a:defRPr sz="1600" kern="1200">
                <a:solidFill>
                  <a:schemeClr val="tx1"/>
                </a:solidFill>
                <a:latin typeface="+mn-lt"/>
                <a:ea typeface="+mn-ea"/>
                <a:cs typeface="+mn-cs"/>
              </a:defRPr>
            </a:lvl3pPr>
            <a:lvl4pPr marL="914400" indent="-171450" algn="l" defTabSz="914400" rtl="0" eaLnBrk="1" latinLnBrk="0" hangingPunct="1">
              <a:lnSpc>
                <a:spcPct val="90000"/>
              </a:lnSpc>
              <a:spcBef>
                <a:spcPts val="200"/>
              </a:spcBef>
              <a:buClr>
                <a:schemeClr val="tx1"/>
              </a:buClr>
              <a:buFont typeface="Arial" panose="020B0604020202020204" pitchFamily="34" charset="0"/>
              <a:buChar char="•"/>
              <a:defRPr sz="1400" kern="1200">
                <a:solidFill>
                  <a:schemeClr val="tx1"/>
                </a:solidFill>
                <a:latin typeface="+mn-lt"/>
                <a:ea typeface="+mn-ea"/>
                <a:cs typeface="+mn-cs"/>
              </a:defRPr>
            </a:lvl4pPr>
            <a:lvl5pPr marL="1089025" indent="-114300" algn="l" defTabSz="914400" rtl="0" eaLnBrk="1" latinLnBrk="0" hangingPunct="1">
              <a:lnSpc>
                <a:spcPct val="90000"/>
              </a:lnSpc>
              <a:spcBef>
                <a:spcPts val="100"/>
              </a:spcBef>
              <a:buClr>
                <a:schemeClr val="tx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n-US" sz="600" b="0">
                <a:solidFill>
                  <a:srgbClr val="0000C9"/>
                </a:solidFill>
              </a:rPr>
              <a:t>Breakthroughs that change patients’ lives</a:t>
            </a:r>
          </a:p>
        </p:txBody>
      </p:sp>
    </p:spTree>
    <p:custDataLst>
      <p:tags r:id="rId1"/>
    </p:custDataLst>
    <p:extLst>
      <p:ext uri="{BB962C8B-B14F-4D97-AF65-F5344CB8AC3E}">
        <p14:creationId xmlns:p14="http://schemas.microsoft.com/office/powerpoint/2010/main" val="2320090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93" name="Google Shape;93;p18"/>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4" name="Google Shape;94;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95" name="Google Shape;95;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96" name="Google Shape;96;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Subtitle and Source">
    <p:spTree>
      <p:nvGrpSpPr>
        <p:cNvPr id="1" name=""/>
        <p:cNvGrpSpPr/>
        <p:nvPr/>
      </p:nvGrpSpPr>
      <p:grpSpPr>
        <a:xfrm>
          <a:off x="0" y="0"/>
          <a:ext cx="0" cy="0"/>
          <a:chOff x="0" y="0"/>
          <a:chExt cx="0" cy="0"/>
        </a:xfrm>
      </p:grpSpPr>
      <p:sp>
        <p:nvSpPr>
          <p:cNvPr id="12" name="Text Placeholder 9"/>
          <p:cNvSpPr>
            <a:spLocks noGrp="1"/>
          </p:cNvSpPr>
          <p:nvPr>
            <p:ph type="body" sz="quarter" idx="15" hasCustomPrompt="1"/>
          </p:nvPr>
        </p:nvSpPr>
        <p:spPr bwMode="gray">
          <a:xfrm>
            <a:off x="336129" y="980695"/>
            <a:ext cx="8471836" cy="297710"/>
          </a:xfrm>
          <a:prstGeom prst="rect">
            <a:avLst/>
          </a:prstGeom>
          <a:noFill/>
        </p:spPr>
        <p:txBody>
          <a:bodyPr wrap="square" lIns="0" rIns="0" rtlCol="0">
            <a:noAutofit/>
          </a:bodyPr>
          <a:lstStyle>
            <a:lvl1pPr marL="0" indent="0" algn="l" rtl="0" fontAlgn="base">
              <a:lnSpc>
                <a:spcPct val="85000"/>
              </a:lnSpc>
              <a:spcBef>
                <a:spcPct val="0"/>
              </a:spcBef>
              <a:spcAft>
                <a:spcPct val="0"/>
              </a:spcAft>
              <a:buNone/>
              <a:defRPr lang="en-US" sz="1500" b="0" kern="1200" smtClean="0">
                <a:solidFill>
                  <a:schemeClr val="tx1">
                    <a:lumMod val="50000"/>
                    <a:lumOff val="50000"/>
                  </a:schemeClr>
                </a:solidFill>
                <a:latin typeface="+mj-lt"/>
                <a:ea typeface="+mn-ea"/>
                <a:cs typeface="+mn-cs"/>
              </a:defRPr>
            </a:lvl1pPr>
            <a:lvl2pPr algn="l" rtl="0" fontAlgn="base">
              <a:lnSpc>
                <a:spcPct val="90000"/>
              </a:lnSpc>
              <a:spcBef>
                <a:spcPct val="0"/>
              </a:spcBef>
              <a:spcAft>
                <a:spcPct val="0"/>
              </a:spcAft>
              <a:defRPr lang="en-US" sz="17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17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17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1700" b="1" kern="1200" dirty="0" smtClean="0">
                <a:solidFill>
                  <a:schemeClr val="tx1"/>
                </a:solidFill>
                <a:latin typeface="Arial Narrow" pitchFamily="34" charset="0"/>
                <a:ea typeface="+mn-ea"/>
                <a:cs typeface="+mn-cs"/>
              </a:defRPr>
            </a:lvl5pPr>
          </a:lstStyle>
          <a:p>
            <a:pPr lvl="0"/>
            <a:r>
              <a:rPr lang="en-US"/>
              <a:t>Click to edit subtitle</a:t>
            </a:r>
          </a:p>
        </p:txBody>
      </p:sp>
      <p:sp>
        <p:nvSpPr>
          <p:cNvPr id="9" name="Text Placeholder 2"/>
          <p:cNvSpPr>
            <a:spLocks noGrp="1"/>
          </p:cNvSpPr>
          <p:nvPr>
            <p:ph type="body" sz="quarter" idx="16" hasCustomPrompt="1"/>
          </p:nvPr>
        </p:nvSpPr>
        <p:spPr bwMode="gray">
          <a:xfrm>
            <a:off x="336131" y="4354830"/>
            <a:ext cx="8471836" cy="260604"/>
          </a:xfrm>
        </p:spPr>
        <p:txBody>
          <a:bodyPr lIns="0" tIns="0" rIns="0" bIns="0" anchor="b"/>
          <a:lstStyle>
            <a:lvl1pPr marL="171446" indent="-171446" algn="l" defTabSz="685783" rtl="0" eaLnBrk="1" latinLnBrk="0" hangingPunct="1">
              <a:lnSpc>
                <a:spcPct val="85000"/>
              </a:lnSpc>
              <a:spcBef>
                <a:spcPts val="150"/>
              </a:spcBef>
              <a:buClr>
                <a:schemeClr val="accent2"/>
              </a:buClr>
              <a:buSzPct val="85000"/>
              <a:buFont typeface="Arial" pitchFamily="34" charset="0"/>
              <a:buNone/>
              <a:tabLst>
                <a:tab pos="130966" algn="r"/>
                <a:tab pos="171446" algn="l"/>
              </a:tabLst>
              <a:defRPr lang="en-US" sz="600" kern="1200" dirty="0">
                <a:solidFill>
                  <a:srgbClr val="A1AAB1"/>
                </a:solidFill>
                <a:latin typeface="+mn-lt"/>
                <a:ea typeface="+mn-ea"/>
                <a:cs typeface="Arial" pitchFamily="34" charset="0"/>
              </a:defRPr>
            </a:lvl1pPr>
          </a:lstStyle>
          <a:p>
            <a:pPr lvl="0"/>
            <a:r>
              <a:rPr lang="en-US"/>
              <a:t>Click to edit source</a:t>
            </a:r>
          </a:p>
        </p:txBody>
      </p:sp>
      <p:sp>
        <p:nvSpPr>
          <p:cNvPr id="2" name="Title 1"/>
          <p:cNvSpPr>
            <a:spLocks noGrp="1"/>
          </p:cNvSpPr>
          <p:nvPr>
            <p:ph type="title"/>
          </p:nvPr>
        </p:nvSpPr>
        <p:spPr bwMode="gray"/>
        <p:txBody>
          <a:bodyPr/>
          <a:lstStyle/>
          <a:p>
            <a:r>
              <a:rPr lang="en-US"/>
              <a:t>Click to edit Master title style</a:t>
            </a:r>
          </a:p>
        </p:txBody>
      </p:sp>
      <p:sp>
        <p:nvSpPr>
          <p:cNvPr id="5" name="Text Placeholder 5">
            <a:extLst>
              <a:ext uri="{FF2B5EF4-FFF2-40B4-BE49-F238E27FC236}">
                <a16:creationId xmlns:a16="http://schemas.microsoft.com/office/drawing/2014/main" id="{F88B767C-D263-4DE3-B10E-7F83FC8D9FBB}"/>
              </a:ext>
            </a:extLst>
          </p:cNvPr>
          <p:cNvSpPr>
            <a:spLocks noGrp="1"/>
          </p:cNvSpPr>
          <p:nvPr>
            <p:ph type="body" sz="quarter" idx="10" hasCustomPrompt="1"/>
          </p:nvPr>
        </p:nvSpPr>
        <p:spPr>
          <a:xfrm>
            <a:off x="1149560" y="4772437"/>
            <a:ext cx="2115540" cy="307975"/>
          </a:xfrm>
          <a:ln>
            <a:solidFill>
              <a:schemeClr val="bg1"/>
            </a:solidFill>
          </a:ln>
        </p:spPr>
        <p:txBody>
          <a:bodyPr/>
          <a:lstStyle>
            <a:lvl1pPr>
              <a:buNone/>
              <a:defRPr sz="600">
                <a:latin typeface="+mn-lt"/>
              </a:defRPr>
            </a:lvl1pPr>
            <a:lvl2pPr>
              <a:buNone/>
              <a:defRPr sz="600">
                <a:latin typeface="+mn-lt"/>
              </a:defRPr>
            </a:lvl2pPr>
            <a:lvl3pPr>
              <a:buNone/>
              <a:defRPr sz="600">
                <a:latin typeface="+mn-lt"/>
              </a:defRPr>
            </a:lvl3pPr>
            <a:lvl4pPr>
              <a:buNone/>
              <a:defRPr sz="600">
                <a:latin typeface="+mn-lt"/>
              </a:defRPr>
            </a:lvl4pPr>
            <a:lvl5pPr>
              <a:buNone/>
              <a:defRPr sz="600">
                <a:latin typeface="+mn-lt"/>
              </a:defRPr>
            </a:lvl5pPr>
          </a:lstStyle>
          <a:p>
            <a:r>
              <a:rPr kumimoji="0" lang="en-US" sz="600" b="0" i="0" u="none" strike="noStrike" kern="0" cap="none" spc="0" normalizeH="0" baseline="0" noProof="0">
                <a:ln>
                  <a:noFill/>
                </a:ln>
                <a:solidFill>
                  <a:srgbClr val="0000C9"/>
                </a:solidFill>
                <a:effectLst/>
                <a:uLnTx/>
                <a:uFillTx/>
                <a:latin typeface="Arial" panose="020B0604020202020204"/>
                <a:ea typeface="Lato"/>
                <a:cs typeface="Lato"/>
                <a:sym typeface="Lato"/>
              </a:rPr>
              <a:t>NextGen eQMS Implementation</a:t>
            </a:r>
            <a:endParaRPr lang="en-US"/>
          </a:p>
        </p:txBody>
      </p:sp>
    </p:spTree>
    <p:custDataLst>
      <p:tags r:id="rId1"/>
    </p:custDataLst>
    <p:extLst>
      <p:ext uri="{BB962C8B-B14F-4D97-AF65-F5344CB8AC3E}">
        <p14:creationId xmlns:p14="http://schemas.microsoft.com/office/powerpoint/2010/main" val="253403543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336129" y="1351026"/>
            <a:ext cx="8471836" cy="29626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2"/>
          <p:cNvSpPr>
            <a:spLocks noGrp="1"/>
          </p:cNvSpPr>
          <p:nvPr>
            <p:ph type="body" sz="quarter" idx="16" hasCustomPrompt="1"/>
          </p:nvPr>
        </p:nvSpPr>
        <p:spPr bwMode="gray">
          <a:xfrm>
            <a:off x="336131" y="4354830"/>
            <a:ext cx="8471836" cy="260604"/>
          </a:xfrm>
        </p:spPr>
        <p:txBody>
          <a:bodyPr lIns="0" tIns="0" rIns="0" bIns="0" anchor="b"/>
          <a:lstStyle>
            <a:lvl1pPr marL="171446" indent="-171446" algn="l" defTabSz="685783" rtl="0" eaLnBrk="1" latinLnBrk="0" hangingPunct="1">
              <a:lnSpc>
                <a:spcPct val="85000"/>
              </a:lnSpc>
              <a:spcBef>
                <a:spcPts val="150"/>
              </a:spcBef>
              <a:buClr>
                <a:schemeClr val="accent2"/>
              </a:buClr>
              <a:buSzPct val="85000"/>
              <a:buFont typeface="Arial" pitchFamily="34" charset="0"/>
              <a:buNone/>
              <a:tabLst>
                <a:tab pos="130966" algn="r"/>
                <a:tab pos="171446" algn="l"/>
              </a:tabLst>
              <a:defRPr lang="en-US" sz="600" kern="1200" dirty="0">
                <a:solidFill>
                  <a:srgbClr val="A1AAB1"/>
                </a:solidFill>
                <a:latin typeface="+mn-lt"/>
                <a:ea typeface="+mn-ea"/>
                <a:cs typeface="Arial" pitchFamily="34" charset="0"/>
              </a:defRPr>
            </a:lvl1pPr>
          </a:lstStyle>
          <a:p>
            <a:pPr lvl="0"/>
            <a:r>
              <a:rPr lang="en-US"/>
              <a:t>Click to edit source</a:t>
            </a:r>
          </a:p>
        </p:txBody>
      </p:sp>
      <p:sp>
        <p:nvSpPr>
          <p:cNvPr id="13" name="Text Placeholder 9"/>
          <p:cNvSpPr>
            <a:spLocks noGrp="1"/>
          </p:cNvSpPr>
          <p:nvPr>
            <p:ph type="body" sz="quarter" idx="15" hasCustomPrompt="1"/>
          </p:nvPr>
        </p:nvSpPr>
        <p:spPr bwMode="gray">
          <a:xfrm>
            <a:off x="336129" y="980695"/>
            <a:ext cx="8471836" cy="297710"/>
          </a:xfrm>
          <a:prstGeom prst="rect">
            <a:avLst/>
          </a:prstGeom>
          <a:noFill/>
        </p:spPr>
        <p:txBody>
          <a:bodyPr wrap="square" lIns="0" rIns="0" rtlCol="0">
            <a:noAutofit/>
          </a:bodyPr>
          <a:lstStyle>
            <a:lvl1pPr marL="0" indent="0" algn="l" rtl="0" fontAlgn="base">
              <a:lnSpc>
                <a:spcPct val="85000"/>
              </a:lnSpc>
              <a:spcBef>
                <a:spcPct val="0"/>
              </a:spcBef>
              <a:spcAft>
                <a:spcPct val="0"/>
              </a:spcAft>
              <a:buNone/>
              <a:defRPr lang="en-US" sz="1500" b="0" kern="1200" smtClean="0">
                <a:solidFill>
                  <a:schemeClr val="tx1">
                    <a:lumMod val="50000"/>
                    <a:lumOff val="50000"/>
                  </a:schemeClr>
                </a:solidFill>
                <a:latin typeface="+mj-lt"/>
                <a:ea typeface="+mn-ea"/>
                <a:cs typeface="+mn-cs"/>
              </a:defRPr>
            </a:lvl1pPr>
            <a:lvl2pPr algn="l" rtl="0" fontAlgn="base">
              <a:lnSpc>
                <a:spcPct val="90000"/>
              </a:lnSpc>
              <a:spcBef>
                <a:spcPct val="0"/>
              </a:spcBef>
              <a:spcAft>
                <a:spcPct val="0"/>
              </a:spcAft>
              <a:defRPr lang="en-US" sz="17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17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17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1700" b="1" kern="1200" dirty="0" smtClean="0">
                <a:solidFill>
                  <a:schemeClr val="tx1"/>
                </a:solidFill>
                <a:latin typeface="Arial Narrow" pitchFamily="34" charset="0"/>
                <a:ea typeface="+mn-ea"/>
                <a:cs typeface="+mn-cs"/>
              </a:defRPr>
            </a:lvl5pPr>
          </a:lstStyle>
          <a:p>
            <a:pPr lvl="0"/>
            <a:r>
              <a:rPr lang="en-US"/>
              <a:t>Click to edit subtitle</a:t>
            </a:r>
          </a:p>
        </p:txBody>
      </p:sp>
      <p:sp>
        <p:nvSpPr>
          <p:cNvPr id="2" name="Title 1"/>
          <p:cNvSpPr>
            <a:spLocks noGrp="1"/>
          </p:cNvSpPr>
          <p:nvPr>
            <p:ph type="title"/>
          </p:nvPr>
        </p:nvSpPr>
        <p:spPr bwMode="gray"/>
        <p:txBody>
          <a:bodyPr/>
          <a:lstStyle/>
          <a:p>
            <a:r>
              <a:rPr lang="en-US"/>
              <a:t>Click to edit Master title style</a:t>
            </a:r>
          </a:p>
        </p:txBody>
      </p:sp>
      <p:sp>
        <p:nvSpPr>
          <p:cNvPr id="6" name="Text Placeholder 5">
            <a:extLst>
              <a:ext uri="{FF2B5EF4-FFF2-40B4-BE49-F238E27FC236}">
                <a16:creationId xmlns:a16="http://schemas.microsoft.com/office/drawing/2014/main" id="{D3C34E97-A72D-4B15-A209-D20D585CED72}"/>
              </a:ext>
            </a:extLst>
          </p:cNvPr>
          <p:cNvSpPr>
            <a:spLocks noGrp="1"/>
          </p:cNvSpPr>
          <p:nvPr>
            <p:ph type="body" sz="quarter" idx="10" hasCustomPrompt="1"/>
          </p:nvPr>
        </p:nvSpPr>
        <p:spPr>
          <a:xfrm>
            <a:off x="1149560" y="4772437"/>
            <a:ext cx="2115540" cy="307975"/>
          </a:xfrm>
          <a:ln>
            <a:solidFill>
              <a:schemeClr val="bg1"/>
            </a:solidFill>
          </a:ln>
        </p:spPr>
        <p:txBody>
          <a:bodyPr/>
          <a:lstStyle>
            <a:lvl1pPr>
              <a:buNone/>
              <a:defRPr sz="600">
                <a:latin typeface="+mn-lt"/>
              </a:defRPr>
            </a:lvl1pPr>
            <a:lvl2pPr>
              <a:buNone/>
              <a:defRPr sz="600">
                <a:latin typeface="+mn-lt"/>
              </a:defRPr>
            </a:lvl2pPr>
            <a:lvl3pPr>
              <a:buNone/>
              <a:defRPr sz="600">
                <a:latin typeface="+mn-lt"/>
              </a:defRPr>
            </a:lvl3pPr>
            <a:lvl4pPr>
              <a:buNone/>
              <a:defRPr sz="600">
                <a:latin typeface="+mn-lt"/>
              </a:defRPr>
            </a:lvl4pPr>
            <a:lvl5pPr>
              <a:buNone/>
              <a:defRPr sz="600">
                <a:latin typeface="+mn-lt"/>
              </a:defRPr>
            </a:lvl5pPr>
          </a:lstStyle>
          <a:p>
            <a:r>
              <a:rPr kumimoji="0" lang="en-US" sz="600" b="0" i="0" u="none" strike="noStrike" kern="0" cap="none" spc="0" normalizeH="0" baseline="0" noProof="0">
                <a:ln>
                  <a:noFill/>
                </a:ln>
                <a:solidFill>
                  <a:srgbClr val="0000C9"/>
                </a:solidFill>
                <a:effectLst/>
                <a:uLnTx/>
                <a:uFillTx/>
                <a:latin typeface="Arial" panose="020B0604020202020204"/>
                <a:ea typeface="Lato"/>
                <a:cs typeface="Lato"/>
                <a:sym typeface="Lato"/>
              </a:rPr>
              <a:t>NextGen eQMS Implementation</a:t>
            </a:r>
            <a:endParaRPr lang="en-US"/>
          </a:p>
        </p:txBody>
      </p:sp>
    </p:spTree>
    <p:custDataLst>
      <p:tags r:id="rId1"/>
    </p:custDataLst>
    <p:extLst>
      <p:ext uri="{BB962C8B-B14F-4D97-AF65-F5344CB8AC3E}">
        <p14:creationId xmlns:p14="http://schemas.microsoft.com/office/powerpoint/2010/main" val="181068936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userDrawn="1">
  <p:cSld name="1_Title Slide">
    <p:bg bwMode="gray">
      <p:bgPr>
        <a:solidFill>
          <a:schemeClr val="bg1">
            <a:lumMod val="95000"/>
          </a:schemeClr>
        </a:solidFill>
        <a:effectLst/>
      </p:bgPr>
    </p:bg>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832344CB-3534-45AD-AFD7-41E2E682067F}"/>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b="4849"/>
          <a:stretch/>
        </p:blipFill>
        <p:spPr bwMode="gray">
          <a:xfrm>
            <a:off x="3623904" y="-7759"/>
            <a:ext cx="5520098" cy="5051251"/>
          </a:xfrm>
          <a:prstGeom prst="rect">
            <a:avLst/>
          </a:prstGeom>
        </p:spPr>
      </p:pic>
      <p:sp>
        <p:nvSpPr>
          <p:cNvPr id="49" name="Title 1"/>
          <p:cNvSpPr>
            <a:spLocks noGrp="1"/>
          </p:cNvSpPr>
          <p:nvPr userDrawn="1">
            <p:ph type="ctrTitle"/>
          </p:nvPr>
        </p:nvSpPr>
        <p:spPr bwMode="gray">
          <a:xfrm>
            <a:off x="336131" y="692658"/>
            <a:ext cx="3176081" cy="1426464"/>
          </a:xfrm>
        </p:spPr>
        <p:txBody>
          <a:bodyPr vert="horz" lIns="0" tIns="0" rIns="0" bIns="0" rtlCol="0" anchor="t" anchorCtr="0">
            <a:noAutofit/>
          </a:bodyPr>
          <a:lstStyle>
            <a:lvl1pPr>
              <a:spcBef>
                <a:spcPts val="0"/>
              </a:spcBef>
              <a:defRPr lang="en-US" sz="2600" dirty="0">
                <a:solidFill>
                  <a:schemeClr val="tx1"/>
                </a:solidFill>
                <a:latin typeface="+mj-lt"/>
              </a:defRPr>
            </a:lvl1pPr>
          </a:lstStyle>
          <a:p>
            <a:pPr lvl="0"/>
            <a:r>
              <a:rPr lang="en-US"/>
              <a:t>Click to edit Master title style</a:t>
            </a:r>
          </a:p>
        </p:txBody>
      </p:sp>
      <p:sp>
        <p:nvSpPr>
          <p:cNvPr id="6" name="Text Placeholder 5"/>
          <p:cNvSpPr>
            <a:spLocks noGrp="1"/>
          </p:cNvSpPr>
          <p:nvPr userDrawn="1">
            <p:ph type="body" sz="quarter" idx="10"/>
          </p:nvPr>
        </p:nvSpPr>
        <p:spPr bwMode="gray">
          <a:xfrm>
            <a:off x="336131" y="2887218"/>
            <a:ext cx="3176081" cy="678942"/>
          </a:xfrm>
        </p:spPr>
        <p:txBody>
          <a:bodyPr lIns="0" tIns="0" rIns="0" bIns="0" anchor="b" anchorCtr="0"/>
          <a:lstStyle>
            <a:lvl1pPr marL="0" indent="0">
              <a:spcBef>
                <a:spcPts val="450"/>
              </a:spcBef>
              <a:buNone/>
              <a:defRPr sz="1400">
                <a:solidFill>
                  <a:schemeClr val="tx1"/>
                </a:solidFill>
                <a:latin typeface="+mn-lt"/>
              </a:defRPr>
            </a:lvl1pPr>
            <a:lvl2pPr marL="300031" indent="0">
              <a:buNone/>
              <a:defRPr/>
            </a:lvl2pPr>
            <a:lvl3pPr marL="557199" indent="0">
              <a:buNone/>
              <a:defRPr/>
            </a:lvl3pPr>
            <a:lvl4pPr marL="821510" indent="0">
              <a:buNone/>
              <a:defRPr/>
            </a:lvl4pPr>
            <a:lvl5pPr marL="1027484" indent="0">
              <a:buNone/>
              <a:defRPr/>
            </a:lvl5pPr>
          </a:lstStyle>
          <a:p>
            <a:pPr lvl="0"/>
            <a:r>
              <a:rPr lang="en-US"/>
              <a:t>Click to edit Master text styles</a:t>
            </a:r>
          </a:p>
        </p:txBody>
      </p:sp>
      <p:sp>
        <p:nvSpPr>
          <p:cNvPr id="3" name="Text Placeholder 2"/>
          <p:cNvSpPr>
            <a:spLocks noGrp="1"/>
          </p:cNvSpPr>
          <p:nvPr userDrawn="1">
            <p:ph type="body" sz="quarter" idx="11"/>
          </p:nvPr>
        </p:nvSpPr>
        <p:spPr bwMode="gray">
          <a:xfrm>
            <a:off x="336131" y="3730753"/>
            <a:ext cx="3176081" cy="328613"/>
          </a:xfrm>
        </p:spPr>
        <p:txBody>
          <a:bodyPr lIns="0" tIns="0" rIns="0" bIns="0" anchor="t" anchorCtr="0"/>
          <a:lstStyle>
            <a:lvl1pPr marL="0" indent="0">
              <a:spcBef>
                <a:spcPts val="225"/>
              </a:spcBef>
              <a:buNone/>
              <a:defRPr sz="900">
                <a:solidFill>
                  <a:schemeClr val="tx1"/>
                </a:solidFill>
              </a:defRPr>
            </a:lvl1pPr>
          </a:lstStyle>
          <a:p>
            <a:pPr lvl="0"/>
            <a:r>
              <a:rPr lang="en-US"/>
              <a:t>Click to edit Master text styles</a:t>
            </a:r>
          </a:p>
        </p:txBody>
      </p:sp>
      <p:grpSp>
        <p:nvGrpSpPr>
          <p:cNvPr id="51" name="Group 50">
            <a:extLst>
              <a:ext uri="{FF2B5EF4-FFF2-40B4-BE49-F238E27FC236}">
                <a16:creationId xmlns:a16="http://schemas.microsoft.com/office/drawing/2014/main" id="{6FF36B01-A49B-4A9E-B276-D60D83410796}"/>
              </a:ext>
            </a:extLst>
          </p:cNvPr>
          <p:cNvGrpSpPr/>
          <p:nvPr userDrawn="1"/>
        </p:nvGrpSpPr>
        <p:grpSpPr bwMode="gray">
          <a:xfrm>
            <a:off x="335186" y="443398"/>
            <a:ext cx="440838" cy="34200"/>
            <a:chOff x="616542" y="591197"/>
            <a:chExt cx="587631" cy="45600"/>
          </a:xfrm>
        </p:grpSpPr>
        <p:sp>
          <p:nvSpPr>
            <p:cNvPr id="52" name="Google Shape;17;p2">
              <a:extLst>
                <a:ext uri="{FF2B5EF4-FFF2-40B4-BE49-F238E27FC236}">
                  <a16:creationId xmlns:a16="http://schemas.microsoft.com/office/drawing/2014/main" id="{5D3302A1-E9DC-4838-989A-68413E86B02A}"/>
                </a:ext>
              </a:extLst>
            </p:cNvPr>
            <p:cNvSpPr/>
            <p:nvPr userDrawn="1"/>
          </p:nvSpPr>
          <p:spPr bwMode="gray">
            <a:xfrm>
              <a:off x="616542" y="591197"/>
              <a:ext cx="293923" cy="45600"/>
            </a:xfrm>
            <a:prstGeom prst="rect">
              <a:avLst/>
            </a:prstGeom>
            <a:solidFill>
              <a:srgbClr val="0000C9"/>
            </a:soli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1900"/>
            </a:p>
          </p:txBody>
        </p:sp>
        <p:sp>
          <p:nvSpPr>
            <p:cNvPr id="53" name="Google Shape;18;p2">
              <a:extLst>
                <a:ext uri="{FF2B5EF4-FFF2-40B4-BE49-F238E27FC236}">
                  <a16:creationId xmlns:a16="http://schemas.microsoft.com/office/drawing/2014/main" id="{B5D84995-F3EE-4DC3-A8E3-F8254A23326B}"/>
                </a:ext>
              </a:extLst>
            </p:cNvPr>
            <p:cNvSpPr/>
            <p:nvPr userDrawn="1"/>
          </p:nvSpPr>
          <p:spPr bwMode="gray">
            <a:xfrm>
              <a:off x="910250" y="591197"/>
              <a:ext cx="293923" cy="45600"/>
            </a:xfrm>
            <a:prstGeom prst="rect">
              <a:avLst/>
            </a:prstGeom>
            <a:solidFill>
              <a:srgbClr val="0095FF"/>
            </a:soli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1900"/>
            </a:p>
          </p:txBody>
        </p:sp>
      </p:grpSp>
      <p:sp>
        <p:nvSpPr>
          <p:cNvPr id="54" name="Google Shape;49;p7">
            <a:extLst>
              <a:ext uri="{FF2B5EF4-FFF2-40B4-BE49-F238E27FC236}">
                <a16:creationId xmlns:a16="http://schemas.microsoft.com/office/drawing/2014/main" id="{4771DC95-2DA9-4515-8FEA-2DE1AA50D2C7}"/>
              </a:ext>
            </a:extLst>
          </p:cNvPr>
          <p:cNvSpPr/>
          <p:nvPr userDrawn="1"/>
        </p:nvSpPr>
        <p:spPr bwMode="gray">
          <a:xfrm>
            <a:off x="0" y="4662112"/>
            <a:ext cx="9144000" cy="481338"/>
          </a:xfrm>
          <a:prstGeom prst="rect">
            <a:avLst/>
          </a:prstGeom>
          <a:solidFill>
            <a:schemeClr val="lt1"/>
          </a:solidFill>
          <a:ln>
            <a:noFill/>
          </a:ln>
        </p:spPr>
        <p:txBody>
          <a:bodyPr spcFirstLastPara="1" wrap="square" lIns="91401" tIns="91401" rIns="91401" bIns="91401" anchor="ctr" anchorCtr="0">
            <a:noAutofit/>
          </a:bodyPr>
          <a:lstStyle/>
          <a:p>
            <a:pPr marL="0" lvl="0" indent="0" algn="l" rtl="0">
              <a:spcBef>
                <a:spcPts val="0"/>
              </a:spcBef>
              <a:spcAft>
                <a:spcPts val="0"/>
              </a:spcAft>
              <a:buNone/>
            </a:pPr>
            <a:endParaRPr sz="1900"/>
          </a:p>
        </p:txBody>
      </p:sp>
      <p:sp>
        <p:nvSpPr>
          <p:cNvPr id="55" name="Slide Number Placeholder 5">
            <a:extLst>
              <a:ext uri="{FF2B5EF4-FFF2-40B4-BE49-F238E27FC236}">
                <a16:creationId xmlns:a16="http://schemas.microsoft.com/office/drawing/2014/main" id="{F466006E-96B1-4AD4-A9B9-84F544D50C40}"/>
              </a:ext>
            </a:extLst>
          </p:cNvPr>
          <p:cNvSpPr txBox="1">
            <a:spLocks/>
          </p:cNvSpPr>
          <p:nvPr userDrawn="1"/>
        </p:nvSpPr>
        <p:spPr bwMode="gray">
          <a:xfrm>
            <a:off x="8599744" y="4727698"/>
            <a:ext cx="207277" cy="251537"/>
          </a:xfrm>
          <a:prstGeom prst="rect">
            <a:avLst/>
          </a:prstGeom>
        </p:spPr>
        <p:txBody>
          <a:bodyPr wrap="square" lIns="0" tIns="0" rIns="0" bIns="0" anchor="b" anchorCtr="0"/>
          <a:lstStyle>
            <a:defPPr>
              <a:defRPr lang="en-US"/>
            </a:defPPr>
            <a:lvl1pPr marL="0" algn="r" defTabSz="914400" rtl="0" eaLnBrk="1" fontAlgn="base" latinLnBrk="0" hangingPunct="1">
              <a:lnSpc>
                <a:spcPct val="90000"/>
              </a:lnSpc>
              <a:spcBef>
                <a:spcPct val="0"/>
              </a:spcBef>
              <a:spcAft>
                <a:spcPct val="0"/>
              </a:spcAft>
              <a:defRPr lang="en-US" sz="900" b="0" kern="1200" smtClean="0">
                <a:solidFill>
                  <a:schemeClr val="tx1">
                    <a:lumMod val="75000"/>
                    <a:lumOff val="2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C0926A-889A-463A-A5EA-682F15689EEF}" type="slidenum">
              <a:rPr lang="en-US" sz="600" smtClean="0">
                <a:solidFill>
                  <a:srgbClr val="A1AAB1"/>
                </a:solidFill>
                <a:latin typeface="+mn-lt"/>
              </a:rPr>
              <a:pPr/>
              <a:t>‹#›</a:t>
            </a:fld>
            <a:endParaRPr lang="en-US" sz="600">
              <a:solidFill>
                <a:srgbClr val="A1AAB1"/>
              </a:solidFill>
              <a:latin typeface="+mn-lt"/>
            </a:endParaRPr>
          </a:p>
        </p:txBody>
      </p:sp>
      <p:sp>
        <p:nvSpPr>
          <p:cNvPr id="56" name="Google Shape;52;p7">
            <a:extLst>
              <a:ext uri="{FF2B5EF4-FFF2-40B4-BE49-F238E27FC236}">
                <a16:creationId xmlns:a16="http://schemas.microsoft.com/office/drawing/2014/main" id="{AFCE843F-1B48-4C3C-93F6-0D539F7C7FBC}"/>
              </a:ext>
            </a:extLst>
          </p:cNvPr>
          <p:cNvSpPr txBox="1"/>
          <p:nvPr userDrawn="1"/>
        </p:nvSpPr>
        <p:spPr bwMode="gray">
          <a:xfrm>
            <a:off x="4572000" y="4727698"/>
            <a:ext cx="4011667" cy="251537"/>
          </a:xfrm>
          <a:prstGeom prst="rect">
            <a:avLst/>
          </a:prstGeom>
          <a:noFill/>
          <a:ln>
            <a:noFill/>
          </a:ln>
        </p:spPr>
        <p:txBody>
          <a:bodyPr spcFirstLastPara="1" wrap="square" lIns="0" tIns="0" rIns="0" bIns="0" anchor="b" anchorCtr="0">
            <a:noAutofit/>
          </a:bodyPr>
          <a:lstStyle/>
          <a:p>
            <a:pPr marL="0" lvl="0" indent="0" algn="r" rtl="0">
              <a:lnSpc>
                <a:spcPct val="90000"/>
              </a:lnSpc>
              <a:spcBef>
                <a:spcPts val="0"/>
              </a:spcBef>
              <a:spcAft>
                <a:spcPts val="0"/>
              </a:spcAft>
              <a:buNone/>
            </a:pPr>
            <a:r>
              <a:rPr lang="en-GB" sz="600">
                <a:solidFill>
                  <a:srgbClr val="A1AAB1"/>
                </a:solidFill>
              </a:rPr>
              <a:t>Confidential</a:t>
            </a:r>
            <a:endParaRPr sz="600" b="1">
              <a:solidFill>
                <a:srgbClr val="A1AAB1"/>
              </a:solidFill>
            </a:endParaRPr>
          </a:p>
        </p:txBody>
      </p:sp>
      <p:sp>
        <p:nvSpPr>
          <p:cNvPr id="57" name="Text Placeholder 3">
            <a:extLst>
              <a:ext uri="{FF2B5EF4-FFF2-40B4-BE49-F238E27FC236}">
                <a16:creationId xmlns:a16="http://schemas.microsoft.com/office/drawing/2014/main" id="{70E02DB8-7DF9-4D61-B849-4927B0A5751D}"/>
              </a:ext>
            </a:extLst>
          </p:cNvPr>
          <p:cNvSpPr txBox="1">
            <a:spLocks/>
          </p:cNvSpPr>
          <p:nvPr userDrawn="1"/>
        </p:nvSpPr>
        <p:spPr bwMode="gray">
          <a:xfrm>
            <a:off x="1296501" y="4727698"/>
            <a:ext cx="3107483" cy="251537"/>
          </a:xfrm>
          <a:prstGeom prst="rect">
            <a:avLst/>
          </a:prstGeom>
        </p:spPr>
        <p:txBody>
          <a:bodyPr vert="horz" lIns="0" tIns="0" rIns="0" bIns="0" rtlCol="0" anchor="b" anchorCtr="0">
            <a:noAutofit/>
          </a:bodyPr>
          <a:lstStyle>
            <a:lvl1pPr marL="0" indent="0" algn="l" defTabSz="914400" rtl="0" eaLnBrk="1" latinLnBrk="0" hangingPunct="1">
              <a:lnSpc>
                <a:spcPct val="90000"/>
              </a:lnSpc>
              <a:spcBef>
                <a:spcPts val="300"/>
              </a:spcBef>
              <a:buClr>
                <a:schemeClr val="tx1"/>
              </a:buClr>
              <a:buSzPct val="100000"/>
              <a:buFont typeface="Arial" panose="020B0604020202020204" pitchFamily="34" charset="0"/>
              <a:buNone/>
              <a:defRPr lang="en-US" sz="1200" kern="1200">
                <a:solidFill>
                  <a:srgbClr val="00004E"/>
                </a:solidFill>
                <a:latin typeface="+mn-lt"/>
                <a:ea typeface="+mn-ea"/>
                <a:cs typeface="+mn-cs"/>
              </a:defRPr>
            </a:lvl1pPr>
            <a:lvl2pPr marL="457200" indent="-169863" algn="l" defTabSz="914400" rtl="0" eaLnBrk="1" latinLnBrk="0" hangingPunct="1">
              <a:lnSpc>
                <a:spcPct val="90000"/>
              </a:lnSpc>
              <a:spcBef>
                <a:spcPts val="1000"/>
              </a:spcBef>
              <a:buClr>
                <a:schemeClr val="tx1"/>
              </a:buClr>
              <a:buFont typeface="Arial" panose="020B0604020202020204" pitchFamily="34" charset="0"/>
              <a:buChar char="•"/>
              <a:defRPr sz="1800" kern="1200">
                <a:solidFill>
                  <a:schemeClr val="tx1"/>
                </a:solidFill>
                <a:latin typeface="+mn-lt"/>
                <a:ea typeface="+mn-ea"/>
                <a:cs typeface="+mn-cs"/>
              </a:defRPr>
            </a:lvl2pPr>
            <a:lvl3pPr marL="685800" indent="-171450" algn="l" defTabSz="914400" rtl="0" eaLnBrk="1" latinLnBrk="0" hangingPunct="1">
              <a:lnSpc>
                <a:spcPct val="90000"/>
              </a:lnSpc>
              <a:spcBef>
                <a:spcPts val="500"/>
              </a:spcBef>
              <a:buClr>
                <a:schemeClr val="tx1"/>
              </a:buClr>
              <a:buFont typeface="Arial" panose="020B0604020202020204" pitchFamily="34" charset="0"/>
              <a:buChar char="•"/>
              <a:defRPr sz="1600" kern="1200">
                <a:solidFill>
                  <a:schemeClr val="tx1"/>
                </a:solidFill>
                <a:latin typeface="+mn-lt"/>
                <a:ea typeface="+mn-ea"/>
                <a:cs typeface="+mn-cs"/>
              </a:defRPr>
            </a:lvl3pPr>
            <a:lvl4pPr marL="914400" indent="-171450" algn="l" defTabSz="914400" rtl="0" eaLnBrk="1" latinLnBrk="0" hangingPunct="1">
              <a:lnSpc>
                <a:spcPct val="90000"/>
              </a:lnSpc>
              <a:spcBef>
                <a:spcPts val="200"/>
              </a:spcBef>
              <a:buClr>
                <a:schemeClr val="tx1"/>
              </a:buClr>
              <a:buFont typeface="Arial" panose="020B0604020202020204" pitchFamily="34" charset="0"/>
              <a:buChar char="•"/>
              <a:defRPr sz="1400" kern="1200">
                <a:solidFill>
                  <a:schemeClr val="tx1"/>
                </a:solidFill>
                <a:latin typeface="+mn-lt"/>
                <a:ea typeface="+mn-ea"/>
                <a:cs typeface="+mn-cs"/>
              </a:defRPr>
            </a:lvl4pPr>
            <a:lvl5pPr marL="1089025" indent="-114300" algn="l" defTabSz="914400" rtl="0" eaLnBrk="1" latinLnBrk="0" hangingPunct="1">
              <a:lnSpc>
                <a:spcPct val="90000"/>
              </a:lnSpc>
              <a:spcBef>
                <a:spcPts val="100"/>
              </a:spcBef>
              <a:buClr>
                <a:schemeClr val="tx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n-US" sz="600" b="0">
                <a:solidFill>
                  <a:srgbClr val="0000C9"/>
                </a:solidFill>
              </a:rPr>
              <a:t>Breakthroughs that change patients’ lives</a:t>
            </a:r>
          </a:p>
        </p:txBody>
      </p:sp>
      <p:pic>
        <p:nvPicPr>
          <p:cNvPr id="58" name="Google Shape;53;p7">
            <a:extLst>
              <a:ext uri="{FF2B5EF4-FFF2-40B4-BE49-F238E27FC236}">
                <a16:creationId xmlns:a16="http://schemas.microsoft.com/office/drawing/2014/main" id="{CB49B02A-070A-482A-AACD-303DFF77F18F}"/>
              </a:ext>
            </a:extLst>
          </p:cNvPr>
          <p:cNvPicPr preferRelativeResize="0">
            <a:picLocks noChangeAspect="1"/>
          </p:cNvPicPr>
          <p:nvPr userDrawn="1"/>
        </p:nvPicPr>
        <p:blipFill>
          <a:blip r:embed="rId4" cstate="email">
            <a:extLst>
              <a:ext uri="{28A0092B-C50C-407E-A947-70E740481C1C}">
                <a14:useLocalDpi xmlns:a14="http://schemas.microsoft.com/office/drawing/2010/main"/>
              </a:ext>
            </a:extLst>
          </a:blip>
          <a:srcRect t="787" b="787"/>
          <a:stretch/>
        </p:blipFill>
        <p:spPr bwMode="gray">
          <a:xfrm>
            <a:off x="335187" y="4759998"/>
            <a:ext cx="685979" cy="278858"/>
          </a:xfrm>
          <a:prstGeom prst="rect">
            <a:avLst/>
          </a:prstGeom>
          <a:noFill/>
          <a:ln>
            <a:noFill/>
          </a:ln>
        </p:spPr>
      </p:pic>
    </p:spTree>
    <p:custDataLst>
      <p:tags r:id="rId1"/>
    </p:custDataLst>
    <p:extLst>
      <p:ext uri="{BB962C8B-B14F-4D97-AF65-F5344CB8AC3E}">
        <p14:creationId xmlns:p14="http://schemas.microsoft.com/office/powerpoint/2010/main" val="119387874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Content - orange footer">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lvl1pPr>
              <a:defRPr>
                <a:solidFill>
                  <a:srgbClr val="5A7E96"/>
                </a:solidFill>
              </a:defRPr>
            </a:lvl1pPr>
          </a:lstStyle>
          <a:p>
            <a:r>
              <a:rPr lang="en-US"/>
              <a:t>Click to edit Master title style</a:t>
            </a:r>
          </a:p>
        </p:txBody>
      </p:sp>
      <p:sp>
        <p:nvSpPr>
          <p:cNvPr id="5" name="Slide Number Placeholder 4"/>
          <p:cNvSpPr>
            <a:spLocks noGrp="1"/>
          </p:cNvSpPr>
          <p:nvPr>
            <p:ph type="sldNum" sz="quarter" idx="12"/>
          </p:nvPr>
        </p:nvSpPr>
        <p:spPr/>
        <p:txBody>
          <a:bodyPr/>
          <a:lstStyle/>
          <a:p>
            <a:fld id="{4A60DFD3-134D-4504-873E-5AE45B54A53C}" type="slidenum">
              <a:rPr lang="en-US" smtClean="0">
                <a:solidFill>
                  <a:srgbClr val="595959">
                    <a:tint val="75000"/>
                  </a:srgbClr>
                </a:solidFill>
              </a:rPr>
              <a:pPr/>
              <a:t>‹#›</a:t>
            </a:fld>
            <a:endParaRPr lang="en-US">
              <a:solidFill>
                <a:srgbClr val="595959">
                  <a:tint val="75000"/>
                </a:srgbClr>
              </a:solidFill>
            </a:endParaRPr>
          </a:p>
        </p:txBody>
      </p:sp>
      <p:sp>
        <p:nvSpPr>
          <p:cNvPr id="7" name="Text Placeholder 6"/>
          <p:cNvSpPr>
            <a:spLocks noGrp="1"/>
          </p:cNvSpPr>
          <p:nvPr>
            <p:ph type="body" sz="quarter" idx="13"/>
          </p:nvPr>
        </p:nvSpPr>
        <p:spPr>
          <a:xfrm>
            <a:off x="457200" y="1028700"/>
            <a:ext cx="8229600" cy="3543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15473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336129" y="1351026"/>
            <a:ext cx="8471836" cy="2962656"/>
          </a:xfrm>
        </p:spPr>
        <p:txBody>
          <a:bodyPr/>
          <a:lstStyle>
            <a:lvl1pPr marL="257168" indent="-257168">
              <a:buFont typeface="+mj-lt"/>
              <a:buAutoNum type="arabicPeriod"/>
              <a:defRPr/>
            </a:lvl1pPr>
            <a:lvl2pPr marL="428615" indent="-127394">
              <a:defRPr/>
            </a:lvl2pPr>
            <a:lvl3pPr marL="557199" indent="-128585">
              <a:defRPr/>
            </a:lvl3pPr>
            <a:lvl4pPr marL="728645" indent="-128585">
              <a:defRPr/>
            </a:lvl4pPr>
            <a:lvl5pPr marL="878659" indent="-107153">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2"/>
          <p:cNvSpPr>
            <a:spLocks noGrp="1"/>
          </p:cNvSpPr>
          <p:nvPr>
            <p:ph type="body" sz="quarter" idx="16" hasCustomPrompt="1"/>
          </p:nvPr>
        </p:nvSpPr>
        <p:spPr bwMode="gray">
          <a:xfrm>
            <a:off x="336131" y="4354830"/>
            <a:ext cx="8471836" cy="260604"/>
          </a:xfrm>
        </p:spPr>
        <p:txBody>
          <a:bodyPr lIns="0" tIns="0" rIns="0" bIns="0" anchor="b"/>
          <a:lstStyle>
            <a:lvl1pPr marL="171446" indent="-171446" algn="l" defTabSz="685783" rtl="0" eaLnBrk="1" latinLnBrk="0" hangingPunct="1">
              <a:lnSpc>
                <a:spcPct val="85000"/>
              </a:lnSpc>
              <a:spcBef>
                <a:spcPts val="150"/>
              </a:spcBef>
              <a:buClr>
                <a:schemeClr val="accent2"/>
              </a:buClr>
              <a:buSzPct val="85000"/>
              <a:buFont typeface="Arial" pitchFamily="34" charset="0"/>
              <a:buNone/>
              <a:tabLst>
                <a:tab pos="130966" algn="r"/>
                <a:tab pos="171446" algn="l"/>
              </a:tabLst>
              <a:defRPr lang="en-US" sz="600" kern="1200" dirty="0">
                <a:solidFill>
                  <a:srgbClr val="A1AAB1"/>
                </a:solidFill>
                <a:latin typeface="+mn-lt"/>
                <a:ea typeface="+mn-ea"/>
                <a:cs typeface="Arial" pitchFamily="34" charset="0"/>
              </a:defRPr>
            </a:lvl1pPr>
          </a:lstStyle>
          <a:p>
            <a:pPr lvl="0"/>
            <a:r>
              <a:rPr lang="en-US"/>
              <a:t>Click to edit source</a:t>
            </a:r>
          </a:p>
        </p:txBody>
      </p:sp>
      <p:sp>
        <p:nvSpPr>
          <p:cNvPr id="13" name="Text Placeholder 9"/>
          <p:cNvSpPr>
            <a:spLocks noGrp="1"/>
          </p:cNvSpPr>
          <p:nvPr>
            <p:ph type="body" sz="quarter" idx="15" hasCustomPrompt="1"/>
          </p:nvPr>
        </p:nvSpPr>
        <p:spPr bwMode="gray">
          <a:xfrm>
            <a:off x="336129" y="980695"/>
            <a:ext cx="8471836" cy="297710"/>
          </a:xfrm>
          <a:prstGeom prst="rect">
            <a:avLst/>
          </a:prstGeom>
          <a:noFill/>
        </p:spPr>
        <p:txBody>
          <a:bodyPr wrap="square" lIns="0" rIns="0" rtlCol="0">
            <a:noAutofit/>
          </a:bodyPr>
          <a:lstStyle>
            <a:lvl1pPr marL="0" indent="0" algn="l" rtl="0" fontAlgn="base">
              <a:lnSpc>
                <a:spcPct val="85000"/>
              </a:lnSpc>
              <a:spcBef>
                <a:spcPct val="0"/>
              </a:spcBef>
              <a:spcAft>
                <a:spcPct val="0"/>
              </a:spcAft>
              <a:buNone/>
              <a:defRPr lang="en-US" sz="1500" b="0" kern="1200" smtClean="0">
                <a:solidFill>
                  <a:schemeClr val="tx1">
                    <a:lumMod val="50000"/>
                    <a:lumOff val="50000"/>
                  </a:schemeClr>
                </a:solidFill>
                <a:latin typeface="+mj-lt"/>
                <a:ea typeface="+mn-ea"/>
                <a:cs typeface="+mn-cs"/>
              </a:defRPr>
            </a:lvl1pPr>
            <a:lvl2pPr algn="l" rtl="0" fontAlgn="base">
              <a:lnSpc>
                <a:spcPct val="90000"/>
              </a:lnSpc>
              <a:spcBef>
                <a:spcPct val="0"/>
              </a:spcBef>
              <a:spcAft>
                <a:spcPct val="0"/>
              </a:spcAft>
              <a:defRPr lang="en-US" sz="17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17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17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1700" b="1" kern="1200" dirty="0" smtClean="0">
                <a:solidFill>
                  <a:schemeClr val="tx1"/>
                </a:solidFill>
                <a:latin typeface="Arial Narrow" pitchFamily="34" charset="0"/>
                <a:ea typeface="+mn-ea"/>
                <a:cs typeface="+mn-cs"/>
              </a:defRPr>
            </a:lvl5pPr>
          </a:lstStyle>
          <a:p>
            <a:pPr lvl="0"/>
            <a:r>
              <a:rPr lang="en-US"/>
              <a:t>Click to edit subtitle</a:t>
            </a:r>
          </a:p>
        </p:txBody>
      </p:sp>
      <p:sp>
        <p:nvSpPr>
          <p:cNvPr id="2" name="Title 1"/>
          <p:cNvSpPr>
            <a:spLocks noGrp="1"/>
          </p:cNvSpPr>
          <p:nvPr>
            <p:ph type="title"/>
          </p:nvPr>
        </p:nvSpPr>
        <p:spPr bwMode="gray"/>
        <p:txBody>
          <a:bodyPr/>
          <a:lstStyle/>
          <a:p>
            <a:r>
              <a:rPr lang="en-US"/>
              <a:t>Click to edit Master title style</a:t>
            </a:r>
          </a:p>
        </p:txBody>
      </p:sp>
    </p:spTree>
    <p:custDataLst>
      <p:tags r:id="rId1"/>
    </p:custDataLst>
    <p:extLst>
      <p:ext uri="{BB962C8B-B14F-4D97-AF65-F5344CB8AC3E}">
        <p14:creationId xmlns:p14="http://schemas.microsoft.com/office/powerpoint/2010/main" val="3723534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623888" y="1282304"/>
            <a:ext cx="7886700" cy="21396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4500"/>
              <a:buFont typeface="Calibri"/>
              <a:buNone/>
              <a:defRPr sz="4500"/>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99" name="Google Shape;99;p19"/>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rgbClr val="888888"/>
              </a:buClr>
              <a:buSzPts val="1800"/>
              <a:buNone/>
              <a:defRPr sz="1800">
                <a:solidFill>
                  <a:srgbClr val="888888"/>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100" name="Google Shape;100;p1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01" name="Google Shape;101;p1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02" name="Google Shape;102;p1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05" name="Google Shape;105;p20"/>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106" name="Google Shape;106;p20"/>
          <p:cNvSpPr txBox="1">
            <a:spLocks noGrp="1"/>
          </p:cNvSpPr>
          <p:nvPr>
            <p:ph type="body" idx="2"/>
          </p:nvPr>
        </p:nvSpPr>
        <p:spPr>
          <a:xfrm>
            <a:off x="629841" y="1878806"/>
            <a:ext cx="3868500" cy="27636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07" name="Google Shape;107;p20"/>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108" name="Google Shape;108;p20"/>
          <p:cNvSpPr txBox="1">
            <a:spLocks noGrp="1"/>
          </p:cNvSpPr>
          <p:nvPr>
            <p:ph type="body" idx="4"/>
          </p:nvPr>
        </p:nvSpPr>
        <p:spPr>
          <a:xfrm>
            <a:off x="4629150" y="1878806"/>
            <a:ext cx="3887400" cy="27636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09" name="Google Shape;109;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10" name="Google Shape;110;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11" name="Google Shape;111;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14" name="Google Shape;114;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15" name="Google Shape;115;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16" name="Google Shape;116;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7"/>
        <p:cNvGrpSpPr/>
        <p:nvPr/>
      </p:nvGrpSpPr>
      <p:grpSpPr>
        <a:xfrm>
          <a:off x="0" y="0"/>
          <a:ext cx="0" cy="0"/>
          <a:chOff x="0" y="0"/>
          <a:chExt cx="0" cy="0"/>
        </a:xfrm>
      </p:grpSpPr>
      <p:sp>
        <p:nvSpPr>
          <p:cNvPr id="118" name="Google Shape;118;p2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19" name="Google Shape;119;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20" name="Google Shape;120;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theme" Target="../theme/theme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tags" Target="../tags/tag2.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vmlDrawing" Target="../drawings/vmlDrawing1.vml"/><Relationship Id="rId2" Type="http://schemas.openxmlformats.org/officeDocument/2006/relationships/slideLayout" Target="../slideLayouts/slideLayout41.xml"/><Relationship Id="rId16" Type="http://schemas.openxmlformats.org/officeDocument/2006/relationships/theme" Target="../theme/theme3.xml"/><Relationship Id="rId20" Type="http://schemas.openxmlformats.org/officeDocument/2006/relationships/image" Target="../media/image5.emf"/><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10" Type="http://schemas.openxmlformats.org/officeDocument/2006/relationships/slideLayout" Target="../slideLayouts/slideLayout49.xml"/><Relationship Id="rId19" Type="http://schemas.openxmlformats.org/officeDocument/2006/relationships/oleObject" Target="../embeddings/oleObject1.bin"/><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2"/>
        <p:cNvGrpSpPr/>
        <p:nvPr/>
      </p:nvGrpSpPr>
      <p:grpSpPr>
        <a:xfrm>
          <a:off x="0" y="0"/>
          <a:ext cx="0" cy="0"/>
          <a:chOff x="0" y="0"/>
          <a:chExt cx="0" cy="0"/>
        </a:xfrm>
      </p:grpSpPr>
      <p:sp>
        <p:nvSpPr>
          <p:cNvPr id="153" name="Google Shape;153;p28"/>
          <p:cNvSpPr txBox="1">
            <a:spLocks noGrp="1"/>
          </p:cNvSpPr>
          <p:nvPr>
            <p:ph type="body" idx="1"/>
          </p:nvPr>
        </p:nvSpPr>
        <p:spPr>
          <a:xfrm>
            <a:off x="335184" y="1351026"/>
            <a:ext cx="8472000" cy="2962500"/>
          </a:xfrm>
          <a:prstGeom prst="rect">
            <a:avLst/>
          </a:prstGeom>
          <a:noFill/>
          <a:ln>
            <a:noFill/>
          </a:ln>
        </p:spPr>
        <p:txBody>
          <a:bodyPr spcFirstLastPara="1" wrap="square" lIns="34275" tIns="34275" rIns="34275" bIns="34275" anchor="t" anchorCtr="0">
            <a:noAutofit/>
          </a:bodyPr>
          <a:lstStyle>
            <a:lvl1pPr marL="457200" marR="0" lvl="0" indent="-323850" algn="l" rtl="0">
              <a:lnSpc>
                <a:spcPct val="90000"/>
              </a:lnSpc>
              <a:spcBef>
                <a:spcPts val="15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17500" algn="l" rtl="0">
              <a:lnSpc>
                <a:spcPct val="90000"/>
              </a:lnSpc>
              <a:spcBef>
                <a:spcPts val="8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04800"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298450" algn="l" rtl="0">
              <a:lnSpc>
                <a:spcPct val="90000"/>
              </a:lnSpc>
              <a:spcBef>
                <a:spcPts val="2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2286000" marR="0" lvl="4" indent="-285750" algn="l" rtl="0">
              <a:lnSpc>
                <a:spcPct val="90000"/>
              </a:lnSpc>
              <a:spcBef>
                <a:spcPts val="10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154" name="Google Shape;154;p28"/>
          <p:cNvSpPr txBox="1">
            <a:spLocks noGrp="1"/>
          </p:cNvSpPr>
          <p:nvPr>
            <p:ph type="title"/>
          </p:nvPr>
        </p:nvSpPr>
        <p:spPr>
          <a:xfrm>
            <a:off x="335186" y="363474"/>
            <a:ext cx="8472000" cy="637800"/>
          </a:xfrm>
          <a:prstGeom prst="rect">
            <a:avLst/>
          </a:prstGeom>
          <a:noFill/>
          <a:ln>
            <a:noFill/>
          </a:ln>
        </p:spPr>
        <p:txBody>
          <a:bodyPr spcFirstLastPara="1" wrap="square" lIns="0" tIns="34275" rIns="0" bIns="34275" anchor="t" anchorCtr="0">
            <a:noAutofit/>
          </a:bodyPr>
          <a:lstStyle>
            <a:lvl1pPr marR="0" lvl="0" algn="l" rtl="0">
              <a:lnSpc>
                <a:spcPct val="85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grpSp>
        <p:nvGrpSpPr>
          <p:cNvPr id="155" name="Google Shape;155;p28"/>
          <p:cNvGrpSpPr/>
          <p:nvPr/>
        </p:nvGrpSpPr>
        <p:grpSpPr>
          <a:xfrm>
            <a:off x="335189" y="244722"/>
            <a:ext cx="440899" cy="34200"/>
            <a:chOff x="616542" y="591197"/>
            <a:chExt cx="587708" cy="45600"/>
          </a:xfrm>
        </p:grpSpPr>
        <p:sp>
          <p:nvSpPr>
            <p:cNvPr id="156" name="Google Shape;156;p28"/>
            <p:cNvSpPr/>
            <p:nvPr/>
          </p:nvSpPr>
          <p:spPr>
            <a:xfrm>
              <a:off x="616542" y="591197"/>
              <a:ext cx="294000" cy="45600"/>
            </a:xfrm>
            <a:prstGeom prst="rect">
              <a:avLst/>
            </a:prstGeom>
            <a:solidFill>
              <a:srgbClr val="0000C9"/>
            </a:solidFill>
            <a:ln>
              <a:noFill/>
            </a:ln>
          </p:spPr>
          <p:txBody>
            <a:bodyPr spcFirstLastPara="1" wrap="square" lIns="91400" tIns="91400" rIns="91400" bIns="91400" anchor="ctr" anchorCtr="0">
              <a:noAutofit/>
            </a:bodyPr>
            <a:lstStyle/>
            <a:p>
              <a:pPr marL="0" marR="0" lvl="0" indent="0" algn="l" rtl="0">
                <a:spcBef>
                  <a:spcPts val="0"/>
                </a:spcBef>
                <a:spcAft>
                  <a:spcPts val="0"/>
                </a:spcAft>
                <a:buClr>
                  <a:schemeClr val="dk1"/>
                </a:buClr>
                <a:buSzPts val="1900"/>
                <a:buFont typeface="Arial"/>
                <a:buNone/>
              </a:pPr>
              <a:endParaRPr sz="1900" b="0" i="0" u="none" strike="noStrike" cap="none">
                <a:solidFill>
                  <a:schemeClr val="dk1"/>
                </a:solidFill>
                <a:latin typeface="Arial"/>
                <a:ea typeface="Arial"/>
                <a:cs typeface="Arial"/>
                <a:sym typeface="Arial"/>
              </a:endParaRPr>
            </a:p>
          </p:txBody>
        </p:sp>
        <p:sp>
          <p:nvSpPr>
            <p:cNvPr id="157" name="Google Shape;157;p28"/>
            <p:cNvSpPr/>
            <p:nvPr/>
          </p:nvSpPr>
          <p:spPr>
            <a:xfrm>
              <a:off x="910250" y="591197"/>
              <a:ext cx="294000" cy="45600"/>
            </a:xfrm>
            <a:prstGeom prst="rect">
              <a:avLst/>
            </a:prstGeom>
            <a:solidFill>
              <a:srgbClr val="0095FF"/>
            </a:solidFill>
            <a:ln>
              <a:noFill/>
            </a:ln>
          </p:spPr>
          <p:txBody>
            <a:bodyPr spcFirstLastPara="1" wrap="square" lIns="91400" tIns="91400" rIns="91400" bIns="91400" anchor="ctr" anchorCtr="0">
              <a:noAutofit/>
            </a:bodyPr>
            <a:lstStyle/>
            <a:p>
              <a:pPr marL="0" marR="0" lvl="0" indent="0" algn="l" rtl="0">
                <a:spcBef>
                  <a:spcPts val="0"/>
                </a:spcBef>
                <a:spcAft>
                  <a:spcPts val="0"/>
                </a:spcAft>
                <a:buClr>
                  <a:schemeClr val="dk1"/>
                </a:buClr>
                <a:buSzPts val="1900"/>
                <a:buFont typeface="Arial"/>
                <a:buNone/>
              </a:pPr>
              <a:endParaRPr sz="1900" b="0" i="0" u="none" strike="noStrike" cap="none">
                <a:solidFill>
                  <a:schemeClr val="dk1"/>
                </a:solidFill>
                <a:latin typeface="Arial"/>
                <a:ea typeface="Arial"/>
                <a:cs typeface="Arial"/>
                <a:sym typeface="Arial"/>
              </a:endParaRPr>
            </a:p>
          </p:txBody>
        </p:sp>
      </p:grpSp>
      <p:pic>
        <p:nvPicPr>
          <p:cNvPr id="158" name="Google Shape;158;p28"/>
          <p:cNvPicPr preferRelativeResize="0"/>
          <p:nvPr/>
        </p:nvPicPr>
        <p:blipFill rotWithShape="1">
          <a:blip r:embed="rId27">
            <a:alphaModFix/>
          </a:blip>
          <a:srcRect t="787" b="787"/>
          <a:stretch/>
        </p:blipFill>
        <p:spPr>
          <a:xfrm>
            <a:off x="335186" y="4759997"/>
            <a:ext cx="685800" cy="278858"/>
          </a:xfrm>
          <a:prstGeom prst="rect">
            <a:avLst/>
          </a:prstGeom>
          <a:noFill/>
          <a:ln>
            <a:noFill/>
          </a:ln>
        </p:spPr>
      </p:pic>
      <p:sp>
        <p:nvSpPr>
          <p:cNvPr id="159" name="Google Shape;159;p28"/>
          <p:cNvSpPr txBox="1"/>
          <p:nvPr/>
        </p:nvSpPr>
        <p:spPr>
          <a:xfrm>
            <a:off x="8599743" y="4727697"/>
            <a:ext cx="207300" cy="251400"/>
          </a:xfrm>
          <a:prstGeom prst="rect">
            <a:avLst/>
          </a:prstGeom>
          <a:noFill/>
          <a:ln>
            <a:noFill/>
          </a:ln>
        </p:spPr>
        <p:txBody>
          <a:bodyPr spcFirstLastPara="1" wrap="square" lIns="0" tIns="0" rIns="0" bIns="0" anchor="b" anchorCtr="0">
            <a:noAutofit/>
          </a:bodyPr>
          <a:lstStyle/>
          <a:p>
            <a:pPr marL="0" marR="0" lvl="0" indent="0" algn="r" rtl="0">
              <a:lnSpc>
                <a:spcPct val="90000"/>
              </a:lnSpc>
              <a:spcBef>
                <a:spcPts val="0"/>
              </a:spcBef>
              <a:spcAft>
                <a:spcPts val="0"/>
              </a:spcAft>
              <a:buNone/>
            </a:pPr>
            <a:fld id="{00000000-1234-1234-1234-123412341234}" type="slidenum">
              <a:rPr lang="en" sz="600" b="0" i="0" u="none" strike="noStrike" cap="none">
                <a:solidFill>
                  <a:srgbClr val="A1AAB1"/>
                </a:solidFill>
                <a:latin typeface="Arial"/>
                <a:ea typeface="Arial"/>
                <a:cs typeface="Arial"/>
                <a:sym typeface="Arial"/>
              </a:rPr>
              <a:t>‹#›</a:t>
            </a:fld>
            <a:endParaRPr sz="600" b="0" i="0" u="none" strike="noStrike" cap="none">
              <a:solidFill>
                <a:srgbClr val="A1AAB1"/>
              </a:solidFill>
              <a:latin typeface="Arial"/>
              <a:ea typeface="Arial"/>
              <a:cs typeface="Arial"/>
              <a:sym typeface="Arial"/>
            </a:endParaRPr>
          </a:p>
        </p:txBody>
      </p:sp>
      <p:sp>
        <p:nvSpPr>
          <p:cNvPr id="160" name="Google Shape;160;p28"/>
          <p:cNvSpPr txBox="1"/>
          <p:nvPr/>
        </p:nvSpPr>
        <p:spPr>
          <a:xfrm>
            <a:off x="4572000" y="4727697"/>
            <a:ext cx="4011600" cy="251400"/>
          </a:xfrm>
          <a:prstGeom prst="rect">
            <a:avLst/>
          </a:prstGeom>
          <a:noFill/>
          <a:ln>
            <a:noFill/>
          </a:ln>
        </p:spPr>
        <p:txBody>
          <a:bodyPr spcFirstLastPara="1" wrap="square" lIns="0" tIns="0" rIns="0" bIns="0" anchor="b" anchorCtr="0">
            <a:noAutofit/>
          </a:bodyPr>
          <a:lstStyle/>
          <a:p>
            <a:pPr marL="0" marR="0" lvl="0" indent="0" algn="r" rtl="0">
              <a:lnSpc>
                <a:spcPct val="90000"/>
              </a:lnSpc>
              <a:spcBef>
                <a:spcPts val="0"/>
              </a:spcBef>
              <a:spcAft>
                <a:spcPts val="0"/>
              </a:spcAft>
              <a:buClr>
                <a:srgbClr val="A1AAB1"/>
              </a:buClr>
              <a:buSzPts val="600"/>
              <a:buFont typeface="Arial"/>
              <a:buNone/>
            </a:pPr>
            <a:r>
              <a:rPr lang="en" sz="600" b="0" i="0" u="none" strike="noStrike" cap="none">
                <a:solidFill>
                  <a:srgbClr val="A1AAB1"/>
                </a:solidFill>
                <a:latin typeface="Arial"/>
                <a:ea typeface="Arial"/>
                <a:cs typeface="Arial"/>
                <a:sym typeface="Arial"/>
              </a:rPr>
              <a:t>Confidential</a:t>
            </a:r>
            <a:endParaRPr sz="600" b="1" i="0" u="none" strike="noStrike" cap="none">
              <a:solidFill>
                <a:srgbClr val="A1AAB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9" r:id="rId1"/>
    <p:sldLayoutId id="2147483673" r:id="rId2"/>
    <p:sldLayoutId id="2147483674"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675" r:id="rId15"/>
    <p:sldLayoutId id="2147483676" r:id="rId16"/>
    <p:sldLayoutId id="2147483677" r:id="rId17"/>
    <p:sldLayoutId id="2147483752" r:id="rId18"/>
    <p:sldLayoutId id="2147483679" r:id="rId19"/>
    <p:sldLayoutId id="2147483680" r:id="rId20"/>
    <p:sldLayoutId id="2147483753" r:id="rId21"/>
    <p:sldLayoutId id="2147483754" r:id="rId22"/>
    <p:sldLayoutId id="2147483755" r:id="rId23"/>
    <p:sldLayoutId id="2147483756" r:id="rId24"/>
    <p:sldLayoutId id="2147483685"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5C4016D-F153-43F7-8FDD-CE43C139EB02}"/>
              </a:ext>
            </a:extLst>
          </p:cNvPr>
          <p:cNvGraphicFramePr>
            <a:graphicFrameLocks noChangeAspect="1"/>
          </p:cNvGraphicFramePr>
          <p:nvPr userDrawn="1">
            <p:custDataLst>
              <p:tags r:id="rId18"/>
            </p:custDataLst>
            <p:extLst>
              <p:ext uri="{D42A27DB-BD31-4B8C-83A1-F6EECF244321}">
                <p14:modId xmlns:p14="http://schemas.microsoft.com/office/powerpoint/2010/main" val="96479230"/>
              </p:ext>
            </p:ext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spid="_x0000_s43012" name="think-cell Slide" r:id="rId19" imgW="395" imgH="394" progId="TCLayout.ActiveDocument.1">
                  <p:embed/>
                </p:oleObj>
              </mc:Choice>
              <mc:Fallback>
                <p:oleObj name="think-cell Slide" r:id="rId19" imgW="395" imgH="394" progId="TCLayout.ActiveDocument.1">
                  <p:embed/>
                  <p:pic>
                    <p:nvPicPr>
                      <p:cNvPr id="2" name="Object 1" hidden="1">
                        <a:extLst>
                          <a:ext uri="{FF2B5EF4-FFF2-40B4-BE49-F238E27FC236}">
                            <a16:creationId xmlns:a16="http://schemas.microsoft.com/office/drawing/2014/main" id="{35C4016D-F153-43F7-8FDD-CE43C139EB02}"/>
                          </a:ext>
                        </a:extLst>
                      </p:cNvPr>
                      <p:cNvPicPr/>
                      <p:nvPr/>
                    </p:nvPicPr>
                    <p:blipFill>
                      <a:blip r:embed="rId20"/>
                      <a:stretch>
                        <a:fillRect/>
                      </a:stretch>
                    </p:blipFill>
                    <p:spPr>
                      <a:xfrm>
                        <a:off x="1589" y="1589"/>
                        <a:ext cx="1588" cy="1588"/>
                      </a:xfrm>
                      <a:prstGeom prst="rect">
                        <a:avLst/>
                      </a:prstGeom>
                    </p:spPr>
                  </p:pic>
                </p:oleObj>
              </mc:Fallback>
            </mc:AlternateContent>
          </a:graphicData>
        </a:graphic>
      </p:graphicFrame>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300"/>
              <a:buNone/>
              <a:defRPr sz="2300" b="1"/>
            </a:lvl1pPr>
            <a:lvl2pPr lvl="1">
              <a:spcBef>
                <a:spcPts val="0"/>
              </a:spcBef>
              <a:spcAft>
                <a:spcPts val="0"/>
              </a:spcAft>
              <a:buSzPts val="2300"/>
              <a:buNone/>
              <a:defRPr sz="2300" b="1"/>
            </a:lvl2pPr>
            <a:lvl3pPr lvl="2">
              <a:spcBef>
                <a:spcPts val="0"/>
              </a:spcBef>
              <a:spcAft>
                <a:spcPts val="0"/>
              </a:spcAft>
              <a:buSzPts val="2300"/>
              <a:buNone/>
              <a:defRPr sz="2300" b="1"/>
            </a:lvl3pPr>
            <a:lvl4pPr lvl="3">
              <a:spcBef>
                <a:spcPts val="0"/>
              </a:spcBef>
              <a:spcAft>
                <a:spcPts val="0"/>
              </a:spcAft>
              <a:buSzPts val="2300"/>
              <a:buNone/>
              <a:defRPr sz="2300" b="1"/>
            </a:lvl4pPr>
            <a:lvl5pPr lvl="4">
              <a:spcBef>
                <a:spcPts val="0"/>
              </a:spcBef>
              <a:spcAft>
                <a:spcPts val="0"/>
              </a:spcAft>
              <a:buSzPts val="2300"/>
              <a:buNone/>
              <a:defRPr sz="2300" b="1"/>
            </a:lvl5pPr>
            <a:lvl6pPr lvl="5">
              <a:spcBef>
                <a:spcPts val="0"/>
              </a:spcBef>
              <a:spcAft>
                <a:spcPts val="0"/>
              </a:spcAft>
              <a:buSzPts val="2300"/>
              <a:buNone/>
              <a:defRPr sz="2300" b="1"/>
            </a:lvl6pPr>
            <a:lvl7pPr lvl="6">
              <a:spcBef>
                <a:spcPts val="0"/>
              </a:spcBef>
              <a:spcAft>
                <a:spcPts val="0"/>
              </a:spcAft>
              <a:buSzPts val="2300"/>
              <a:buNone/>
              <a:defRPr sz="2300" b="1"/>
            </a:lvl7pPr>
            <a:lvl8pPr lvl="7">
              <a:spcBef>
                <a:spcPts val="0"/>
              </a:spcBef>
              <a:spcAft>
                <a:spcPts val="0"/>
              </a:spcAft>
              <a:buSzPts val="2300"/>
              <a:buNone/>
              <a:defRPr sz="2300" b="1"/>
            </a:lvl8pPr>
            <a:lvl9pPr lvl="8">
              <a:spcBef>
                <a:spcPts val="0"/>
              </a:spcBef>
              <a:spcAft>
                <a:spcPts val="0"/>
              </a:spcAft>
              <a:buSzPts val="2300"/>
              <a:buNone/>
              <a:defRPr sz="2300" b="1"/>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9" name="Google Shape;51;p7">
            <a:extLst>
              <a:ext uri="{FF2B5EF4-FFF2-40B4-BE49-F238E27FC236}">
                <a16:creationId xmlns:a16="http://schemas.microsoft.com/office/drawing/2014/main" id="{BFCE78A3-872F-2B4C-A118-447F65B70C2F}"/>
              </a:ext>
            </a:extLst>
          </p:cNvPr>
          <p:cNvSpPr txBox="1">
            <a:spLocks noGrp="1"/>
          </p:cNvSpPr>
          <p:nvPr>
            <p:ph type="sldNum" idx="4"/>
          </p:nvPr>
        </p:nvSpPr>
        <p:spPr>
          <a:xfrm>
            <a:off x="8236497" y="4723909"/>
            <a:ext cx="548700" cy="393600"/>
          </a:xfrm>
          <a:prstGeom prst="rect">
            <a:avLst/>
          </a:prstGeom>
        </p:spPr>
        <p:txBody>
          <a:bodyPr spcFirstLastPara="1" wrap="square" lIns="91425" tIns="91425" rIns="91425" bIns="91425" anchor="ctr" anchorCtr="0">
            <a:noAutofit/>
          </a:bodyPr>
          <a:lstStyle>
            <a:lvl1pPr lvl="0" rtl="0">
              <a:buNone/>
              <a:defRPr sz="600">
                <a:solidFill>
                  <a:srgbClr val="A1AAB1"/>
                </a:solidFill>
                <a:latin typeface="Arial"/>
                <a:ea typeface="Arial"/>
                <a:cs typeface="Arial"/>
                <a:sym typeface="Arial"/>
              </a:defRPr>
            </a:lvl1pPr>
            <a:lvl2pPr lvl="1" rtl="0">
              <a:buNone/>
              <a:defRPr sz="600">
                <a:solidFill>
                  <a:srgbClr val="A1AAB1"/>
                </a:solidFill>
                <a:latin typeface="Arial"/>
                <a:ea typeface="Arial"/>
                <a:cs typeface="Arial"/>
                <a:sym typeface="Arial"/>
              </a:defRPr>
            </a:lvl2pPr>
            <a:lvl3pPr lvl="2" rtl="0">
              <a:buNone/>
              <a:defRPr sz="600">
                <a:solidFill>
                  <a:srgbClr val="A1AAB1"/>
                </a:solidFill>
                <a:latin typeface="Arial"/>
                <a:ea typeface="Arial"/>
                <a:cs typeface="Arial"/>
                <a:sym typeface="Arial"/>
              </a:defRPr>
            </a:lvl3pPr>
            <a:lvl4pPr lvl="3" rtl="0">
              <a:buNone/>
              <a:defRPr sz="600">
                <a:solidFill>
                  <a:srgbClr val="A1AAB1"/>
                </a:solidFill>
                <a:latin typeface="Arial"/>
                <a:ea typeface="Arial"/>
                <a:cs typeface="Arial"/>
                <a:sym typeface="Arial"/>
              </a:defRPr>
            </a:lvl4pPr>
            <a:lvl5pPr lvl="4" rtl="0">
              <a:buNone/>
              <a:defRPr sz="600">
                <a:solidFill>
                  <a:srgbClr val="A1AAB1"/>
                </a:solidFill>
                <a:latin typeface="Arial"/>
                <a:ea typeface="Arial"/>
                <a:cs typeface="Arial"/>
                <a:sym typeface="Arial"/>
              </a:defRPr>
            </a:lvl5pPr>
            <a:lvl6pPr lvl="5" rtl="0">
              <a:buNone/>
              <a:defRPr sz="600">
                <a:solidFill>
                  <a:srgbClr val="A1AAB1"/>
                </a:solidFill>
                <a:latin typeface="Arial"/>
                <a:ea typeface="Arial"/>
                <a:cs typeface="Arial"/>
                <a:sym typeface="Arial"/>
              </a:defRPr>
            </a:lvl6pPr>
            <a:lvl7pPr lvl="6" rtl="0">
              <a:buNone/>
              <a:defRPr sz="600">
                <a:solidFill>
                  <a:srgbClr val="A1AAB1"/>
                </a:solidFill>
                <a:latin typeface="Arial"/>
                <a:ea typeface="Arial"/>
                <a:cs typeface="Arial"/>
                <a:sym typeface="Arial"/>
              </a:defRPr>
            </a:lvl7pPr>
            <a:lvl8pPr lvl="7" rtl="0">
              <a:buNone/>
              <a:defRPr sz="600">
                <a:solidFill>
                  <a:srgbClr val="A1AAB1"/>
                </a:solidFill>
                <a:latin typeface="Arial"/>
                <a:ea typeface="Arial"/>
                <a:cs typeface="Arial"/>
                <a:sym typeface="Arial"/>
              </a:defRPr>
            </a:lvl8pPr>
            <a:lvl9pPr lvl="8" rtl="0">
              <a:buNone/>
              <a:defRPr sz="600">
                <a:solidFill>
                  <a:srgbClr val="A1AAB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745" r:id="rId1"/>
    <p:sldLayoutId id="2147483749" r:id="rId2"/>
    <p:sldLayoutId id="2147483746" r:id="rId3"/>
    <p:sldLayoutId id="2147483747" r:id="rId4"/>
    <p:sldLayoutId id="2147483748" r:id="rId5"/>
    <p:sldLayoutId id="2147483750" r:id="rId6"/>
    <p:sldLayoutId id="2147483678" r:id="rId7"/>
    <p:sldLayoutId id="2147483681" r:id="rId8"/>
    <p:sldLayoutId id="2147483682" r:id="rId9"/>
    <p:sldLayoutId id="2147483683" r:id="rId10"/>
    <p:sldLayoutId id="2147483684" r:id="rId11"/>
    <p:sldLayoutId id="2147483741" r:id="rId12"/>
    <p:sldLayoutId id="2147483742" r:id="rId13"/>
    <p:sldLayoutId id="2147483743" r:id="rId14"/>
    <p:sldLayoutId id="2147483751" r:id="rId15"/>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n-lt"/>
          <a:ea typeface="Helvetica" pitchFamily="2"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0.xml"/><Relationship Id="rId6" Type="http://schemas.openxmlformats.org/officeDocument/2006/relationships/image" Target="../media/image12.png"/><Relationship Id="rId5" Type="http://schemas.openxmlformats.org/officeDocument/2006/relationships/image" Target="../media/image23.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0.xml"/><Relationship Id="rId6" Type="http://schemas.openxmlformats.org/officeDocument/2006/relationships/image" Target="../media/image12.png"/><Relationship Id="rId5" Type="http://schemas.openxmlformats.org/officeDocument/2006/relationships/image" Target="../media/image23.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9.xml"/><Relationship Id="rId6" Type="http://schemas.openxmlformats.org/officeDocument/2006/relationships/image" Target="../media/image22.png"/><Relationship Id="rId5" Type="http://schemas.openxmlformats.org/officeDocument/2006/relationships/image" Target="../media/image24.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30.xml"/><Relationship Id="rId5" Type="http://schemas.openxmlformats.org/officeDocument/2006/relationships/image" Target="../media/image26.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0.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30.xml"/><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30.xml"/><Relationship Id="rId6" Type="http://schemas.openxmlformats.org/officeDocument/2006/relationships/image" Target="../media/image15.png"/><Relationship Id="rId5" Type="http://schemas.openxmlformats.org/officeDocument/2006/relationships/image" Target="../media/image12.png"/><Relationship Id="rId10" Type="http://schemas.openxmlformats.org/officeDocument/2006/relationships/image" Target="../media/image19.jpeg"/><Relationship Id="rId4" Type="http://schemas.openxmlformats.org/officeDocument/2006/relationships/image" Target="../media/image14.png"/><Relationship Id="rId9"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microsoft.com/office/2018/10/relationships/comments" Target="../comments/modernComment_124_734E58D1.xml"/><Relationship Id="rId1" Type="http://schemas.openxmlformats.org/officeDocument/2006/relationships/slideLayout" Target="../slideLayouts/slideLayout42.xml"/><Relationship Id="rId4" Type="http://schemas.openxmlformats.org/officeDocument/2006/relationships/image" Target="../media/image21.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4.png"/><Relationship Id="rId7"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19.xml"/><Relationship Id="rId6" Type="http://schemas.openxmlformats.org/officeDocument/2006/relationships/image" Target="../media/image23.png"/><Relationship Id="rId5" Type="http://schemas.openxmlformats.org/officeDocument/2006/relationships/image" Target="../media/image1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0.xml"/><Relationship Id="rId5" Type="http://schemas.openxmlformats.org/officeDocument/2006/relationships/image" Target="../media/image23.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0.xml"/><Relationship Id="rId5" Type="http://schemas.openxmlformats.org/officeDocument/2006/relationships/image" Target="../media/image23.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0.xml"/><Relationship Id="rId6" Type="http://schemas.openxmlformats.org/officeDocument/2006/relationships/image" Target="../media/image12.png"/><Relationship Id="rId5" Type="http://schemas.openxmlformats.org/officeDocument/2006/relationships/image" Target="../media/image23.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2"/>
          <p:cNvSpPr txBox="1">
            <a:spLocks noGrp="1"/>
          </p:cNvSpPr>
          <p:nvPr>
            <p:ph type="ctrTitle"/>
          </p:nvPr>
        </p:nvSpPr>
        <p:spPr>
          <a:xfrm>
            <a:off x="336130" y="692658"/>
            <a:ext cx="3476889" cy="1426500"/>
          </a:xfrm>
          <a:prstGeom prst="rect">
            <a:avLst/>
          </a:prstGeom>
          <a:noFill/>
          <a:ln>
            <a:noFill/>
          </a:ln>
        </p:spPr>
        <p:txBody>
          <a:bodyPr spcFirstLastPara="1" wrap="square" lIns="0" tIns="0" rIns="0" bIns="0" anchor="t" anchorCtr="0">
            <a:noAutofit/>
          </a:bodyPr>
          <a:lstStyle/>
          <a:p>
            <a:r>
              <a:rPr lang="en">
                <a:latin typeface="Arial"/>
                <a:ea typeface="Arial"/>
                <a:cs typeface="Arial"/>
                <a:sym typeface="Arial"/>
              </a:rPr>
              <a:t>NextGen eQMS </a:t>
            </a:r>
            <a:br>
              <a:rPr lang="en">
                <a:latin typeface="Arial"/>
                <a:ea typeface="Arial"/>
                <a:cs typeface="Arial"/>
                <a:sym typeface="Arial"/>
              </a:rPr>
            </a:br>
            <a:br>
              <a:rPr lang="en">
                <a:latin typeface="Arial"/>
                <a:ea typeface="Arial"/>
                <a:cs typeface="Arial"/>
                <a:sym typeface="Arial"/>
              </a:rPr>
            </a:br>
            <a:r>
              <a:rPr lang="en" sz="2000">
                <a:latin typeface="Arial"/>
                <a:ea typeface="Arial"/>
                <a:cs typeface="Arial"/>
                <a:sym typeface="Arial"/>
              </a:rPr>
              <a:t>System and Data Integrations </a:t>
            </a:r>
            <a:br>
              <a:rPr lang="en" sz="2000">
                <a:latin typeface="Arial"/>
                <a:ea typeface="Arial"/>
                <a:cs typeface="Arial"/>
              </a:rPr>
            </a:br>
            <a:r>
              <a:rPr lang="en" sz="2000">
                <a:latin typeface="Arial"/>
                <a:ea typeface="Arial"/>
                <a:cs typeface="Arial"/>
                <a:sym typeface="Arial"/>
              </a:rPr>
              <a:t>to / from Veeva </a:t>
            </a:r>
            <a:endParaRPr lang="en-US" sz="2000">
              <a:latin typeface="Arial"/>
              <a:ea typeface="Arial"/>
              <a:cs typeface="Arial"/>
            </a:endParaRPr>
          </a:p>
          <a:p>
            <a:pPr marL="0" lvl="0" indent="0" algn="l" rtl="0">
              <a:lnSpc>
                <a:spcPct val="90000"/>
              </a:lnSpc>
              <a:spcBef>
                <a:spcPts val="0"/>
              </a:spcBef>
              <a:spcAft>
                <a:spcPts val="0"/>
              </a:spcAft>
              <a:buClr>
                <a:schemeClr val="dk1"/>
              </a:buClr>
              <a:buSzPts val="2600"/>
              <a:buFont typeface="Calibri"/>
              <a:buNone/>
            </a:pPr>
            <a:r>
              <a:rPr lang="en" sz="2000">
                <a:latin typeface="Arial"/>
                <a:ea typeface="Arial"/>
                <a:cs typeface="Arial"/>
                <a:sym typeface="Arial"/>
              </a:rPr>
              <a:t>Future State Designs</a:t>
            </a:r>
            <a:endParaRPr lang="en" sz="2000">
              <a:latin typeface="Arial"/>
              <a:ea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429A060A-D1AF-4097-B115-175EAADFB956}"/>
              </a:ext>
            </a:extLst>
          </p:cNvPr>
          <p:cNvCxnSpPr/>
          <p:nvPr/>
        </p:nvCxnSpPr>
        <p:spPr>
          <a:xfrm flipH="1">
            <a:off x="881743" y="1404257"/>
            <a:ext cx="685800" cy="81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2" name="Google Shape;462;p51"/>
          <p:cNvSpPr txBox="1"/>
          <p:nvPr/>
        </p:nvSpPr>
        <p:spPr>
          <a:xfrm>
            <a:off x="5040700" y="905329"/>
            <a:ext cx="1206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CRON job scheduler that runs daily </a:t>
            </a:r>
            <a:endParaRPr sz="800" i="1"/>
          </a:p>
        </p:txBody>
      </p:sp>
      <p:sp>
        <p:nvSpPr>
          <p:cNvPr id="463" name="Google Shape;463;p51"/>
          <p:cNvSpPr txBox="1">
            <a:spLocks noGrp="1"/>
          </p:cNvSpPr>
          <p:nvPr>
            <p:ph type="title"/>
          </p:nvPr>
        </p:nvSpPr>
        <p:spPr>
          <a:xfrm>
            <a:off x="335186" y="363474"/>
            <a:ext cx="8472000" cy="311229"/>
          </a:xfrm>
          <a:prstGeom prst="rect">
            <a:avLst/>
          </a:prstGeom>
          <a:noFill/>
          <a:ln>
            <a:noFill/>
          </a:ln>
        </p:spPr>
        <p:txBody>
          <a:bodyPr spcFirstLastPara="1" wrap="square" lIns="0" tIns="34275" rIns="0" bIns="34275" anchor="t" anchorCtr="0">
            <a:noAutofit/>
          </a:bodyPr>
          <a:lstStyle/>
          <a:p>
            <a:pPr>
              <a:buSzPts val="1100"/>
            </a:pPr>
            <a:r>
              <a:rPr lang="en"/>
              <a:t>PGS UDH Proposed Future State Design</a:t>
            </a:r>
            <a:endParaRPr/>
          </a:p>
        </p:txBody>
      </p:sp>
      <p:pic>
        <p:nvPicPr>
          <p:cNvPr id="464" name="Google Shape;464;p51"/>
          <p:cNvPicPr preferRelativeResize="0"/>
          <p:nvPr/>
        </p:nvPicPr>
        <p:blipFill>
          <a:blip r:embed="rId3">
            <a:alphaModFix/>
          </a:blip>
          <a:stretch>
            <a:fillRect/>
          </a:stretch>
        </p:blipFill>
        <p:spPr>
          <a:xfrm>
            <a:off x="4621650" y="1260238"/>
            <a:ext cx="1303396" cy="712482"/>
          </a:xfrm>
          <a:prstGeom prst="rect">
            <a:avLst/>
          </a:prstGeom>
          <a:noFill/>
          <a:ln w="9525" cap="flat" cmpd="sng">
            <a:solidFill>
              <a:schemeClr val="dk1"/>
            </a:solidFill>
            <a:prstDash val="solid"/>
            <a:round/>
            <a:headEnd type="none" w="sm" len="sm"/>
            <a:tailEnd type="none" w="sm" len="sm"/>
          </a:ln>
        </p:spPr>
      </p:pic>
      <p:cxnSp>
        <p:nvCxnSpPr>
          <p:cNvPr id="465" name="Google Shape;465;p51"/>
          <p:cNvCxnSpPr/>
          <p:nvPr/>
        </p:nvCxnSpPr>
        <p:spPr>
          <a:xfrm flipH="1" flipV="1">
            <a:off x="2390862" y="1409777"/>
            <a:ext cx="2182084" cy="3695"/>
          </a:xfrm>
          <a:prstGeom prst="straightConnector1">
            <a:avLst/>
          </a:prstGeom>
          <a:noFill/>
          <a:ln w="9525" cap="flat" cmpd="sng">
            <a:solidFill>
              <a:schemeClr val="dk1"/>
            </a:solidFill>
            <a:prstDash val="solid"/>
            <a:round/>
            <a:headEnd type="none" w="med" len="med"/>
            <a:tailEnd type="triangle" w="med" len="med"/>
          </a:ln>
        </p:spPr>
      </p:cxnSp>
      <p:sp>
        <p:nvSpPr>
          <p:cNvPr id="466" name="Google Shape;466;p51"/>
          <p:cNvSpPr/>
          <p:nvPr/>
        </p:nvSpPr>
        <p:spPr>
          <a:xfrm>
            <a:off x="3971636" y="1323343"/>
            <a:ext cx="205800" cy="192600"/>
          </a:xfrm>
          <a:prstGeom prst="ellipse">
            <a:avLst/>
          </a:prstGeom>
          <a:solidFill>
            <a:srgbClr val="434343"/>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solidFill>
                  <a:schemeClr val="lt1"/>
                </a:solidFill>
              </a:rPr>
              <a:t>1</a:t>
            </a:r>
            <a:endParaRPr>
              <a:solidFill>
                <a:schemeClr val="lt1"/>
              </a:solidFill>
            </a:endParaRPr>
          </a:p>
        </p:txBody>
      </p:sp>
      <p:cxnSp>
        <p:nvCxnSpPr>
          <p:cNvPr id="467" name="Google Shape;467;p51"/>
          <p:cNvCxnSpPr/>
          <p:nvPr/>
        </p:nvCxnSpPr>
        <p:spPr>
          <a:xfrm flipV="1">
            <a:off x="2354461" y="1728251"/>
            <a:ext cx="2265836" cy="2506"/>
          </a:xfrm>
          <a:prstGeom prst="straightConnector1">
            <a:avLst/>
          </a:prstGeom>
          <a:noFill/>
          <a:ln w="9525" cap="flat" cmpd="sng">
            <a:solidFill>
              <a:schemeClr val="dk1"/>
            </a:solidFill>
            <a:prstDash val="solid"/>
            <a:round/>
            <a:headEnd type="none" w="med" len="med"/>
            <a:tailEnd type="triangle" w="med" len="med"/>
          </a:ln>
        </p:spPr>
      </p:cxnSp>
      <p:cxnSp>
        <p:nvCxnSpPr>
          <p:cNvPr id="468" name="Google Shape;468;p51"/>
          <p:cNvCxnSpPr>
            <a:cxnSpLocks/>
          </p:cNvCxnSpPr>
          <p:nvPr/>
        </p:nvCxnSpPr>
        <p:spPr>
          <a:xfrm>
            <a:off x="5925046" y="1616479"/>
            <a:ext cx="1620257" cy="8161"/>
          </a:xfrm>
          <a:prstGeom prst="straightConnector1">
            <a:avLst/>
          </a:prstGeom>
          <a:noFill/>
          <a:ln w="9525" cap="flat" cmpd="sng">
            <a:solidFill>
              <a:schemeClr val="dk1"/>
            </a:solidFill>
            <a:prstDash val="solid"/>
            <a:round/>
            <a:headEnd type="none" w="med" len="med"/>
            <a:tailEnd type="triangle" w="med" len="med"/>
          </a:ln>
        </p:spPr>
      </p:cxnSp>
      <p:sp>
        <p:nvSpPr>
          <p:cNvPr id="470" name="Google Shape;470;p51"/>
          <p:cNvSpPr/>
          <p:nvPr/>
        </p:nvSpPr>
        <p:spPr>
          <a:xfrm>
            <a:off x="2468975" y="1627654"/>
            <a:ext cx="205800" cy="192600"/>
          </a:xfrm>
          <a:prstGeom prst="ellipse">
            <a:avLst/>
          </a:prstGeom>
          <a:solidFill>
            <a:srgbClr val="434343"/>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solidFill>
                  <a:schemeClr val="lt1"/>
                </a:solidFill>
              </a:rPr>
              <a:t>3</a:t>
            </a:r>
            <a:endParaRPr>
              <a:solidFill>
                <a:schemeClr val="lt1"/>
              </a:solidFill>
            </a:endParaRPr>
          </a:p>
        </p:txBody>
      </p:sp>
      <p:sp>
        <p:nvSpPr>
          <p:cNvPr id="471" name="Google Shape;471;p51"/>
          <p:cNvSpPr/>
          <p:nvPr/>
        </p:nvSpPr>
        <p:spPr>
          <a:xfrm>
            <a:off x="5983318" y="1518254"/>
            <a:ext cx="205800" cy="192600"/>
          </a:xfrm>
          <a:prstGeom prst="ellipse">
            <a:avLst/>
          </a:prstGeom>
          <a:solidFill>
            <a:srgbClr val="434343"/>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solidFill>
                  <a:schemeClr val="lt1"/>
                </a:solidFill>
              </a:rPr>
              <a:t>4</a:t>
            </a:r>
            <a:endParaRPr>
              <a:solidFill>
                <a:schemeClr val="lt1"/>
              </a:solidFill>
            </a:endParaRPr>
          </a:p>
        </p:txBody>
      </p:sp>
      <p:pic>
        <p:nvPicPr>
          <p:cNvPr id="469" name="Google Shape;469;p51"/>
          <p:cNvPicPr preferRelativeResize="0"/>
          <p:nvPr/>
        </p:nvPicPr>
        <p:blipFill>
          <a:blip r:embed="rId4">
            <a:alphaModFix/>
          </a:blip>
          <a:stretch>
            <a:fillRect/>
          </a:stretch>
        </p:blipFill>
        <p:spPr>
          <a:xfrm>
            <a:off x="7545303" y="1279309"/>
            <a:ext cx="1303397" cy="674333"/>
          </a:xfrm>
          <a:prstGeom prst="rect">
            <a:avLst/>
          </a:prstGeom>
          <a:noFill/>
          <a:ln w="9525" cap="flat" cmpd="sng">
            <a:solidFill>
              <a:schemeClr val="dk1"/>
            </a:solidFill>
            <a:prstDash val="solid"/>
            <a:round/>
            <a:headEnd type="none" w="sm" len="sm"/>
            <a:tailEnd type="none" w="sm" len="sm"/>
          </a:ln>
        </p:spPr>
      </p:pic>
      <p:sp>
        <p:nvSpPr>
          <p:cNvPr id="472" name="Google Shape;472;p51"/>
          <p:cNvSpPr txBox="1"/>
          <p:nvPr/>
        </p:nvSpPr>
        <p:spPr>
          <a:xfrm>
            <a:off x="2320636" y="1806743"/>
            <a:ext cx="2201614" cy="430857"/>
          </a:xfrm>
          <a:prstGeom prst="rect">
            <a:avLst/>
          </a:prstGeom>
          <a:noFill/>
          <a:ln>
            <a:noFill/>
          </a:ln>
        </p:spPr>
        <p:txBody>
          <a:bodyPr spcFirstLastPara="1" wrap="square" lIns="91425" tIns="91425" rIns="91425" bIns="91425" anchor="t" anchorCtr="0">
            <a:spAutoFit/>
          </a:bodyPr>
          <a:lstStyle/>
          <a:p>
            <a:r>
              <a:rPr lang="en" sz="800"/>
              <a:t>PGS UDH returns the respective fields </a:t>
            </a:r>
            <a:r>
              <a:rPr lang="en" sz="800">
                <a:solidFill>
                  <a:schemeClr val="dk1"/>
                </a:solidFill>
              </a:rPr>
              <a:t>and response data sent back to middleware</a:t>
            </a:r>
            <a:endParaRPr sz="800" i="1">
              <a:solidFill>
                <a:schemeClr val="dk1"/>
              </a:solidFill>
            </a:endParaRPr>
          </a:p>
        </p:txBody>
      </p:sp>
      <p:sp>
        <p:nvSpPr>
          <p:cNvPr id="473" name="Google Shape;473;p51"/>
          <p:cNvSpPr txBox="1"/>
          <p:nvPr/>
        </p:nvSpPr>
        <p:spPr>
          <a:xfrm>
            <a:off x="1773650" y="867593"/>
            <a:ext cx="2729475" cy="430857"/>
          </a:xfrm>
          <a:prstGeom prst="rect">
            <a:avLst/>
          </a:prstGeom>
          <a:noFill/>
          <a:ln>
            <a:noFill/>
          </a:ln>
        </p:spPr>
        <p:txBody>
          <a:bodyPr spcFirstLastPara="1" wrap="square" lIns="91425" tIns="91425" rIns="91425" bIns="91425" anchor="t" anchorCtr="0">
            <a:spAutoFit/>
          </a:bodyPr>
          <a:lstStyle/>
          <a:p>
            <a:r>
              <a:rPr lang="en" sz="800"/>
              <a:t>MuleSoft API invoked by the scheduler will call PGS UDH to query the database / views</a:t>
            </a:r>
            <a:endParaRPr sz="800" i="1"/>
          </a:p>
        </p:txBody>
      </p:sp>
      <p:sp>
        <p:nvSpPr>
          <p:cNvPr id="474" name="Google Shape;474;p51"/>
          <p:cNvSpPr txBox="1"/>
          <p:nvPr/>
        </p:nvSpPr>
        <p:spPr>
          <a:xfrm>
            <a:off x="5933525" y="1798579"/>
            <a:ext cx="1605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MuleSoft will push data into Veeva through Veeva provided API a</a:t>
            </a:r>
            <a:endParaRPr sz="800" i="1"/>
          </a:p>
        </p:txBody>
      </p:sp>
      <p:pic>
        <p:nvPicPr>
          <p:cNvPr id="475" name="Google Shape;475;p51"/>
          <p:cNvPicPr preferRelativeResize="0"/>
          <p:nvPr/>
        </p:nvPicPr>
        <p:blipFill>
          <a:blip r:embed="rId5">
            <a:alphaModFix/>
          </a:blip>
          <a:stretch>
            <a:fillRect/>
          </a:stretch>
        </p:blipFill>
        <p:spPr>
          <a:xfrm>
            <a:off x="5784225" y="1167342"/>
            <a:ext cx="192024" cy="192024"/>
          </a:xfrm>
          <a:prstGeom prst="rect">
            <a:avLst/>
          </a:prstGeom>
          <a:noFill/>
          <a:ln>
            <a:noFill/>
          </a:ln>
        </p:spPr>
      </p:pic>
      <p:sp>
        <p:nvSpPr>
          <p:cNvPr id="476" name="Google Shape;476;p51"/>
          <p:cNvSpPr txBox="1"/>
          <p:nvPr/>
        </p:nvSpPr>
        <p:spPr>
          <a:xfrm>
            <a:off x="3017166" y="1298656"/>
            <a:ext cx="600300" cy="1230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 sz="800"/>
              <a:t>request</a:t>
            </a:r>
            <a:endParaRPr sz="800" i="1"/>
          </a:p>
        </p:txBody>
      </p:sp>
      <p:sp>
        <p:nvSpPr>
          <p:cNvPr id="477" name="Google Shape;477;p51"/>
          <p:cNvSpPr txBox="1"/>
          <p:nvPr/>
        </p:nvSpPr>
        <p:spPr>
          <a:xfrm>
            <a:off x="3017166" y="1601631"/>
            <a:ext cx="600300" cy="1230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 sz="800"/>
              <a:t>response </a:t>
            </a:r>
            <a:endParaRPr sz="800" i="1"/>
          </a:p>
        </p:txBody>
      </p:sp>
      <p:sp>
        <p:nvSpPr>
          <p:cNvPr id="478" name="Google Shape;478;p51"/>
          <p:cNvSpPr txBox="1"/>
          <p:nvPr/>
        </p:nvSpPr>
        <p:spPr>
          <a:xfrm>
            <a:off x="7538700" y="1911072"/>
            <a:ext cx="1605300" cy="430857"/>
          </a:xfrm>
          <a:prstGeom prst="rect">
            <a:avLst/>
          </a:prstGeom>
          <a:noFill/>
          <a:ln>
            <a:noFill/>
          </a:ln>
        </p:spPr>
        <p:txBody>
          <a:bodyPr spcFirstLastPara="1" wrap="square" lIns="0" tIns="91425" rIns="91425" bIns="91425" anchor="t" anchorCtr="0">
            <a:spAutoFit/>
          </a:bodyPr>
          <a:lstStyle/>
          <a:p>
            <a:r>
              <a:rPr lang="en" sz="800"/>
              <a:t>Supplier details are pulled into Veeva</a:t>
            </a:r>
            <a:endParaRPr lang="en" sz="800" b="1"/>
          </a:p>
        </p:txBody>
      </p:sp>
      <p:sp>
        <p:nvSpPr>
          <p:cNvPr id="479" name="Google Shape;479;p51"/>
          <p:cNvSpPr txBox="1"/>
          <p:nvPr/>
        </p:nvSpPr>
        <p:spPr>
          <a:xfrm>
            <a:off x="6475025" y="905329"/>
            <a:ext cx="2384400" cy="431100"/>
          </a:xfrm>
          <a:prstGeom prst="rect">
            <a:avLst/>
          </a:prstGeom>
          <a:noFill/>
          <a:ln>
            <a:noFill/>
          </a:ln>
        </p:spPr>
        <p:txBody>
          <a:bodyPr spcFirstLastPara="1" wrap="square" lIns="91425" tIns="91425" rIns="91425" bIns="91425" anchor="t" anchorCtr="0">
            <a:spAutoFit/>
          </a:bodyPr>
          <a:lstStyle/>
          <a:p>
            <a:r>
              <a:rPr lang="en" sz="800"/>
              <a:t>Veeva will connect to MuleSoft through API to retrieve PGS UDH data on a periodic basis </a:t>
            </a:r>
            <a:endParaRPr sz="800" i="1"/>
          </a:p>
        </p:txBody>
      </p:sp>
      <p:sp>
        <p:nvSpPr>
          <p:cNvPr id="480" name="Google Shape;480;p51"/>
          <p:cNvSpPr txBox="1"/>
          <p:nvPr/>
        </p:nvSpPr>
        <p:spPr>
          <a:xfrm>
            <a:off x="125800" y="3026125"/>
            <a:ext cx="4862400" cy="1268009"/>
          </a:xfrm>
          <a:prstGeom prst="rect">
            <a:avLst/>
          </a:prstGeom>
          <a:solidFill>
            <a:srgbClr val="F2F2F2"/>
          </a:solidFill>
          <a:ln w="9525" cap="flat" cmpd="sng">
            <a:solidFill>
              <a:srgbClr val="7F7F7F"/>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80000"/>
              </a:lnSpc>
              <a:spcBef>
                <a:spcPts val="0"/>
              </a:spcBef>
              <a:spcAft>
                <a:spcPts val="0"/>
              </a:spcAft>
              <a:buNone/>
            </a:pPr>
            <a:r>
              <a:rPr lang="en" sz="800" b="1" u="sng">
                <a:solidFill>
                  <a:schemeClr val="dk1"/>
                </a:solidFill>
              </a:rPr>
              <a:t>Next Steps:</a:t>
            </a:r>
            <a:endParaRPr sz="800" b="1" u="sng">
              <a:solidFill>
                <a:schemeClr val="dk1"/>
              </a:solidFill>
            </a:endParaRPr>
          </a:p>
          <a:p>
            <a:pPr marL="146050" indent="-59690">
              <a:buClr>
                <a:schemeClr val="dk1"/>
              </a:buClr>
              <a:buSzPts val="800"/>
              <a:buChar char="●"/>
            </a:pPr>
            <a:r>
              <a:rPr lang="en" sz="800">
                <a:solidFill>
                  <a:schemeClr val="dk1"/>
                </a:solidFill>
              </a:rPr>
              <a:t>C</a:t>
            </a:r>
            <a:r>
              <a:rPr lang="en" sz="800">
                <a:solidFill>
                  <a:schemeClr val="dk1"/>
                </a:solidFill>
                <a:highlight>
                  <a:srgbClr val="FFF2CC"/>
                </a:highlight>
              </a:rPr>
              <a:t>onfirm tables / views</a:t>
            </a:r>
            <a:r>
              <a:rPr lang="en" sz="800">
                <a:solidFill>
                  <a:schemeClr val="dk1"/>
                </a:solidFill>
              </a:rPr>
              <a:t> that would need to be pulled</a:t>
            </a:r>
            <a:endParaRPr sz="800">
              <a:solidFill>
                <a:schemeClr val="dk1"/>
              </a:solidFill>
            </a:endParaRPr>
          </a:p>
          <a:p>
            <a:pPr marL="237490" indent="-59690">
              <a:buClr>
                <a:schemeClr val="dk1"/>
              </a:buClr>
              <a:buSzPts val="800"/>
              <a:buChar char="●"/>
            </a:pPr>
            <a:r>
              <a:rPr lang="en" sz="800">
                <a:solidFill>
                  <a:schemeClr val="dk1"/>
                </a:solidFill>
              </a:rPr>
              <a:t>SQL queries passed to MuleSoft team for processing </a:t>
            </a:r>
          </a:p>
          <a:p>
            <a:pPr marL="237490" lvl="0" indent="-59690" algn="l" rtl="0">
              <a:spcBef>
                <a:spcPts val="0"/>
              </a:spcBef>
              <a:spcAft>
                <a:spcPts val="0"/>
              </a:spcAft>
              <a:buClr>
                <a:schemeClr val="dk1"/>
              </a:buClr>
              <a:buSzPts val="800"/>
              <a:buChar char="●"/>
            </a:pPr>
            <a:r>
              <a:rPr lang="en" sz="800">
                <a:solidFill>
                  <a:schemeClr val="dk1"/>
                </a:solidFill>
              </a:rPr>
              <a:t>Determine exact frequency - daily feed through CRON schedule </a:t>
            </a:r>
            <a:r>
              <a:rPr lang="en" sz="800">
                <a:solidFill>
                  <a:schemeClr val="dk1"/>
                </a:solidFill>
                <a:highlight>
                  <a:srgbClr val="FFF2CC"/>
                </a:highlight>
              </a:rPr>
              <a:t>- need to determine exact time</a:t>
            </a:r>
            <a:endParaRPr sz="800">
              <a:solidFill>
                <a:schemeClr val="dk1"/>
              </a:solidFill>
              <a:highlight>
                <a:srgbClr val="FFF2CC"/>
              </a:highlight>
            </a:endParaRPr>
          </a:p>
          <a:p>
            <a:pPr marL="274320" lvl="0" indent="-96520" algn="l" rtl="0">
              <a:spcBef>
                <a:spcPts val="0"/>
              </a:spcBef>
              <a:spcAft>
                <a:spcPts val="0"/>
              </a:spcAft>
              <a:buClr>
                <a:schemeClr val="dk1"/>
              </a:buClr>
              <a:buSzPts val="800"/>
              <a:buChar char="●"/>
            </a:pPr>
            <a:r>
              <a:rPr lang="en" sz="800">
                <a:solidFill>
                  <a:schemeClr val="dk1"/>
                </a:solidFill>
                <a:highlight>
                  <a:srgbClr val="FFF2CC"/>
                </a:highlight>
              </a:rPr>
              <a:t>Need to have a watermark / identifier </a:t>
            </a:r>
            <a:r>
              <a:rPr lang="en" sz="800">
                <a:solidFill>
                  <a:schemeClr val="dk1"/>
                </a:solidFill>
              </a:rPr>
              <a:t>so that not all data is brought in every time</a:t>
            </a:r>
            <a:endParaRPr sz="800">
              <a:solidFill>
                <a:schemeClr val="dk1"/>
              </a:solidFill>
            </a:endParaRPr>
          </a:p>
          <a:p>
            <a:pPr marL="274320" indent="-96520">
              <a:buClr>
                <a:schemeClr val="dk1"/>
              </a:buClr>
              <a:buSzPts val="800"/>
              <a:buChar char="●"/>
            </a:pPr>
            <a:r>
              <a:rPr lang="en" sz="800">
                <a:solidFill>
                  <a:schemeClr val="dk1"/>
                </a:solidFill>
              </a:rPr>
              <a:t>MuleSoft CRON job failures will be handled by support team </a:t>
            </a:r>
            <a:endParaRPr sz="800">
              <a:solidFill>
                <a:schemeClr val="dk1"/>
              </a:solidFill>
            </a:endParaRPr>
          </a:p>
          <a:p>
            <a:pPr marL="274320" indent="-96520">
              <a:buClr>
                <a:schemeClr val="dk1"/>
              </a:buClr>
              <a:buSzPts val="800"/>
              <a:buChar char="●"/>
            </a:pPr>
            <a:r>
              <a:rPr lang="en" sz="800">
                <a:solidFill>
                  <a:schemeClr val="dk1"/>
                </a:solidFill>
                <a:highlight>
                  <a:srgbClr val="FFF2CC"/>
                </a:highlight>
              </a:rPr>
              <a:t>Align refresh schedules</a:t>
            </a:r>
            <a:r>
              <a:rPr lang="en" sz="800">
                <a:solidFill>
                  <a:schemeClr val="dk1"/>
                </a:solidFill>
              </a:rPr>
              <a:t> PGS UDH timelines</a:t>
            </a:r>
          </a:p>
          <a:p>
            <a:pPr marL="146050" indent="-59690">
              <a:buClr>
                <a:schemeClr val="dk1"/>
              </a:buClr>
              <a:buSzPts val="800"/>
              <a:buChar char="●"/>
            </a:pPr>
            <a:r>
              <a:rPr lang="en" sz="800">
                <a:solidFill>
                  <a:schemeClr val="dk1"/>
                </a:solidFill>
                <a:highlight>
                  <a:srgbClr val="FFF2CC"/>
                </a:highlight>
              </a:rPr>
              <a:t>Identify additional fields</a:t>
            </a:r>
            <a:r>
              <a:rPr lang="en" sz="800">
                <a:solidFill>
                  <a:schemeClr val="dk1"/>
                </a:solidFill>
              </a:rPr>
              <a:t> that would be valuable to bring into Veeva </a:t>
            </a:r>
            <a:endParaRPr sz="800">
              <a:solidFill>
                <a:schemeClr val="dk1"/>
              </a:solidFill>
            </a:endParaRPr>
          </a:p>
          <a:p>
            <a:pPr marL="146050" lvl="0" indent="-59690" algn="l" rtl="0">
              <a:spcBef>
                <a:spcPts val="0"/>
              </a:spcBef>
              <a:spcAft>
                <a:spcPts val="0"/>
              </a:spcAft>
              <a:buClr>
                <a:schemeClr val="dk1"/>
              </a:buClr>
              <a:buSzPts val="800"/>
              <a:buChar char="●"/>
            </a:pPr>
            <a:r>
              <a:rPr lang="en" sz="800">
                <a:solidFill>
                  <a:schemeClr val="dk1"/>
                </a:solidFill>
                <a:highlight>
                  <a:srgbClr val="FFF2CC"/>
                </a:highlight>
              </a:rPr>
              <a:t>Determine what object / field</a:t>
            </a:r>
            <a:r>
              <a:rPr lang="en" sz="800">
                <a:solidFill>
                  <a:schemeClr val="dk1"/>
                </a:solidFill>
              </a:rPr>
              <a:t> in Veeva this data will be hosted</a:t>
            </a:r>
            <a:endParaRPr sz="800">
              <a:solidFill>
                <a:schemeClr val="dk1"/>
              </a:solidFill>
            </a:endParaRPr>
          </a:p>
        </p:txBody>
      </p:sp>
      <p:sp>
        <p:nvSpPr>
          <p:cNvPr id="481" name="Google Shape;481;p51"/>
          <p:cNvSpPr txBox="1"/>
          <p:nvPr/>
        </p:nvSpPr>
        <p:spPr>
          <a:xfrm>
            <a:off x="5099589" y="3026125"/>
            <a:ext cx="3911100" cy="1268009"/>
          </a:xfrm>
          <a:prstGeom prst="rect">
            <a:avLst/>
          </a:prstGeom>
          <a:solidFill>
            <a:srgbClr val="F2F2F2"/>
          </a:solidFill>
          <a:ln w="9525" cap="flat" cmpd="sng">
            <a:solidFill>
              <a:srgbClr val="7F7F7F"/>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80000"/>
              </a:lnSpc>
              <a:spcBef>
                <a:spcPts val="0"/>
              </a:spcBef>
              <a:spcAft>
                <a:spcPts val="0"/>
              </a:spcAft>
              <a:buNone/>
            </a:pPr>
            <a:r>
              <a:rPr lang="en" sz="800" b="1" u="sng">
                <a:solidFill>
                  <a:schemeClr val="dk1"/>
                </a:solidFill>
              </a:rPr>
              <a:t>Other Notes:</a:t>
            </a:r>
            <a:endParaRPr sz="800" b="1" u="sng">
              <a:solidFill>
                <a:schemeClr val="dk1"/>
              </a:solidFill>
            </a:endParaRPr>
          </a:p>
          <a:p>
            <a:pPr marL="146050" indent="-59690">
              <a:buClr>
                <a:schemeClr val="dk1"/>
              </a:buClr>
              <a:buSzPts val="800"/>
              <a:buChar char="●"/>
            </a:pPr>
            <a:r>
              <a:rPr lang="en" sz="800">
                <a:solidFill>
                  <a:schemeClr val="dk1"/>
                </a:solidFill>
              </a:rPr>
              <a:t>Veeva can handle 500 record updates per API call </a:t>
            </a:r>
            <a:endParaRPr sz="800">
              <a:solidFill>
                <a:schemeClr val="dk1"/>
              </a:solidFill>
            </a:endParaRPr>
          </a:p>
          <a:p>
            <a:pPr marL="146050" lvl="0" indent="-59690" algn="l" rtl="0">
              <a:spcBef>
                <a:spcPts val="0"/>
              </a:spcBef>
              <a:spcAft>
                <a:spcPts val="0"/>
              </a:spcAft>
              <a:buClr>
                <a:schemeClr val="dk1"/>
              </a:buClr>
              <a:buSzPts val="800"/>
              <a:buChar char="●"/>
            </a:pPr>
            <a:r>
              <a:rPr lang="en" sz="800">
                <a:solidFill>
                  <a:schemeClr val="dk1"/>
                </a:solidFill>
              </a:rPr>
              <a:t>One time load before using the integration (all)</a:t>
            </a:r>
            <a:endParaRPr sz="800">
              <a:solidFill>
                <a:schemeClr val="dk1"/>
              </a:solidFill>
            </a:endParaRPr>
          </a:p>
          <a:p>
            <a:pPr marL="146050" lvl="0" indent="-59690" algn="l" rtl="0">
              <a:spcBef>
                <a:spcPts val="0"/>
              </a:spcBef>
              <a:spcAft>
                <a:spcPts val="0"/>
              </a:spcAft>
              <a:buClr>
                <a:schemeClr val="dk1"/>
              </a:buClr>
              <a:buSzPts val="800"/>
              <a:buChar char="●"/>
            </a:pPr>
            <a:r>
              <a:rPr lang="en" sz="800">
                <a:solidFill>
                  <a:schemeClr val="dk1"/>
                </a:solidFill>
              </a:rPr>
              <a:t>Need to make sure that all API’s fit in backlog / sprints for development</a:t>
            </a:r>
            <a:endParaRPr sz="800">
              <a:solidFill>
                <a:schemeClr val="dk1"/>
              </a:solidFill>
            </a:endParaRPr>
          </a:p>
          <a:p>
            <a:pPr marL="146050" indent="-59690">
              <a:buClr>
                <a:schemeClr val="dk1"/>
              </a:buClr>
              <a:buSzPts val="800"/>
              <a:buChar char="●"/>
            </a:pPr>
            <a:r>
              <a:rPr lang="en" sz="800">
                <a:solidFill>
                  <a:schemeClr val="dk1"/>
                </a:solidFill>
              </a:rPr>
              <a:t>Determine sequence of the loads with Veeva </a:t>
            </a:r>
            <a:endParaRPr sz="800">
              <a:solidFill>
                <a:schemeClr val="dk1"/>
              </a:solidFill>
            </a:endParaRPr>
          </a:p>
          <a:p>
            <a:pPr marL="86360" lvl="0" algn="l" rtl="0">
              <a:spcBef>
                <a:spcPts val="0"/>
              </a:spcBef>
              <a:spcAft>
                <a:spcPts val="0"/>
              </a:spcAft>
              <a:buClr>
                <a:schemeClr val="dk1"/>
              </a:buClr>
              <a:buSzPts val="800"/>
            </a:pPr>
            <a:endParaRPr lang="en" sz="800">
              <a:solidFill>
                <a:schemeClr val="dk1"/>
              </a:solidFill>
            </a:endParaRPr>
          </a:p>
          <a:p>
            <a:pPr marL="86360">
              <a:buSzPts val="800"/>
            </a:pPr>
            <a:endParaRPr lang="en" sz="800">
              <a:solidFill>
                <a:schemeClr val="dk1"/>
              </a:solidFill>
            </a:endParaRPr>
          </a:p>
          <a:p>
            <a:pPr marL="86360">
              <a:buSzPts val="800"/>
            </a:pPr>
            <a:endParaRPr lang="en" sz="800">
              <a:solidFill>
                <a:schemeClr val="dk1"/>
              </a:solidFill>
            </a:endParaRPr>
          </a:p>
          <a:p>
            <a:pPr marL="86360">
              <a:buSzPts val="800"/>
            </a:pPr>
            <a:endParaRPr lang="en" sz="800">
              <a:solidFill>
                <a:schemeClr val="dk1"/>
              </a:solidFill>
            </a:endParaRPr>
          </a:p>
        </p:txBody>
      </p:sp>
      <p:pic>
        <p:nvPicPr>
          <p:cNvPr id="482" name="Google Shape;482;p51"/>
          <p:cNvPicPr preferRelativeResize="0"/>
          <p:nvPr/>
        </p:nvPicPr>
        <p:blipFill rotWithShape="1">
          <a:blip r:embed="rId6">
            <a:alphaModFix/>
          </a:blip>
          <a:srcRect l="16124" r="13891"/>
          <a:stretch/>
        </p:blipFill>
        <p:spPr>
          <a:xfrm>
            <a:off x="1412861" y="1245915"/>
            <a:ext cx="982150" cy="780000"/>
          </a:xfrm>
          <a:prstGeom prst="rect">
            <a:avLst/>
          </a:prstGeom>
          <a:noFill/>
          <a:ln>
            <a:noFill/>
          </a:ln>
        </p:spPr>
      </p:pic>
      <p:sp>
        <p:nvSpPr>
          <p:cNvPr id="483" name="Google Shape;483;p51"/>
          <p:cNvSpPr/>
          <p:nvPr/>
        </p:nvSpPr>
        <p:spPr>
          <a:xfrm>
            <a:off x="1438011" y="1158890"/>
            <a:ext cx="205800" cy="192600"/>
          </a:xfrm>
          <a:prstGeom prst="ellipse">
            <a:avLst/>
          </a:prstGeom>
          <a:solidFill>
            <a:srgbClr val="434343"/>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solidFill>
                  <a:schemeClr val="lt1"/>
                </a:solidFill>
              </a:rPr>
              <a:t>2</a:t>
            </a:r>
            <a:endParaRPr>
              <a:solidFill>
                <a:schemeClr val="lt1"/>
              </a:solidFill>
            </a:endParaRPr>
          </a:p>
        </p:txBody>
      </p:sp>
      <p:sp>
        <p:nvSpPr>
          <p:cNvPr id="484" name="Google Shape;484;p51"/>
          <p:cNvSpPr txBox="1"/>
          <p:nvPr/>
        </p:nvSpPr>
        <p:spPr>
          <a:xfrm>
            <a:off x="1412861" y="1940254"/>
            <a:ext cx="982200" cy="338700"/>
          </a:xfrm>
          <a:prstGeom prst="rect">
            <a:avLst/>
          </a:prstGeom>
          <a:noFill/>
          <a:ln>
            <a:noFill/>
          </a:ln>
        </p:spPr>
        <p:txBody>
          <a:bodyPr spcFirstLastPara="1" wrap="square" lIns="91425" tIns="91425" rIns="91425" bIns="91425" anchor="t" anchorCtr="0">
            <a:spAutoFit/>
          </a:bodyPr>
          <a:lstStyle/>
          <a:p>
            <a:pPr algn="ctr"/>
            <a:r>
              <a:rPr lang="en" sz="1000" b="1"/>
              <a:t>PGS UDH</a:t>
            </a:r>
            <a:endParaRPr lang="en-US"/>
          </a:p>
        </p:txBody>
      </p:sp>
      <p:sp>
        <p:nvSpPr>
          <p:cNvPr id="485" name="Google Shape;485;p51"/>
          <p:cNvSpPr/>
          <p:nvPr/>
        </p:nvSpPr>
        <p:spPr>
          <a:xfrm>
            <a:off x="185738" y="1036639"/>
            <a:ext cx="695325" cy="496888"/>
          </a:xfrm>
          <a:prstGeom prst="flowChartMagneticDisk">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 sz="900" b="1"/>
              <a:t>SMS</a:t>
            </a:r>
            <a:endParaRPr lang="en-US"/>
          </a:p>
        </p:txBody>
      </p:sp>
      <p:cxnSp>
        <p:nvCxnSpPr>
          <p:cNvPr id="488" name="Google Shape;488;p51"/>
          <p:cNvCxnSpPr>
            <a:cxnSpLocks/>
          </p:cNvCxnSpPr>
          <p:nvPr/>
        </p:nvCxnSpPr>
        <p:spPr>
          <a:xfrm flipV="1">
            <a:off x="881063" y="1276455"/>
            <a:ext cx="507305" cy="232"/>
          </a:xfrm>
          <a:prstGeom prst="bentConnector3">
            <a:avLst>
              <a:gd name="adj1" fmla="val 50000"/>
            </a:avLst>
          </a:prstGeom>
          <a:noFill/>
          <a:ln w="9525" cap="flat" cmpd="sng">
            <a:solidFill>
              <a:schemeClr val="dk1"/>
            </a:solidFill>
            <a:prstDash val="solid"/>
            <a:round/>
            <a:headEnd type="none" w="med" len="med"/>
            <a:tailEnd type="triangle" w="med" len="med"/>
          </a:ln>
        </p:spPr>
      </p:cxnSp>
      <p:sp>
        <p:nvSpPr>
          <p:cNvPr id="2" name="TextBox 1">
            <a:extLst>
              <a:ext uri="{FF2B5EF4-FFF2-40B4-BE49-F238E27FC236}">
                <a16:creationId xmlns:a16="http://schemas.microsoft.com/office/drawing/2014/main" id="{4DFC2B36-F0C5-4C42-ACD1-0FA1A4D783C3}"/>
              </a:ext>
            </a:extLst>
          </p:cNvPr>
          <p:cNvSpPr txBox="1"/>
          <p:nvPr/>
        </p:nvSpPr>
        <p:spPr>
          <a:xfrm>
            <a:off x="172810" y="808264"/>
            <a:ext cx="899433"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b="1"/>
              <a:t>Sources</a:t>
            </a:r>
          </a:p>
        </p:txBody>
      </p:sp>
      <p:sp>
        <p:nvSpPr>
          <p:cNvPr id="33" name="Google Shape;485;p51">
            <a:extLst>
              <a:ext uri="{FF2B5EF4-FFF2-40B4-BE49-F238E27FC236}">
                <a16:creationId xmlns:a16="http://schemas.microsoft.com/office/drawing/2014/main" id="{37FB71B0-CE43-49D0-AF79-241AF645B9E1}"/>
              </a:ext>
            </a:extLst>
          </p:cNvPr>
          <p:cNvSpPr/>
          <p:nvPr/>
        </p:nvSpPr>
        <p:spPr>
          <a:xfrm>
            <a:off x="185738" y="1706110"/>
            <a:ext cx="695325" cy="496888"/>
          </a:xfrm>
          <a:prstGeom prst="flowChartMagneticDisk">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 sz="900" b="1"/>
              <a:t>PRIMOS</a:t>
            </a:r>
            <a:endParaRPr lang="en-US"/>
          </a:p>
        </p:txBody>
      </p:sp>
      <p:cxnSp>
        <p:nvCxnSpPr>
          <p:cNvPr id="34" name="Google Shape;488;p51">
            <a:extLst>
              <a:ext uri="{FF2B5EF4-FFF2-40B4-BE49-F238E27FC236}">
                <a16:creationId xmlns:a16="http://schemas.microsoft.com/office/drawing/2014/main" id="{F3128D6B-643D-4120-BBA1-928A3926BCD4}"/>
              </a:ext>
            </a:extLst>
          </p:cNvPr>
          <p:cNvCxnSpPr>
            <a:cxnSpLocks/>
          </p:cNvCxnSpPr>
          <p:nvPr/>
        </p:nvCxnSpPr>
        <p:spPr>
          <a:xfrm flipV="1">
            <a:off x="881062" y="1921665"/>
            <a:ext cx="548126" cy="232"/>
          </a:xfrm>
          <a:prstGeom prst="bentConnector3">
            <a:avLst>
              <a:gd name="adj1" fmla="val 50000"/>
            </a:avLst>
          </a:prstGeom>
          <a:noFill/>
          <a:ln w="9525" cap="flat" cmpd="sng">
            <a:solidFill>
              <a:schemeClr val="dk1"/>
            </a:solidFill>
            <a:prstDash val="solid"/>
            <a:round/>
            <a:headEnd type="none" w="med" len="med"/>
            <a:tailEnd type="triangle" w="med" len="med"/>
          </a:ln>
        </p:spPr>
      </p:cxnSp>
    </p:spTree>
    <p:extLst>
      <p:ext uri="{BB962C8B-B14F-4D97-AF65-F5344CB8AC3E}">
        <p14:creationId xmlns:p14="http://schemas.microsoft.com/office/powerpoint/2010/main" val="351514295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cxnSp>
        <p:nvCxnSpPr>
          <p:cNvPr id="7" name="Google Shape;467;p51">
            <a:extLst>
              <a:ext uri="{FF2B5EF4-FFF2-40B4-BE49-F238E27FC236}">
                <a16:creationId xmlns:a16="http://schemas.microsoft.com/office/drawing/2014/main" id="{BCD0A362-375E-49BA-AA8F-B48F7D880393}"/>
              </a:ext>
            </a:extLst>
          </p:cNvPr>
          <p:cNvCxnSpPr/>
          <p:nvPr/>
        </p:nvCxnSpPr>
        <p:spPr>
          <a:xfrm flipV="1">
            <a:off x="1559937" y="1923398"/>
            <a:ext cx="934660" cy="2506"/>
          </a:xfrm>
          <a:prstGeom prst="straightConnector1">
            <a:avLst/>
          </a:prstGeom>
          <a:noFill/>
          <a:ln w="9525" cap="flat" cmpd="sng">
            <a:solidFill>
              <a:schemeClr val="dk1"/>
            </a:solidFill>
            <a:prstDash val="solid"/>
            <a:round/>
            <a:headEnd type="none" w="med" len="med"/>
            <a:tailEnd type="triangle" w="med" len="med"/>
          </a:ln>
        </p:spPr>
      </p:cxnSp>
      <p:cxnSp>
        <p:nvCxnSpPr>
          <p:cNvPr id="26" name="Connector: Elbow 25">
            <a:extLst>
              <a:ext uri="{FF2B5EF4-FFF2-40B4-BE49-F238E27FC236}">
                <a16:creationId xmlns:a16="http://schemas.microsoft.com/office/drawing/2014/main" id="{171E8C1B-53E8-4C63-91DC-030BF35E03B1}"/>
              </a:ext>
            </a:extLst>
          </p:cNvPr>
          <p:cNvCxnSpPr>
            <a:cxnSpLocks/>
          </p:cNvCxnSpPr>
          <p:nvPr/>
        </p:nvCxnSpPr>
        <p:spPr>
          <a:xfrm>
            <a:off x="3801837" y="1774372"/>
            <a:ext cx="2145845" cy="615043"/>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1" name="Google Shape;541;p53"/>
          <p:cNvSpPr txBox="1">
            <a:spLocks noGrp="1"/>
          </p:cNvSpPr>
          <p:nvPr>
            <p:ph type="title"/>
          </p:nvPr>
        </p:nvSpPr>
        <p:spPr>
          <a:xfrm>
            <a:off x="329900" y="363475"/>
            <a:ext cx="8193900" cy="360000"/>
          </a:xfrm>
          <a:prstGeom prst="rect">
            <a:avLst/>
          </a:prstGeom>
          <a:noFill/>
          <a:ln>
            <a:noFill/>
          </a:ln>
        </p:spPr>
        <p:txBody>
          <a:bodyPr spcFirstLastPara="1" wrap="square" lIns="0" tIns="34275" rIns="0" bIns="34275" anchor="t" anchorCtr="0">
            <a:noAutofit/>
          </a:bodyPr>
          <a:lstStyle/>
          <a:p>
            <a:pPr>
              <a:buSzPts val="1100"/>
            </a:pPr>
            <a:r>
              <a:rPr lang="en"/>
              <a:t>PRIMOS Proposed Future State Design (Option 2)</a:t>
            </a:r>
            <a:endParaRPr/>
          </a:p>
          <a:p>
            <a:pPr marL="0" lvl="0" indent="0" algn="l" rtl="0">
              <a:lnSpc>
                <a:spcPct val="85000"/>
              </a:lnSpc>
              <a:spcBef>
                <a:spcPts val="0"/>
              </a:spcBef>
              <a:spcAft>
                <a:spcPts val="0"/>
              </a:spcAft>
              <a:buClr>
                <a:schemeClr val="dk1"/>
              </a:buClr>
              <a:buSzPts val="1100"/>
              <a:buFont typeface="Arial"/>
              <a:buNone/>
            </a:pPr>
            <a:endParaRPr sz="1600"/>
          </a:p>
        </p:txBody>
      </p:sp>
      <p:sp>
        <p:nvSpPr>
          <p:cNvPr id="542" name="Google Shape;542;p53"/>
          <p:cNvSpPr txBox="1"/>
          <p:nvPr/>
        </p:nvSpPr>
        <p:spPr>
          <a:xfrm>
            <a:off x="247725" y="3681750"/>
            <a:ext cx="4197600" cy="1396500"/>
          </a:xfrm>
          <a:prstGeom prst="rect">
            <a:avLst/>
          </a:prstGeom>
          <a:solidFill>
            <a:srgbClr val="F2F2F2"/>
          </a:solidFill>
          <a:ln w="9525" cap="flat" cmpd="sng">
            <a:solidFill>
              <a:srgbClr val="7F7F7F"/>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80000"/>
              </a:lnSpc>
              <a:spcBef>
                <a:spcPts val="0"/>
              </a:spcBef>
              <a:spcAft>
                <a:spcPts val="0"/>
              </a:spcAft>
              <a:buNone/>
            </a:pPr>
            <a:r>
              <a:rPr lang="en" sz="839" b="1" u="sng">
                <a:solidFill>
                  <a:schemeClr val="dk1"/>
                </a:solidFill>
              </a:rPr>
              <a:t>Identified Requirements</a:t>
            </a:r>
            <a:endParaRPr sz="800">
              <a:solidFill>
                <a:schemeClr val="dk1"/>
              </a:solidFill>
            </a:endParaRPr>
          </a:p>
          <a:p>
            <a:pPr marL="146304" lvl="0" indent="-59944" algn="l" rtl="0">
              <a:spcBef>
                <a:spcPts val="0"/>
              </a:spcBef>
              <a:spcAft>
                <a:spcPts val="0"/>
              </a:spcAft>
              <a:buClr>
                <a:schemeClr val="dk1"/>
              </a:buClr>
              <a:buSzPts val="800"/>
              <a:buChar char="●"/>
            </a:pPr>
            <a:r>
              <a:rPr lang="en" sz="800">
                <a:solidFill>
                  <a:schemeClr val="dk1"/>
                </a:solidFill>
              </a:rPr>
              <a:t>Mulesoft will pick up all the records at ONCE and then push the data according to target system requirements.</a:t>
            </a:r>
            <a:endParaRPr sz="800">
              <a:solidFill>
                <a:schemeClr val="dk1"/>
              </a:solidFill>
            </a:endParaRPr>
          </a:p>
          <a:p>
            <a:pPr marL="146304" lvl="0" indent="-59944" algn="l" rtl="0">
              <a:spcBef>
                <a:spcPts val="0"/>
              </a:spcBef>
              <a:spcAft>
                <a:spcPts val="0"/>
              </a:spcAft>
              <a:buClr>
                <a:schemeClr val="dk1"/>
              </a:buClr>
              <a:buSzPts val="800"/>
              <a:buChar char="●"/>
            </a:pPr>
            <a:r>
              <a:rPr lang="en" sz="800">
                <a:solidFill>
                  <a:schemeClr val="dk1"/>
                </a:solidFill>
              </a:rPr>
              <a:t>The data fields fetched from PRIMOS are to be updated in Veeva for the closed records since last sync and the business logic to determine those records will be transferred from Mulesoft(middleware) to Veeva(target).</a:t>
            </a:r>
            <a:endParaRPr sz="800">
              <a:solidFill>
                <a:schemeClr val="dk1"/>
              </a:solidFill>
            </a:endParaRPr>
          </a:p>
          <a:p>
            <a:pPr marL="146304" lvl="0" indent="-59944" algn="l" rtl="0">
              <a:spcBef>
                <a:spcPts val="0"/>
              </a:spcBef>
              <a:spcAft>
                <a:spcPts val="0"/>
              </a:spcAft>
              <a:buClr>
                <a:schemeClr val="dk1"/>
              </a:buClr>
              <a:buSzPts val="800"/>
              <a:buChar char="●"/>
            </a:pPr>
            <a:r>
              <a:rPr lang="en" sz="800">
                <a:solidFill>
                  <a:schemeClr val="dk1"/>
                </a:solidFill>
              </a:rPr>
              <a:t>Data can be sent to Veeva using OOTB Veeva connector in Mule.</a:t>
            </a:r>
            <a:endParaRPr sz="800">
              <a:solidFill>
                <a:schemeClr val="dk1"/>
              </a:solidFill>
            </a:endParaRPr>
          </a:p>
          <a:p>
            <a:pPr marL="146304" lvl="0" indent="-59944" algn="l" rtl="0">
              <a:spcBef>
                <a:spcPts val="0"/>
              </a:spcBef>
              <a:spcAft>
                <a:spcPts val="0"/>
              </a:spcAft>
              <a:buClr>
                <a:schemeClr val="dk1"/>
              </a:buClr>
              <a:buSzPts val="800"/>
              <a:buChar char="●"/>
            </a:pPr>
            <a:r>
              <a:rPr lang="en" sz="800">
                <a:solidFill>
                  <a:schemeClr val="dk1"/>
                </a:solidFill>
              </a:rPr>
              <a:t>Mulesoft will act as the middleware for additional security and easier error handling for failures/identifying corrupt data before pushing into Topic/Queue/direct PGSUDH/Veeva. </a:t>
            </a:r>
            <a:endParaRPr sz="800">
              <a:solidFill>
                <a:schemeClr val="dk1"/>
              </a:solidFill>
            </a:endParaRPr>
          </a:p>
        </p:txBody>
      </p:sp>
      <p:sp>
        <p:nvSpPr>
          <p:cNvPr id="543" name="Google Shape;543;p53"/>
          <p:cNvSpPr txBox="1"/>
          <p:nvPr/>
        </p:nvSpPr>
        <p:spPr>
          <a:xfrm>
            <a:off x="4658100" y="3681750"/>
            <a:ext cx="4149000" cy="1396500"/>
          </a:xfrm>
          <a:prstGeom prst="rect">
            <a:avLst/>
          </a:prstGeom>
          <a:solidFill>
            <a:srgbClr val="F2F2F2"/>
          </a:solidFill>
          <a:ln w="9525" cap="flat" cmpd="sng">
            <a:solidFill>
              <a:srgbClr val="7F7F7F"/>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80000"/>
              </a:lnSpc>
              <a:spcBef>
                <a:spcPts val="0"/>
              </a:spcBef>
              <a:spcAft>
                <a:spcPts val="0"/>
              </a:spcAft>
              <a:buNone/>
            </a:pPr>
            <a:r>
              <a:rPr lang="en" sz="839" b="1" u="sng">
                <a:solidFill>
                  <a:schemeClr val="dk1"/>
                </a:solidFill>
              </a:rPr>
              <a:t>Open Discussion Items</a:t>
            </a:r>
            <a:endParaRPr sz="800">
              <a:solidFill>
                <a:schemeClr val="dk1"/>
              </a:solidFill>
            </a:endParaRPr>
          </a:p>
          <a:p>
            <a:pPr marL="146304" lvl="0" indent="-59944" algn="l" rtl="0">
              <a:spcBef>
                <a:spcPts val="0"/>
              </a:spcBef>
              <a:spcAft>
                <a:spcPts val="0"/>
              </a:spcAft>
              <a:buClr>
                <a:schemeClr val="dk1"/>
              </a:buClr>
              <a:buSzPts val="800"/>
              <a:buChar char="●"/>
            </a:pPr>
            <a:r>
              <a:rPr lang="en" sz="800">
                <a:solidFill>
                  <a:schemeClr val="dk1"/>
                </a:solidFill>
              </a:rPr>
              <a:t>Determine if there will be a need for a PUB SUB model or a scatter gather (mix of pub-sub and point to point) in Mule to push into respective target systems</a:t>
            </a:r>
            <a:endParaRPr sz="800">
              <a:solidFill>
                <a:schemeClr val="dk1"/>
              </a:solidFill>
            </a:endParaRPr>
          </a:p>
          <a:p>
            <a:pPr marL="146304" lvl="0" indent="-59944" algn="l" rtl="0">
              <a:spcBef>
                <a:spcPts val="0"/>
              </a:spcBef>
              <a:spcAft>
                <a:spcPts val="0"/>
              </a:spcAft>
              <a:buClr>
                <a:schemeClr val="dk1"/>
              </a:buClr>
              <a:buSzPts val="800"/>
              <a:buChar char="●"/>
            </a:pPr>
            <a:r>
              <a:rPr lang="en" sz="800">
                <a:solidFill>
                  <a:schemeClr val="dk1"/>
                </a:solidFill>
              </a:rPr>
              <a:t>The data coming in from PRIMOS can be pre-checked in the MuleSoft by schema validator/null checks to make sure there is no empty data (identified risk). </a:t>
            </a:r>
            <a:endParaRPr sz="800">
              <a:solidFill>
                <a:schemeClr val="dk1"/>
              </a:solidFill>
            </a:endParaRPr>
          </a:p>
          <a:p>
            <a:pPr marL="146304" lvl="0" indent="-59944" algn="l" rtl="0">
              <a:spcBef>
                <a:spcPts val="0"/>
              </a:spcBef>
              <a:spcAft>
                <a:spcPts val="0"/>
              </a:spcAft>
              <a:buClr>
                <a:schemeClr val="dk1"/>
              </a:buClr>
              <a:buSzPts val="800"/>
              <a:buChar char="●"/>
            </a:pPr>
            <a:r>
              <a:rPr lang="en" sz="800">
                <a:solidFill>
                  <a:schemeClr val="dk1"/>
                </a:solidFill>
              </a:rPr>
              <a:t>If there is empty data found to be present, should the push be stopped and notification sent to calling system or should it be persisted in DLQ for retrial post correction</a:t>
            </a:r>
            <a:endParaRPr sz="800">
              <a:solidFill>
                <a:schemeClr val="dk1"/>
              </a:solidFill>
            </a:endParaRPr>
          </a:p>
          <a:p>
            <a:pPr marL="0" lvl="0" indent="0" algn="l" rtl="0">
              <a:spcBef>
                <a:spcPts val="0"/>
              </a:spcBef>
              <a:spcAft>
                <a:spcPts val="0"/>
              </a:spcAft>
              <a:buNone/>
            </a:pPr>
            <a:endParaRPr sz="800">
              <a:solidFill>
                <a:schemeClr val="dk1"/>
              </a:solidFill>
            </a:endParaRPr>
          </a:p>
          <a:p>
            <a:pPr marL="0" lvl="0" indent="0" algn="l" rtl="0">
              <a:spcBef>
                <a:spcPts val="0"/>
              </a:spcBef>
              <a:spcAft>
                <a:spcPts val="0"/>
              </a:spcAft>
              <a:buNone/>
            </a:pPr>
            <a:endParaRPr sz="800">
              <a:solidFill>
                <a:schemeClr val="dk1"/>
              </a:solidFill>
            </a:endParaRPr>
          </a:p>
        </p:txBody>
      </p:sp>
      <p:sp>
        <p:nvSpPr>
          <p:cNvPr id="544" name="Google Shape;544;p53"/>
          <p:cNvSpPr/>
          <p:nvPr/>
        </p:nvSpPr>
        <p:spPr>
          <a:xfrm>
            <a:off x="492654" y="1440737"/>
            <a:ext cx="1067100" cy="755700"/>
          </a:xfrm>
          <a:prstGeom prst="rect">
            <a:avLst/>
          </a:prstGeom>
          <a:solidFill>
            <a:srgbClr val="F3F3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ACE PRIMOS</a:t>
            </a:r>
            <a:endParaRPr b="1"/>
          </a:p>
        </p:txBody>
      </p:sp>
      <p:pic>
        <p:nvPicPr>
          <p:cNvPr id="545" name="Google Shape;545;p53"/>
          <p:cNvPicPr preferRelativeResize="0"/>
          <p:nvPr/>
        </p:nvPicPr>
        <p:blipFill>
          <a:blip r:embed="rId3">
            <a:alphaModFix/>
          </a:blip>
          <a:stretch>
            <a:fillRect/>
          </a:stretch>
        </p:blipFill>
        <p:spPr>
          <a:xfrm>
            <a:off x="2493002" y="1462346"/>
            <a:ext cx="1303396" cy="712483"/>
          </a:xfrm>
          <a:prstGeom prst="rect">
            <a:avLst/>
          </a:prstGeom>
          <a:noFill/>
          <a:ln w="9525" cap="flat" cmpd="sng">
            <a:solidFill>
              <a:schemeClr val="dk1"/>
            </a:solidFill>
            <a:prstDash val="solid"/>
            <a:round/>
            <a:headEnd type="none" w="sm" len="sm"/>
            <a:tailEnd type="none" w="sm" len="sm"/>
          </a:ln>
        </p:spPr>
      </p:pic>
      <p:pic>
        <p:nvPicPr>
          <p:cNvPr id="546" name="Google Shape;546;p53"/>
          <p:cNvPicPr preferRelativeResize="0"/>
          <p:nvPr/>
        </p:nvPicPr>
        <p:blipFill>
          <a:blip r:embed="rId4">
            <a:alphaModFix/>
          </a:blip>
          <a:stretch>
            <a:fillRect/>
          </a:stretch>
        </p:blipFill>
        <p:spPr>
          <a:xfrm>
            <a:off x="5954131" y="1993733"/>
            <a:ext cx="1303397" cy="674333"/>
          </a:xfrm>
          <a:prstGeom prst="rect">
            <a:avLst/>
          </a:prstGeom>
          <a:noFill/>
          <a:ln w="9525" cap="flat" cmpd="sng">
            <a:solidFill>
              <a:schemeClr val="dk1"/>
            </a:solidFill>
            <a:prstDash val="solid"/>
            <a:round/>
            <a:headEnd type="none" w="sm" len="sm"/>
            <a:tailEnd type="none" w="sm" len="sm"/>
          </a:ln>
        </p:spPr>
      </p:pic>
      <p:sp>
        <p:nvSpPr>
          <p:cNvPr id="557" name="Google Shape;557;p53"/>
          <p:cNvSpPr/>
          <p:nvPr/>
        </p:nvSpPr>
        <p:spPr>
          <a:xfrm>
            <a:off x="5807895" y="1886062"/>
            <a:ext cx="205800" cy="192600"/>
          </a:xfrm>
          <a:prstGeom prst="ellipse">
            <a:avLst/>
          </a:prstGeom>
          <a:solidFill>
            <a:srgbClr val="434343"/>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solidFill>
                  <a:schemeClr val="lt1"/>
                </a:solidFill>
              </a:rPr>
              <a:t>5</a:t>
            </a:r>
          </a:p>
        </p:txBody>
      </p:sp>
      <p:sp>
        <p:nvSpPr>
          <p:cNvPr id="558" name="Google Shape;558;p53"/>
          <p:cNvSpPr txBox="1"/>
          <p:nvPr/>
        </p:nvSpPr>
        <p:spPr>
          <a:xfrm>
            <a:off x="1656610" y="2149080"/>
            <a:ext cx="2347210" cy="5745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Mulesoft will transform the data and received from PRIMOS according to the agreed data field name / value formats. </a:t>
            </a:r>
            <a:endParaRPr sz="800" i="1"/>
          </a:p>
        </p:txBody>
      </p:sp>
      <p:sp>
        <p:nvSpPr>
          <p:cNvPr id="559" name="Google Shape;559;p53"/>
          <p:cNvSpPr txBox="1"/>
          <p:nvPr/>
        </p:nvSpPr>
        <p:spPr>
          <a:xfrm>
            <a:off x="5706654" y="2702350"/>
            <a:ext cx="3278765" cy="846355"/>
          </a:xfrm>
          <a:prstGeom prst="rect">
            <a:avLst/>
          </a:prstGeom>
          <a:noFill/>
          <a:ln>
            <a:noFill/>
          </a:ln>
        </p:spPr>
        <p:txBody>
          <a:bodyPr spcFirstLastPara="1" wrap="square" lIns="91425" tIns="91425" rIns="91425" bIns="91425" anchor="t" anchorCtr="0">
            <a:spAutoFit/>
          </a:bodyPr>
          <a:lstStyle/>
          <a:p>
            <a:r>
              <a:rPr lang="en" sz="800"/>
              <a:t>Veeva will only pick up </a:t>
            </a:r>
            <a:r>
              <a:rPr lang="en" sz="800" b="1">
                <a:solidFill>
                  <a:srgbClr val="FF0000"/>
                </a:solidFill>
              </a:rPr>
              <a:t>CLOSED records </a:t>
            </a:r>
            <a:r>
              <a:rPr lang="en" sz="800"/>
              <a:t>and do the following: </a:t>
            </a:r>
            <a:endParaRPr sz="800"/>
          </a:p>
          <a:p>
            <a:pPr marL="182880" indent="-95885">
              <a:buSzPts val="800"/>
              <a:buAutoNum type="arabicPeriod"/>
            </a:pPr>
            <a:r>
              <a:rPr lang="en" sz="700"/>
              <a:t>New Records: Load delta inspection records once it is closed. Check parent ID against what's been loaded and only load the new record </a:t>
            </a:r>
            <a:endParaRPr sz="700"/>
          </a:p>
          <a:p>
            <a:pPr marL="182880" lvl="0" indent="-95885" algn="l" rtl="0">
              <a:spcBef>
                <a:spcPts val="0"/>
              </a:spcBef>
              <a:spcAft>
                <a:spcPts val="0"/>
              </a:spcAft>
              <a:buSzPts val="800"/>
              <a:buAutoNum type="arabicPeriod"/>
            </a:pPr>
            <a:r>
              <a:rPr lang="en" sz="700"/>
              <a:t>Existing Records: Update response field. Check if the response field has changed based on parent and observation IDs and if so, replace the response with the latest from PRIMOs.</a:t>
            </a:r>
            <a:endParaRPr sz="700"/>
          </a:p>
        </p:txBody>
      </p:sp>
      <p:sp>
        <p:nvSpPr>
          <p:cNvPr id="560" name="Google Shape;560;p53"/>
          <p:cNvSpPr txBox="1"/>
          <p:nvPr/>
        </p:nvSpPr>
        <p:spPr>
          <a:xfrm>
            <a:off x="296729" y="801900"/>
            <a:ext cx="22056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PRIMOS will connect to MuleSoft through API to retrieve inspection data on a periodic basis. </a:t>
            </a:r>
            <a:r>
              <a:rPr lang="en" sz="800" b="1"/>
              <a:t>ALL records (opened and closed) would be pushed to Mulesoft</a:t>
            </a:r>
            <a:endParaRPr sz="800" b="1" i="1"/>
          </a:p>
        </p:txBody>
      </p:sp>
      <p:sp>
        <p:nvSpPr>
          <p:cNvPr id="561" name="Google Shape;561;p53"/>
          <p:cNvSpPr txBox="1"/>
          <p:nvPr/>
        </p:nvSpPr>
        <p:spPr>
          <a:xfrm>
            <a:off x="2416808" y="1044150"/>
            <a:ext cx="1403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CRON job scheduler that runs daily </a:t>
            </a:r>
            <a:endParaRPr sz="800" i="1"/>
          </a:p>
        </p:txBody>
      </p:sp>
      <p:pic>
        <p:nvPicPr>
          <p:cNvPr id="562" name="Google Shape;562;p53"/>
          <p:cNvPicPr preferRelativeResize="0"/>
          <p:nvPr/>
        </p:nvPicPr>
        <p:blipFill>
          <a:blip r:embed="rId5">
            <a:alphaModFix/>
          </a:blip>
          <a:stretch>
            <a:fillRect/>
          </a:stretch>
        </p:blipFill>
        <p:spPr>
          <a:xfrm>
            <a:off x="2401704" y="1412338"/>
            <a:ext cx="192024" cy="192024"/>
          </a:xfrm>
          <a:prstGeom prst="rect">
            <a:avLst/>
          </a:prstGeom>
          <a:noFill/>
          <a:ln>
            <a:noFill/>
          </a:ln>
        </p:spPr>
      </p:pic>
      <p:sp>
        <p:nvSpPr>
          <p:cNvPr id="565" name="Google Shape;565;p53"/>
          <p:cNvSpPr txBox="1"/>
          <p:nvPr/>
        </p:nvSpPr>
        <p:spPr>
          <a:xfrm>
            <a:off x="6929764" y="895794"/>
            <a:ext cx="1987500" cy="307746"/>
          </a:xfrm>
          <a:prstGeom prst="rect">
            <a:avLst/>
          </a:prstGeom>
          <a:noFill/>
          <a:ln>
            <a:noFill/>
          </a:ln>
        </p:spPr>
        <p:txBody>
          <a:bodyPr spcFirstLastPara="1" wrap="square" lIns="91425" tIns="91425" rIns="91425" bIns="91425" anchor="t" anchorCtr="0">
            <a:spAutoFit/>
          </a:bodyPr>
          <a:lstStyle/>
          <a:p>
            <a:endParaRPr lang="en" sz="800"/>
          </a:p>
        </p:txBody>
      </p:sp>
      <p:sp>
        <p:nvSpPr>
          <p:cNvPr id="566" name="Google Shape;566;p53"/>
          <p:cNvSpPr txBox="1"/>
          <p:nvPr/>
        </p:nvSpPr>
        <p:spPr>
          <a:xfrm>
            <a:off x="5991936" y="395532"/>
            <a:ext cx="2498773" cy="553968"/>
          </a:xfrm>
          <a:prstGeom prst="rect">
            <a:avLst/>
          </a:prstGeom>
          <a:noFill/>
          <a:ln>
            <a:noFill/>
          </a:ln>
        </p:spPr>
        <p:txBody>
          <a:bodyPr spcFirstLastPara="1" wrap="square" lIns="91425" tIns="91425" rIns="91425" bIns="91425" anchor="t" anchorCtr="0">
            <a:spAutoFit/>
          </a:bodyPr>
          <a:lstStyle/>
          <a:p>
            <a:r>
              <a:rPr lang="en" sz="800" b="1">
                <a:solidFill>
                  <a:srgbClr val="FF0000"/>
                </a:solidFill>
              </a:rPr>
              <a:t>ALL (opened and closed)</a:t>
            </a:r>
            <a:r>
              <a:rPr lang="en" sz="800"/>
              <a:t> inspection data is stored in PGS UDH. UDH will pick up the corresponding inspection records for reporting </a:t>
            </a:r>
            <a:endParaRPr sz="800" b="1" i="1"/>
          </a:p>
        </p:txBody>
      </p:sp>
      <p:sp>
        <p:nvSpPr>
          <p:cNvPr id="567" name="Google Shape;567;p53"/>
          <p:cNvSpPr txBox="1"/>
          <p:nvPr/>
        </p:nvSpPr>
        <p:spPr>
          <a:xfrm>
            <a:off x="5936982" y="1765450"/>
            <a:ext cx="1664271" cy="30774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Below logic will exist in Veeva</a:t>
            </a:r>
            <a:endParaRPr sz="800" i="1"/>
          </a:p>
        </p:txBody>
      </p:sp>
      <p:pic>
        <p:nvPicPr>
          <p:cNvPr id="2" name="Google Shape;482;p51" descr="Icon&#10;&#10;Description automatically generated">
            <a:extLst>
              <a:ext uri="{FF2B5EF4-FFF2-40B4-BE49-F238E27FC236}">
                <a16:creationId xmlns:a16="http://schemas.microsoft.com/office/drawing/2014/main" id="{1EAE0CC2-639A-4EE2-8D48-01640AF0A4D5}"/>
              </a:ext>
            </a:extLst>
          </p:cNvPr>
          <p:cNvPicPr preferRelativeResize="0"/>
          <p:nvPr/>
        </p:nvPicPr>
        <p:blipFill rotWithShape="1">
          <a:blip r:embed="rId6">
            <a:alphaModFix/>
          </a:blip>
          <a:srcRect l="16124" r="13891"/>
          <a:stretch/>
        </p:blipFill>
        <p:spPr>
          <a:xfrm>
            <a:off x="5937237" y="856750"/>
            <a:ext cx="982150" cy="780000"/>
          </a:xfrm>
          <a:prstGeom prst="rect">
            <a:avLst/>
          </a:prstGeom>
          <a:noFill/>
          <a:ln>
            <a:noFill/>
          </a:ln>
        </p:spPr>
      </p:pic>
      <p:sp>
        <p:nvSpPr>
          <p:cNvPr id="3" name="Google Shape;484;p51">
            <a:extLst>
              <a:ext uri="{FF2B5EF4-FFF2-40B4-BE49-F238E27FC236}">
                <a16:creationId xmlns:a16="http://schemas.microsoft.com/office/drawing/2014/main" id="{DA236C28-06FE-4814-8904-6E43DD63725A}"/>
              </a:ext>
            </a:extLst>
          </p:cNvPr>
          <p:cNvSpPr txBox="1"/>
          <p:nvPr/>
        </p:nvSpPr>
        <p:spPr>
          <a:xfrm>
            <a:off x="5896415" y="1455839"/>
            <a:ext cx="982200" cy="338700"/>
          </a:xfrm>
          <a:prstGeom prst="rect">
            <a:avLst/>
          </a:prstGeom>
          <a:noFill/>
          <a:ln>
            <a:noFill/>
          </a:ln>
        </p:spPr>
        <p:txBody>
          <a:bodyPr spcFirstLastPara="1" wrap="square" lIns="91425" tIns="91425" rIns="91425" bIns="91425" anchor="t" anchorCtr="0">
            <a:spAutoFit/>
          </a:bodyPr>
          <a:lstStyle/>
          <a:p>
            <a:pPr algn="ctr"/>
            <a:r>
              <a:rPr lang="en" sz="1000" b="1"/>
              <a:t>PGS UDH</a:t>
            </a:r>
            <a:endParaRPr lang="en-US"/>
          </a:p>
        </p:txBody>
      </p:sp>
      <p:cxnSp>
        <p:nvCxnSpPr>
          <p:cNvPr id="4" name="Connector: Elbow 3">
            <a:extLst>
              <a:ext uri="{FF2B5EF4-FFF2-40B4-BE49-F238E27FC236}">
                <a16:creationId xmlns:a16="http://schemas.microsoft.com/office/drawing/2014/main" id="{EDF65270-3C3E-4F4D-9752-03CDC11F14A9}"/>
              </a:ext>
            </a:extLst>
          </p:cNvPr>
          <p:cNvCxnSpPr/>
          <p:nvPr/>
        </p:nvCxnSpPr>
        <p:spPr>
          <a:xfrm flipV="1">
            <a:off x="3801837" y="1232808"/>
            <a:ext cx="2145845" cy="54156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4" name="Google Shape;554;p53"/>
          <p:cNvSpPr/>
          <p:nvPr/>
        </p:nvSpPr>
        <p:spPr>
          <a:xfrm>
            <a:off x="1678591" y="1827814"/>
            <a:ext cx="205800" cy="192600"/>
          </a:xfrm>
          <a:prstGeom prst="ellipse">
            <a:avLst/>
          </a:prstGeom>
          <a:solidFill>
            <a:srgbClr val="434343"/>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solidFill>
                  <a:schemeClr val="lt1"/>
                </a:solidFill>
              </a:rPr>
              <a:t>2</a:t>
            </a:r>
            <a:endParaRPr>
              <a:solidFill>
                <a:schemeClr val="lt1"/>
              </a:solidFill>
            </a:endParaRPr>
          </a:p>
        </p:txBody>
      </p:sp>
      <p:cxnSp>
        <p:nvCxnSpPr>
          <p:cNvPr id="5" name="Google Shape;465;p51">
            <a:extLst>
              <a:ext uri="{FF2B5EF4-FFF2-40B4-BE49-F238E27FC236}">
                <a16:creationId xmlns:a16="http://schemas.microsoft.com/office/drawing/2014/main" id="{3418CC11-28FE-41D3-B9B9-7C8C9AF02E29}"/>
              </a:ext>
            </a:extLst>
          </p:cNvPr>
          <p:cNvCxnSpPr/>
          <p:nvPr/>
        </p:nvCxnSpPr>
        <p:spPr>
          <a:xfrm flipH="1" flipV="1">
            <a:off x="1540581" y="1604924"/>
            <a:ext cx="934542" cy="3695"/>
          </a:xfrm>
          <a:prstGeom prst="straightConnector1">
            <a:avLst/>
          </a:prstGeom>
          <a:noFill/>
          <a:ln w="9525" cap="flat" cmpd="sng">
            <a:solidFill>
              <a:schemeClr val="dk1"/>
            </a:solidFill>
            <a:prstDash val="solid"/>
            <a:round/>
            <a:headEnd type="none" w="med" len="med"/>
            <a:tailEnd type="triangle" w="med" len="med"/>
          </a:ln>
        </p:spPr>
      </p:cxnSp>
      <p:sp>
        <p:nvSpPr>
          <p:cNvPr id="6" name="Google Shape;466;p51">
            <a:extLst>
              <a:ext uri="{FF2B5EF4-FFF2-40B4-BE49-F238E27FC236}">
                <a16:creationId xmlns:a16="http://schemas.microsoft.com/office/drawing/2014/main" id="{1DD35C13-0583-4B00-93AF-D82E2F2E16CE}"/>
              </a:ext>
            </a:extLst>
          </p:cNvPr>
          <p:cNvSpPr/>
          <p:nvPr/>
        </p:nvSpPr>
        <p:spPr>
          <a:xfrm>
            <a:off x="1678666" y="1504551"/>
            <a:ext cx="205800" cy="192600"/>
          </a:xfrm>
          <a:prstGeom prst="ellipse">
            <a:avLst/>
          </a:prstGeom>
          <a:solidFill>
            <a:srgbClr val="434343"/>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solidFill>
                  <a:schemeClr val="lt1"/>
                </a:solidFill>
              </a:rPr>
              <a:t>1</a:t>
            </a:r>
            <a:endParaRPr>
              <a:solidFill>
                <a:schemeClr val="lt1"/>
              </a:solidFill>
            </a:endParaRPr>
          </a:p>
        </p:txBody>
      </p:sp>
      <p:sp>
        <p:nvSpPr>
          <p:cNvPr id="8" name="Google Shape;476;p51">
            <a:extLst>
              <a:ext uri="{FF2B5EF4-FFF2-40B4-BE49-F238E27FC236}">
                <a16:creationId xmlns:a16="http://schemas.microsoft.com/office/drawing/2014/main" id="{8D77E7F8-CAFA-4F9E-9A6C-D85E84B295C9}"/>
              </a:ext>
            </a:extLst>
          </p:cNvPr>
          <p:cNvSpPr txBox="1"/>
          <p:nvPr/>
        </p:nvSpPr>
        <p:spPr>
          <a:xfrm>
            <a:off x="1818410" y="1479864"/>
            <a:ext cx="600300" cy="1230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 sz="800"/>
              <a:t>request</a:t>
            </a:r>
            <a:endParaRPr sz="800" i="1"/>
          </a:p>
        </p:txBody>
      </p:sp>
      <p:sp>
        <p:nvSpPr>
          <p:cNvPr id="9" name="Google Shape;477;p51">
            <a:extLst>
              <a:ext uri="{FF2B5EF4-FFF2-40B4-BE49-F238E27FC236}">
                <a16:creationId xmlns:a16="http://schemas.microsoft.com/office/drawing/2014/main" id="{F2DE2309-82E2-4EE9-906E-2DB72D215CC7}"/>
              </a:ext>
            </a:extLst>
          </p:cNvPr>
          <p:cNvSpPr txBox="1"/>
          <p:nvPr/>
        </p:nvSpPr>
        <p:spPr>
          <a:xfrm>
            <a:off x="1846288" y="1803747"/>
            <a:ext cx="600300" cy="1230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 sz="800"/>
              <a:t>response </a:t>
            </a:r>
            <a:endParaRPr sz="800" i="1"/>
          </a:p>
        </p:txBody>
      </p:sp>
      <p:sp>
        <p:nvSpPr>
          <p:cNvPr id="37" name="Google Shape;556;p53">
            <a:extLst>
              <a:ext uri="{FF2B5EF4-FFF2-40B4-BE49-F238E27FC236}">
                <a16:creationId xmlns:a16="http://schemas.microsoft.com/office/drawing/2014/main" id="{65818A58-2558-4CB7-904D-35C99AC36FF9}"/>
              </a:ext>
            </a:extLst>
          </p:cNvPr>
          <p:cNvSpPr/>
          <p:nvPr/>
        </p:nvSpPr>
        <p:spPr>
          <a:xfrm>
            <a:off x="5847481" y="761829"/>
            <a:ext cx="205800" cy="192600"/>
          </a:xfrm>
          <a:prstGeom prst="ellipse">
            <a:avLst/>
          </a:prstGeom>
          <a:solidFill>
            <a:srgbClr val="434343"/>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solidFill>
                  <a:schemeClr val="lt1"/>
                </a:solidFill>
              </a:rPr>
              <a:t>4</a:t>
            </a:r>
          </a:p>
        </p:txBody>
      </p:sp>
      <p:sp>
        <p:nvSpPr>
          <p:cNvPr id="556" name="Google Shape;556;p53"/>
          <p:cNvSpPr/>
          <p:nvPr/>
        </p:nvSpPr>
        <p:spPr>
          <a:xfrm>
            <a:off x="3847232" y="1681805"/>
            <a:ext cx="205800" cy="192600"/>
          </a:xfrm>
          <a:prstGeom prst="ellipse">
            <a:avLst/>
          </a:prstGeom>
          <a:solidFill>
            <a:srgbClr val="434343"/>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solidFill>
                  <a:schemeClr val="lt1"/>
                </a:solidFill>
              </a:rPr>
              <a:t>3</a:t>
            </a:r>
            <a:endParaRPr>
              <a:solidFill>
                <a:schemeClr val="lt1"/>
              </a:solidFill>
            </a:endParaRPr>
          </a:p>
        </p:txBody>
      </p:sp>
      <p:sp>
        <p:nvSpPr>
          <p:cNvPr id="10" name="Google Shape;602;p55">
            <a:extLst>
              <a:ext uri="{FF2B5EF4-FFF2-40B4-BE49-F238E27FC236}">
                <a16:creationId xmlns:a16="http://schemas.microsoft.com/office/drawing/2014/main" id="{656CD3A3-7343-4657-93BD-2702A3F6B049}"/>
              </a:ext>
            </a:extLst>
          </p:cNvPr>
          <p:cNvSpPr txBox="1"/>
          <p:nvPr/>
        </p:nvSpPr>
        <p:spPr>
          <a:xfrm>
            <a:off x="6541150" y="62600"/>
            <a:ext cx="2335500" cy="400200"/>
          </a:xfrm>
          <a:prstGeom prst="rect">
            <a:avLst/>
          </a:prstGeom>
          <a:solidFill>
            <a:srgbClr val="FF0000"/>
          </a:solidFill>
          <a:ln>
            <a:noFill/>
          </a:ln>
        </p:spPr>
        <p:txBody>
          <a:bodyPr spcFirstLastPara="1" wrap="square" lIns="91425" tIns="91425" rIns="91425" bIns="91425" anchor="t" anchorCtr="0">
            <a:spAutoFit/>
          </a:bodyPr>
          <a:lstStyle/>
          <a:p>
            <a:pPr algn="ctr"/>
            <a:r>
              <a:rPr lang="en" b="1"/>
              <a:t>Pending</a:t>
            </a:r>
            <a:endParaRPr lang="en-US"/>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304665-E2BB-4CAC-8810-6AC38BC48574}"/>
              </a:ext>
            </a:extLst>
          </p:cNvPr>
          <p:cNvSpPr>
            <a:spLocks noGrp="1"/>
          </p:cNvSpPr>
          <p:nvPr>
            <p:ph type="ctrTitle"/>
          </p:nvPr>
        </p:nvSpPr>
        <p:spPr/>
        <p:txBody>
          <a:bodyPr/>
          <a:lstStyle/>
          <a:p>
            <a:r>
              <a:rPr lang="en-US"/>
              <a:t>Current State Designs</a:t>
            </a:r>
          </a:p>
        </p:txBody>
      </p:sp>
    </p:spTree>
    <p:extLst>
      <p:ext uri="{BB962C8B-B14F-4D97-AF65-F5344CB8AC3E}">
        <p14:creationId xmlns:p14="http://schemas.microsoft.com/office/powerpoint/2010/main" val="861810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cxnSp>
        <p:nvCxnSpPr>
          <p:cNvPr id="275" name="Google Shape;275;p44"/>
          <p:cNvCxnSpPr/>
          <p:nvPr/>
        </p:nvCxnSpPr>
        <p:spPr>
          <a:xfrm rot="10800000">
            <a:off x="6160038" y="1578400"/>
            <a:ext cx="1142700" cy="0"/>
          </a:xfrm>
          <a:prstGeom prst="straightConnector1">
            <a:avLst/>
          </a:prstGeom>
          <a:noFill/>
          <a:ln w="9525" cap="flat" cmpd="sng">
            <a:solidFill>
              <a:schemeClr val="dk1"/>
            </a:solidFill>
            <a:prstDash val="solid"/>
            <a:round/>
            <a:headEnd type="none" w="med" len="med"/>
            <a:tailEnd type="triangle" w="med" len="med"/>
          </a:ln>
        </p:spPr>
      </p:cxnSp>
      <p:cxnSp>
        <p:nvCxnSpPr>
          <p:cNvPr id="276" name="Google Shape;276;p44"/>
          <p:cNvCxnSpPr/>
          <p:nvPr/>
        </p:nvCxnSpPr>
        <p:spPr>
          <a:xfrm flipH="1">
            <a:off x="3176995" y="1585203"/>
            <a:ext cx="1693349" cy="6804"/>
          </a:xfrm>
          <a:prstGeom prst="straightConnector1">
            <a:avLst/>
          </a:prstGeom>
          <a:noFill/>
          <a:ln w="9525" cap="flat" cmpd="sng">
            <a:solidFill>
              <a:schemeClr val="dk1"/>
            </a:solidFill>
            <a:prstDash val="solid"/>
            <a:round/>
            <a:headEnd type="none" w="med" len="med"/>
            <a:tailEnd type="triangle" w="med" len="med"/>
          </a:ln>
        </p:spPr>
      </p:cxnSp>
      <p:cxnSp>
        <p:nvCxnSpPr>
          <p:cNvPr id="277" name="Google Shape;277;p44"/>
          <p:cNvCxnSpPr/>
          <p:nvPr/>
        </p:nvCxnSpPr>
        <p:spPr>
          <a:xfrm flipH="1">
            <a:off x="1314131" y="1807000"/>
            <a:ext cx="571640" cy="6803"/>
          </a:xfrm>
          <a:prstGeom prst="straightConnector1">
            <a:avLst/>
          </a:prstGeom>
          <a:noFill/>
          <a:ln w="9525" cap="flat" cmpd="sng">
            <a:solidFill>
              <a:schemeClr val="dk1"/>
            </a:solidFill>
            <a:prstDash val="solid"/>
            <a:round/>
            <a:headEnd type="none" w="med" len="med"/>
            <a:tailEnd type="triangle" w="med" len="med"/>
          </a:ln>
        </p:spPr>
      </p:cxnSp>
      <p:cxnSp>
        <p:nvCxnSpPr>
          <p:cNvPr id="278" name="Google Shape;278;p44"/>
          <p:cNvCxnSpPr/>
          <p:nvPr/>
        </p:nvCxnSpPr>
        <p:spPr>
          <a:xfrm rot="10800000">
            <a:off x="6160038" y="1959400"/>
            <a:ext cx="1142700" cy="0"/>
          </a:xfrm>
          <a:prstGeom prst="straightConnector1">
            <a:avLst/>
          </a:prstGeom>
          <a:noFill/>
          <a:ln w="9525" cap="flat" cmpd="sng">
            <a:solidFill>
              <a:schemeClr val="dk1"/>
            </a:solidFill>
            <a:prstDash val="solid"/>
            <a:round/>
            <a:headEnd type="triangle" w="med" len="med"/>
            <a:tailEnd type="none" w="med" len="med"/>
          </a:ln>
        </p:spPr>
      </p:cxnSp>
      <p:cxnSp>
        <p:nvCxnSpPr>
          <p:cNvPr id="279" name="Google Shape;279;p44"/>
          <p:cNvCxnSpPr/>
          <p:nvPr/>
        </p:nvCxnSpPr>
        <p:spPr>
          <a:xfrm flipH="1" flipV="1">
            <a:off x="2761975" y="1952597"/>
            <a:ext cx="2101565" cy="0"/>
          </a:xfrm>
          <a:prstGeom prst="straightConnector1">
            <a:avLst/>
          </a:prstGeom>
          <a:noFill/>
          <a:ln w="9525" cap="flat" cmpd="sng">
            <a:solidFill>
              <a:schemeClr val="dk1"/>
            </a:solidFill>
            <a:prstDash val="solid"/>
            <a:round/>
            <a:headEnd type="triangle" w="med" len="med"/>
            <a:tailEnd type="none" w="med" len="med"/>
          </a:ln>
        </p:spPr>
      </p:cxnSp>
      <p:sp>
        <p:nvSpPr>
          <p:cNvPr id="280" name="Google Shape;280;p44"/>
          <p:cNvSpPr txBox="1">
            <a:spLocks noGrp="1"/>
          </p:cNvSpPr>
          <p:nvPr>
            <p:ph type="title"/>
          </p:nvPr>
        </p:nvSpPr>
        <p:spPr>
          <a:xfrm>
            <a:off x="335186" y="363474"/>
            <a:ext cx="8472000" cy="637800"/>
          </a:xfrm>
          <a:prstGeom prst="rect">
            <a:avLst/>
          </a:prstGeom>
          <a:noFill/>
          <a:ln>
            <a:noFill/>
          </a:ln>
        </p:spPr>
        <p:txBody>
          <a:bodyPr spcFirstLastPara="1" wrap="square" lIns="0" tIns="34275" rIns="0" bIns="34275" anchor="t" anchorCtr="0">
            <a:noAutofit/>
          </a:bodyPr>
          <a:lstStyle/>
          <a:p>
            <a:pPr>
              <a:buSzPts val="1100"/>
            </a:pPr>
            <a:r>
              <a:rPr lang="en"/>
              <a:t>GDMS Current State Design </a:t>
            </a:r>
            <a:endParaRPr/>
          </a:p>
          <a:p>
            <a:pPr>
              <a:buSzPts val="1100"/>
            </a:pPr>
            <a:endParaRPr/>
          </a:p>
          <a:p>
            <a:pPr>
              <a:buSzPts val="1100"/>
            </a:pPr>
            <a:endParaRPr sz="1600"/>
          </a:p>
        </p:txBody>
      </p:sp>
      <p:sp>
        <p:nvSpPr>
          <p:cNvPr id="281" name="Google Shape;281;p44"/>
          <p:cNvSpPr txBox="1"/>
          <p:nvPr/>
        </p:nvSpPr>
        <p:spPr>
          <a:xfrm>
            <a:off x="52375" y="3294950"/>
            <a:ext cx="4392900" cy="1524490"/>
          </a:xfrm>
          <a:prstGeom prst="rect">
            <a:avLst/>
          </a:prstGeom>
          <a:solidFill>
            <a:srgbClr val="F2F2F2"/>
          </a:solidFill>
          <a:ln w="9525" cap="flat" cmpd="sng">
            <a:solidFill>
              <a:srgbClr val="7F7F7F"/>
            </a:solidFill>
            <a:prstDash val="solid"/>
            <a:round/>
            <a:headEnd type="none" w="sm" len="sm"/>
            <a:tailEnd type="none" w="sm" len="sm"/>
          </a:ln>
        </p:spPr>
        <p:txBody>
          <a:bodyPr spcFirstLastPara="1" wrap="square" lIns="91425" tIns="91425" rIns="91425" bIns="91425" anchor="t" anchorCtr="0">
            <a:spAutoFit/>
          </a:bodyPr>
          <a:lstStyle/>
          <a:p>
            <a:pPr marL="146300" indent="-9144">
              <a:lnSpc>
                <a:spcPct val="80000"/>
              </a:lnSpc>
            </a:pPr>
            <a:r>
              <a:rPr lang="en" sz="800" b="1" u="sng">
                <a:solidFill>
                  <a:schemeClr val="dk1"/>
                </a:solidFill>
              </a:rPr>
              <a:t>Identified Requirements</a:t>
            </a:r>
            <a:endParaRPr sz="800" b="1"/>
          </a:p>
          <a:p>
            <a:pPr marL="146300" indent="-59942">
              <a:buSzPts val="800"/>
              <a:buChar char="●"/>
            </a:pPr>
            <a:r>
              <a:rPr lang="en" sz="800"/>
              <a:t>No direct connection to GDMS - Middleware Integration layer Mulesoft picks up data from GDMS tables when CBP search value is input by the user as “Common Value not Found”</a:t>
            </a:r>
            <a:endParaRPr sz="800"/>
          </a:p>
          <a:p>
            <a:pPr marL="146300" indent="-59942">
              <a:buSzPts val="800"/>
              <a:buChar char="●"/>
            </a:pPr>
            <a:r>
              <a:rPr lang="en" sz="800"/>
              <a:t>Trackwise web services fetches the specified data for grids impacting record types for Audit, QE's and CMCD exception</a:t>
            </a:r>
            <a:endParaRPr sz="800"/>
          </a:p>
          <a:p>
            <a:pPr marL="146300" indent="-59942">
              <a:buSzPts val="800"/>
              <a:buChar char="●"/>
            </a:pPr>
            <a:r>
              <a:rPr lang="en" sz="800"/>
              <a:t>Token based Authentication/Authorization. (Basic Auth for Token generation and then OAuth 2.0 bearer token call for API URL for Session ID)</a:t>
            </a:r>
            <a:endParaRPr sz="800"/>
          </a:p>
          <a:p>
            <a:pPr marL="146300" indent="-59942">
              <a:buSzPts val="800"/>
              <a:buChar char="●"/>
            </a:pPr>
            <a:r>
              <a:rPr lang="en" sz="800"/>
              <a:t>The (2) data fields listed above are required to be populated in TW</a:t>
            </a:r>
            <a:endParaRPr sz="800"/>
          </a:p>
          <a:p>
            <a:pPr>
              <a:spcBef>
                <a:spcPts val="1000"/>
              </a:spcBef>
              <a:spcAft>
                <a:spcPts val="1000"/>
              </a:spcAft>
            </a:pPr>
            <a:endParaRPr sz="800"/>
          </a:p>
        </p:txBody>
      </p:sp>
      <p:sp>
        <p:nvSpPr>
          <p:cNvPr id="282" name="Google Shape;282;p44"/>
          <p:cNvSpPr txBox="1"/>
          <p:nvPr/>
        </p:nvSpPr>
        <p:spPr>
          <a:xfrm>
            <a:off x="4588375" y="3294950"/>
            <a:ext cx="4373700" cy="1391120"/>
          </a:xfrm>
          <a:prstGeom prst="rect">
            <a:avLst/>
          </a:prstGeom>
          <a:solidFill>
            <a:srgbClr val="F2F2F2"/>
          </a:solidFill>
          <a:ln w="9525" cap="flat" cmpd="sng">
            <a:solidFill>
              <a:srgbClr val="7F7F7F"/>
            </a:solidFill>
            <a:prstDash val="solid"/>
            <a:round/>
            <a:headEnd type="none" w="sm" len="sm"/>
            <a:tailEnd type="none" w="sm" len="sm"/>
          </a:ln>
        </p:spPr>
        <p:txBody>
          <a:bodyPr spcFirstLastPara="1" wrap="square" lIns="91425" tIns="91425" rIns="91425" bIns="91425" anchor="t" anchorCtr="0">
            <a:spAutoFit/>
          </a:bodyPr>
          <a:lstStyle/>
          <a:p>
            <a:pPr>
              <a:lnSpc>
                <a:spcPct val="80000"/>
              </a:lnSpc>
            </a:pPr>
            <a:r>
              <a:rPr lang="en" sz="800" b="1" u="sng">
                <a:solidFill>
                  <a:schemeClr val="dk1"/>
                </a:solidFill>
              </a:rPr>
              <a:t>Discussion Items</a:t>
            </a:r>
            <a:endParaRPr sz="800" b="1"/>
          </a:p>
          <a:p>
            <a:pPr marL="146300" indent="-59942">
              <a:buClr>
                <a:schemeClr val="dk1"/>
              </a:buClr>
              <a:buSzPts val="800"/>
              <a:buChar char="●"/>
            </a:pPr>
            <a:r>
              <a:rPr lang="en" sz="800">
                <a:solidFill>
                  <a:schemeClr val="dk1"/>
                </a:solidFill>
              </a:rPr>
              <a:t>GDMS Tables / Views are unknown. Need to identified tables / views that would need to be pulled in </a:t>
            </a:r>
            <a:endParaRPr sz="800">
              <a:solidFill>
                <a:schemeClr val="dk1"/>
              </a:solidFill>
            </a:endParaRPr>
          </a:p>
          <a:p>
            <a:pPr marL="146300" indent="-59942">
              <a:buClr>
                <a:schemeClr val="dk1"/>
              </a:buClr>
              <a:buSzPts val="800"/>
              <a:buChar char="●"/>
            </a:pPr>
            <a:r>
              <a:rPr lang="en" sz="800">
                <a:solidFill>
                  <a:schemeClr val="dk1"/>
                </a:solidFill>
              </a:rPr>
              <a:t>Current Trackwise calls GDMS/Documentum through Java code to incorporate all 3 API calls at once, will Veeva continue with similar approach</a:t>
            </a:r>
            <a:endParaRPr sz="800">
              <a:solidFill>
                <a:schemeClr val="dk1"/>
              </a:solidFill>
            </a:endParaRPr>
          </a:p>
          <a:p>
            <a:pPr marL="146300" indent="-59942">
              <a:buClr>
                <a:schemeClr val="dk1"/>
              </a:buClr>
              <a:buSzPts val="800"/>
              <a:buChar char="●"/>
            </a:pPr>
            <a:r>
              <a:rPr lang="en" sz="800">
                <a:solidFill>
                  <a:schemeClr val="dk1"/>
                </a:solidFill>
              </a:rPr>
              <a:t>Two API calls currently being made for authentication and authorization fetch, potential to streamline the security procedure across the board and have one of JWT or OAuth with one call for token fetch to mitigate the number of API calls</a:t>
            </a:r>
            <a:endParaRPr sz="800">
              <a:solidFill>
                <a:schemeClr val="dk1"/>
              </a:solidFill>
            </a:endParaRPr>
          </a:p>
          <a:p>
            <a:pPr marL="146300" indent="-59942">
              <a:buClr>
                <a:schemeClr val="dk1"/>
              </a:buClr>
              <a:buSzPts val="800"/>
              <a:buChar char="●"/>
            </a:pPr>
            <a:r>
              <a:rPr lang="en" sz="800">
                <a:solidFill>
                  <a:schemeClr val="dk1"/>
                </a:solidFill>
              </a:rPr>
              <a:t>In current state, GDMS is appended to CaseWise data where dropdown includes both fields. </a:t>
            </a:r>
            <a:endParaRPr sz="800">
              <a:solidFill>
                <a:schemeClr val="dk1"/>
              </a:solidFill>
            </a:endParaRPr>
          </a:p>
        </p:txBody>
      </p:sp>
      <p:sp>
        <p:nvSpPr>
          <p:cNvPr id="283" name="Google Shape;283;p44"/>
          <p:cNvSpPr txBox="1"/>
          <p:nvPr/>
        </p:nvSpPr>
        <p:spPr>
          <a:xfrm>
            <a:off x="228600" y="602001"/>
            <a:ext cx="8578500" cy="338524"/>
          </a:xfrm>
          <a:prstGeom prst="rect">
            <a:avLst/>
          </a:prstGeom>
          <a:noFill/>
          <a:ln>
            <a:noFill/>
          </a:ln>
        </p:spPr>
        <p:txBody>
          <a:bodyPr spcFirstLastPara="1" wrap="square" lIns="91425" tIns="91425" rIns="91425" bIns="91425" anchor="t" anchorCtr="0">
            <a:spAutoFit/>
          </a:bodyPr>
          <a:lstStyle/>
          <a:p>
            <a:r>
              <a:rPr lang="en" sz="1000"/>
              <a:t>Wildcard search to populate in business processes (similar to Casewise) for Issue Taxonomy Grids on the MQA Observations Record Type</a:t>
            </a:r>
            <a:endParaRPr sz="1500"/>
          </a:p>
        </p:txBody>
      </p:sp>
      <p:sp>
        <p:nvSpPr>
          <p:cNvPr id="284" name="Google Shape;284;p44"/>
          <p:cNvSpPr/>
          <p:nvPr/>
        </p:nvSpPr>
        <p:spPr>
          <a:xfrm>
            <a:off x="158025" y="1398850"/>
            <a:ext cx="1156200" cy="816300"/>
          </a:xfrm>
          <a:prstGeom prst="roundRect">
            <a:avLst>
              <a:gd name="adj" fmla="val 16667"/>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b="1"/>
              <a:t>GDMS</a:t>
            </a:r>
            <a:endParaRPr b="1"/>
          </a:p>
        </p:txBody>
      </p:sp>
      <p:sp>
        <p:nvSpPr>
          <p:cNvPr id="285" name="Google Shape;285;p44"/>
          <p:cNvSpPr txBox="1"/>
          <p:nvPr/>
        </p:nvSpPr>
        <p:spPr>
          <a:xfrm>
            <a:off x="58404" y="2314736"/>
            <a:ext cx="6954610" cy="1046410"/>
          </a:xfrm>
          <a:prstGeom prst="rect">
            <a:avLst/>
          </a:prstGeom>
          <a:noFill/>
          <a:ln>
            <a:noFill/>
          </a:ln>
        </p:spPr>
        <p:txBody>
          <a:bodyPr spcFirstLastPara="1" wrap="square" lIns="91425" tIns="91425" rIns="91425" bIns="91425" anchor="t" anchorCtr="0">
            <a:spAutoFit/>
          </a:bodyPr>
          <a:lstStyle/>
          <a:p>
            <a:pPr>
              <a:buClr>
                <a:schemeClr val="dk1"/>
              </a:buClr>
              <a:buSzPts val="1100"/>
            </a:pPr>
            <a:endParaRPr sz="800" b="1">
              <a:solidFill>
                <a:srgbClr val="980000"/>
              </a:solidFill>
            </a:endParaRPr>
          </a:p>
          <a:p>
            <a:pPr>
              <a:buClr>
                <a:schemeClr val="dk1"/>
              </a:buClr>
              <a:buSzPts val="1100"/>
            </a:pPr>
            <a:r>
              <a:rPr lang="en" sz="800">
                <a:solidFill>
                  <a:schemeClr val="dk1"/>
                </a:solidFill>
              </a:rPr>
              <a:t>GDMS DB is connected with Mulesoft middleware integration layer through Documentum (Content Management Platform), to which API calls are being made to fetch required details: </a:t>
            </a:r>
            <a:endParaRPr sz="800">
              <a:solidFill>
                <a:schemeClr val="dk1"/>
              </a:solidFill>
            </a:endParaRPr>
          </a:p>
          <a:p>
            <a:pPr>
              <a:buClr>
                <a:schemeClr val="dk1"/>
              </a:buClr>
              <a:buSzPts val="1100"/>
            </a:pPr>
            <a:r>
              <a:rPr lang="en" sz="800" b="1">
                <a:solidFill>
                  <a:schemeClr val="dk1"/>
                </a:solidFill>
              </a:rPr>
              <a:t>2) Token Url: </a:t>
            </a:r>
            <a:r>
              <a:rPr lang="en" sz="800">
                <a:solidFill>
                  <a:schemeClr val="dk1"/>
                </a:solidFill>
              </a:rPr>
              <a:t>https://prodfederate.pfizer.com/as/token.oauth2?grant_type=client_credentials</a:t>
            </a:r>
            <a:endParaRPr sz="800">
              <a:solidFill>
                <a:schemeClr val="dk1"/>
              </a:solidFill>
            </a:endParaRPr>
          </a:p>
          <a:p>
            <a:pPr>
              <a:buClr>
                <a:schemeClr val="dk1"/>
              </a:buClr>
              <a:buSzPts val="1100"/>
            </a:pPr>
            <a:r>
              <a:rPr lang="en" sz="800" b="1">
                <a:solidFill>
                  <a:schemeClr val="dk1"/>
                </a:solidFill>
              </a:rPr>
              <a:t>3) API Url: </a:t>
            </a:r>
            <a:r>
              <a:rPr lang="en" sz="800">
                <a:solidFill>
                  <a:schemeClr val="dk1"/>
                </a:solidFill>
              </a:rPr>
              <a:t>https://muleapi-ent-amer.pfizer.com/cara-api-v1/cararest/services/context/login?repository=gdms</a:t>
            </a:r>
            <a:endParaRPr sz="800">
              <a:solidFill>
                <a:schemeClr val="dk1"/>
              </a:solidFill>
            </a:endParaRPr>
          </a:p>
          <a:p>
            <a:pPr>
              <a:buClr>
                <a:schemeClr val="dk1"/>
              </a:buClr>
              <a:buSzPts val="1100"/>
            </a:pPr>
            <a:r>
              <a:rPr lang="en" sz="800" b="1">
                <a:solidFill>
                  <a:schemeClr val="dk1"/>
                </a:solidFill>
              </a:rPr>
              <a:t>4) Query Url: </a:t>
            </a:r>
            <a:r>
              <a:rPr lang="en" sz="800">
                <a:solidFill>
                  <a:schemeClr val="dk1"/>
                </a:solidFill>
              </a:rPr>
              <a:t>https://muleapi-ent-amer.pfizer.com/cara-api-v1/cararest/services/tools/getqueryresults/gdms</a:t>
            </a:r>
            <a:endParaRPr sz="800">
              <a:solidFill>
                <a:schemeClr val="dk1"/>
              </a:solidFill>
            </a:endParaRPr>
          </a:p>
          <a:p>
            <a:endParaRPr sz="800" b="1">
              <a:solidFill>
                <a:srgbClr val="980000"/>
              </a:solidFill>
            </a:endParaRPr>
          </a:p>
        </p:txBody>
      </p:sp>
      <p:sp>
        <p:nvSpPr>
          <p:cNvPr id="286" name="Google Shape;286;p44"/>
          <p:cNvSpPr txBox="1"/>
          <p:nvPr/>
        </p:nvSpPr>
        <p:spPr>
          <a:xfrm>
            <a:off x="5994600" y="1326439"/>
            <a:ext cx="1347000" cy="307746"/>
          </a:xfrm>
          <a:prstGeom prst="rect">
            <a:avLst/>
          </a:prstGeom>
          <a:noFill/>
          <a:ln>
            <a:noFill/>
          </a:ln>
        </p:spPr>
        <p:txBody>
          <a:bodyPr spcFirstLastPara="1" wrap="square" lIns="91425" tIns="91425" rIns="91425" bIns="91425" anchor="t" anchorCtr="0">
            <a:spAutoFit/>
          </a:bodyPr>
          <a:lstStyle/>
          <a:p>
            <a:pPr algn="ctr"/>
            <a:r>
              <a:rPr lang="en" sz="800"/>
              <a:t>Pull from TW</a:t>
            </a:r>
            <a:endParaRPr sz="800"/>
          </a:p>
        </p:txBody>
      </p:sp>
      <p:pic>
        <p:nvPicPr>
          <p:cNvPr id="287" name="Google Shape;287;p44"/>
          <p:cNvPicPr preferRelativeResize="0"/>
          <p:nvPr/>
        </p:nvPicPr>
        <p:blipFill rotWithShape="1">
          <a:blip r:embed="rId3">
            <a:alphaModFix/>
          </a:blip>
          <a:srcRect l="28078" t="43202" b="26302"/>
          <a:stretch/>
        </p:blipFill>
        <p:spPr>
          <a:xfrm>
            <a:off x="7302738" y="1502326"/>
            <a:ext cx="1437150" cy="609350"/>
          </a:xfrm>
          <a:prstGeom prst="rect">
            <a:avLst/>
          </a:prstGeom>
          <a:noFill/>
          <a:ln w="9525" cap="flat" cmpd="sng">
            <a:solidFill>
              <a:schemeClr val="dk1"/>
            </a:solidFill>
            <a:prstDash val="solid"/>
            <a:round/>
            <a:headEnd type="none" w="sm" len="sm"/>
            <a:tailEnd type="none" w="sm" len="sm"/>
          </a:ln>
        </p:spPr>
      </p:pic>
      <p:sp>
        <p:nvSpPr>
          <p:cNvPr id="288" name="Google Shape;288;p44"/>
          <p:cNvSpPr/>
          <p:nvPr/>
        </p:nvSpPr>
        <p:spPr>
          <a:xfrm>
            <a:off x="7012988" y="1482088"/>
            <a:ext cx="205800" cy="192600"/>
          </a:xfrm>
          <a:prstGeom prst="ellipse">
            <a:avLst/>
          </a:prstGeom>
          <a:solidFill>
            <a:srgbClr val="434343"/>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algn="ctr"/>
            <a:r>
              <a:rPr lang="en">
                <a:solidFill>
                  <a:schemeClr val="lt1"/>
                </a:solidFill>
              </a:rPr>
              <a:t>1</a:t>
            </a:r>
            <a:endParaRPr>
              <a:solidFill>
                <a:schemeClr val="lt1"/>
              </a:solidFill>
            </a:endParaRPr>
          </a:p>
        </p:txBody>
      </p:sp>
      <p:sp>
        <p:nvSpPr>
          <p:cNvPr id="289" name="Google Shape;289;p44"/>
          <p:cNvSpPr txBox="1"/>
          <p:nvPr/>
        </p:nvSpPr>
        <p:spPr>
          <a:xfrm>
            <a:off x="7218799" y="1970626"/>
            <a:ext cx="1783800" cy="1031021"/>
          </a:xfrm>
          <a:prstGeom prst="rect">
            <a:avLst/>
          </a:prstGeom>
          <a:noFill/>
          <a:ln>
            <a:noFill/>
          </a:ln>
        </p:spPr>
        <p:txBody>
          <a:bodyPr spcFirstLastPara="1" wrap="square" lIns="91425" tIns="91425" rIns="91425" bIns="91425" anchor="t" anchorCtr="0">
            <a:spAutoFit/>
          </a:bodyPr>
          <a:lstStyle/>
          <a:p>
            <a:endParaRPr sz="700" b="1"/>
          </a:p>
          <a:p>
            <a:r>
              <a:rPr lang="en" sz="800" b="1"/>
              <a:t>GDMS Data is returned back to Mulesoft and back to TW:</a:t>
            </a:r>
            <a:endParaRPr sz="800" b="1"/>
          </a:p>
          <a:p>
            <a:pPr marL="137156" indent="-50799">
              <a:buSzPts val="800"/>
              <a:buChar char="●"/>
            </a:pPr>
            <a:r>
              <a:rPr lang="en" sz="800"/>
              <a:t>Business Process Search</a:t>
            </a:r>
            <a:endParaRPr sz="800"/>
          </a:p>
          <a:p>
            <a:endParaRPr sz="800"/>
          </a:p>
          <a:p>
            <a:r>
              <a:rPr lang="en" sz="800" i="1"/>
              <a:t>*The fields from GDMS are suffixed with “- GDMS”.</a:t>
            </a:r>
            <a:endParaRPr sz="800" i="1"/>
          </a:p>
        </p:txBody>
      </p:sp>
      <p:sp>
        <p:nvSpPr>
          <p:cNvPr id="290" name="Google Shape;290;p44"/>
          <p:cNvSpPr txBox="1"/>
          <p:nvPr/>
        </p:nvSpPr>
        <p:spPr>
          <a:xfrm>
            <a:off x="4588363" y="965226"/>
            <a:ext cx="2252700" cy="430857"/>
          </a:xfrm>
          <a:prstGeom prst="rect">
            <a:avLst/>
          </a:prstGeom>
          <a:noFill/>
          <a:ln>
            <a:noFill/>
          </a:ln>
        </p:spPr>
        <p:txBody>
          <a:bodyPr spcFirstLastPara="1" wrap="square" lIns="91425" tIns="91425" rIns="91425" bIns="91425" anchor="t" anchorCtr="0">
            <a:spAutoFit/>
          </a:bodyPr>
          <a:lstStyle/>
          <a:p>
            <a:r>
              <a:rPr lang="en" sz="800"/>
              <a:t>Call made to OAuth provider (Token URL) with credentials</a:t>
            </a:r>
            <a:endParaRPr sz="800"/>
          </a:p>
        </p:txBody>
      </p:sp>
      <p:sp>
        <p:nvSpPr>
          <p:cNvPr id="291" name="Google Shape;291;p44"/>
          <p:cNvSpPr/>
          <p:nvPr/>
        </p:nvSpPr>
        <p:spPr>
          <a:xfrm>
            <a:off x="4035962" y="1482100"/>
            <a:ext cx="205800" cy="192600"/>
          </a:xfrm>
          <a:prstGeom prst="ellipse">
            <a:avLst/>
          </a:prstGeom>
          <a:solidFill>
            <a:srgbClr val="434343"/>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algn="ctr"/>
            <a:r>
              <a:rPr lang="en">
                <a:solidFill>
                  <a:schemeClr val="lt1"/>
                </a:solidFill>
              </a:rPr>
              <a:t>3</a:t>
            </a:r>
            <a:endParaRPr>
              <a:solidFill>
                <a:schemeClr val="lt1"/>
              </a:solidFill>
            </a:endParaRPr>
          </a:p>
        </p:txBody>
      </p:sp>
      <p:sp>
        <p:nvSpPr>
          <p:cNvPr id="292" name="Google Shape;292;p44"/>
          <p:cNvSpPr txBox="1"/>
          <p:nvPr/>
        </p:nvSpPr>
        <p:spPr>
          <a:xfrm>
            <a:off x="2277027" y="944815"/>
            <a:ext cx="2454000" cy="553968"/>
          </a:xfrm>
          <a:prstGeom prst="rect">
            <a:avLst/>
          </a:prstGeom>
          <a:noFill/>
          <a:ln>
            <a:noFill/>
          </a:ln>
        </p:spPr>
        <p:txBody>
          <a:bodyPr spcFirstLastPara="1" wrap="square" lIns="91425" tIns="91425" rIns="91425" bIns="91425" anchor="t" anchorCtr="0">
            <a:spAutoFit/>
          </a:bodyPr>
          <a:lstStyle/>
          <a:p>
            <a:r>
              <a:rPr lang="en" sz="800"/>
              <a:t>Call made to API URL with generated token in step 2 and gives back generated session ID for connection</a:t>
            </a:r>
            <a:endParaRPr sz="800"/>
          </a:p>
        </p:txBody>
      </p:sp>
      <p:sp>
        <p:nvSpPr>
          <p:cNvPr id="293" name="Google Shape;293;p44"/>
          <p:cNvSpPr txBox="1"/>
          <p:nvPr/>
        </p:nvSpPr>
        <p:spPr>
          <a:xfrm>
            <a:off x="3852663" y="2274889"/>
            <a:ext cx="1257300" cy="292357"/>
          </a:xfrm>
          <a:prstGeom prst="rect">
            <a:avLst/>
          </a:prstGeom>
          <a:noFill/>
          <a:ln>
            <a:noFill/>
          </a:ln>
        </p:spPr>
        <p:txBody>
          <a:bodyPr spcFirstLastPara="1" wrap="square" lIns="91425" tIns="91425" rIns="91425" bIns="91425" anchor="t" anchorCtr="0">
            <a:spAutoFit/>
          </a:bodyPr>
          <a:lstStyle/>
          <a:p>
            <a:endParaRPr sz="700" b="1"/>
          </a:p>
        </p:txBody>
      </p:sp>
      <p:sp>
        <p:nvSpPr>
          <p:cNvPr id="294" name="Google Shape;294;p44"/>
          <p:cNvSpPr/>
          <p:nvPr/>
        </p:nvSpPr>
        <p:spPr>
          <a:xfrm>
            <a:off x="3502750" y="1482088"/>
            <a:ext cx="205800" cy="192600"/>
          </a:xfrm>
          <a:prstGeom prst="ellipse">
            <a:avLst/>
          </a:prstGeom>
          <a:solidFill>
            <a:srgbClr val="434343"/>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algn="ctr"/>
            <a:r>
              <a:rPr lang="en">
                <a:solidFill>
                  <a:schemeClr val="lt1"/>
                </a:solidFill>
              </a:rPr>
              <a:t>4</a:t>
            </a:r>
            <a:endParaRPr>
              <a:solidFill>
                <a:schemeClr val="lt1"/>
              </a:solidFill>
            </a:endParaRPr>
          </a:p>
        </p:txBody>
      </p:sp>
      <p:sp>
        <p:nvSpPr>
          <p:cNvPr id="295" name="Google Shape;295;p44"/>
          <p:cNvSpPr txBox="1"/>
          <p:nvPr/>
        </p:nvSpPr>
        <p:spPr>
          <a:xfrm>
            <a:off x="122453" y="934525"/>
            <a:ext cx="2016300" cy="553968"/>
          </a:xfrm>
          <a:prstGeom prst="rect">
            <a:avLst/>
          </a:prstGeom>
          <a:noFill/>
          <a:ln>
            <a:noFill/>
          </a:ln>
        </p:spPr>
        <p:txBody>
          <a:bodyPr spcFirstLastPara="1" wrap="square" lIns="91425" tIns="91425" rIns="91425" bIns="91425" anchor="t" anchorCtr="0">
            <a:spAutoFit/>
          </a:bodyPr>
          <a:lstStyle/>
          <a:p>
            <a:r>
              <a:rPr lang="en" sz="800"/>
              <a:t>Call is made with token and session ID through </a:t>
            </a:r>
            <a:r>
              <a:rPr lang="en" sz="800" b="1"/>
              <a:t>CARA API</a:t>
            </a:r>
            <a:r>
              <a:rPr lang="en" sz="800"/>
              <a:t> to Documentum to Query GDMS API </a:t>
            </a:r>
            <a:endParaRPr sz="800"/>
          </a:p>
        </p:txBody>
      </p:sp>
      <p:sp>
        <p:nvSpPr>
          <p:cNvPr id="296" name="Google Shape;296;p44"/>
          <p:cNvSpPr/>
          <p:nvPr/>
        </p:nvSpPr>
        <p:spPr>
          <a:xfrm>
            <a:off x="1554925" y="1710688"/>
            <a:ext cx="205800" cy="192600"/>
          </a:xfrm>
          <a:prstGeom prst="ellipse">
            <a:avLst/>
          </a:prstGeom>
          <a:solidFill>
            <a:srgbClr val="434343"/>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algn="ctr"/>
            <a:r>
              <a:rPr lang="en">
                <a:solidFill>
                  <a:schemeClr val="lt1"/>
                </a:solidFill>
              </a:rPr>
              <a:t>5</a:t>
            </a:r>
            <a:endParaRPr>
              <a:solidFill>
                <a:schemeClr val="lt1"/>
              </a:solidFill>
            </a:endParaRPr>
          </a:p>
        </p:txBody>
      </p:sp>
      <p:sp>
        <p:nvSpPr>
          <p:cNvPr id="297" name="Google Shape;297;p44"/>
          <p:cNvSpPr/>
          <p:nvPr/>
        </p:nvSpPr>
        <p:spPr>
          <a:xfrm>
            <a:off x="3831425" y="1878488"/>
            <a:ext cx="205800" cy="192600"/>
          </a:xfrm>
          <a:prstGeom prst="ellipse">
            <a:avLst/>
          </a:prstGeom>
          <a:solidFill>
            <a:srgbClr val="434343"/>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algn="ctr"/>
            <a:r>
              <a:rPr lang="en">
                <a:solidFill>
                  <a:schemeClr val="lt1"/>
                </a:solidFill>
              </a:rPr>
              <a:t>6</a:t>
            </a:r>
            <a:endParaRPr>
              <a:solidFill>
                <a:schemeClr val="lt1"/>
              </a:solidFill>
            </a:endParaRPr>
          </a:p>
        </p:txBody>
      </p:sp>
      <p:pic>
        <p:nvPicPr>
          <p:cNvPr id="298" name="Google Shape;298;p44"/>
          <p:cNvPicPr preferRelativeResize="0"/>
          <p:nvPr/>
        </p:nvPicPr>
        <p:blipFill>
          <a:blip r:embed="rId4">
            <a:alphaModFix/>
          </a:blip>
          <a:stretch>
            <a:fillRect/>
          </a:stretch>
        </p:blipFill>
        <p:spPr>
          <a:xfrm>
            <a:off x="4856736" y="1450759"/>
            <a:ext cx="1303396" cy="712482"/>
          </a:xfrm>
          <a:prstGeom prst="rect">
            <a:avLst/>
          </a:prstGeom>
          <a:noFill/>
          <a:ln w="9525" cap="flat" cmpd="sng">
            <a:solidFill>
              <a:schemeClr val="dk1"/>
            </a:solidFill>
            <a:prstDash val="solid"/>
            <a:round/>
            <a:headEnd type="none" w="sm" len="sm"/>
            <a:tailEnd type="none" w="sm" len="sm"/>
          </a:ln>
        </p:spPr>
      </p:pic>
      <p:pic>
        <p:nvPicPr>
          <p:cNvPr id="299" name="Google Shape;299;p44"/>
          <p:cNvPicPr preferRelativeResize="0"/>
          <p:nvPr/>
        </p:nvPicPr>
        <p:blipFill>
          <a:blip r:embed="rId5">
            <a:alphaModFix/>
          </a:blip>
          <a:stretch>
            <a:fillRect/>
          </a:stretch>
        </p:blipFill>
        <p:spPr>
          <a:xfrm>
            <a:off x="450217" y="1438246"/>
            <a:ext cx="576944" cy="274865"/>
          </a:xfrm>
          <a:prstGeom prst="rect">
            <a:avLst/>
          </a:prstGeom>
          <a:noFill/>
          <a:ln w="9525" cap="flat" cmpd="sng">
            <a:solidFill>
              <a:schemeClr val="dk1"/>
            </a:solidFill>
            <a:prstDash val="solid"/>
            <a:round/>
            <a:headEnd type="none" w="sm" len="sm"/>
            <a:tailEnd type="none" w="sm" len="sm"/>
          </a:ln>
        </p:spPr>
      </p:pic>
      <p:sp>
        <p:nvSpPr>
          <p:cNvPr id="300" name="Google Shape;300;p44"/>
          <p:cNvSpPr/>
          <p:nvPr/>
        </p:nvSpPr>
        <p:spPr>
          <a:xfrm>
            <a:off x="4569175" y="1482100"/>
            <a:ext cx="205800" cy="192600"/>
          </a:xfrm>
          <a:prstGeom prst="ellipse">
            <a:avLst/>
          </a:prstGeom>
          <a:solidFill>
            <a:srgbClr val="434343"/>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algn="ctr"/>
            <a:r>
              <a:rPr lang="en">
                <a:solidFill>
                  <a:schemeClr val="lt1"/>
                </a:solidFill>
              </a:rPr>
              <a:t>2</a:t>
            </a:r>
            <a:endParaRPr>
              <a:solidFill>
                <a:schemeClr val="lt1"/>
              </a:solidFill>
            </a:endParaRPr>
          </a:p>
        </p:txBody>
      </p:sp>
      <p:sp>
        <p:nvSpPr>
          <p:cNvPr id="301" name="Google Shape;301;p44"/>
          <p:cNvSpPr/>
          <p:nvPr/>
        </p:nvSpPr>
        <p:spPr>
          <a:xfrm>
            <a:off x="6554425" y="1863088"/>
            <a:ext cx="205800" cy="192600"/>
          </a:xfrm>
          <a:prstGeom prst="ellipse">
            <a:avLst/>
          </a:prstGeom>
          <a:solidFill>
            <a:srgbClr val="434343"/>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algn="ctr"/>
            <a:r>
              <a:rPr lang="en">
                <a:solidFill>
                  <a:schemeClr val="lt1"/>
                </a:solidFill>
              </a:rPr>
              <a:t>7</a:t>
            </a:r>
            <a:endParaRPr>
              <a:solidFill>
                <a:schemeClr val="lt1"/>
              </a:solidFill>
            </a:endParaRPr>
          </a:p>
        </p:txBody>
      </p:sp>
      <p:pic>
        <p:nvPicPr>
          <p:cNvPr id="302" name="Google Shape;302;p44"/>
          <p:cNvPicPr preferRelativeResize="0"/>
          <p:nvPr/>
        </p:nvPicPr>
        <p:blipFill rotWithShape="1">
          <a:blip r:embed="rId6">
            <a:alphaModFix/>
          </a:blip>
          <a:srcRect t="23954" b="28460"/>
          <a:stretch/>
        </p:blipFill>
        <p:spPr>
          <a:xfrm>
            <a:off x="5134301" y="1398850"/>
            <a:ext cx="748175" cy="192600"/>
          </a:xfrm>
          <a:prstGeom prst="rect">
            <a:avLst/>
          </a:prstGeom>
          <a:noFill/>
          <a:ln>
            <a:noFill/>
          </a:ln>
        </p:spPr>
      </p:pic>
      <p:sp>
        <p:nvSpPr>
          <p:cNvPr id="303" name="Google Shape;303;p44"/>
          <p:cNvSpPr txBox="1"/>
          <p:nvPr/>
        </p:nvSpPr>
        <p:spPr>
          <a:xfrm>
            <a:off x="1961200" y="2125150"/>
            <a:ext cx="2694000" cy="430857"/>
          </a:xfrm>
          <a:prstGeom prst="rect">
            <a:avLst/>
          </a:prstGeom>
          <a:noFill/>
          <a:ln>
            <a:noFill/>
          </a:ln>
        </p:spPr>
        <p:txBody>
          <a:bodyPr spcFirstLastPara="1" wrap="square" lIns="91425" tIns="91425" rIns="91425" bIns="91425" anchor="t" anchorCtr="0">
            <a:spAutoFit/>
          </a:bodyPr>
          <a:lstStyle/>
          <a:p>
            <a:r>
              <a:rPr lang="en" sz="800"/>
              <a:t>API returns the respective fields for GDMS </a:t>
            </a:r>
            <a:r>
              <a:rPr lang="en" sz="800">
                <a:solidFill>
                  <a:schemeClr val="dk1"/>
                </a:solidFill>
              </a:rPr>
              <a:t>and response data sent back to middleware</a:t>
            </a:r>
            <a:endParaRPr sz="800" i="1">
              <a:solidFill>
                <a:schemeClr val="dk1"/>
              </a:solidFill>
            </a:endParaRPr>
          </a:p>
        </p:txBody>
      </p:sp>
      <p:sp>
        <p:nvSpPr>
          <p:cNvPr id="304" name="Google Shape;304;p44"/>
          <p:cNvSpPr txBox="1"/>
          <p:nvPr/>
        </p:nvSpPr>
        <p:spPr>
          <a:xfrm>
            <a:off x="4736450" y="2125150"/>
            <a:ext cx="2300400" cy="307746"/>
          </a:xfrm>
          <a:prstGeom prst="rect">
            <a:avLst/>
          </a:prstGeom>
          <a:noFill/>
          <a:ln>
            <a:noFill/>
          </a:ln>
        </p:spPr>
        <p:txBody>
          <a:bodyPr spcFirstLastPara="1" wrap="square" lIns="91425" tIns="91425" rIns="91425" bIns="91425" anchor="t" anchorCtr="0">
            <a:spAutoFit/>
          </a:bodyPr>
          <a:lstStyle/>
          <a:p>
            <a:r>
              <a:rPr lang="en" sz="800"/>
              <a:t>MuleSoft will push GDMS data into TW</a:t>
            </a:r>
            <a:endParaRPr sz="800" i="1"/>
          </a:p>
        </p:txBody>
      </p:sp>
      <p:sp>
        <p:nvSpPr>
          <p:cNvPr id="2" name="TextBox 1">
            <a:extLst>
              <a:ext uri="{FF2B5EF4-FFF2-40B4-BE49-F238E27FC236}">
                <a16:creationId xmlns:a16="http://schemas.microsoft.com/office/drawing/2014/main" id="{AB133118-DA0D-4D30-B34F-EF0FCC870D99}"/>
              </a:ext>
            </a:extLst>
          </p:cNvPr>
          <p:cNvSpPr txBox="1"/>
          <p:nvPr/>
        </p:nvSpPr>
        <p:spPr>
          <a:xfrm>
            <a:off x="1835604" y="1577067"/>
            <a:ext cx="689882" cy="500137"/>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b="1"/>
              <a:t>Cara</a:t>
            </a:r>
            <a:endParaRPr lang="en-US" b="1">
              <a:cs typeface="Arial"/>
            </a:endParaRPr>
          </a:p>
          <a:p>
            <a:r>
              <a:rPr lang="en-US" b="1"/>
              <a:t>REST </a:t>
            </a:r>
            <a:endParaRPr lang="en-US" b="1">
              <a:cs typeface="Arial"/>
            </a:endParaRPr>
          </a:p>
        </p:txBody>
      </p:sp>
      <p:pic>
        <p:nvPicPr>
          <p:cNvPr id="3" name="Picture 3" descr="Icon&#10;&#10;Description automatically generated">
            <a:extLst>
              <a:ext uri="{FF2B5EF4-FFF2-40B4-BE49-F238E27FC236}">
                <a16:creationId xmlns:a16="http://schemas.microsoft.com/office/drawing/2014/main" id="{B2178836-2990-415E-AE3F-6C0C4BC9EE64}"/>
              </a:ext>
            </a:extLst>
          </p:cNvPr>
          <p:cNvPicPr>
            <a:picLocks noChangeAspect="1"/>
          </p:cNvPicPr>
          <p:nvPr/>
        </p:nvPicPr>
        <p:blipFill rotWithShape="1">
          <a:blip r:embed="rId7"/>
          <a:srcRect l="15018" t="11180" r="13187" b="17687"/>
          <a:stretch/>
        </p:blipFill>
        <p:spPr>
          <a:xfrm>
            <a:off x="2425473" y="1400654"/>
            <a:ext cx="727984" cy="776492"/>
          </a:xfrm>
          <a:prstGeom prst="rect">
            <a:avLst/>
          </a:prstGeom>
          <a:ln>
            <a:solidFill>
              <a:schemeClr val="tx1"/>
            </a:solidFill>
          </a:ln>
        </p:spPr>
      </p:pic>
    </p:spTree>
    <p:extLst>
      <p:ext uri="{BB962C8B-B14F-4D97-AF65-F5344CB8AC3E}">
        <p14:creationId xmlns:p14="http://schemas.microsoft.com/office/powerpoint/2010/main" val="23902628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cxnSp>
        <p:nvCxnSpPr>
          <p:cNvPr id="347" name="Google Shape;347;p46"/>
          <p:cNvCxnSpPr/>
          <p:nvPr/>
        </p:nvCxnSpPr>
        <p:spPr>
          <a:xfrm>
            <a:off x="2754778" y="1745725"/>
            <a:ext cx="2996100" cy="0"/>
          </a:xfrm>
          <a:prstGeom prst="straightConnector1">
            <a:avLst/>
          </a:prstGeom>
          <a:noFill/>
          <a:ln w="9525" cap="flat" cmpd="sng">
            <a:solidFill>
              <a:schemeClr val="dk1"/>
            </a:solidFill>
            <a:prstDash val="solid"/>
            <a:round/>
            <a:headEnd type="none" w="med" len="med"/>
            <a:tailEnd type="triangle" w="med" len="med"/>
          </a:ln>
        </p:spPr>
      </p:cxnSp>
      <p:sp>
        <p:nvSpPr>
          <p:cNvPr id="348" name="Google Shape;348;p46"/>
          <p:cNvSpPr txBox="1">
            <a:spLocks noGrp="1"/>
          </p:cNvSpPr>
          <p:nvPr>
            <p:ph type="title"/>
          </p:nvPr>
        </p:nvSpPr>
        <p:spPr>
          <a:xfrm>
            <a:off x="335186" y="363474"/>
            <a:ext cx="8472000" cy="637800"/>
          </a:xfrm>
          <a:prstGeom prst="rect">
            <a:avLst/>
          </a:prstGeom>
          <a:noFill/>
          <a:ln>
            <a:noFill/>
          </a:ln>
        </p:spPr>
        <p:txBody>
          <a:bodyPr spcFirstLastPara="1" wrap="square" lIns="0" tIns="34275" rIns="0" bIns="34275" anchor="t" anchorCtr="0">
            <a:noAutofit/>
          </a:bodyPr>
          <a:lstStyle/>
          <a:p>
            <a:pPr marL="0" lvl="0" indent="0" algn="l" rtl="0">
              <a:lnSpc>
                <a:spcPct val="85000"/>
              </a:lnSpc>
              <a:spcBef>
                <a:spcPts val="0"/>
              </a:spcBef>
              <a:spcAft>
                <a:spcPts val="0"/>
              </a:spcAft>
              <a:buClr>
                <a:schemeClr val="dk1"/>
              </a:buClr>
              <a:buSzPts val="1100"/>
              <a:buFont typeface="Arial"/>
              <a:buNone/>
            </a:pPr>
            <a:r>
              <a:rPr lang="en"/>
              <a:t>CEP Current State Design </a:t>
            </a:r>
            <a:endParaRPr/>
          </a:p>
          <a:p>
            <a:pPr marL="0" lvl="0" indent="0" algn="l" rtl="0">
              <a:lnSpc>
                <a:spcPct val="85000"/>
              </a:lnSpc>
              <a:spcBef>
                <a:spcPts val="0"/>
              </a:spcBef>
              <a:spcAft>
                <a:spcPts val="0"/>
              </a:spcAft>
              <a:buClr>
                <a:schemeClr val="dk1"/>
              </a:buClr>
              <a:buSzPts val="1100"/>
              <a:buFont typeface="Arial"/>
              <a:buNone/>
            </a:pPr>
            <a:endParaRPr/>
          </a:p>
          <a:p>
            <a:pPr marL="0" lvl="0" indent="0" algn="l" rtl="0">
              <a:lnSpc>
                <a:spcPct val="85000"/>
              </a:lnSpc>
              <a:spcBef>
                <a:spcPts val="0"/>
              </a:spcBef>
              <a:spcAft>
                <a:spcPts val="0"/>
              </a:spcAft>
              <a:buClr>
                <a:schemeClr val="dk1"/>
              </a:buClr>
              <a:buSzPts val="1100"/>
              <a:buFont typeface="Arial"/>
              <a:buNone/>
            </a:pPr>
            <a:endParaRPr sz="1600"/>
          </a:p>
        </p:txBody>
      </p:sp>
      <p:sp>
        <p:nvSpPr>
          <p:cNvPr id="349" name="Google Shape;349;p46"/>
          <p:cNvSpPr txBox="1"/>
          <p:nvPr/>
        </p:nvSpPr>
        <p:spPr>
          <a:xfrm>
            <a:off x="310725" y="3605550"/>
            <a:ext cx="4159800" cy="800400"/>
          </a:xfrm>
          <a:prstGeom prst="rect">
            <a:avLst/>
          </a:prstGeom>
          <a:solidFill>
            <a:srgbClr val="F2F2F2"/>
          </a:solidFill>
          <a:ln w="9525" cap="flat" cmpd="sng">
            <a:solidFill>
              <a:srgbClr val="7F7F7F"/>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800" b="1" u="sng">
                <a:solidFill>
                  <a:schemeClr val="dk1"/>
                </a:solidFill>
              </a:rPr>
              <a:t>Identified Requirements</a:t>
            </a:r>
            <a:endParaRPr sz="800" b="1" u="sng">
              <a:solidFill>
                <a:schemeClr val="dk1"/>
              </a:solidFill>
            </a:endParaRPr>
          </a:p>
          <a:p>
            <a:pPr marL="146304" lvl="0" indent="-59944" algn="l" rtl="0">
              <a:spcBef>
                <a:spcPts val="0"/>
              </a:spcBef>
              <a:spcAft>
                <a:spcPts val="0"/>
              </a:spcAft>
              <a:buClr>
                <a:schemeClr val="dk1"/>
              </a:buClr>
              <a:buSzPts val="800"/>
              <a:buChar char="●"/>
            </a:pPr>
            <a:r>
              <a:rPr lang="en" sz="800">
                <a:solidFill>
                  <a:schemeClr val="dk1"/>
                </a:solidFill>
              </a:rPr>
              <a:t>CEP data is populated in real time after CEP ID is entered Under operation "getImpactedCEP" and query name "IMPACTED_CEP_QUERY"</a:t>
            </a:r>
            <a:endParaRPr sz="800">
              <a:solidFill>
                <a:schemeClr val="dk1"/>
              </a:solidFill>
            </a:endParaRPr>
          </a:p>
          <a:p>
            <a:pPr marL="146304" lvl="0" indent="-59944" algn="l" rtl="0">
              <a:spcBef>
                <a:spcPts val="0"/>
              </a:spcBef>
              <a:spcAft>
                <a:spcPts val="0"/>
              </a:spcAft>
              <a:buClr>
                <a:schemeClr val="dk1"/>
              </a:buClr>
              <a:buSzPts val="800"/>
              <a:buChar char="●"/>
            </a:pPr>
            <a:r>
              <a:rPr lang="en" sz="800">
                <a:solidFill>
                  <a:schemeClr val="dk1"/>
                </a:solidFill>
              </a:rPr>
              <a:t>The (6) data fields listed above are required to be populated in Veeva from the CEP</a:t>
            </a:r>
            <a:endParaRPr sz="800">
              <a:solidFill>
                <a:schemeClr val="dk1"/>
              </a:solidFill>
            </a:endParaRPr>
          </a:p>
          <a:p>
            <a:pPr marL="146304" lvl="0" indent="-59944" algn="l" rtl="0">
              <a:spcBef>
                <a:spcPts val="0"/>
              </a:spcBef>
              <a:spcAft>
                <a:spcPts val="0"/>
              </a:spcAft>
              <a:buClr>
                <a:schemeClr val="dk1"/>
              </a:buClr>
              <a:buSzPts val="800"/>
              <a:buChar char="●"/>
            </a:pPr>
            <a:r>
              <a:rPr lang="en" sz="800">
                <a:solidFill>
                  <a:schemeClr val="dk1"/>
                </a:solidFill>
              </a:rPr>
              <a:t>jdbc:jtds:sqlserver://AMRVSP000006189:2023/METASTORM_</a:t>
            </a:r>
            <a:r>
              <a:rPr lang="en" sz="800" b="1">
                <a:solidFill>
                  <a:schemeClr val="dk1"/>
                </a:solidFill>
              </a:rPr>
              <a:t>CEP_BO_REPORT</a:t>
            </a:r>
            <a:endParaRPr sz="800" b="1">
              <a:solidFill>
                <a:schemeClr val="dk1"/>
              </a:solidFill>
            </a:endParaRPr>
          </a:p>
        </p:txBody>
      </p:sp>
      <p:sp>
        <p:nvSpPr>
          <p:cNvPr id="350" name="Google Shape;350;p46"/>
          <p:cNvSpPr txBox="1"/>
          <p:nvPr/>
        </p:nvSpPr>
        <p:spPr>
          <a:xfrm>
            <a:off x="4683996" y="3605550"/>
            <a:ext cx="4159800" cy="785100"/>
          </a:xfrm>
          <a:prstGeom prst="rect">
            <a:avLst/>
          </a:prstGeom>
          <a:solidFill>
            <a:srgbClr val="F2F2F2"/>
          </a:solidFill>
          <a:ln w="9525" cap="flat" cmpd="sng">
            <a:solidFill>
              <a:srgbClr val="7F7F7F"/>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800" b="1" u="sng">
                <a:solidFill>
                  <a:schemeClr val="dk1"/>
                </a:solidFill>
              </a:rPr>
              <a:t>Open Discussion Items</a:t>
            </a:r>
            <a:endParaRPr sz="800" b="1" u="sng">
              <a:solidFill>
                <a:schemeClr val="dk1"/>
              </a:solidFill>
            </a:endParaRPr>
          </a:p>
          <a:p>
            <a:pPr marL="146304" lvl="0" indent="-59944" algn="l" rtl="0">
              <a:spcBef>
                <a:spcPts val="0"/>
              </a:spcBef>
              <a:spcAft>
                <a:spcPts val="0"/>
              </a:spcAft>
              <a:buClr>
                <a:schemeClr val="dk1"/>
              </a:buClr>
              <a:buSzPts val="800"/>
              <a:buChar char="●"/>
            </a:pPr>
            <a:r>
              <a:rPr lang="en" sz="800">
                <a:solidFill>
                  <a:schemeClr val="dk1"/>
                </a:solidFill>
              </a:rPr>
              <a:t>Will views / database queries remain the same? Is the DB SQL?</a:t>
            </a:r>
            <a:endParaRPr sz="800">
              <a:solidFill>
                <a:schemeClr val="dk1"/>
              </a:solidFill>
            </a:endParaRPr>
          </a:p>
          <a:p>
            <a:pPr marL="146304" lvl="0" indent="-59944" algn="l" rtl="0">
              <a:spcBef>
                <a:spcPts val="0"/>
              </a:spcBef>
              <a:spcAft>
                <a:spcPts val="0"/>
              </a:spcAft>
              <a:buClr>
                <a:schemeClr val="dk1"/>
              </a:buClr>
              <a:buSzPts val="800"/>
              <a:buChar char="●"/>
            </a:pPr>
            <a:r>
              <a:rPr lang="en" sz="800">
                <a:solidFill>
                  <a:schemeClr val="dk1"/>
                </a:solidFill>
              </a:rPr>
              <a:t>Can CEP ID’s change to a wild card search or does it need to remain exact? </a:t>
            </a:r>
            <a:endParaRPr sz="839" b="1" u="sng">
              <a:solidFill>
                <a:schemeClr val="dk1"/>
              </a:solidFill>
            </a:endParaRPr>
          </a:p>
          <a:p>
            <a:pPr marL="0" lvl="0" indent="0" algn="l" rtl="0">
              <a:spcBef>
                <a:spcPts val="0"/>
              </a:spcBef>
              <a:spcAft>
                <a:spcPts val="1000"/>
              </a:spcAft>
              <a:buNone/>
            </a:pPr>
            <a:endParaRPr sz="1500" b="1" i="1"/>
          </a:p>
        </p:txBody>
      </p:sp>
      <p:sp>
        <p:nvSpPr>
          <p:cNvPr id="351" name="Google Shape;351;p46"/>
          <p:cNvSpPr/>
          <p:nvPr/>
        </p:nvSpPr>
        <p:spPr>
          <a:xfrm>
            <a:off x="1635600" y="1230175"/>
            <a:ext cx="1156200" cy="816300"/>
          </a:xfrm>
          <a:prstGeom prst="roundRect">
            <a:avLst>
              <a:gd name="adj" fmla="val 16667"/>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CEP </a:t>
            </a:r>
            <a:endParaRPr b="1"/>
          </a:p>
          <a:p>
            <a:pPr marL="0" lvl="0" indent="0" algn="ctr" rtl="0">
              <a:spcBef>
                <a:spcPts val="0"/>
              </a:spcBef>
              <a:spcAft>
                <a:spcPts val="0"/>
              </a:spcAft>
              <a:buNone/>
            </a:pPr>
            <a:r>
              <a:rPr lang="en" b="1"/>
              <a:t>SQL DB</a:t>
            </a:r>
            <a:endParaRPr b="1"/>
          </a:p>
        </p:txBody>
      </p:sp>
      <p:cxnSp>
        <p:nvCxnSpPr>
          <p:cNvPr id="352" name="Google Shape;352;p46"/>
          <p:cNvCxnSpPr/>
          <p:nvPr/>
        </p:nvCxnSpPr>
        <p:spPr>
          <a:xfrm rot="10800000">
            <a:off x="2791828" y="1485850"/>
            <a:ext cx="3063000" cy="0"/>
          </a:xfrm>
          <a:prstGeom prst="straightConnector1">
            <a:avLst/>
          </a:prstGeom>
          <a:noFill/>
          <a:ln w="9525" cap="flat" cmpd="sng">
            <a:solidFill>
              <a:schemeClr val="dk1"/>
            </a:solidFill>
            <a:prstDash val="solid"/>
            <a:round/>
            <a:headEnd type="none" w="med" len="med"/>
            <a:tailEnd type="triangle" w="med" len="med"/>
          </a:ln>
        </p:spPr>
      </p:cxnSp>
      <p:sp>
        <p:nvSpPr>
          <p:cNvPr id="353" name="Google Shape;353;p46"/>
          <p:cNvSpPr txBox="1"/>
          <p:nvPr/>
        </p:nvSpPr>
        <p:spPr>
          <a:xfrm>
            <a:off x="3593938" y="1177325"/>
            <a:ext cx="13470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b="1"/>
              <a:t>Pull from TW</a:t>
            </a:r>
            <a:endParaRPr sz="1100" b="1"/>
          </a:p>
        </p:txBody>
      </p:sp>
      <p:pic>
        <p:nvPicPr>
          <p:cNvPr id="354" name="Google Shape;354;p46"/>
          <p:cNvPicPr preferRelativeResize="0"/>
          <p:nvPr/>
        </p:nvPicPr>
        <p:blipFill rotWithShape="1">
          <a:blip r:embed="rId3">
            <a:alphaModFix/>
          </a:blip>
          <a:srcRect l="28078" t="43202" b="26302"/>
          <a:stretch/>
        </p:blipFill>
        <p:spPr>
          <a:xfrm>
            <a:off x="5778738" y="1333575"/>
            <a:ext cx="1437150" cy="609350"/>
          </a:xfrm>
          <a:prstGeom prst="rect">
            <a:avLst/>
          </a:prstGeom>
          <a:noFill/>
          <a:ln w="9525" cap="flat" cmpd="sng">
            <a:solidFill>
              <a:schemeClr val="dk1"/>
            </a:solidFill>
            <a:prstDash val="solid"/>
            <a:round/>
            <a:headEnd type="none" w="sm" len="sm"/>
            <a:tailEnd type="none" w="sm" len="sm"/>
          </a:ln>
        </p:spPr>
      </p:pic>
      <p:sp>
        <p:nvSpPr>
          <p:cNvPr id="355" name="Google Shape;355;p46"/>
          <p:cNvSpPr/>
          <p:nvPr/>
        </p:nvSpPr>
        <p:spPr>
          <a:xfrm>
            <a:off x="5523638" y="1377975"/>
            <a:ext cx="205800" cy="192600"/>
          </a:xfrm>
          <a:prstGeom prst="ellipse">
            <a:avLst/>
          </a:prstGeom>
          <a:solidFill>
            <a:srgbClr val="434343"/>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solidFill>
                  <a:schemeClr val="lt1"/>
                </a:solidFill>
              </a:rPr>
              <a:t>1</a:t>
            </a:r>
            <a:endParaRPr>
              <a:solidFill>
                <a:schemeClr val="lt1"/>
              </a:solidFill>
            </a:endParaRPr>
          </a:p>
        </p:txBody>
      </p:sp>
      <p:sp>
        <p:nvSpPr>
          <p:cNvPr id="356" name="Google Shape;356;p46"/>
          <p:cNvSpPr/>
          <p:nvPr/>
        </p:nvSpPr>
        <p:spPr>
          <a:xfrm>
            <a:off x="1535563" y="1188825"/>
            <a:ext cx="205800" cy="192600"/>
          </a:xfrm>
          <a:prstGeom prst="ellipse">
            <a:avLst/>
          </a:prstGeom>
          <a:solidFill>
            <a:srgbClr val="434343"/>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solidFill>
                  <a:schemeClr val="lt1"/>
                </a:solidFill>
              </a:rPr>
              <a:t>2</a:t>
            </a:r>
            <a:endParaRPr>
              <a:solidFill>
                <a:schemeClr val="lt1"/>
              </a:solidFill>
            </a:endParaRPr>
          </a:p>
        </p:txBody>
      </p:sp>
      <p:sp>
        <p:nvSpPr>
          <p:cNvPr id="357" name="Google Shape;357;p46"/>
          <p:cNvSpPr/>
          <p:nvPr/>
        </p:nvSpPr>
        <p:spPr>
          <a:xfrm>
            <a:off x="2882213" y="1670038"/>
            <a:ext cx="205800" cy="192600"/>
          </a:xfrm>
          <a:prstGeom prst="ellipse">
            <a:avLst/>
          </a:prstGeom>
          <a:solidFill>
            <a:srgbClr val="434343"/>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solidFill>
                  <a:schemeClr val="lt1"/>
                </a:solidFill>
              </a:rPr>
              <a:t>3</a:t>
            </a:r>
            <a:endParaRPr>
              <a:solidFill>
                <a:schemeClr val="lt1"/>
              </a:solidFill>
            </a:endParaRPr>
          </a:p>
        </p:txBody>
      </p:sp>
      <p:sp>
        <p:nvSpPr>
          <p:cNvPr id="358" name="Google Shape;358;p46"/>
          <p:cNvSpPr txBox="1"/>
          <p:nvPr/>
        </p:nvSpPr>
        <p:spPr>
          <a:xfrm>
            <a:off x="5774150" y="2106338"/>
            <a:ext cx="1760700" cy="1200600"/>
          </a:xfrm>
          <a:prstGeom prst="rect">
            <a:avLst/>
          </a:prstGeom>
          <a:noFill/>
          <a:ln>
            <a:noFill/>
          </a:ln>
        </p:spPr>
        <p:txBody>
          <a:bodyPr spcFirstLastPara="1" wrap="square" lIns="0" tIns="0" rIns="91425" bIns="91425" anchor="t" anchorCtr="0">
            <a:spAutoFit/>
          </a:bodyPr>
          <a:lstStyle/>
          <a:p>
            <a:pPr marL="0" lvl="0" indent="0" algn="l" rtl="0">
              <a:spcBef>
                <a:spcPts val="0"/>
              </a:spcBef>
              <a:spcAft>
                <a:spcPts val="0"/>
              </a:spcAft>
              <a:buNone/>
            </a:pPr>
            <a:r>
              <a:rPr lang="en" sz="800" b="1"/>
              <a:t>CEP details are populated in TW:  </a:t>
            </a:r>
            <a:endParaRPr sz="800" b="1"/>
          </a:p>
          <a:p>
            <a:pPr marL="137160" lvl="0" indent="-50800" algn="l" rtl="0">
              <a:spcBef>
                <a:spcPts val="0"/>
              </a:spcBef>
              <a:spcAft>
                <a:spcPts val="0"/>
              </a:spcAft>
              <a:buSzPts val="800"/>
              <a:buChar char="●"/>
            </a:pPr>
            <a:r>
              <a:rPr lang="en" sz="800"/>
              <a:t>CEP ID</a:t>
            </a:r>
            <a:endParaRPr sz="800"/>
          </a:p>
          <a:p>
            <a:pPr marL="137160" lvl="0" indent="-50800" algn="l" rtl="0">
              <a:spcBef>
                <a:spcPts val="0"/>
              </a:spcBef>
              <a:spcAft>
                <a:spcPts val="0"/>
              </a:spcAft>
              <a:buSzPts val="800"/>
              <a:buChar char="●"/>
            </a:pPr>
            <a:r>
              <a:rPr lang="en" sz="800"/>
              <a:t>ORAT category </a:t>
            </a:r>
            <a:endParaRPr sz="800"/>
          </a:p>
          <a:p>
            <a:pPr marL="137160" lvl="0" indent="-50800" algn="l" rtl="0">
              <a:spcBef>
                <a:spcPts val="0"/>
              </a:spcBef>
              <a:spcAft>
                <a:spcPts val="0"/>
              </a:spcAft>
              <a:buSzPts val="800"/>
              <a:buChar char="●"/>
            </a:pPr>
            <a:r>
              <a:rPr lang="en" sz="800"/>
              <a:t>Status</a:t>
            </a:r>
            <a:endParaRPr sz="800"/>
          </a:p>
          <a:p>
            <a:pPr marL="137160" lvl="0" indent="-50800" algn="l" rtl="0">
              <a:spcBef>
                <a:spcPts val="0"/>
              </a:spcBef>
              <a:spcAft>
                <a:spcPts val="0"/>
              </a:spcAft>
              <a:buSzPts val="800"/>
              <a:buChar char="●"/>
            </a:pPr>
            <a:r>
              <a:rPr lang="en" sz="800"/>
              <a:t>Country’s of Conduct</a:t>
            </a:r>
            <a:endParaRPr sz="800"/>
          </a:p>
          <a:p>
            <a:pPr marL="137160" lvl="0" indent="-50800" algn="l" rtl="0">
              <a:spcBef>
                <a:spcPts val="0"/>
              </a:spcBef>
              <a:spcAft>
                <a:spcPts val="0"/>
              </a:spcAft>
              <a:buSzPts val="800"/>
              <a:buChar char="●"/>
            </a:pPr>
            <a:r>
              <a:rPr lang="en" sz="800"/>
              <a:t>Sponsoring Org</a:t>
            </a:r>
            <a:endParaRPr sz="800"/>
          </a:p>
          <a:p>
            <a:pPr marL="137160" lvl="0" indent="-50800" algn="l" rtl="0">
              <a:spcBef>
                <a:spcPts val="0"/>
              </a:spcBef>
              <a:spcAft>
                <a:spcPts val="0"/>
              </a:spcAft>
              <a:buSzPts val="800"/>
              <a:buChar char="●"/>
            </a:pPr>
            <a:r>
              <a:rPr lang="en" sz="800"/>
              <a:t>Program Name</a:t>
            </a:r>
            <a:endParaRPr sz="800"/>
          </a:p>
          <a:p>
            <a:pPr marL="137160" lvl="0" indent="-50800" algn="l" rtl="0">
              <a:spcBef>
                <a:spcPts val="0"/>
              </a:spcBef>
              <a:spcAft>
                <a:spcPts val="0"/>
              </a:spcAft>
              <a:buSzPts val="800"/>
              <a:buChar char="●"/>
            </a:pPr>
            <a:r>
              <a:rPr lang="en" sz="800"/>
              <a:t>Program Owner</a:t>
            </a:r>
            <a:endParaRPr sz="800"/>
          </a:p>
          <a:p>
            <a:pPr marL="0" lvl="0" indent="0" algn="l" rtl="0">
              <a:spcBef>
                <a:spcPts val="0"/>
              </a:spcBef>
              <a:spcAft>
                <a:spcPts val="0"/>
              </a:spcAft>
              <a:buNone/>
            </a:pPr>
            <a:endParaRPr sz="800" b="1"/>
          </a:p>
        </p:txBody>
      </p:sp>
      <p:sp>
        <p:nvSpPr>
          <p:cNvPr id="359" name="Google Shape;359;p46"/>
          <p:cNvSpPr txBox="1"/>
          <p:nvPr/>
        </p:nvSpPr>
        <p:spPr>
          <a:xfrm>
            <a:off x="1338575" y="2005738"/>
            <a:ext cx="40974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t>CEP details are pulled from views: </a:t>
            </a:r>
            <a:endParaRPr sz="800" b="1"/>
          </a:p>
          <a:p>
            <a:pPr marL="0" lvl="0" indent="0" algn="l" rtl="0">
              <a:spcBef>
                <a:spcPts val="0"/>
              </a:spcBef>
              <a:spcAft>
                <a:spcPts val="0"/>
              </a:spcAft>
              <a:buNone/>
            </a:pPr>
            <a:r>
              <a:rPr lang="en" sz="800"/>
              <a:t>CEP DB tables are joined and related data is picked up to be filled in trackwise records. </a:t>
            </a:r>
            <a:endParaRPr sz="800"/>
          </a:p>
          <a:p>
            <a:pPr marL="137160" lvl="0" indent="-50800" algn="l" rtl="0">
              <a:spcBef>
                <a:spcPts val="0"/>
              </a:spcBef>
              <a:spcAft>
                <a:spcPts val="0"/>
              </a:spcAft>
              <a:buClr>
                <a:schemeClr val="dk1"/>
              </a:buClr>
              <a:buSzPts val="800"/>
              <a:buChar char="●"/>
            </a:pPr>
            <a:r>
              <a:rPr lang="en" sz="800"/>
              <a:t>Cep_organizationselected,</a:t>
            </a:r>
            <a:endParaRPr sz="800"/>
          </a:p>
          <a:p>
            <a:pPr marL="137160" lvl="0" indent="-50800" algn="l" rtl="0">
              <a:spcBef>
                <a:spcPts val="0"/>
              </a:spcBef>
              <a:spcAft>
                <a:spcPts val="0"/>
              </a:spcAft>
              <a:buClr>
                <a:schemeClr val="dk1"/>
              </a:buClr>
              <a:buSzPts val="800"/>
              <a:buChar char="●"/>
            </a:pPr>
            <a:r>
              <a:rPr lang="en" sz="800"/>
              <a:t>Cep_countryselected,</a:t>
            </a:r>
            <a:endParaRPr sz="800"/>
          </a:p>
          <a:p>
            <a:pPr marL="137160" lvl="0" indent="-50800" algn="l" rtl="0">
              <a:spcBef>
                <a:spcPts val="0"/>
              </a:spcBef>
              <a:spcAft>
                <a:spcPts val="0"/>
              </a:spcAft>
              <a:buClr>
                <a:schemeClr val="dk1"/>
              </a:buClr>
              <a:buSzPts val="800"/>
              <a:buChar char="●"/>
            </a:pPr>
            <a:r>
              <a:rPr lang="en" sz="800"/>
              <a:t>EVW_CEP_PROGRAM_STATUS,</a:t>
            </a:r>
            <a:endParaRPr sz="800"/>
          </a:p>
          <a:p>
            <a:pPr marL="137160" lvl="0" indent="-50800" algn="l" rtl="0">
              <a:spcBef>
                <a:spcPts val="0"/>
              </a:spcBef>
              <a:spcAft>
                <a:spcPts val="0"/>
              </a:spcAft>
              <a:buClr>
                <a:schemeClr val="dk1"/>
              </a:buClr>
              <a:buSzPts val="800"/>
              <a:buChar char="●"/>
            </a:pPr>
            <a:r>
              <a:rPr lang="en" sz="800"/>
              <a:t>CEP_PROCESS</a:t>
            </a:r>
            <a:endParaRPr sz="800"/>
          </a:p>
          <a:p>
            <a:pPr marL="137160" lvl="0" indent="-50800" algn="l" rtl="0">
              <a:spcBef>
                <a:spcPts val="0"/>
              </a:spcBef>
              <a:spcAft>
                <a:spcPts val="0"/>
              </a:spcAft>
              <a:buClr>
                <a:schemeClr val="dk1"/>
              </a:buClr>
              <a:buSzPts val="800"/>
              <a:buChar char="●"/>
            </a:pPr>
            <a:r>
              <a:rPr lang="en" sz="800"/>
              <a:t>EUSER</a:t>
            </a:r>
            <a:endParaRPr sz="800"/>
          </a:p>
          <a:p>
            <a:pPr marL="0" lvl="0" indent="0" algn="l" rtl="0">
              <a:spcBef>
                <a:spcPts val="0"/>
              </a:spcBef>
              <a:spcAft>
                <a:spcPts val="0"/>
              </a:spcAft>
              <a:buNone/>
            </a:pPr>
            <a:endParaRPr sz="800"/>
          </a:p>
          <a:p>
            <a:pPr marL="0" lvl="0" indent="0" algn="l" rtl="0">
              <a:spcBef>
                <a:spcPts val="0"/>
              </a:spcBef>
              <a:spcAft>
                <a:spcPts val="0"/>
              </a:spcAft>
              <a:buNone/>
            </a:pPr>
            <a:r>
              <a:rPr lang="en" sz="800">
                <a:solidFill>
                  <a:schemeClr val="dk1"/>
                </a:solidFill>
              </a:rPr>
              <a:t>jdbc:jtds:sqlserver://AMRVSP000006189:2023/METASTORM_CEP_BO_REPORT</a:t>
            </a:r>
            <a:endParaRPr sz="800"/>
          </a:p>
        </p:txBody>
      </p:sp>
      <p:sp>
        <p:nvSpPr>
          <p:cNvPr id="360" name="Google Shape;360;p46"/>
          <p:cNvSpPr txBox="1"/>
          <p:nvPr/>
        </p:nvSpPr>
        <p:spPr>
          <a:xfrm>
            <a:off x="228600" y="602000"/>
            <a:ext cx="8578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Exact search to populate CEP's </a:t>
            </a:r>
            <a:r>
              <a:rPr lang="en" sz="1000">
                <a:solidFill>
                  <a:schemeClr val="dk1"/>
                </a:solidFill>
              </a:rPr>
              <a:t>(Customer Engagement Program) and corresponding details </a:t>
            </a:r>
            <a:r>
              <a:rPr lang="en" sz="1000"/>
              <a:t>that are impacted by an Audit, QE or Deviation records</a:t>
            </a:r>
            <a:endParaRPr sz="1500"/>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cxnSp>
        <p:nvCxnSpPr>
          <p:cNvPr id="394" name="Google Shape;394;p48"/>
          <p:cNvCxnSpPr/>
          <p:nvPr/>
        </p:nvCxnSpPr>
        <p:spPr>
          <a:xfrm>
            <a:off x="2106025" y="1714450"/>
            <a:ext cx="4358400" cy="0"/>
          </a:xfrm>
          <a:prstGeom prst="straightConnector1">
            <a:avLst/>
          </a:prstGeom>
          <a:noFill/>
          <a:ln w="9525" cap="flat" cmpd="sng">
            <a:solidFill>
              <a:schemeClr val="dk1"/>
            </a:solidFill>
            <a:prstDash val="solid"/>
            <a:round/>
            <a:headEnd type="none" w="med" len="med"/>
            <a:tailEnd type="triangle" w="med" len="med"/>
          </a:ln>
        </p:spPr>
      </p:cxnSp>
      <p:sp>
        <p:nvSpPr>
          <p:cNvPr id="395" name="Google Shape;395;p48"/>
          <p:cNvSpPr txBox="1">
            <a:spLocks noGrp="1"/>
          </p:cNvSpPr>
          <p:nvPr>
            <p:ph type="title"/>
          </p:nvPr>
        </p:nvSpPr>
        <p:spPr>
          <a:xfrm>
            <a:off x="335186" y="363474"/>
            <a:ext cx="8472000" cy="637800"/>
          </a:xfrm>
          <a:prstGeom prst="rect">
            <a:avLst/>
          </a:prstGeom>
          <a:noFill/>
          <a:ln>
            <a:noFill/>
          </a:ln>
        </p:spPr>
        <p:txBody>
          <a:bodyPr spcFirstLastPara="1" wrap="square" lIns="0" tIns="34275" rIns="0" bIns="34275" anchor="t" anchorCtr="0">
            <a:noAutofit/>
          </a:bodyPr>
          <a:lstStyle/>
          <a:p>
            <a:pPr marL="0" lvl="0" indent="0" algn="l" rtl="0">
              <a:lnSpc>
                <a:spcPct val="85000"/>
              </a:lnSpc>
              <a:spcBef>
                <a:spcPts val="0"/>
              </a:spcBef>
              <a:spcAft>
                <a:spcPts val="0"/>
              </a:spcAft>
              <a:buClr>
                <a:schemeClr val="dk1"/>
              </a:buClr>
              <a:buSzPts val="1100"/>
              <a:buFont typeface="Arial"/>
              <a:buNone/>
            </a:pPr>
            <a:r>
              <a:rPr lang="en"/>
              <a:t>CaseWise Current State Design </a:t>
            </a:r>
            <a:endParaRPr/>
          </a:p>
          <a:p>
            <a:pPr marL="0" lvl="0" indent="0" algn="l" rtl="0">
              <a:lnSpc>
                <a:spcPct val="85000"/>
              </a:lnSpc>
              <a:spcBef>
                <a:spcPts val="0"/>
              </a:spcBef>
              <a:spcAft>
                <a:spcPts val="0"/>
              </a:spcAft>
              <a:buClr>
                <a:schemeClr val="dk1"/>
              </a:buClr>
              <a:buSzPts val="1100"/>
              <a:buFont typeface="Arial"/>
              <a:buNone/>
            </a:pPr>
            <a:endParaRPr/>
          </a:p>
          <a:p>
            <a:pPr marL="0" lvl="0" indent="0" algn="l" rtl="0">
              <a:lnSpc>
                <a:spcPct val="85000"/>
              </a:lnSpc>
              <a:spcBef>
                <a:spcPts val="0"/>
              </a:spcBef>
              <a:spcAft>
                <a:spcPts val="0"/>
              </a:spcAft>
              <a:buClr>
                <a:schemeClr val="dk1"/>
              </a:buClr>
              <a:buSzPts val="1100"/>
              <a:buFont typeface="Arial"/>
              <a:buNone/>
            </a:pPr>
            <a:endParaRPr/>
          </a:p>
          <a:p>
            <a:pPr marL="0" lvl="0" indent="0" algn="l" rtl="0">
              <a:lnSpc>
                <a:spcPct val="85000"/>
              </a:lnSpc>
              <a:spcBef>
                <a:spcPts val="0"/>
              </a:spcBef>
              <a:spcAft>
                <a:spcPts val="0"/>
              </a:spcAft>
              <a:buClr>
                <a:schemeClr val="dk1"/>
              </a:buClr>
              <a:buSzPts val="1100"/>
              <a:buFont typeface="Arial"/>
              <a:buNone/>
            </a:pPr>
            <a:endParaRPr sz="1600"/>
          </a:p>
        </p:txBody>
      </p:sp>
      <p:sp>
        <p:nvSpPr>
          <p:cNvPr id="396" name="Google Shape;396;p48"/>
          <p:cNvSpPr txBox="1"/>
          <p:nvPr/>
        </p:nvSpPr>
        <p:spPr>
          <a:xfrm>
            <a:off x="296325" y="3224550"/>
            <a:ext cx="4067100" cy="1293000"/>
          </a:xfrm>
          <a:prstGeom prst="rect">
            <a:avLst/>
          </a:prstGeom>
          <a:solidFill>
            <a:srgbClr val="F2F2F2"/>
          </a:solidFill>
          <a:ln w="9525" cap="flat" cmpd="sng">
            <a:solidFill>
              <a:srgbClr val="7F7F7F"/>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800" b="1" u="sng">
                <a:solidFill>
                  <a:schemeClr val="dk1"/>
                </a:solidFill>
              </a:rPr>
              <a:t>Identified Requirements</a:t>
            </a:r>
            <a:endParaRPr sz="800" b="1" u="sng">
              <a:solidFill>
                <a:schemeClr val="dk1"/>
              </a:solidFill>
            </a:endParaRPr>
          </a:p>
          <a:p>
            <a:pPr marL="146304" lvl="0" indent="-59944" algn="l" rtl="0">
              <a:spcBef>
                <a:spcPts val="0"/>
              </a:spcBef>
              <a:spcAft>
                <a:spcPts val="0"/>
              </a:spcAft>
              <a:buClr>
                <a:schemeClr val="dk1"/>
              </a:buClr>
              <a:buSzPts val="800"/>
              <a:buChar char="●"/>
            </a:pPr>
            <a:r>
              <a:rPr lang="en" sz="800">
                <a:solidFill>
                  <a:schemeClr val="dk1"/>
                </a:solidFill>
              </a:rPr>
              <a:t>Java Hibernate to call SQL queries</a:t>
            </a:r>
            <a:endParaRPr sz="800">
              <a:solidFill>
                <a:schemeClr val="dk1"/>
              </a:solidFill>
            </a:endParaRPr>
          </a:p>
          <a:p>
            <a:pPr marL="146304" lvl="0" indent="-59944" algn="l" rtl="0">
              <a:spcBef>
                <a:spcPts val="0"/>
              </a:spcBef>
              <a:spcAft>
                <a:spcPts val="0"/>
              </a:spcAft>
              <a:buClr>
                <a:schemeClr val="dk1"/>
              </a:buClr>
              <a:buSzPts val="800"/>
              <a:buChar char="●"/>
            </a:pPr>
            <a:r>
              <a:rPr lang="en" sz="800">
                <a:solidFill>
                  <a:schemeClr val="dk1"/>
                </a:solidFill>
              </a:rPr>
              <a:t>eForm DB showcases data in views as per requirement, TW pulls the data from the DB views, and that data is then populated in the Records as per search criteria.</a:t>
            </a:r>
            <a:endParaRPr sz="800">
              <a:solidFill>
                <a:schemeClr val="dk1"/>
              </a:solidFill>
            </a:endParaRPr>
          </a:p>
          <a:p>
            <a:pPr marL="0" lvl="0" indent="0" algn="l" rtl="0">
              <a:spcBef>
                <a:spcPts val="0"/>
              </a:spcBef>
              <a:spcAft>
                <a:spcPts val="0"/>
              </a:spcAft>
              <a:buNone/>
            </a:pPr>
            <a:endParaRPr sz="800">
              <a:solidFill>
                <a:schemeClr val="dk1"/>
              </a:solidFill>
            </a:endParaRPr>
          </a:p>
          <a:p>
            <a:pPr marL="0" lvl="0" indent="0" algn="l" rtl="0">
              <a:spcBef>
                <a:spcPts val="0"/>
              </a:spcBef>
              <a:spcAft>
                <a:spcPts val="0"/>
              </a:spcAft>
              <a:buNone/>
            </a:pPr>
            <a:endParaRPr sz="800">
              <a:solidFill>
                <a:schemeClr val="dk1"/>
              </a:solidFill>
            </a:endParaRPr>
          </a:p>
          <a:p>
            <a:pPr marL="0" lvl="0" indent="0" algn="l" rtl="0">
              <a:spcBef>
                <a:spcPts val="0"/>
              </a:spcBef>
              <a:spcAft>
                <a:spcPts val="0"/>
              </a:spcAft>
              <a:buNone/>
            </a:pPr>
            <a:endParaRPr sz="800">
              <a:solidFill>
                <a:schemeClr val="dk1"/>
              </a:solidFill>
            </a:endParaRPr>
          </a:p>
          <a:p>
            <a:pPr marL="0" lvl="0" indent="0" algn="l" rtl="0">
              <a:spcBef>
                <a:spcPts val="0"/>
              </a:spcBef>
              <a:spcAft>
                <a:spcPts val="0"/>
              </a:spcAft>
              <a:buNone/>
            </a:pPr>
            <a:endParaRPr sz="800">
              <a:solidFill>
                <a:schemeClr val="dk1"/>
              </a:solidFill>
            </a:endParaRPr>
          </a:p>
          <a:p>
            <a:pPr marL="0" lvl="0" indent="0" algn="l" rtl="0">
              <a:spcBef>
                <a:spcPts val="0"/>
              </a:spcBef>
              <a:spcAft>
                <a:spcPts val="0"/>
              </a:spcAft>
              <a:buNone/>
            </a:pPr>
            <a:endParaRPr sz="800">
              <a:solidFill>
                <a:schemeClr val="dk1"/>
              </a:solidFill>
            </a:endParaRPr>
          </a:p>
        </p:txBody>
      </p:sp>
      <p:sp>
        <p:nvSpPr>
          <p:cNvPr id="397" name="Google Shape;397;p48"/>
          <p:cNvSpPr txBox="1"/>
          <p:nvPr/>
        </p:nvSpPr>
        <p:spPr>
          <a:xfrm>
            <a:off x="4572000" y="3224550"/>
            <a:ext cx="4067100" cy="1293000"/>
          </a:xfrm>
          <a:prstGeom prst="rect">
            <a:avLst/>
          </a:prstGeom>
          <a:solidFill>
            <a:srgbClr val="F2F2F2"/>
          </a:solidFill>
          <a:ln w="9525" cap="flat" cmpd="sng">
            <a:solidFill>
              <a:srgbClr val="7F7F7F"/>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800" b="1" u="sng">
                <a:solidFill>
                  <a:schemeClr val="dk1"/>
                </a:solidFill>
              </a:rPr>
              <a:t>Open Discussion Items</a:t>
            </a:r>
            <a:endParaRPr sz="800" b="1" u="sng">
              <a:solidFill>
                <a:schemeClr val="dk1"/>
              </a:solidFill>
            </a:endParaRPr>
          </a:p>
          <a:p>
            <a:pPr marL="146304" lvl="0" indent="-59944" algn="l" rtl="0">
              <a:spcBef>
                <a:spcPts val="0"/>
              </a:spcBef>
              <a:spcAft>
                <a:spcPts val="0"/>
              </a:spcAft>
              <a:buClr>
                <a:schemeClr val="dk1"/>
              </a:buClr>
              <a:buSzPts val="800"/>
              <a:buChar char="●"/>
            </a:pPr>
            <a:r>
              <a:rPr lang="en" sz="800">
                <a:solidFill>
                  <a:schemeClr val="dk1"/>
                </a:solidFill>
              </a:rPr>
              <a:t>Need to understand the various table structure and what each field(s) are required</a:t>
            </a:r>
            <a:endParaRPr sz="800">
              <a:solidFill>
                <a:schemeClr val="dk1"/>
              </a:solidFill>
            </a:endParaRPr>
          </a:p>
          <a:p>
            <a:pPr marL="146304" lvl="0" indent="-59944" algn="l" rtl="0">
              <a:spcBef>
                <a:spcPts val="0"/>
              </a:spcBef>
              <a:spcAft>
                <a:spcPts val="0"/>
              </a:spcAft>
              <a:buClr>
                <a:schemeClr val="dk1"/>
              </a:buClr>
              <a:buSzPts val="800"/>
              <a:buChar char="●"/>
            </a:pPr>
            <a:r>
              <a:rPr lang="en" sz="800">
                <a:solidFill>
                  <a:schemeClr val="dk1"/>
                </a:solidFill>
              </a:rPr>
              <a:t>Master list is also maintained in TW for common business processes - confirm is this should remain the same in Veeva </a:t>
            </a:r>
            <a:endParaRPr sz="800">
              <a:solidFill>
                <a:schemeClr val="dk1"/>
              </a:solidFill>
            </a:endParaRPr>
          </a:p>
          <a:p>
            <a:pPr marL="146304" lvl="0" indent="-59944" algn="l" rtl="0">
              <a:spcBef>
                <a:spcPts val="0"/>
              </a:spcBef>
              <a:spcAft>
                <a:spcPts val="0"/>
              </a:spcAft>
              <a:buClr>
                <a:schemeClr val="dk1"/>
              </a:buClr>
              <a:buSzPts val="800"/>
              <a:buChar char="●"/>
            </a:pPr>
            <a:r>
              <a:rPr lang="en" sz="800">
                <a:solidFill>
                  <a:schemeClr val="dk1"/>
                </a:solidFill>
              </a:rPr>
              <a:t>Currently, policies and procedures are being used in other areas of TW that do not currently integrate with TW. Future state expectation is that Veeva will integration with CaseWise to pull this data in for specific audit types.</a:t>
            </a:r>
            <a:endParaRPr sz="800">
              <a:solidFill>
                <a:schemeClr val="dk1"/>
              </a:solidFill>
            </a:endParaRPr>
          </a:p>
          <a:p>
            <a:pPr marL="0" lvl="0" indent="0" algn="l" rtl="0">
              <a:spcBef>
                <a:spcPts val="0"/>
              </a:spcBef>
              <a:spcAft>
                <a:spcPts val="0"/>
              </a:spcAft>
              <a:buNone/>
            </a:pPr>
            <a:endParaRPr sz="800">
              <a:solidFill>
                <a:schemeClr val="dk1"/>
              </a:solidFill>
            </a:endParaRPr>
          </a:p>
          <a:p>
            <a:pPr marL="0" lvl="0" indent="0" algn="l" rtl="0">
              <a:spcBef>
                <a:spcPts val="0"/>
              </a:spcBef>
              <a:spcAft>
                <a:spcPts val="0"/>
              </a:spcAft>
              <a:buNone/>
            </a:pPr>
            <a:endParaRPr sz="800">
              <a:solidFill>
                <a:schemeClr val="dk1"/>
              </a:solidFill>
            </a:endParaRPr>
          </a:p>
        </p:txBody>
      </p:sp>
      <p:sp>
        <p:nvSpPr>
          <p:cNvPr id="398" name="Google Shape;398;p48"/>
          <p:cNvSpPr/>
          <p:nvPr/>
        </p:nvSpPr>
        <p:spPr>
          <a:xfrm>
            <a:off x="949800" y="1153975"/>
            <a:ext cx="1156225" cy="816150"/>
          </a:xfrm>
          <a:prstGeom prst="flowChartMagneticDisk">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eForms DB</a:t>
            </a:r>
            <a:endParaRPr b="1"/>
          </a:p>
        </p:txBody>
      </p:sp>
      <p:cxnSp>
        <p:nvCxnSpPr>
          <p:cNvPr id="399" name="Google Shape;399;p48"/>
          <p:cNvCxnSpPr/>
          <p:nvPr/>
        </p:nvCxnSpPr>
        <p:spPr>
          <a:xfrm flipH="1">
            <a:off x="2111000" y="1407000"/>
            <a:ext cx="4366500" cy="300"/>
          </a:xfrm>
          <a:prstGeom prst="straightConnector1">
            <a:avLst/>
          </a:prstGeom>
          <a:noFill/>
          <a:ln w="9525" cap="flat" cmpd="sng">
            <a:solidFill>
              <a:schemeClr val="dk1"/>
            </a:solidFill>
            <a:prstDash val="solid"/>
            <a:round/>
            <a:headEnd type="none" w="med" len="med"/>
            <a:tailEnd type="triangle" w="med" len="med"/>
          </a:ln>
        </p:spPr>
      </p:cxnSp>
      <p:sp>
        <p:nvSpPr>
          <p:cNvPr id="400" name="Google Shape;400;p48"/>
          <p:cNvSpPr txBox="1"/>
          <p:nvPr/>
        </p:nvSpPr>
        <p:spPr>
          <a:xfrm>
            <a:off x="3593938" y="1101125"/>
            <a:ext cx="13470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b="1"/>
              <a:t>Pull from TW</a:t>
            </a:r>
            <a:endParaRPr sz="1100" b="1"/>
          </a:p>
        </p:txBody>
      </p:sp>
      <p:pic>
        <p:nvPicPr>
          <p:cNvPr id="401" name="Google Shape;401;p48"/>
          <p:cNvPicPr preferRelativeResize="0"/>
          <p:nvPr/>
        </p:nvPicPr>
        <p:blipFill rotWithShape="1">
          <a:blip r:embed="rId3">
            <a:alphaModFix/>
          </a:blip>
          <a:srcRect l="28078" t="43202" b="26302"/>
          <a:stretch/>
        </p:blipFill>
        <p:spPr>
          <a:xfrm>
            <a:off x="6464538" y="1257375"/>
            <a:ext cx="1437150" cy="609350"/>
          </a:xfrm>
          <a:prstGeom prst="rect">
            <a:avLst/>
          </a:prstGeom>
          <a:noFill/>
          <a:ln w="9525" cap="flat" cmpd="sng">
            <a:solidFill>
              <a:schemeClr val="dk1"/>
            </a:solidFill>
            <a:prstDash val="solid"/>
            <a:round/>
            <a:headEnd type="none" w="sm" len="sm"/>
            <a:tailEnd type="none" w="sm" len="sm"/>
          </a:ln>
        </p:spPr>
      </p:pic>
      <p:sp>
        <p:nvSpPr>
          <p:cNvPr id="402" name="Google Shape;402;p48"/>
          <p:cNvSpPr/>
          <p:nvPr/>
        </p:nvSpPr>
        <p:spPr>
          <a:xfrm>
            <a:off x="5523638" y="1301775"/>
            <a:ext cx="205800" cy="192600"/>
          </a:xfrm>
          <a:prstGeom prst="ellipse">
            <a:avLst/>
          </a:prstGeom>
          <a:solidFill>
            <a:srgbClr val="434343"/>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solidFill>
                  <a:schemeClr val="lt1"/>
                </a:solidFill>
              </a:rPr>
              <a:t>1</a:t>
            </a:r>
            <a:endParaRPr>
              <a:solidFill>
                <a:schemeClr val="lt1"/>
              </a:solidFill>
            </a:endParaRPr>
          </a:p>
        </p:txBody>
      </p:sp>
      <p:sp>
        <p:nvSpPr>
          <p:cNvPr id="403" name="Google Shape;403;p48"/>
          <p:cNvSpPr/>
          <p:nvPr/>
        </p:nvSpPr>
        <p:spPr>
          <a:xfrm>
            <a:off x="849763" y="1188825"/>
            <a:ext cx="205800" cy="192600"/>
          </a:xfrm>
          <a:prstGeom prst="ellipse">
            <a:avLst/>
          </a:prstGeom>
          <a:solidFill>
            <a:srgbClr val="434343"/>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solidFill>
                  <a:schemeClr val="lt1"/>
                </a:solidFill>
              </a:rPr>
              <a:t>2</a:t>
            </a:r>
            <a:endParaRPr>
              <a:solidFill>
                <a:schemeClr val="lt1"/>
              </a:solidFill>
            </a:endParaRPr>
          </a:p>
        </p:txBody>
      </p:sp>
      <p:sp>
        <p:nvSpPr>
          <p:cNvPr id="404" name="Google Shape;404;p48"/>
          <p:cNvSpPr/>
          <p:nvPr/>
        </p:nvSpPr>
        <p:spPr>
          <a:xfrm>
            <a:off x="2882213" y="1593838"/>
            <a:ext cx="205800" cy="192600"/>
          </a:xfrm>
          <a:prstGeom prst="ellipse">
            <a:avLst/>
          </a:prstGeom>
          <a:solidFill>
            <a:srgbClr val="434343"/>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solidFill>
                  <a:schemeClr val="lt1"/>
                </a:solidFill>
              </a:rPr>
              <a:t>3</a:t>
            </a:r>
            <a:endParaRPr>
              <a:solidFill>
                <a:schemeClr val="lt1"/>
              </a:solidFill>
            </a:endParaRPr>
          </a:p>
        </p:txBody>
      </p:sp>
      <p:sp>
        <p:nvSpPr>
          <p:cNvPr id="405" name="Google Shape;405;p48"/>
          <p:cNvSpPr txBox="1"/>
          <p:nvPr/>
        </p:nvSpPr>
        <p:spPr>
          <a:xfrm>
            <a:off x="6459950" y="1953950"/>
            <a:ext cx="2594700" cy="1046700"/>
          </a:xfrm>
          <a:prstGeom prst="rect">
            <a:avLst/>
          </a:prstGeom>
          <a:noFill/>
          <a:ln>
            <a:noFill/>
          </a:ln>
        </p:spPr>
        <p:txBody>
          <a:bodyPr spcFirstLastPara="1" wrap="square" lIns="0" tIns="0" rIns="91425" bIns="91425" anchor="t" anchorCtr="0">
            <a:spAutoFit/>
          </a:bodyPr>
          <a:lstStyle/>
          <a:p>
            <a:pPr marL="0" lvl="0" indent="0" algn="l" rtl="0">
              <a:spcBef>
                <a:spcPts val="0"/>
              </a:spcBef>
              <a:spcAft>
                <a:spcPts val="0"/>
              </a:spcAft>
              <a:buNone/>
            </a:pPr>
            <a:r>
              <a:rPr lang="en" sz="800" b="1"/>
              <a:t>eForms details are populated in TW:  </a:t>
            </a:r>
            <a:endParaRPr sz="800"/>
          </a:p>
          <a:p>
            <a:pPr marL="137160" lvl="0" indent="-50800" algn="l" rtl="0">
              <a:spcBef>
                <a:spcPts val="0"/>
              </a:spcBef>
              <a:spcAft>
                <a:spcPts val="0"/>
              </a:spcAft>
              <a:buSzPts val="800"/>
              <a:buChar char="●"/>
            </a:pPr>
            <a:r>
              <a:rPr lang="en" sz="800"/>
              <a:t>Common Business Process </a:t>
            </a:r>
            <a:r>
              <a:rPr lang="en" sz="700" i="1"/>
              <a:t>(Master List - not a search)</a:t>
            </a:r>
            <a:endParaRPr sz="700" i="1"/>
          </a:p>
          <a:p>
            <a:pPr marL="137160" lvl="0" indent="-50800" algn="l" rtl="0">
              <a:spcBef>
                <a:spcPts val="0"/>
              </a:spcBef>
              <a:spcAft>
                <a:spcPts val="0"/>
              </a:spcAft>
              <a:buSzPts val="800"/>
              <a:buChar char="●"/>
            </a:pPr>
            <a:r>
              <a:rPr lang="en" sz="800"/>
              <a:t>Business Process Search </a:t>
            </a:r>
            <a:r>
              <a:rPr lang="en" sz="700" i="1"/>
              <a:t>(</a:t>
            </a:r>
            <a:r>
              <a:rPr lang="en" sz="700" i="1">
                <a:solidFill>
                  <a:schemeClr val="dk1"/>
                </a:solidFill>
              </a:rPr>
              <a:t>Issue Taxonomy)</a:t>
            </a:r>
            <a:endParaRPr sz="700" i="1"/>
          </a:p>
          <a:p>
            <a:pPr marL="137160" lvl="0" indent="-50800" algn="l" rtl="0">
              <a:spcBef>
                <a:spcPts val="0"/>
              </a:spcBef>
              <a:spcAft>
                <a:spcPts val="0"/>
              </a:spcAft>
              <a:buSzPts val="800"/>
              <a:buChar char="●"/>
            </a:pPr>
            <a:r>
              <a:rPr lang="en" sz="800"/>
              <a:t>CMCD Name </a:t>
            </a:r>
            <a:r>
              <a:rPr lang="en" sz="700" i="1"/>
              <a:t>(GL CMCD Non-conformance Grid &amp; LC CMCD Non-conformance Grid)</a:t>
            </a:r>
            <a:endParaRPr sz="700" i="1"/>
          </a:p>
          <a:p>
            <a:pPr marL="137160" lvl="0" indent="-50800" algn="l" rtl="0">
              <a:spcBef>
                <a:spcPts val="0"/>
              </a:spcBef>
              <a:spcAft>
                <a:spcPts val="0"/>
              </a:spcAft>
              <a:buSzPts val="800"/>
              <a:buChar char="●"/>
            </a:pPr>
            <a:r>
              <a:rPr lang="en" sz="800"/>
              <a:t>Corporate Policy Impacted </a:t>
            </a:r>
            <a:r>
              <a:rPr lang="en" sz="700" i="1"/>
              <a:t>(Corporate Policy Impacted Grid)</a:t>
            </a:r>
            <a:endParaRPr sz="700" i="1"/>
          </a:p>
          <a:p>
            <a:pPr marL="0" lvl="0" indent="0" algn="l" rtl="0">
              <a:spcBef>
                <a:spcPts val="0"/>
              </a:spcBef>
              <a:spcAft>
                <a:spcPts val="0"/>
              </a:spcAft>
              <a:buNone/>
            </a:pPr>
            <a:endParaRPr sz="800" b="1"/>
          </a:p>
        </p:txBody>
      </p:sp>
      <p:sp>
        <p:nvSpPr>
          <p:cNvPr id="406" name="Google Shape;406;p48"/>
          <p:cNvSpPr txBox="1"/>
          <p:nvPr/>
        </p:nvSpPr>
        <p:spPr>
          <a:xfrm>
            <a:off x="591400" y="1929388"/>
            <a:ext cx="2173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t>eForm details are pulled from views</a:t>
            </a:r>
            <a:endParaRPr sz="800"/>
          </a:p>
        </p:txBody>
      </p:sp>
      <p:sp>
        <p:nvSpPr>
          <p:cNvPr id="407" name="Google Shape;407;p48"/>
          <p:cNvSpPr txBox="1"/>
          <p:nvPr/>
        </p:nvSpPr>
        <p:spPr>
          <a:xfrm>
            <a:off x="228600" y="678200"/>
            <a:ext cx="8578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Wildcard search to populate in business processes for various grids within TW. </a:t>
            </a:r>
            <a:endParaRPr sz="1000"/>
          </a:p>
        </p:txBody>
      </p:sp>
      <p:sp>
        <p:nvSpPr>
          <p:cNvPr id="408" name="Google Shape;408;p48"/>
          <p:cNvSpPr txBox="1"/>
          <p:nvPr/>
        </p:nvSpPr>
        <p:spPr>
          <a:xfrm>
            <a:off x="2639700" y="1779492"/>
            <a:ext cx="37563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solidFill>
                  <a:schemeClr val="dk1"/>
                </a:solidFill>
              </a:rPr>
              <a:t>Populates Various Grids: </a:t>
            </a:r>
            <a:endParaRPr sz="800" b="1">
              <a:solidFill>
                <a:schemeClr val="dk1"/>
              </a:solidFill>
            </a:endParaRPr>
          </a:p>
          <a:p>
            <a:pPr marL="182880" lvl="0" indent="-96519" algn="l" rtl="0">
              <a:spcBef>
                <a:spcPts val="0"/>
              </a:spcBef>
              <a:spcAft>
                <a:spcPts val="0"/>
              </a:spcAft>
              <a:buSzPts val="800"/>
              <a:buChar char="●"/>
            </a:pPr>
            <a:r>
              <a:rPr lang="en" sz="800"/>
              <a:t>Quest Observation Record - Issue Taxonomy</a:t>
            </a:r>
            <a:endParaRPr sz="800"/>
          </a:p>
          <a:p>
            <a:pPr marL="182880" lvl="0" indent="-96519" algn="l" rtl="0">
              <a:spcBef>
                <a:spcPts val="0"/>
              </a:spcBef>
              <a:spcAft>
                <a:spcPts val="0"/>
              </a:spcAft>
              <a:buSzPts val="800"/>
              <a:buChar char="●"/>
            </a:pPr>
            <a:r>
              <a:rPr lang="en" sz="800"/>
              <a:t>MQA Observation </a:t>
            </a:r>
            <a:r>
              <a:rPr lang="en" sz="800">
                <a:solidFill>
                  <a:schemeClr val="dk1"/>
                </a:solidFill>
              </a:rPr>
              <a:t>Record - Issue Taxonomy</a:t>
            </a:r>
            <a:endParaRPr sz="800"/>
          </a:p>
          <a:p>
            <a:pPr marL="182880" lvl="0" indent="-96519" algn="l" rtl="0">
              <a:spcBef>
                <a:spcPts val="0"/>
              </a:spcBef>
              <a:spcAft>
                <a:spcPts val="0"/>
              </a:spcAft>
              <a:buSzPts val="800"/>
              <a:buChar char="●"/>
            </a:pPr>
            <a:r>
              <a:rPr lang="en" sz="800"/>
              <a:t>Quest Observations GL CMCD Non-conformance Grid</a:t>
            </a:r>
            <a:endParaRPr sz="800"/>
          </a:p>
          <a:p>
            <a:pPr marL="182880" lvl="0" indent="-96519" algn="l" rtl="0">
              <a:spcBef>
                <a:spcPts val="0"/>
              </a:spcBef>
              <a:spcAft>
                <a:spcPts val="0"/>
              </a:spcAft>
              <a:buSzPts val="800"/>
              <a:buChar char="●"/>
            </a:pPr>
            <a:r>
              <a:rPr lang="en" sz="800"/>
              <a:t>Quest Observations LC CMCD Non-conformance Grid</a:t>
            </a:r>
            <a:endParaRPr sz="800"/>
          </a:p>
          <a:p>
            <a:pPr marL="182880" lvl="0" indent="-96519" algn="l" rtl="0">
              <a:spcBef>
                <a:spcPts val="0"/>
              </a:spcBef>
              <a:spcAft>
                <a:spcPts val="0"/>
              </a:spcAft>
              <a:buSzPts val="800"/>
              <a:buChar char="●"/>
            </a:pPr>
            <a:r>
              <a:rPr lang="en" sz="800"/>
              <a:t>Quest Quality Event Details GL CMCD Non-conformance Grid</a:t>
            </a:r>
            <a:endParaRPr sz="800"/>
          </a:p>
          <a:p>
            <a:pPr marL="182880" lvl="0" indent="-96519" algn="l" rtl="0">
              <a:spcBef>
                <a:spcPts val="0"/>
              </a:spcBef>
              <a:spcAft>
                <a:spcPts val="0"/>
              </a:spcAft>
              <a:buSzPts val="800"/>
              <a:buChar char="●"/>
            </a:pPr>
            <a:r>
              <a:rPr lang="en" sz="800"/>
              <a:t>Quest Quality Event Details - LC CMCD Non-conformance Grid</a:t>
            </a:r>
            <a:endParaRPr sz="800"/>
          </a:p>
          <a:p>
            <a:pPr marL="182880" lvl="0" indent="-96519" algn="l" rtl="0">
              <a:spcBef>
                <a:spcPts val="0"/>
              </a:spcBef>
              <a:spcAft>
                <a:spcPts val="0"/>
              </a:spcAft>
              <a:buSzPts val="800"/>
              <a:buChar char="●"/>
            </a:pPr>
            <a:r>
              <a:rPr lang="en" sz="800"/>
              <a:t>Corporate Policy Impacted Grid - Corporate Policy Impacted</a:t>
            </a:r>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50"/>
          <p:cNvSpPr txBox="1">
            <a:spLocks noGrp="1"/>
          </p:cNvSpPr>
          <p:nvPr>
            <p:ph type="title"/>
          </p:nvPr>
        </p:nvSpPr>
        <p:spPr>
          <a:xfrm>
            <a:off x="335186" y="363474"/>
            <a:ext cx="8472000" cy="637800"/>
          </a:xfrm>
          <a:prstGeom prst="rect">
            <a:avLst/>
          </a:prstGeom>
          <a:noFill/>
          <a:ln>
            <a:noFill/>
          </a:ln>
        </p:spPr>
        <p:txBody>
          <a:bodyPr spcFirstLastPara="1" wrap="square" lIns="0" tIns="34275" rIns="0" bIns="34275" anchor="t" anchorCtr="0">
            <a:noAutofit/>
          </a:bodyPr>
          <a:lstStyle/>
          <a:p>
            <a:pPr marL="0" lvl="0" indent="0" algn="l" rtl="0">
              <a:lnSpc>
                <a:spcPct val="85000"/>
              </a:lnSpc>
              <a:spcBef>
                <a:spcPts val="0"/>
              </a:spcBef>
              <a:spcAft>
                <a:spcPts val="0"/>
              </a:spcAft>
              <a:buClr>
                <a:schemeClr val="dk1"/>
              </a:buClr>
              <a:buSzPts val="1100"/>
              <a:buFont typeface="Arial"/>
              <a:buNone/>
            </a:pPr>
            <a:r>
              <a:rPr lang="en"/>
              <a:t>MDC Current State Design </a:t>
            </a:r>
            <a:endParaRPr/>
          </a:p>
          <a:p>
            <a:pPr marL="0" lvl="0" indent="0" algn="l" rtl="0">
              <a:lnSpc>
                <a:spcPct val="85000"/>
              </a:lnSpc>
              <a:spcBef>
                <a:spcPts val="0"/>
              </a:spcBef>
              <a:spcAft>
                <a:spcPts val="0"/>
              </a:spcAft>
              <a:buClr>
                <a:schemeClr val="dk1"/>
              </a:buClr>
              <a:buSzPts val="1100"/>
              <a:buFont typeface="Arial"/>
              <a:buNone/>
            </a:pPr>
            <a:endParaRPr/>
          </a:p>
          <a:p>
            <a:pPr marL="0" lvl="0" indent="0" algn="l" rtl="0">
              <a:lnSpc>
                <a:spcPct val="85000"/>
              </a:lnSpc>
              <a:spcBef>
                <a:spcPts val="0"/>
              </a:spcBef>
              <a:spcAft>
                <a:spcPts val="0"/>
              </a:spcAft>
              <a:buClr>
                <a:schemeClr val="dk1"/>
              </a:buClr>
              <a:buSzPts val="1100"/>
              <a:buFont typeface="Arial"/>
              <a:buNone/>
            </a:pPr>
            <a:endParaRPr sz="1600"/>
          </a:p>
        </p:txBody>
      </p:sp>
      <p:sp>
        <p:nvSpPr>
          <p:cNvPr id="443" name="Google Shape;443;p50"/>
          <p:cNvSpPr txBox="1"/>
          <p:nvPr/>
        </p:nvSpPr>
        <p:spPr>
          <a:xfrm>
            <a:off x="220125" y="3834150"/>
            <a:ext cx="4314300" cy="1273200"/>
          </a:xfrm>
          <a:prstGeom prst="rect">
            <a:avLst/>
          </a:prstGeom>
          <a:solidFill>
            <a:srgbClr val="F2F2F2"/>
          </a:solidFill>
          <a:ln w="9525" cap="flat" cmpd="sng">
            <a:solidFill>
              <a:srgbClr val="7F7F7F"/>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80000"/>
              </a:lnSpc>
              <a:spcBef>
                <a:spcPts val="0"/>
              </a:spcBef>
              <a:spcAft>
                <a:spcPts val="0"/>
              </a:spcAft>
              <a:buNone/>
            </a:pPr>
            <a:r>
              <a:rPr lang="en" sz="839" b="1" u="sng">
                <a:solidFill>
                  <a:schemeClr val="dk1"/>
                </a:solidFill>
              </a:rPr>
              <a:t>Identified Requirements</a:t>
            </a:r>
            <a:endParaRPr sz="800" b="1"/>
          </a:p>
          <a:p>
            <a:pPr marL="146304" marR="0" lvl="0" indent="-59944" algn="l" rtl="0">
              <a:lnSpc>
                <a:spcPct val="100000"/>
              </a:lnSpc>
              <a:spcBef>
                <a:spcPts val="0"/>
              </a:spcBef>
              <a:spcAft>
                <a:spcPts val="0"/>
              </a:spcAft>
              <a:buClr>
                <a:schemeClr val="dk1"/>
              </a:buClr>
              <a:buSzPts val="800"/>
              <a:buChar char="●"/>
            </a:pPr>
            <a:r>
              <a:rPr lang="en" sz="800">
                <a:solidFill>
                  <a:schemeClr val="dk1"/>
                </a:solidFill>
              </a:rPr>
              <a:t>Pull from eForms: in various grid/ record types for Audit, QE's and CMCD exception TW is pulling from the eForms DB to populated Involved Parties and Product details. Source of data is MDC. </a:t>
            </a:r>
            <a:endParaRPr sz="800">
              <a:solidFill>
                <a:schemeClr val="dk1"/>
              </a:solidFill>
            </a:endParaRPr>
          </a:p>
          <a:p>
            <a:pPr marL="146304" marR="0" lvl="0" indent="-59944" algn="l" rtl="0">
              <a:lnSpc>
                <a:spcPct val="100000"/>
              </a:lnSpc>
              <a:spcBef>
                <a:spcPts val="0"/>
              </a:spcBef>
              <a:spcAft>
                <a:spcPts val="0"/>
              </a:spcAft>
              <a:buClr>
                <a:schemeClr val="dk1"/>
              </a:buClr>
              <a:buSzPts val="800"/>
              <a:buChar char="●"/>
            </a:pPr>
            <a:r>
              <a:rPr lang="en" sz="800">
                <a:solidFill>
                  <a:schemeClr val="dk1"/>
                </a:solidFill>
              </a:rPr>
              <a:t>Pull from MDC: in various grid/ record types for Audit, QE's and CMCD exception TW is pulling Center No, Protocol No, Drug Program details</a:t>
            </a:r>
            <a:endParaRPr sz="800">
              <a:solidFill>
                <a:schemeClr val="dk1"/>
              </a:solidFill>
            </a:endParaRPr>
          </a:p>
          <a:p>
            <a:pPr marL="146304" marR="0" lvl="0" indent="-59944" algn="l" rtl="0">
              <a:lnSpc>
                <a:spcPct val="100000"/>
              </a:lnSpc>
              <a:spcBef>
                <a:spcPts val="0"/>
              </a:spcBef>
              <a:spcAft>
                <a:spcPts val="0"/>
              </a:spcAft>
              <a:buClr>
                <a:schemeClr val="dk1"/>
              </a:buClr>
              <a:buSzPts val="800"/>
              <a:buChar char="●"/>
            </a:pPr>
            <a:r>
              <a:rPr lang="en" sz="800">
                <a:solidFill>
                  <a:schemeClr val="dk1"/>
                </a:solidFill>
              </a:rPr>
              <a:t>Pull from CEP: in various grid/ record types for Audit, QE's and CMCD exception TW is pulling CEP impacted data</a:t>
            </a:r>
            <a:endParaRPr sz="800">
              <a:solidFill>
                <a:schemeClr val="dk1"/>
              </a:solidFill>
            </a:endParaRPr>
          </a:p>
          <a:p>
            <a:pPr marL="146304" marR="0" lvl="0" indent="-59944" algn="l" rtl="0">
              <a:lnSpc>
                <a:spcPct val="100000"/>
              </a:lnSpc>
              <a:spcBef>
                <a:spcPts val="0"/>
              </a:spcBef>
              <a:spcAft>
                <a:spcPts val="0"/>
              </a:spcAft>
              <a:buClr>
                <a:schemeClr val="dk1"/>
              </a:buClr>
              <a:buSzPts val="800"/>
              <a:buChar char="●"/>
            </a:pPr>
            <a:r>
              <a:rPr lang="en" sz="800">
                <a:solidFill>
                  <a:schemeClr val="dk1"/>
                </a:solidFill>
              </a:rPr>
              <a:t>The data fields listed above are required to be populated in Veeva </a:t>
            </a:r>
            <a:endParaRPr sz="800">
              <a:solidFill>
                <a:schemeClr val="dk1"/>
              </a:solidFill>
            </a:endParaRPr>
          </a:p>
        </p:txBody>
      </p:sp>
      <p:sp>
        <p:nvSpPr>
          <p:cNvPr id="444" name="Google Shape;444;p50"/>
          <p:cNvSpPr txBox="1"/>
          <p:nvPr/>
        </p:nvSpPr>
        <p:spPr>
          <a:xfrm>
            <a:off x="4685100" y="3834150"/>
            <a:ext cx="4314300" cy="1271100"/>
          </a:xfrm>
          <a:prstGeom prst="rect">
            <a:avLst/>
          </a:prstGeom>
          <a:solidFill>
            <a:srgbClr val="F2F2F2"/>
          </a:solidFill>
          <a:ln w="9525" cap="flat" cmpd="sng">
            <a:solidFill>
              <a:srgbClr val="7F7F7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 b="1" u="sng">
                <a:solidFill>
                  <a:schemeClr val="dk1"/>
                </a:solidFill>
              </a:rPr>
              <a:t>Open Discussion Items</a:t>
            </a:r>
            <a:endParaRPr sz="800" b="1" u="sng">
              <a:solidFill>
                <a:schemeClr val="dk1"/>
              </a:solidFill>
            </a:endParaRPr>
          </a:p>
          <a:p>
            <a:pPr marL="146304" lvl="0" indent="-59944" algn="l" rtl="0">
              <a:spcBef>
                <a:spcPts val="0"/>
              </a:spcBef>
              <a:spcAft>
                <a:spcPts val="0"/>
              </a:spcAft>
              <a:buClr>
                <a:schemeClr val="dk1"/>
              </a:buClr>
              <a:buSzPts val="800"/>
              <a:buChar char="●"/>
            </a:pPr>
            <a:r>
              <a:rPr lang="en" sz="800">
                <a:solidFill>
                  <a:schemeClr val="dk1"/>
                </a:solidFill>
              </a:rPr>
              <a:t>Will views / database queries remain the same? Is the DB SQL?</a:t>
            </a:r>
            <a:endParaRPr sz="800">
              <a:solidFill>
                <a:schemeClr val="dk1"/>
              </a:solidFill>
            </a:endParaRPr>
          </a:p>
          <a:p>
            <a:pPr marL="146304" lvl="0" indent="-59944" algn="l" rtl="0">
              <a:spcBef>
                <a:spcPts val="0"/>
              </a:spcBef>
              <a:spcAft>
                <a:spcPts val="0"/>
              </a:spcAft>
              <a:buClr>
                <a:schemeClr val="dk1"/>
              </a:buClr>
              <a:buSzPts val="800"/>
              <a:buChar char="●"/>
            </a:pPr>
            <a:r>
              <a:rPr lang="en" sz="800">
                <a:solidFill>
                  <a:schemeClr val="dk1"/>
                </a:solidFill>
              </a:rPr>
              <a:t>Can Mulesoft layer be added in between Veeva and DB’s so there is no direct connection?</a:t>
            </a:r>
            <a:endParaRPr sz="800">
              <a:solidFill>
                <a:schemeClr val="dk1"/>
              </a:solidFill>
            </a:endParaRPr>
          </a:p>
          <a:p>
            <a:pPr marL="0" lvl="0" indent="0" algn="l" rtl="0">
              <a:spcBef>
                <a:spcPts val="0"/>
              </a:spcBef>
              <a:spcAft>
                <a:spcPts val="0"/>
              </a:spcAft>
              <a:buNone/>
            </a:pPr>
            <a:endParaRPr sz="800">
              <a:solidFill>
                <a:schemeClr val="dk1"/>
              </a:solidFill>
            </a:endParaRPr>
          </a:p>
          <a:p>
            <a:pPr marL="0" lvl="0" indent="0" algn="l" rtl="0">
              <a:spcBef>
                <a:spcPts val="0"/>
              </a:spcBef>
              <a:spcAft>
                <a:spcPts val="0"/>
              </a:spcAft>
              <a:buNone/>
            </a:pPr>
            <a:endParaRPr sz="800">
              <a:solidFill>
                <a:schemeClr val="dk1"/>
              </a:solidFill>
            </a:endParaRPr>
          </a:p>
          <a:p>
            <a:pPr marL="0" lvl="0" indent="0" algn="l" rtl="0">
              <a:spcBef>
                <a:spcPts val="0"/>
              </a:spcBef>
              <a:spcAft>
                <a:spcPts val="0"/>
              </a:spcAft>
              <a:buNone/>
            </a:pPr>
            <a:endParaRPr sz="800">
              <a:solidFill>
                <a:schemeClr val="dk1"/>
              </a:solidFill>
            </a:endParaRPr>
          </a:p>
          <a:p>
            <a:pPr marL="0" lvl="0" indent="0" algn="l" rtl="0">
              <a:spcBef>
                <a:spcPts val="0"/>
              </a:spcBef>
              <a:spcAft>
                <a:spcPts val="0"/>
              </a:spcAft>
              <a:buNone/>
            </a:pPr>
            <a:endParaRPr sz="800">
              <a:solidFill>
                <a:schemeClr val="dk1"/>
              </a:solidFill>
            </a:endParaRPr>
          </a:p>
          <a:p>
            <a:pPr marL="0" lvl="0" indent="0" algn="l" rtl="0">
              <a:spcBef>
                <a:spcPts val="0"/>
              </a:spcBef>
              <a:spcAft>
                <a:spcPts val="0"/>
              </a:spcAft>
              <a:buNone/>
            </a:pPr>
            <a:endParaRPr sz="800">
              <a:solidFill>
                <a:schemeClr val="dk1"/>
              </a:solidFill>
            </a:endParaRPr>
          </a:p>
        </p:txBody>
      </p:sp>
      <p:sp>
        <p:nvSpPr>
          <p:cNvPr id="445" name="Google Shape;445;p50"/>
          <p:cNvSpPr/>
          <p:nvPr/>
        </p:nvSpPr>
        <p:spPr>
          <a:xfrm>
            <a:off x="254800" y="2442008"/>
            <a:ext cx="944125" cy="575878"/>
          </a:xfrm>
          <a:prstGeom prst="flowChartMagneticDisk">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a:t>MDC DB</a:t>
            </a:r>
            <a:endParaRPr sz="1300" b="1"/>
          </a:p>
        </p:txBody>
      </p:sp>
      <p:sp>
        <p:nvSpPr>
          <p:cNvPr id="446" name="Google Shape;446;p50"/>
          <p:cNvSpPr txBox="1"/>
          <p:nvPr/>
        </p:nvSpPr>
        <p:spPr>
          <a:xfrm>
            <a:off x="228600" y="573725"/>
            <a:ext cx="8770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TW is fetching data into grids within various records types  - MQA Audit Entity - Therapeutic, MQA Audit, MQA Audit Entity - Document, Quest - Regulatory Inspection &amp; External Audit Event, Quality Event, &amp; CMCD Exception.</a:t>
            </a:r>
            <a:endParaRPr sz="900"/>
          </a:p>
        </p:txBody>
      </p:sp>
      <p:sp>
        <p:nvSpPr>
          <p:cNvPr id="447" name="Google Shape;447;p50"/>
          <p:cNvSpPr/>
          <p:nvPr/>
        </p:nvSpPr>
        <p:spPr>
          <a:xfrm>
            <a:off x="1702600" y="1176800"/>
            <a:ext cx="944125" cy="637800"/>
          </a:xfrm>
          <a:prstGeom prst="flowChartMagneticDisk">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a:t>eForms</a:t>
            </a:r>
            <a:endParaRPr sz="1300" b="1"/>
          </a:p>
        </p:txBody>
      </p:sp>
      <p:sp>
        <p:nvSpPr>
          <p:cNvPr id="448" name="Google Shape;448;p50"/>
          <p:cNvSpPr txBox="1"/>
          <p:nvPr/>
        </p:nvSpPr>
        <p:spPr>
          <a:xfrm>
            <a:off x="1182425" y="1846575"/>
            <a:ext cx="23646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TW is fetching Center No, Protocol No, Drug Programming Code Details, </a:t>
            </a:r>
            <a:r>
              <a:rPr lang="en" sz="800">
                <a:solidFill>
                  <a:schemeClr val="dk1"/>
                </a:solidFill>
              </a:rPr>
              <a:t>Involved Party, Vendor, Product Generic Name, Trade Name, Promotional Impacted Product Details (source is MDC)</a:t>
            </a:r>
            <a:endParaRPr sz="1200">
              <a:solidFill>
                <a:schemeClr val="dk1"/>
              </a:solidFill>
            </a:endParaRPr>
          </a:p>
          <a:p>
            <a:pPr marL="0" lvl="0" indent="0" algn="l" rtl="0">
              <a:spcBef>
                <a:spcPts val="0"/>
              </a:spcBef>
              <a:spcAft>
                <a:spcPts val="0"/>
              </a:spcAft>
              <a:buNone/>
            </a:pPr>
            <a:endParaRPr sz="800"/>
          </a:p>
        </p:txBody>
      </p:sp>
      <p:pic>
        <p:nvPicPr>
          <p:cNvPr id="449" name="Google Shape;449;p50"/>
          <p:cNvPicPr preferRelativeResize="0"/>
          <p:nvPr/>
        </p:nvPicPr>
        <p:blipFill rotWithShape="1">
          <a:blip r:embed="rId3">
            <a:alphaModFix/>
          </a:blip>
          <a:srcRect l="28078" t="43202" b="26302"/>
          <a:stretch/>
        </p:blipFill>
        <p:spPr>
          <a:xfrm>
            <a:off x="3590050" y="1957900"/>
            <a:ext cx="1161781" cy="492600"/>
          </a:xfrm>
          <a:prstGeom prst="rect">
            <a:avLst/>
          </a:prstGeom>
          <a:noFill/>
          <a:ln w="9525" cap="flat" cmpd="sng">
            <a:solidFill>
              <a:schemeClr val="dk1"/>
            </a:solidFill>
            <a:prstDash val="solid"/>
            <a:round/>
            <a:headEnd type="none" w="sm" len="sm"/>
            <a:tailEnd type="none" w="sm" len="sm"/>
          </a:ln>
        </p:spPr>
      </p:pic>
      <p:cxnSp>
        <p:nvCxnSpPr>
          <p:cNvPr id="450" name="Google Shape;450;p50"/>
          <p:cNvCxnSpPr>
            <a:stCxn id="447" idx="4"/>
            <a:endCxn id="449" idx="0"/>
          </p:cNvCxnSpPr>
          <p:nvPr/>
        </p:nvCxnSpPr>
        <p:spPr>
          <a:xfrm>
            <a:off x="2646725" y="1495700"/>
            <a:ext cx="1524300" cy="462300"/>
          </a:xfrm>
          <a:prstGeom prst="bentConnector2">
            <a:avLst/>
          </a:prstGeom>
          <a:noFill/>
          <a:ln w="9525" cap="flat" cmpd="sng">
            <a:solidFill>
              <a:schemeClr val="dk1"/>
            </a:solidFill>
            <a:prstDash val="solid"/>
            <a:round/>
            <a:headEnd type="none" w="med" len="med"/>
            <a:tailEnd type="triangle" w="med" len="med"/>
          </a:ln>
        </p:spPr>
      </p:cxnSp>
      <p:graphicFrame>
        <p:nvGraphicFramePr>
          <p:cNvPr id="451" name="Google Shape;451;p50"/>
          <p:cNvGraphicFramePr/>
          <p:nvPr/>
        </p:nvGraphicFramePr>
        <p:xfrm>
          <a:off x="4875575" y="1041200"/>
          <a:ext cx="4123800" cy="2727690"/>
        </p:xfrm>
        <a:graphic>
          <a:graphicData uri="http://schemas.openxmlformats.org/drawingml/2006/table">
            <a:tbl>
              <a:tblPr>
                <a:noFill/>
                <a:tableStyleId>{63ECD7B9-1450-4618-8335-EBDF9E171FB6}</a:tableStyleId>
              </a:tblPr>
              <a:tblGrid>
                <a:gridCol w="1374600">
                  <a:extLst>
                    <a:ext uri="{9D8B030D-6E8A-4147-A177-3AD203B41FA5}">
                      <a16:colId xmlns:a16="http://schemas.microsoft.com/office/drawing/2014/main" val="20000"/>
                    </a:ext>
                  </a:extLst>
                </a:gridCol>
                <a:gridCol w="1848225">
                  <a:extLst>
                    <a:ext uri="{9D8B030D-6E8A-4147-A177-3AD203B41FA5}">
                      <a16:colId xmlns:a16="http://schemas.microsoft.com/office/drawing/2014/main" val="20001"/>
                    </a:ext>
                  </a:extLst>
                </a:gridCol>
                <a:gridCol w="900975">
                  <a:extLst>
                    <a:ext uri="{9D8B030D-6E8A-4147-A177-3AD203B41FA5}">
                      <a16:colId xmlns:a16="http://schemas.microsoft.com/office/drawing/2014/main" val="20002"/>
                    </a:ext>
                  </a:extLst>
                </a:gridCol>
              </a:tblGrid>
              <a:tr h="0">
                <a:tc gridSpan="3">
                  <a:txBody>
                    <a:bodyPr/>
                    <a:lstStyle/>
                    <a:p>
                      <a:pPr marL="0" lvl="0" indent="0" algn="ctr" rtl="0">
                        <a:lnSpc>
                          <a:spcPct val="100000"/>
                        </a:lnSpc>
                        <a:spcBef>
                          <a:spcPts val="0"/>
                        </a:spcBef>
                        <a:spcAft>
                          <a:spcPts val="0"/>
                        </a:spcAft>
                        <a:buNone/>
                      </a:pPr>
                      <a:r>
                        <a:rPr lang="en" sz="800" b="1">
                          <a:solidFill>
                            <a:schemeClr val="lt1"/>
                          </a:solidFill>
                        </a:rPr>
                        <a:t>Search Fields In Current System</a:t>
                      </a:r>
                      <a:endParaRPr sz="800" b="1">
                        <a:solidFill>
                          <a:schemeClr val="lt1"/>
                        </a:solidFill>
                      </a:endParaRPr>
                    </a:p>
                  </a:txBody>
                  <a:tcPr marL="28575" marR="2857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888888"/>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a:txBody>
                    <a:bodyPr/>
                    <a:lstStyle/>
                    <a:p>
                      <a:pPr marL="0" lvl="0" indent="0" algn="l" rtl="0">
                        <a:lnSpc>
                          <a:spcPct val="100000"/>
                        </a:lnSpc>
                        <a:spcBef>
                          <a:spcPts val="0"/>
                        </a:spcBef>
                        <a:spcAft>
                          <a:spcPts val="0"/>
                        </a:spcAft>
                        <a:buNone/>
                      </a:pPr>
                      <a:r>
                        <a:rPr lang="en" sz="700"/>
                        <a:t>Protocol Number Search</a:t>
                      </a:r>
                      <a:endParaRPr sz="700"/>
                    </a:p>
                  </a:txBody>
                  <a:tcPr marL="28575" marR="2857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700"/>
                        <a:t>Site ID 1</a:t>
                      </a:r>
                      <a:endParaRPr sz="700"/>
                    </a:p>
                  </a:txBody>
                  <a:tcPr marL="28575" marR="2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700"/>
                        <a:t>First Name</a:t>
                      </a:r>
                      <a:endParaRPr sz="700"/>
                    </a:p>
                  </a:txBody>
                  <a:tcPr marL="28575" marR="2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lnSpc>
                          <a:spcPct val="100000"/>
                        </a:lnSpc>
                        <a:spcBef>
                          <a:spcPts val="0"/>
                        </a:spcBef>
                        <a:spcAft>
                          <a:spcPts val="0"/>
                        </a:spcAft>
                        <a:buNone/>
                      </a:pPr>
                      <a:r>
                        <a:rPr lang="en" sz="700"/>
                        <a:t>Refresh Risk Score</a:t>
                      </a:r>
                      <a:endParaRPr sz="700"/>
                    </a:p>
                  </a:txBody>
                  <a:tcPr marL="28575" marR="2857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700"/>
                        <a:t>Site ID 2</a:t>
                      </a:r>
                      <a:endParaRPr sz="700"/>
                    </a:p>
                  </a:txBody>
                  <a:tcPr marL="28575" marR="2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700"/>
                        <a:t>Last Name</a:t>
                      </a:r>
                      <a:endParaRPr sz="700"/>
                    </a:p>
                  </a:txBody>
                  <a:tcPr marL="28575" marR="2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43450">
                <a:tc>
                  <a:txBody>
                    <a:bodyPr/>
                    <a:lstStyle/>
                    <a:p>
                      <a:pPr marL="0" lvl="0" indent="0" algn="l" rtl="0">
                        <a:lnSpc>
                          <a:spcPct val="100000"/>
                        </a:lnSpc>
                        <a:spcBef>
                          <a:spcPts val="0"/>
                        </a:spcBef>
                        <a:spcAft>
                          <a:spcPts val="0"/>
                        </a:spcAft>
                        <a:buNone/>
                      </a:pPr>
                      <a:r>
                        <a:rPr lang="en" sz="700"/>
                        <a:t>Center No Search</a:t>
                      </a:r>
                      <a:endParaRPr sz="700"/>
                    </a:p>
                  </a:txBody>
                  <a:tcPr marL="28575" marR="2857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700"/>
                        <a:t>Site ID 3</a:t>
                      </a:r>
                      <a:endParaRPr sz="700"/>
                    </a:p>
                  </a:txBody>
                  <a:tcPr marL="28575" marR="2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700">
                          <a:solidFill>
                            <a:schemeClr val="dk1"/>
                          </a:solidFill>
                          <a:highlight>
                            <a:srgbClr val="FFFF00"/>
                          </a:highlight>
                        </a:rPr>
                        <a:t>Study Attributes</a:t>
                      </a:r>
                      <a:endParaRPr sz="700">
                        <a:solidFill>
                          <a:schemeClr val="dk1"/>
                        </a:solidFill>
                        <a:highlight>
                          <a:srgbClr val="FFFF00"/>
                        </a:highlight>
                      </a:endParaRPr>
                    </a:p>
                    <a:p>
                      <a:pPr marL="0" lvl="0" indent="0" algn="l" rtl="0">
                        <a:lnSpc>
                          <a:spcPct val="100000"/>
                        </a:lnSpc>
                        <a:spcBef>
                          <a:spcPts val="0"/>
                        </a:spcBef>
                        <a:spcAft>
                          <a:spcPts val="0"/>
                        </a:spcAft>
                        <a:buNone/>
                      </a:pPr>
                      <a:endParaRPr sz="700"/>
                    </a:p>
                  </a:txBody>
                  <a:tcPr marL="28575" marR="2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l" rtl="0">
                        <a:lnSpc>
                          <a:spcPct val="100000"/>
                        </a:lnSpc>
                        <a:spcBef>
                          <a:spcPts val="0"/>
                        </a:spcBef>
                        <a:spcAft>
                          <a:spcPts val="0"/>
                        </a:spcAft>
                        <a:buNone/>
                      </a:pPr>
                      <a:r>
                        <a:rPr lang="en" sz="700"/>
                        <a:t>Drug Program Code Search</a:t>
                      </a:r>
                      <a:endParaRPr sz="700"/>
                    </a:p>
                  </a:txBody>
                  <a:tcPr marL="28575" marR="2857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700"/>
                        <a:t>Protocol Number Search</a:t>
                      </a:r>
                      <a:endParaRPr sz="700"/>
                    </a:p>
                  </a:txBody>
                  <a:tcPr marL="28575" marR="2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700">
                          <a:highlight>
                            <a:srgbClr val="FFFF00"/>
                          </a:highlight>
                        </a:rPr>
                        <a:t>Study Priority</a:t>
                      </a:r>
                      <a:endParaRPr sz="700">
                        <a:highlight>
                          <a:srgbClr val="FFFF00"/>
                        </a:highlight>
                      </a:endParaRPr>
                    </a:p>
                  </a:txBody>
                  <a:tcPr marL="28575" marR="2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l" rtl="0">
                        <a:lnSpc>
                          <a:spcPct val="100000"/>
                        </a:lnSpc>
                        <a:spcBef>
                          <a:spcPts val="0"/>
                        </a:spcBef>
                        <a:spcAft>
                          <a:spcPts val="0"/>
                        </a:spcAft>
                        <a:buNone/>
                      </a:pPr>
                      <a:r>
                        <a:rPr lang="en" sz="700"/>
                        <a:t>Protocol Number 1</a:t>
                      </a:r>
                      <a:endParaRPr sz="700"/>
                    </a:p>
                  </a:txBody>
                  <a:tcPr marL="28575" marR="2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700"/>
                        <a:t>Product Generic Name</a:t>
                      </a:r>
                      <a:endParaRPr sz="700"/>
                    </a:p>
                  </a:txBody>
                  <a:tcPr marL="28575" marR="2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700"/>
                    </a:p>
                  </a:txBody>
                  <a:tcPr marL="28575" marR="2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0">
                <a:tc>
                  <a:txBody>
                    <a:bodyPr/>
                    <a:lstStyle/>
                    <a:p>
                      <a:pPr marL="0" lvl="0" indent="0" algn="l" rtl="0">
                        <a:lnSpc>
                          <a:spcPct val="100000"/>
                        </a:lnSpc>
                        <a:spcBef>
                          <a:spcPts val="0"/>
                        </a:spcBef>
                        <a:spcAft>
                          <a:spcPts val="0"/>
                        </a:spcAft>
                        <a:buNone/>
                      </a:pPr>
                      <a:r>
                        <a:rPr lang="en" sz="700"/>
                        <a:t>Protocol Number 2</a:t>
                      </a:r>
                      <a:endParaRPr sz="700"/>
                    </a:p>
                  </a:txBody>
                  <a:tcPr marL="28575" marR="2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700">
                          <a:solidFill>
                            <a:schemeClr val="dk1"/>
                          </a:solidFill>
                        </a:rPr>
                        <a:t>Promotional Impacted Product</a:t>
                      </a:r>
                      <a:endParaRPr sz="700"/>
                    </a:p>
                  </a:txBody>
                  <a:tcPr marL="28575" marR="2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endParaRPr sz="700"/>
                    </a:p>
                  </a:txBody>
                  <a:tcPr marL="28575" marR="2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0">
                <a:tc>
                  <a:txBody>
                    <a:bodyPr/>
                    <a:lstStyle/>
                    <a:p>
                      <a:pPr marL="0" lvl="0" indent="0" algn="l" rtl="0">
                        <a:lnSpc>
                          <a:spcPct val="100000"/>
                        </a:lnSpc>
                        <a:spcBef>
                          <a:spcPts val="0"/>
                        </a:spcBef>
                        <a:spcAft>
                          <a:spcPts val="0"/>
                        </a:spcAft>
                        <a:buNone/>
                      </a:pPr>
                      <a:r>
                        <a:rPr lang="en" sz="700"/>
                        <a:t>Protocol Number 3</a:t>
                      </a:r>
                      <a:endParaRPr sz="700"/>
                    </a:p>
                  </a:txBody>
                  <a:tcPr marL="28575" marR="2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700">
                          <a:solidFill>
                            <a:schemeClr val="dk1"/>
                          </a:solidFill>
                        </a:rPr>
                        <a:t>Product Generic Name</a:t>
                      </a:r>
                      <a:endParaRPr sz="700"/>
                    </a:p>
                  </a:txBody>
                  <a:tcPr marL="28575" marR="2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700"/>
                    </a:p>
                  </a:txBody>
                  <a:tcPr marL="28575" marR="2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0">
                <a:tc>
                  <a:txBody>
                    <a:bodyPr/>
                    <a:lstStyle/>
                    <a:p>
                      <a:pPr marL="0" lvl="0" indent="0" algn="l" rtl="0">
                        <a:lnSpc>
                          <a:spcPct val="100000"/>
                        </a:lnSpc>
                        <a:spcBef>
                          <a:spcPts val="0"/>
                        </a:spcBef>
                        <a:spcAft>
                          <a:spcPts val="0"/>
                        </a:spcAft>
                        <a:buNone/>
                      </a:pPr>
                      <a:r>
                        <a:rPr lang="en" sz="700">
                          <a:solidFill>
                            <a:schemeClr val="dk1"/>
                          </a:solidFill>
                        </a:rPr>
                        <a:t>Trade Name</a:t>
                      </a:r>
                      <a:endParaRPr sz="700"/>
                    </a:p>
                  </a:txBody>
                  <a:tcPr marL="28575" marR="2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700">
                          <a:solidFill>
                            <a:schemeClr val="dk1"/>
                          </a:solidFill>
                        </a:rPr>
                        <a:t>Vendor Org Search</a:t>
                      </a:r>
                      <a:endParaRPr sz="700"/>
                    </a:p>
                  </a:txBody>
                  <a:tcPr marL="28575" marR="2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700"/>
                    </a:p>
                  </a:txBody>
                  <a:tcPr marL="28575" marR="2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cxnSp>
        <p:nvCxnSpPr>
          <p:cNvPr id="452" name="Google Shape;452;p50"/>
          <p:cNvCxnSpPr>
            <a:stCxn id="445" idx="4"/>
            <a:endCxn id="449" idx="2"/>
          </p:cNvCxnSpPr>
          <p:nvPr/>
        </p:nvCxnSpPr>
        <p:spPr>
          <a:xfrm rot="10800000" flipH="1">
            <a:off x="1198925" y="2450647"/>
            <a:ext cx="2972100" cy="279300"/>
          </a:xfrm>
          <a:prstGeom prst="bentConnector2">
            <a:avLst/>
          </a:prstGeom>
          <a:noFill/>
          <a:ln w="9525" cap="flat" cmpd="sng">
            <a:solidFill>
              <a:schemeClr val="dk1"/>
            </a:solidFill>
            <a:prstDash val="solid"/>
            <a:round/>
            <a:headEnd type="none" w="med" len="med"/>
            <a:tailEnd type="triangle" w="med" len="med"/>
          </a:ln>
        </p:spPr>
      </p:cxnSp>
      <p:sp>
        <p:nvSpPr>
          <p:cNvPr id="453" name="Google Shape;453;p50"/>
          <p:cNvSpPr/>
          <p:nvPr/>
        </p:nvSpPr>
        <p:spPr>
          <a:xfrm>
            <a:off x="254800" y="1222808"/>
            <a:ext cx="944125" cy="575878"/>
          </a:xfrm>
          <a:prstGeom prst="flowChartMagneticDisk">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a:t>MDC DB</a:t>
            </a:r>
            <a:endParaRPr sz="1300" b="1"/>
          </a:p>
        </p:txBody>
      </p:sp>
      <p:cxnSp>
        <p:nvCxnSpPr>
          <p:cNvPr id="454" name="Google Shape;454;p50"/>
          <p:cNvCxnSpPr>
            <a:stCxn id="453" idx="4"/>
            <a:endCxn id="447" idx="2"/>
          </p:cNvCxnSpPr>
          <p:nvPr/>
        </p:nvCxnSpPr>
        <p:spPr>
          <a:xfrm rot="10800000" flipH="1">
            <a:off x="1198925" y="1495747"/>
            <a:ext cx="503700" cy="15000"/>
          </a:xfrm>
          <a:prstGeom prst="straightConnector1">
            <a:avLst/>
          </a:prstGeom>
          <a:noFill/>
          <a:ln w="9525" cap="flat" cmpd="sng">
            <a:solidFill>
              <a:schemeClr val="dk1"/>
            </a:solidFill>
            <a:prstDash val="solid"/>
            <a:round/>
            <a:headEnd type="none" w="med" len="med"/>
            <a:tailEnd type="triangle" w="med" len="med"/>
          </a:ln>
        </p:spPr>
      </p:cxnSp>
      <p:sp>
        <p:nvSpPr>
          <p:cNvPr id="455" name="Google Shape;455;p50"/>
          <p:cNvSpPr/>
          <p:nvPr/>
        </p:nvSpPr>
        <p:spPr>
          <a:xfrm>
            <a:off x="266550" y="3136558"/>
            <a:ext cx="944125" cy="575878"/>
          </a:xfrm>
          <a:prstGeom prst="flowChartMagneticDisk">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a:t>QMS DB</a:t>
            </a:r>
            <a:endParaRPr sz="1300" b="1"/>
          </a:p>
        </p:txBody>
      </p:sp>
      <p:cxnSp>
        <p:nvCxnSpPr>
          <p:cNvPr id="456" name="Google Shape;456;p50"/>
          <p:cNvCxnSpPr>
            <a:stCxn id="455" idx="4"/>
            <a:endCxn id="449" idx="2"/>
          </p:cNvCxnSpPr>
          <p:nvPr/>
        </p:nvCxnSpPr>
        <p:spPr>
          <a:xfrm rot="10800000" flipH="1">
            <a:off x="1210675" y="2450397"/>
            <a:ext cx="2960400" cy="974100"/>
          </a:xfrm>
          <a:prstGeom prst="bentConnector2">
            <a:avLst/>
          </a:prstGeom>
          <a:noFill/>
          <a:ln w="9525" cap="flat" cmpd="sng">
            <a:solidFill>
              <a:schemeClr val="dk1"/>
            </a:solidFill>
            <a:prstDash val="solid"/>
            <a:round/>
            <a:headEnd type="none" w="med" len="med"/>
            <a:tailEnd type="triangle" w="med" len="med"/>
          </a:ln>
        </p:spPr>
      </p:cxn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52"/>
          <p:cNvSpPr txBox="1">
            <a:spLocks noGrp="1"/>
          </p:cNvSpPr>
          <p:nvPr>
            <p:ph type="title"/>
          </p:nvPr>
        </p:nvSpPr>
        <p:spPr>
          <a:xfrm>
            <a:off x="329900" y="363475"/>
            <a:ext cx="8193900" cy="360000"/>
          </a:xfrm>
          <a:prstGeom prst="rect">
            <a:avLst/>
          </a:prstGeom>
          <a:noFill/>
          <a:ln>
            <a:noFill/>
          </a:ln>
        </p:spPr>
        <p:txBody>
          <a:bodyPr spcFirstLastPara="1" wrap="square" lIns="0" tIns="34275" rIns="0" bIns="34275" anchor="t" anchorCtr="0">
            <a:noAutofit/>
          </a:bodyPr>
          <a:lstStyle/>
          <a:p>
            <a:pPr marL="0" lvl="0" indent="0" algn="l" rtl="0">
              <a:lnSpc>
                <a:spcPct val="85000"/>
              </a:lnSpc>
              <a:spcBef>
                <a:spcPts val="0"/>
              </a:spcBef>
              <a:spcAft>
                <a:spcPts val="0"/>
              </a:spcAft>
              <a:buClr>
                <a:schemeClr val="dk1"/>
              </a:buClr>
              <a:buSzPts val="1100"/>
              <a:buFont typeface="Arial"/>
              <a:buNone/>
            </a:pPr>
            <a:r>
              <a:rPr lang="en"/>
              <a:t>PRIMOS Current State Design </a:t>
            </a:r>
            <a:endParaRPr/>
          </a:p>
          <a:p>
            <a:pPr marL="0" lvl="0" indent="0" algn="l" rtl="0">
              <a:lnSpc>
                <a:spcPct val="85000"/>
              </a:lnSpc>
              <a:spcBef>
                <a:spcPts val="0"/>
              </a:spcBef>
              <a:spcAft>
                <a:spcPts val="0"/>
              </a:spcAft>
              <a:buClr>
                <a:schemeClr val="dk1"/>
              </a:buClr>
              <a:buSzPts val="1100"/>
              <a:buFont typeface="Arial"/>
              <a:buNone/>
            </a:pPr>
            <a:endParaRPr sz="1600"/>
          </a:p>
        </p:txBody>
      </p:sp>
      <p:sp>
        <p:nvSpPr>
          <p:cNvPr id="497" name="Google Shape;497;p52"/>
          <p:cNvSpPr txBox="1"/>
          <p:nvPr/>
        </p:nvSpPr>
        <p:spPr>
          <a:xfrm>
            <a:off x="247725" y="3757950"/>
            <a:ext cx="4197600" cy="1273200"/>
          </a:xfrm>
          <a:prstGeom prst="rect">
            <a:avLst/>
          </a:prstGeom>
          <a:solidFill>
            <a:srgbClr val="F2F2F2"/>
          </a:solidFill>
          <a:ln w="9525" cap="flat" cmpd="sng">
            <a:solidFill>
              <a:srgbClr val="7F7F7F"/>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80000"/>
              </a:lnSpc>
              <a:spcBef>
                <a:spcPts val="0"/>
              </a:spcBef>
              <a:spcAft>
                <a:spcPts val="0"/>
              </a:spcAft>
              <a:buNone/>
            </a:pPr>
            <a:r>
              <a:rPr lang="en" sz="839" b="1" u="sng">
                <a:solidFill>
                  <a:schemeClr val="dk1"/>
                </a:solidFill>
              </a:rPr>
              <a:t>Identified Requirements</a:t>
            </a:r>
            <a:endParaRPr sz="800">
              <a:solidFill>
                <a:schemeClr val="dk1"/>
              </a:solidFill>
            </a:endParaRPr>
          </a:p>
          <a:p>
            <a:pPr marL="146304" lvl="0" indent="-59944" algn="l" rtl="0">
              <a:spcBef>
                <a:spcPts val="0"/>
              </a:spcBef>
              <a:spcAft>
                <a:spcPts val="0"/>
              </a:spcAft>
              <a:buClr>
                <a:schemeClr val="dk1"/>
              </a:buClr>
              <a:buSzPts val="800"/>
              <a:buChar char="●"/>
            </a:pPr>
            <a:r>
              <a:rPr lang="en" sz="800">
                <a:solidFill>
                  <a:schemeClr val="dk1"/>
                </a:solidFill>
              </a:rPr>
              <a:t>PRIMOS Fields are created as a structured FLAT file separated by commas and comes in a pre-defined order. </a:t>
            </a:r>
            <a:endParaRPr sz="800">
              <a:solidFill>
                <a:schemeClr val="dk1"/>
              </a:solidFill>
            </a:endParaRPr>
          </a:p>
          <a:p>
            <a:pPr marL="146304" lvl="0" indent="-59944" algn="l" rtl="0">
              <a:spcBef>
                <a:spcPts val="0"/>
              </a:spcBef>
              <a:spcAft>
                <a:spcPts val="0"/>
              </a:spcAft>
              <a:buClr>
                <a:schemeClr val="dk1"/>
              </a:buClr>
              <a:buSzPts val="800"/>
              <a:buChar char="●"/>
            </a:pPr>
            <a:r>
              <a:rPr lang="en" sz="800">
                <a:solidFill>
                  <a:schemeClr val="dk1"/>
                </a:solidFill>
              </a:rPr>
              <a:t>Only Closed State Records and date_updated fields are being utilized currently for identifying records to be pulled in TW. </a:t>
            </a:r>
            <a:endParaRPr sz="800">
              <a:solidFill>
                <a:schemeClr val="dk1"/>
              </a:solidFill>
            </a:endParaRPr>
          </a:p>
          <a:p>
            <a:pPr marL="146304" lvl="0" indent="-59944" algn="l" rtl="0">
              <a:spcBef>
                <a:spcPts val="0"/>
              </a:spcBef>
              <a:spcAft>
                <a:spcPts val="0"/>
              </a:spcAft>
              <a:buClr>
                <a:schemeClr val="dk1"/>
              </a:buClr>
              <a:buSzPts val="800"/>
              <a:buChar char="●"/>
            </a:pPr>
            <a:r>
              <a:rPr lang="en" sz="800">
                <a:solidFill>
                  <a:schemeClr val="dk1"/>
                </a:solidFill>
              </a:rPr>
              <a:t>All Records (opened and closed) are pulled for the Business Objects </a:t>
            </a:r>
            <a:endParaRPr sz="800">
              <a:solidFill>
                <a:schemeClr val="dk1"/>
              </a:solidFill>
            </a:endParaRPr>
          </a:p>
          <a:p>
            <a:pPr marL="146304" lvl="0" indent="-59944" algn="l" rtl="0">
              <a:spcBef>
                <a:spcPts val="0"/>
              </a:spcBef>
              <a:spcAft>
                <a:spcPts val="0"/>
              </a:spcAft>
              <a:buClr>
                <a:schemeClr val="dk1"/>
              </a:buClr>
              <a:buSzPts val="800"/>
              <a:buChar char="●"/>
            </a:pPr>
            <a:r>
              <a:rPr lang="en" sz="800">
                <a:solidFill>
                  <a:schemeClr val="dk1"/>
                </a:solidFill>
              </a:rPr>
              <a:t>Middleware using PING Federate OAuth2.</a:t>
            </a:r>
            <a:endParaRPr sz="800">
              <a:solidFill>
                <a:schemeClr val="dk1"/>
              </a:solidFill>
            </a:endParaRPr>
          </a:p>
          <a:p>
            <a:pPr marL="146304" lvl="0" indent="-59944" algn="l" rtl="0">
              <a:spcBef>
                <a:spcPts val="0"/>
              </a:spcBef>
              <a:spcAft>
                <a:spcPts val="0"/>
              </a:spcAft>
              <a:buClr>
                <a:schemeClr val="dk1"/>
              </a:buClr>
              <a:buSzPts val="800"/>
              <a:buChar char="●"/>
            </a:pPr>
            <a:r>
              <a:rPr lang="en" sz="800">
                <a:solidFill>
                  <a:schemeClr val="dk1"/>
                </a:solidFill>
              </a:rPr>
              <a:t>File-based polling daily at 5am EST</a:t>
            </a:r>
            <a:endParaRPr sz="800">
              <a:solidFill>
                <a:schemeClr val="dk1"/>
              </a:solidFill>
            </a:endParaRPr>
          </a:p>
          <a:p>
            <a:pPr marL="0" lvl="0" indent="0" algn="l" rtl="0">
              <a:spcBef>
                <a:spcPts val="0"/>
              </a:spcBef>
              <a:spcAft>
                <a:spcPts val="0"/>
              </a:spcAft>
              <a:buNone/>
            </a:pPr>
            <a:endParaRPr sz="800">
              <a:solidFill>
                <a:schemeClr val="dk1"/>
              </a:solidFill>
            </a:endParaRPr>
          </a:p>
        </p:txBody>
      </p:sp>
      <p:sp>
        <p:nvSpPr>
          <p:cNvPr id="498" name="Google Shape;498;p52"/>
          <p:cNvSpPr txBox="1"/>
          <p:nvPr/>
        </p:nvSpPr>
        <p:spPr>
          <a:xfrm>
            <a:off x="4658100" y="3757950"/>
            <a:ext cx="4149000" cy="1272819"/>
          </a:xfrm>
          <a:prstGeom prst="rect">
            <a:avLst/>
          </a:prstGeom>
          <a:solidFill>
            <a:srgbClr val="F2F2F2"/>
          </a:solidFill>
          <a:ln w="9525" cap="flat" cmpd="sng">
            <a:solidFill>
              <a:srgbClr val="7F7F7F"/>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80000"/>
              </a:lnSpc>
              <a:spcBef>
                <a:spcPts val="0"/>
              </a:spcBef>
              <a:spcAft>
                <a:spcPts val="0"/>
              </a:spcAft>
              <a:buNone/>
            </a:pPr>
            <a:r>
              <a:rPr lang="en" sz="800" b="1" u="sng">
                <a:solidFill>
                  <a:schemeClr val="dk1"/>
                </a:solidFill>
              </a:rPr>
              <a:t>Open Discussion Items</a:t>
            </a:r>
            <a:endParaRPr sz="800">
              <a:solidFill>
                <a:schemeClr val="dk1"/>
              </a:solidFill>
            </a:endParaRPr>
          </a:p>
          <a:p>
            <a:pPr marL="146050" indent="-59690">
              <a:buClr>
                <a:schemeClr val="dk1"/>
              </a:buClr>
              <a:buSzPts val="800"/>
              <a:buChar char="●"/>
            </a:pPr>
            <a:r>
              <a:rPr lang="en" sz="800">
                <a:solidFill>
                  <a:schemeClr val="dk1"/>
                </a:solidFill>
              </a:rPr>
              <a:t>Not much change in inbound data access to Primos only section after </a:t>
            </a:r>
            <a:r>
              <a:rPr lang="en" sz="800" err="1">
                <a:solidFill>
                  <a:schemeClr val="dk1"/>
                </a:solidFill>
              </a:rPr>
              <a:t>Mulesoft</a:t>
            </a:r>
            <a:r>
              <a:rPr lang="en" sz="800">
                <a:solidFill>
                  <a:schemeClr val="dk1"/>
                </a:solidFill>
              </a:rPr>
              <a:t> may change (with </a:t>
            </a:r>
            <a:r>
              <a:rPr lang="en" sz="800" err="1">
                <a:solidFill>
                  <a:schemeClr val="dk1"/>
                </a:solidFill>
              </a:rPr>
              <a:t>Mulesoft</a:t>
            </a:r>
            <a:r>
              <a:rPr lang="en" sz="800">
                <a:solidFill>
                  <a:schemeClr val="dk1"/>
                </a:solidFill>
              </a:rPr>
              <a:t> updating for new process as well </a:t>
            </a:r>
            <a:endParaRPr sz="800">
              <a:solidFill>
                <a:schemeClr val="dk1"/>
              </a:solidFill>
            </a:endParaRPr>
          </a:p>
          <a:p>
            <a:pPr marL="146050" indent="-59690">
              <a:buClr>
                <a:schemeClr val="dk1"/>
              </a:buClr>
              <a:buSzPts val="800"/>
              <a:buChar char="●"/>
            </a:pPr>
            <a:r>
              <a:rPr lang="en" sz="800">
                <a:solidFill>
                  <a:schemeClr val="dk1"/>
                </a:solidFill>
              </a:rPr>
              <a:t>In the future state, we will replace NAS with data lake. There will be some filtering condition changes in inbound (Not only CLOSED but OPEN records as well) to pull data from PRIMOS. Then Veeva will determine which records to import </a:t>
            </a:r>
            <a:endParaRPr sz="800">
              <a:solidFill>
                <a:schemeClr val="dk1"/>
              </a:solidFill>
            </a:endParaRPr>
          </a:p>
          <a:p>
            <a:pPr marL="146050" lvl="0" indent="-59690" algn="l" rtl="0">
              <a:spcBef>
                <a:spcPts val="0"/>
              </a:spcBef>
              <a:spcAft>
                <a:spcPts val="0"/>
              </a:spcAft>
              <a:buClr>
                <a:schemeClr val="dk1"/>
              </a:buClr>
              <a:buSzPts val="800"/>
              <a:buChar char="●"/>
            </a:pPr>
            <a:r>
              <a:rPr lang="en" sz="800">
                <a:solidFill>
                  <a:schemeClr val="dk1"/>
                </a:solidFill>
              </a:rPr>
              <a:t>Inspections team identified an additional requirement to automate synchronization between reopened records in PRIMOS with updated responses and future state Veeva</a:t>
            </a:r>
          </a:p>
        </p:txBody>
      </p:sp>
      <p:pic>
        <p:nvPicPr>
          <p:cNvPr id="499" name="Google Shape;499;p52"/>
          <p:cNvPicPr preferRelativeResize="0"/>
          <p:nvPr/>
        </p:nvPicPr>
        <p:blipFill>
          <a:blip r:embed="rId3">
            <a:alphaModFix/>
          </a:blip>
          <a:stretch>
            <a:fillRect/>
          </a:stretch>
        </p:blipFill>
        <p:spPr>
          <a:xfrm>
            <a:off x="3445772" y="1041208"/>
            <a:ext cx="634000" cy="637829"/>
          </a:xfrm>
          <a:prstGeom prst="rect">
            <a:avLst/>
          </a:prstGeom>
          <a:noFill/>
          <a:ln>
            <a:noFill/>
          </a:ln>
        </p:spPr>
      </p:pic>
      <p:sp>
        <p:nvSpPr>
          <p:cNvPr id="500" name="Google Shape;500;p52"/>
          <p:cNvSpPr/>
          <p:nvPr/>
        </p:nvSpPr>
        <p:spPr>
          <a:xfrm>
            <a:off x="247725" y="982250"/>
            <a:ext cx="1067100" cy="755700"/>
          </a:xfrm>
          <a:prstGeom prst="rect">
            <a:avLst/>
          </a:prstGeom>
          <a:solidFill>
            <a:srgbClr val="F3F3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ACE PRIMOS</a:t>
            </a:r>
            <a:endParaRPr b="1"/>
          </a:p>
        </p:txBody>
      </p:sp>
      <p:sp>
        <p:nvSpPr>
          <p:cNvPr id="501" name="Google Shape;501;p52"/>
          <p:cNvSpPr/>
          <p:nvPr/>
        </p:nvSpPr>
        <p:spPr>
          <a:xfrm>
            <a:off x="4256892" y="982250"/>
            <a:ext cx="1196400" cy="755700"/>
          </a:xfrm>
          <a:prstGeom prst="rect">
            <a:avLst/>
          </a:prstGeom>
          <a:solidFill>
            <a:srgbClr val="FCE5CD"/>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NAS Drive</a:t>
            </a:r>
            <a:endParaRPr b="1"/>
          </a:p>
        </p:txBody>
      </p:sp>
      <p:cxnSp>
        <p:nvCxnSpPr>
          <p:cNvPr id="502" name="Google Shape;502;p52"/>
          <p:cNvCxnSpPr>
            <a:stCxn id="503" idx="3"/>
            <a:endCxn id="499" idx="1"/>
          </p:cNvCxnSpPr>
          <p:nvPr/>
        </p:nvCxnSpPr>
        <p:spPr>
          <a:xfrm>
            <a:off x="3180272" y="1360123"/>
            <a:ext cx="265500" cy="0"/>
          </a:xfrm>
          <a:prstGeom prst="straightConnector1">
            <a:avLst/>
          </a:prstGeom>
          <a:noFill/>
          <a:ln w="9525" cap="flat" cmpd="sng">
            <a:solidFill>
              <a:srgbClr val="000000"/>
            </a:solidFill>
            <a:prstDash val="solid"/>
            <a:round/>
            <a:headEnd type="none" w="med" len="med"/>
            <a:tailEnd type="triangle" w="med" len="med"/>
          </a:ln>
        </p:spPr>
      </p:cxnSp>
      <p:cxnSp>
        <p:nvCxnSpPr>
          <p:cNvPr id="504" name="Google Shape;504;p52"/>
          <p:cNvCxnSpPr>
            <a:stCxn id="500" idx="3"/>
            <a:endCxn id="503" idx="1"/>
          </p:cNvCxnSpPr>
          <p:nvPr/>
        </p:nvCxnSpPr>
        <p:spPr>
          <a:xfrm>
            <a:off x="1314825" y="1360100"/>
            <a:ext cx="578400" cy="0"/>
          </a:xfrm>
          <a:prstGeom prst="straightConnector1">
            <a:avLst/>
          </a:prstGeom>
          <a:noFill/>
          <a:ln w="9525" cap="flat" cmpd="sng">
            <a:solidFill>
              <a:srgbClr val="000000"/>
            </a:solidFill>
            <a:prstDash val="solid"/>
            <a:round/>
            <a:headEnd type="none" w="med" len="med"/>
            <a:tailEnd type="triangle" w="med" len="med"/>
          </a:ln>
        </p:spPr>
      </p:cxnSp>
      <p:cxnSp>
        <p:nvCxnSpPr>
          <p:cNvPr id="505" name="Google Shape;505;p52"/>
          <p:cNvCxnSpPr>
            <a:stCxn id="501" idx="3"/>
            <a:endCxn id="506" idx="1"/>
          </p:cNvCxnSpPr>
          <p:nvPr/>
        </p:nvCxnSpPr>
        <p:spPr>
          <a:xfrm>
            <a:off x="5453292" y="1360100"/>
            <a:ext cx="452400" cy="0"/>
          </a:xfrm>
          <a:prstGeom prst="straightConnector1">
            <a:avLst/>
          </a:prstGeom>
          <a:noFill/>
          <a:ln w="9525" cap="flat" cmpd="sng">
            <a:solidFill>
              <a:srgbClr val="000000"/>
            </a:solidFill>
            <a:prstDash val="solid"/>
            <a:round/>
            <a:headEnd type="none" w="med" len="med"/>
            <a:tailEnd type="triangle" w="med" len="med"/>
          </a:ln>
        </p:spPr>
      </p:cxnSp>
      <p:sp>
        <p:nvSpPr>
          <p:cNvPr id="507" name="Google Shape;507;p52"/>
          <p:cNvSpPr txBox="1"/>
          <p:nvPr/>
        </p:nvSpPr>
        <p:spPr>
          <a:xfrm>
            <a:off x="1256876" y="1329559"/>
            <a:ext cx="6372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00" b="1"/>
              <a:t>RESTful </a:t>
            </a:r>
            <a:endParaRPr sz="800" b="1"/>
          </a:p>
          <a:p>
            <a:pPr marL="0" lvl="0" indent="0" algn="ctr" rtl="0">
              <a:spcBef>
                <a:spcPts val="0"/>
              </a:spcBef>
              <a:spcAft>
                <a:spcPts val="0"/>
              </a:spcAft>
              <a:buNone/>
            </a:pPr>
            <a:r>
              <a:rPr lang="en" sz="800" b="1"/>
              <a:t>API</a:t>
            </a:r>
            <a:endParaRPr sz="800" b="1"/>
          </a:p>
        </p:txBody>
      </p:sp>
      <p:sp>
        <p:nvSpPr>
          <p:cNvPr id="508" name="Google Shape;508;p52"/>
          <p:cNvSpPr txBox="1"/>
          <p:nvPr/>
        </p:nvSpPr>
        <p:spPr>
          <a:xfrm>
            <a:off x="5849031" y="1695216"/>
            <a:ext cx="14577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PR Import Tool will process the CSV file and load to TW</a:t>
            </a:r>
            <a:endParaRPr sz="800"/>
          </a:p>
        </p:txBody>
      </p:sp>
      <p:sp>
        <p:nvSpPr>
          <p:cNvPr id="509" name="Google Shape;509;p52"/>
          <p:cNvSpPr txBox="1"/>
          <p:nvPr/>
        </p:nvSpPr>
        <p:spPr>
          <a:xfrm>
            <a:off x="7513503" y="1695216"/>
            <a:ext cx="16305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Email notification is sent for successful and failed data pushed to TW</a:t>
            </a:r>
            <a:endParaRPr sz="800"/>
          </a:p>
        </p:txBody>
      </p:sp>
      <p:sp>
        <p:nvSpPr>
          <p:cNvPr id="510" name="Google Shape;510;p52"/>
          <p:cNvSpPr txBox="1"/>
          <p:nvPr/>
        </p:nvSpPr>
        <p:spPr>
          <a:xfrm>
            <a:off x="174000" y="1695216"/>
            <a:ext cx="1569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Only </a:t>
            </a:r>
            <a:r>
              <a:rPr lang="en" sz="800" b="1"/>
              <a:t>CLOSED </a:t>
            </a:r>
            <a:r>
              <a:rPr lang="en" sz="800"/>
              <a:t>records will be picked up based on </a:t>
            </a:r>
            <a:r>
              <a:rPr lang="en" sz="800" b="1"/>
              <a:t>date updated</a:t>
            </a:r>
            <a:endParaRPr sz="800" b="1"/>
          </a:p>
        </p:txBody>
      </p:sp>
      <p:cxnSp>
        <p:nvCxnSpPr>
          <p:cNvPr id="511" name="Google Shape;511;p52"/>
          <p:cNvCxnSpPr>
            <a:stCxn id="499" idx="3"/>
            <a:endCxn id="501" idx="1"/>
          </p:cNvCxnSpPr>
          <p:nvPr/>
        </p:nvCxnSpPr>
        <p:spPr>
          <a:xfrm>
            <a:off x="4079771" y="1360123"/>
            <a:ext cx="177000" cy="0"/>
          </a:xfrm>
          <a:prstGeom prst="straightConnector1">
            <a:avLst/>
          </a:prstGeom>
          <a:noFill/>
          <a:ln w="9525" cap="flat" cmpd="sng">
            <a:solidFill>
              <a:srgbClr val="000000"/>
            </a:solidFill>
            <a:prstDash val="solid"/>
            <a:round/>
            <a:headEnd type="none" w="med" len="med"/>
            <a:tailEnd type="triangle" w="med" len="med"/>
          </a:ln>
        </p:spPr>
      </p:cxnSp>
      <p:sp>
        <p:nvSpPr>
          <p:cNvPr id="512" name="Google Shape;512;p52"/>
          <p:cNvSpPr txBox="1"/>
          <p:nvPr/>
        </p:nvSpPr>
        <p:spPr>
          <a:xfrm>
            <a:off x="1827897" y="1695216"/>
            <a:ext cx="3843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MuleSoft conversions are performed to create the CSV file which includes data fields &amp; predefined flat file requirements for the PR Import Tool. The CSV file is stored on the shared drive.</a:t>
            </a:r>
            <a:endParaRPr sz="800"/>
          </a:p>
        </p:txBody>
      </p:sp>
      <p:sp>
        <p:nvSpPr>
          <p:cNvPr id="506" name="Google Shape;506;p52"/>
          <p:cNvSpPr/>
          <p:nvPr/>
        </p:nvSpPr>
        <p:spPr>
          <a:xfrm>
            <a:off x="5905623" y="982250"/>
            <a:ext cx="1159800" cy="755700"/>
          </a:xfrm>
          <a:prstGeom prst="rect">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PR Import Tool</a:t>
            </a:r>
            <a:endParaRPr b="1"/>
          </a:p>
        </p:txBody>
      </p:sp>
      <p:cxnSp>
        <p:nvCxnSpPr>
          <p:cNvPr id="513" name="Google Shape;513;p52"/>
          <p:cNvCxnSpPr>
            <a:stCxn id="506" idx="3"/>
            <a:endCxn id="514" idx="1"/>
          </p:cNvCxnSpPr>
          <p:nvPr/>
        </p:nvCxnSpPr>
        <p:spPr>
          <a:xfrm>
            <a:off x="7065423" y="1360100"/>
            <a:ext cx="499800" cy="0"/>
          </a:xfrm>
          <a:prstGeom prst="straightConnector1">
            <a:avLst/>
          </a:prstGeom>
          <a:noFill/>
          <a:ln w="9525" cap="flat" cmpd="sng">
            <a:solidFill>
              <a:srgbClr val="000000"/>
            </a:solidFill>
            <a:prstDash val="solid"/>
            <a:round/>
            <a:headEnd type="none" w="med" len="med"/>
            <a:tailEnd type="triangle" w="med" len="med"/>
          </a:ln>
        </p:spPr>
      </p:cxnSp>
      <p:pic>
        <p:nvPicPr>
          <p:cNvPr id="515" name="Google Shape;515;p52"/>
          <p:cNvPicPr preferRelativeResize="0"/>
          <p:nvPr/>
        </p:nvPicPr>
        <p:blipFill>
          <a:blip r:embed="rId3">
            <a:alphaModFix/>
          </a:blip>
          <a:stretch>
            <a:fillRect/>
          </a:stretch>
        </p:blipFill>
        <p:spPr>
          <a:xfrm>
            <a:off x="3445772" y="2489934"/>
            <a:ext cx="634000" cy="637829"/>
          </a:xfrm>
          <a:prstGeom prst="rect">
            <a:avLst/>
          </a:prstGeom>
          <a:noFill/>
          <a:ln>
            <a:noFill/>
          </a:ln>
        </p:spPr>
      </p:pic>
      <p:sp>
        <p:nvSpPr>
          <p:cNvPr id="516" name="Google Shape;516;p52"/>
          <p:cNvSpPr/>
          <p:nvPr/>
        </p:nvSpPr>
        <p:spPr>
          <a:xfrm>
            <a:off x="247725" y="2430999"/>
            <a:ext cx="1086300" cy="755700"/>
          </a:xfrm>
          <a:prstGeom prst="rect">
            <a:avLst/>
          </a:prstGeom>
          <a:solidFill>
            <a:srgbClr val="F3F3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ACE PRIMOS</a:t>
            </a:r>
            <a:endParaRPr b="1"/>
          </a:p>
        </p:txBody>
      </p:sp>
      <p:sp>
        <p:nvSpPr>
          <p:cNvPr id="517" name="Google Shape;517;p52"/>
          <p:cNvSpPr/>
          <p:nvPr/>
        </p:nvSpPr>
        <p:spPr>
          <a:xfrm>
            <a:off x="4256892" y="2430999"/>
            <a:ext cx="1218000" cy="755700"/>
          </a:xfrm>
          <a:prstGeom prst="rect">
            <a:avLst/>
          </a:prstGeom>
          <a:solidFill>
            <a:srgbClr val="FCE5CD"/>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NAS Drive</a:t>
            </a:r>
            <a:endParaRPr b="1"/>
          </a:p>
        </p:txBody>
      </p:sp>
      <p:cxnSp>
        <p:nvCxnSpPr>
          <p:cNvPr id="518" name="Google Shape;518;p52"/>
          <p:cNvCxnSpPr>
            <a:stCxn id="519" idx="3"/>
            <a:endCxn id="515" idx="1"/>
          </p:cNvCxnSpPr>
          <p:nvPr/>
        </p:nvCxnSpPr>
        <p:spPr>
          <a:xfrm>
            <a:off x="3170033" y="2808849"/>
            <a:ext cx="275700" cy="0"/>
          </a:xfrm>
          <a:prstGeom prst="straightConnector1">
            <a:avLst/>
          </a:prstGeom>
          <a:noFill/>
          <a:ln w="9525" cap="flat" cmpd="sng">
            <a:solidFill>
              <a:srgbClr val="000000"/>
            </a:solidFill>
            <a:prstDash val="solid"/>
            <a:round/>
            <a:headEnd type="none" w="med" len="med"/>
            <a:tailEnd type="triangle" w="med" len="med"/>
          </a:ln>
        </p:spPr>
      </p:cxnSp>
      <p:sp>
        <p:nvSpPr>
          <p:cNvPr id="520" name="Google Shape;520;p52"/>
          <p:cNvSpPr/>
          <p:nvPr/>
        </p:nvSpPr>
        <p:spPr>
          <a:xfrm>
            <a:off x="5930725" y="2431000"/>
            <a:ext cx="1180800" cy="755700"/>
          </a:xfrm>
          <a:prstGeom prst="rect">
            <a:avLst/>
          </a:prstGeom>
          <a:solidFill>
            <a:srgbClr val="EAD1D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Informatica</a:t>
            </a:r>
            <a:endParaRPr b="1"/>
          </a:p>
        </p:txBody>
      </p:sp>
      <p:sp>
        <p:nvSpPr>
          <p:cNvPr id="521" name="Google Shape;521;p52"/>
          <p:cNvSpPr txBox="1"/>
          <p:nvPr/>
        </p:nvSpPr>
        <p:spPr>
          <a:xfrm>
            <a:off x="1256876" y="2850597"/>
            <a:ext cx="6372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00" b="1"/>
              <a:t>RESTful </a:t>
            </a:r>
            <a:endParaRPr sz="800" b="1"/>
          </a:p>
          <a:p>
            <a:pPr marL="0" lvl="0" indent="0" algn="ctr" rtl="0">
              <a:spcBef>
                <a:spcPts val="0"/>
              </a:spcBef>
              <a:spcAft>
                <a:spcPts val="0"/>
              </a:spcAft>
              <a:buNone/>
            </a:pPr>
            <a:r>
              <a:rPr lang="en" sz="800" b="1"/>
              <a:t>API</a:t>
            </a:r>
            <a:endParaRPr sz="800" b="1"/>
          </a:p>
        </p:txBody>
      </p:sp>
      <p:cxnSp>
        <p:nvCxnSpPr>
          <p:cNvPr id="522" name="Google Shape;522;p52"/>
          <p:cNvCxnSpPr>
            <a:stCxn id="517" idx="3"/>
            <a:endCxn id="520" idx="1"/>
          </p:cNvCxnSpPr>
          <p:nvPr/>
        </p:nvCxnSpPr>
        <p:spPr>
          <a:xfrm>
            <a:off x="5474892" y="2808849"/>
            <a:ext cx="455700" cy="0"/>
          </a:xfrm>
          <a:prstGeom prst="straightConnector1">
            <a:avLst/>
          </a:prstGeom>
          <a:noFill/>
          <a:ln w="9525" cap="flat" cmpd="sng">
            <a:solidFill>
              <a:srgbClr val="000000"/>
            </a:solidFill>
            <a:prstDash val="solid"/>
            <a:round/>
            <a:headEnd type="none" w="med" len="med"/>
            <a:tailEnd type="triangle" w="med" len="med"/>
          </a:ln>
        </p:spPr>
      </p:cxnSp>
      <p:cxnSp>
        <p:nvCxnSpPr>
          <p:cNvPr id="523" name="Google Shape;523;p52"/>
          <p:cNvCxnSpPr>
            <a:stCxn id="516" idx="3"/>
            <a:endCxn id="524" idx="1"/>
          </p:cNvCxnSpPr>
          <p:nvPr/>
        </p:nvCxnSpPr>
        <p:spPr>
          <a:xfrm>
            <a:off x="1334025" y="2808849"/>
            <a:ext cx="559200" cy="0"/>
          </a:xfrm>
          <a:prstGeom prst="straightConnector1">
            <a:avLst/>
          </a:prstGeom>
          <a:noFill/>
          <a:ln w="9525" cap="flat" cmpd="sng">
            <a:solidFill>
              <a:srgbClr val="000000"/>
            </a:solidFill>
            <a:prstDash val="solid"/>
            <a:round/>
            <a:headEnd type="none" w="med" len="med"/>
            <a:tailEnd type="triangle" w="med" len="med"/>
          </a:ln>
        </p:spPr>
      </p:cxnSp>
      <p:sp>
        <p:nvSpPr>
          <p:cNvPr id="525" name="Google Shape;525;p52"/>
          <p:cNvSpPr txBox="1"/>
          <p:nvPr/>
        </p:nvSpPr>
        <p:spPr>
          <a:xfrm>
            <a:off x="5849031" y="3180562"/>
            <a:ext cx="14577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will process the CSV file and load to Informatica.</a:t>
            </a:r>
            <a:endParaRPr sz="800"/>
          </a:p>
        </p:txBody>
      </p:sp>
      <p:sp>
        <p:nvSpPr>
          <p:cNvPr id="526" name="Google Shape;526;p52"/>
          <p:cNvSpPr txBox="1"/>
          <p:nvPr/>
        </p:nvSpPr>
        <p:spPr>
          <a:xfrm>
            <a:off x="7475595" y="3180562"/>
            <a:ext cx="1668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The job will pick up file and create reports in the BO. Runs every 4 hours.</a:t>
            </a:r>
            <a:endParaRPr sz="800"/>
          </a:p>
        </p:txBody>
      </p:sp>
      <p:sp>
        <p:nvSpPr>
          <p:cNvPr id="527" name="Google Shape;527;p52"/>
          <p:cNvSpPr txBox="1"/>
          <p:nvPr/>
        </p:nvSpPr>
        <p:spPr>
          <a:xfrm>
            <a:off x="1827922" y="3180562"/>
            <a:ext cx="3843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The CSV file is dropped into the NAS drive every 24 hours. The design will use a CSV file with all the records every 24 hours.</a:t>
            </a:r>
            <a:endParaRPr sz="800"/>
          </a:p>
        </p:txBody>
      </p:sp>
      <p:sp>
        <p:nvSpPr>
          <p:cNvPr id="528" name="Google Shape;528;p52"/>
          <p:cNvSpPr txBox="1"/>
          <p:nvPr/>
        </p:nvSpPr>
        <p:spPr>
          <a:xfrm>
            <a:off x="174025" y="3180562"/>
            <a:ext cx="1569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All inspection records will be picked up</a:t>
            </a:r>
            <a:endParaRPr sz="800"/>
          </a:p>
        </p:txBody>
      </p:sp>
      <p:cxnSp>
        <p:nvCxnSpPr>
          <p:cNvPr id="529" name="Google Shape;529;p52"/>
          <p:cNvCxnSpPr>
            <a:stCxn id="515" idx="3"/>
            <a:endCxn id="517" idx="1"/>
          </p:cNvCxnSpPr>
          <p:nvPr/>
        </p:nvCxnSpPr>
        <p:spPr>
          <a:xfrm>
            <a:off x="4079771" y="2808849"/>
            <a:ext cx="177000" cy="0"/>
          </a:xfrm>
          <a:prstGeom prst="straightConnector1">
            <a:avLst/>
          </a:prstGeom>
          <a:noFill/>
          <a:ln w="9525" cap="flat" cmpd="sng">
            <a:solidFill>
              <a:srgbClr val="000000"/>
            </a:solidFill>
            <a:prstDash val="solid"/>
            <a:round/>
            <a:headEnd type="none" w="med" len="med"/>
            <a:tailEnd type="triangle" w="med" len="med"/>
          </a:ln>
        </p:spPr>
      </p:cxnSp>
      <p:sp>
        <p:nvSpPr>
          <p:cNvPr id="530" name="Google Shape;530;p52"/>
          <p:cNvSpPr/>
          <p:nvPr/>
        </p:nvSpPr>
        <p:spPr>
          <a:xfrm>
            <a:off x="7626157" y="2430999"/>
            <a:ext cx="1180800" cy="7557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Business Objects</a:t>
            </a:r>
            <a:endParaRPr b="1"/>
          </a:p>
        </p:txBody>
      </p:sp>
      <p:cxnSp>
        <p:nvCxnSpPr>
          <p:cNvPr id="531" name="Google Shape;531;p52"/>
          <p:cNvCxnSpPr>
            <a:stCxn id="520" idx="3"/>
            <a:endCxn id="530" idx="1"/>
          </p:cNvCxnSpPr>
          <p:nvPr/>
        </p:nvCxnSpPr>
        <p:spPr>
          <a:xfrm>
            <a:off x="7111525" y="2808850"/>
            <a:ext cx="514500" cy="0"/>
          </a:xfrm>
          <a:prstGeom prst="straightConnector1">
            <a:avLst/>
          </a:prstGeom>
          <a:noFill/>
          <a:ln w="9525" cap="flat" cmpd="sng">
            <a:solidFill>
              <a:srgbClr val="000000"/>
            </a:solidFill>
            <a:prstDash val="solid"/>
            <a:round/>
            <a:headEnd type="none" w="med" len="med"/>
            <a:tailEnd type="triangle" w="med" len="med"/>
          </a:ln>
        </p:spPr>
      </p:cxnSp>
      <p:pic>
        <p:nvPicPr>
          <p:cNvPr id="532" name="Google Shape;532;p52"/>
          <p:cNvPicPr preferRelativeResize="0"/>
          <p:nvPr/>
        </p:nvPicPr>
        <p:blipFill>
          <a:blip r:embed="rId4">
            <a:alphaModFix/>
          </a:blip>
          <a:stretch>
            <a:fillRect/>
          </a:stretch>
        </p:blipFill>
        <p:spPr>
          <a:xfrm>
            <a:off x="1866638" y="1003884"/>
            <a:ext cx="1303396" cy="712482"/>
          </a:xfrm>
          <a:prstGeom prst="rect">
            <a:avLst/>
          </a:prstGeom>
          <a:noFill/>
          <a:ln w="9525" cap="flat" cmpd="sng">
            <a:solidFill>
              <a:schemeClr val="dk1"/>
            </a:solidFill>
            <a:prstDash val="solid"/>
            <a:round/>
            <a:headEnd type="none" w="sm" len="sm"/>
            <a:tailEnd type="none" w="sm" len="sm"/>
          </a:ln>
        </p:spPr>
      </p:pic>
      <p:pic>
        <p:nvPicPr>
          <p:cNvPr id="519" name="Google Shape;519;p52"/>
          <p:cNvPicPr preferRelativeResize="0"/>
          <p:nvPr/>
        </p:nvPicPr>
        <p:blipFill>
          <a:blip r:embed="rId4">
            <a:alphaModFix/>
          </a:blip>
          <a:stretch>
            <a:fillRect/>
          </a:stretch>
        </p:blipFill>
        <p:spPr>
          <a:xfrm>
            <a:off x="1866638" y="2452608"/>
            <a:ext cx="1303396" cy="712483"/>
          </a:xfrm>
          <a:prstGeom prst="rect">
            <a:avLst/>
          </a:prstGeom>
          <a:noFill/>
          <a:ln w="9525" cap="flat" cmpd="sng">
            <a:solidFill>
              <a:schemeClr val="dk1"/>
            </a:solidFill>
            <a:prstDash val="solid"/>
            <a:round/>
            <a:headEnd type="none" w="sm" len="sm"/>
            <a:tailEnd type="none" w="sm" len="sm"/>
          </a:ln>
        </p:spPr>
      </p:pic>
      <p:pic>
        <p:nvPicPr>
          <p:cNvPr id="533" name="Google Shape;533;p52"/>
          <p:cNvPicPr preferRelativeResize="0"/>
          <p:nvPr/>
        </p:nvPicPr>
        <p:blipFill rotWithShape="1">
          <a:blip r:embed="rId5">
            <a:alphaModFix/>
          </a:blip>
          <a:srcRect l="28078" t="43202" b="26302"/>
          <a:stretch/>
        </p:blipFill>
        <p:spPr>
          <a:xfrm>
            <a:off x="7565213" y="1055450"/>
            <a:ext cx="1437150" cy="609350"/>
          </a:xfrm>
          <a:prstGeom prst="rect">
            <a:avLst/>
          </a:prstGeom>
          <a:noFill/>
          <a:ln w="9525" cap="flat" cmpd="sng">
            <a:solidFill>
              <a:schemeClr val="dk1"/>
            </a:solidFill>
            <a:prstDash val="solid"/>
            <a:round/>
            <a:headEnd type="none" w="sm" len="sm"/>
            <a:tailEnd type="none" w="sm" len="sm"/>
          </a:ln>
        </p:spPr>
      </p:pic>
      <p:sp>
        <p:nvSpPr>
          <p:cNvPr id="534" name="Google Shape;534;p52"/>
          <p:cNvSpPr txBox="1"/>
          <p:nvPr/>
        </p:nvSpPr>
        <p:spPr>
          <a:xfrm>
            <a:off x="174000" y="610575"/>
            <a:ext cx="8633100" cy="1877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dk1"/>
                </a:solidFill>
              </a:rPr>
              <a:t>TW Update / Tracking: Extract data from ACE PRIMOS using APIs and load the data to TrackWise via CSV files for closed records</a:t>
            </a:r>
            <a:endParaRPr sz="1000">
              <a:solidFill>
                <a:schemeClr val="dk1"/>
              </a:solidFill>
            </a:endParaRPr>
          </a:p>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None/>
            </a:pPr>
            <a:r>
              <a:rPr lang="en" sz="1000">
                <a:solidFill>
                  <a:schemeClr val="dk1"/>
                </a:solidFill>
              </a:rPr>
              <a:t>Reporting: Extract data from ACE PRIMOS using APIs and load them to Business Objects via CSV file for all records</a:t>
            </a:r>
            <a:endParaRPr sz="1000">
              <a:solidFill>
                <a:schemeClr val="dk1"/>
              </a:solidFill>
            </a:endParaRP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55"/>
          <p:cNvSpPr txBox="1">
            <a:spLocks noGrp="1"/>
          </p:cNvSpPr>
          <p:nvPr>
            <p:ph type="title"/>
          </p:nvPr>
        </p:nvSpPr>
        <p:spPr>
          <a:xfrm>
            <a:off x="335186" y="363474"/>
            <a:ext cx="8472000" cy="637800"/>
          </a:xfrm>
          <a:prstGeom prst="rect">
            <a:avLst/>
          </a:prstGeom>
          <a:noFill/>
          <a:ln>
            <a:noFill/>
          </a:ln>
        </p:spPr>
        <p:txBody>
          <a:bodyPr spcFirstLastPara="1" wrap="square" lIns="0" tIns="34275" rIns="0" bIns="34275" anchor="t" anchorCtr="0">
            <a:noAutofit/>
          </a:bodyPr>
          <a:lstStyle/>
          <a:p>
            <a:pPr>
              <a:buSzPts val="1100"/>
            </a:pPr>
            <a:r>
              <a:rPr lang="en"/>
              <a:t>SMS Current State Design</a:t>
            </a:r>
            <a:endParaRPr/>
          </a:p>
          <a:p>
            <a:pPr marL="0" lvl="0" indent="0" algn="l" rtl="0">
              <a:lnSpc>
                <a:spcPct val="85000"/>
              </a:lnSpc>
              <a:spcBef>
                <a:spcPts val="0"/>
              </a:spcBef>
              <a:spcAft>
                <a:spcPts val="0"/>
              </a:spcAft>
              <a:buClr>
                <a:schemeClr val="dk1"/>
              </a:buClr>
              <a:buSzPts val="1100"/>
              <a:buFont typeface="Arial"/>
              <a:buNone/>
            </a:pPr>
            <a:endParaRPr/>
          </a:p>
          <a:p>
            <a:pPr marL="0" lvl="0" indent="0" algn="l" rtl="0">
              <a:lnSpc>
                <a:spcPct val="85000"/>
              </a:lnSpc>
              <a:spcBef>
                <a:spcPts val="0"/>
              </a:spcBef>
              <a:spcAft>
                <a:spcPts val="0"/>
              </a:spcAft>
              <a:buClr>
                <a:schemeClr val="dk1"/>
              </a:buClr>
              <a:buSzPts val="1100"/>
              <a:buFont typeface="Arial"/>
              <a:buNone/>
            </a:pPr>
            <a:endParaRPr sz="1600"/>
          </a:p>
        </p:txBody>
      </p:sp>
      <p:sp>
        <p:nvSpPr>
          <p:cNvPr id="583" name="Google Shape;583;p55"/>
          <p:cNvSpPr txBox="1"/>
          <p:nvPr/>
        </p:nvSpPr>
        <p:spPr>
          <a:xfrm>
            <a:off x="296325" y="3757950"/>
            <a:ext cx="4067100" cy="888300"/>
          </a:xfrm>
          <a:prstGeom prst="rect">
            <a:avLst/>
          </a:prstGeom>
          <a:solidFill>
            <a:srgbClr val="F2F2F2"/>
          </a:solidFill>
          <a:ln w="9525" cap="flat" cmpd="sng">
            <a:solidFill>
              <a:srgbClr val="7F7F7F"/>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80000"/>
              </a:lnSpc>
              <a:spcBef>
                <a:spcPts val="0"/>
              </a:spcBef>
              <a:spcAft>
                <a:spcPts val="0"/>
              </a:spcAft>
              <a:buNone/>
            </a:pPr>
            <a:r>
              <a:rPr lang="en" sz="839" b="1" u="sng">
                <a:solidFill>
                  <a:schemeClr val="dk1"/>
                </a:solidFill>
              </a:rPr>
              <a:t>Identified Requirements</a:t>
            </a:r>
            <a:endParaRPr sz="800" b="1"/>
          </a:p>
          <a:p>
            <a:pPr marL="146304" lvl="0" indent="-59944" algn="l" rtl="0">
              <a:spcBef>
                <a:spcPts val="0"/>
              </a:spcBef>
              <a:spcAft>
                <a:spcPts val="0"/>
              </a:spcAft>
              <a:buClr>
                <a:schemeClr val="dk1"/>
              </a:buClr>
              <a:buSzPts val="800"/>
              <a:buChar char="●"/>
            </a:pPr>
            <a:r>
              <a:rPr lang="en" sz="800">
                <a:solidFill>
                  <a:schemeClr val="dk1"/>
                </a:solidFill>
              </a:rPr>
              <a:t>Trackwise Web Service runs once a day, fetches supplier/vendor records based on filter criteria and places that in shared folder, which gets picked up by SMS team and </a:t>
            </a:r>
            <a:endParaRPr sz="800">
              <a:solidFill>
                <a:schemeClr val="dk1"/>
              </a:solidFill>
            </a:endParaRPr>
          </a:p>
          <a:p>
            <a:pPr marL="0" lvl="0" indent="0" algn="l" rtl="0">
              <a:spcBef>
                <a:spcPts val="0"/>
              </a:spcBef>
              <a:spcAft>
                <a:spcPts val="1000"/>
              </a:spcAft>
              <a:buNone/>
            </a:pPr>
            <a:endParaRPr sz="1500" b="1" i="1"/>
          </a:p>
        </p:txBody>
      </p:sp>
      <p:sp>
        <p:nvSpPr>
          <p:cNvPr id="584" name="Google Shape;584;p55"/>
          <p:cNvSpPr txBox="1"/>
          <p:nvPr/>
        </p:nvSpPr>
        <p:spPr>
          <a:xfrm>
            <a:off x="4572000" y="3757950"/>
            <a:ext cx="4067100" cy="884100"/>
          </a:xfrm>
          <a:prstGeom prst="rect">
            <a:avLst/>
          </a:prstGeom>
          <a:solidFill>
            <a:srgbClr val="F2F2F2"/>
          </a:solidFill>
          <a:ln w="9525" cap="flat" cmpd="sng">
            <a:solidFill>
              <a:srgbClr val="7F7F7F"/>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80000"/>
              </a:lnSpc>
              <a:spcBef>
                <a:spcPts val="0"/>
              </a:spcBef>
              <a:spcAft>
                <a:spcPts val="0"/>
              </a:spcAft>
              <a:buNone/>
            </a:pPr>
            <a:r>
              <a:rPr lang="en" sz="839" b="1" u="sng">
                <a:solidFill>
                  <a:schemeClr val="dk1"/>
                </a:solidFill>
              </a:rPr>
              <a:t>Open Discussion Items</a:t>
            </a:r>
            <a:endParaRPr sz="839" b="1" u="sng">
              <a:solidFill>
                <a:schemeClr val="dk1"/>
              </a:solidFill>
            </a:endParaRPr>
          </a:p>
          <a:p>
            <a:pPr marL="146304" lvl="0" indent="-59944" algn="l" rtl="0">
              <a:spcBef>
                <a:spcPts val="0"/>
              </a:spcBef>
              <a:spcAft>
                <a:spcPts val="0"/>
              </a:spcAft>
              <a:buClr>
                <a:schemeClr val="dk1"/>
              </a:buClr>
              <a:buSzPts val="800"/>
              <a:buChar char="●"/>
            </a:pPr>
            <a:r>
              <a:rPr lang="en" sz="800">
                <a:solidFill>
                  <a:schemeClr val="dk1"/>
                </a:solidFill>
              </a:rPr>
              <a:t>Clarification on the two way communication and determine if this is needed in the future state </a:t>
            </a:r>
            <a:endParaRPr sz="800">
              <a:solidFill>
                <a:schemeClr val="dk1"/>
              </a:solidFill>
            </a:endParaRPr>
          </a:p>
          <a:p>
            <a:pPr marL="0" lvl="0" indent="0" algn="l" rtl="0">
              <a:spcBef>
                <a:spcPts val="0"/>
              </a:spcBef>
              <a:spcAft>
                <a:spcPts val="0"/>
              </a:spcAft>
              <a:buNone/>
            </a:pPr>
            <a:endParaRPr sz="800">
              <a:solidFill>
                <a:schemeClr val="dk1"/>
              </a:solidFill>
            </a:endParaRPr>
          </a:p>
          <a:p>
            <a:pPr marL="0" lvl="0" indent="0" algn="l" rtl="0">
              <a:spcBef>
                <a:spcPts val="0"/>
              </a:spcBef>
              <a:spcAft>
                <a:spcPts val="0"/>
              </a:spcAft>
              <a:buNone/>
            </a:pPr>
            <a:r>
              <a:rPr lang="en" sz="800">
                <a:solidFill>
                  <a:schemeClr val="dk1"/>
                </a:solidFill>
              </a:rPr>
              <a:t> </a:t>
            </a:r>
            <a:endParaRPr sz="800">
              <a:solidFill>
                <a:schemeClr val="dk1"/>
              </a:solidFill>
            </a:endParaRPr>
          </a:p>
          <a:p>
            <a:pPr marL="0" lvl="0" indent="0" algn="l" rtl="0">
              <a:lnSpc>
                <a:spcPct val="80000"/>
              </a:lnSpc>
              <a:spcBef>
                <a:spcPts val="0"/>
              </a:spcBef>
              <a:spcAft>
                <a:spcPts val="0"/>
              </a:spcAft>
              <a:buNone/>
            </a:pPr>
            <a:endParaRPr sz="839" b="1" u="sng">
              <a:solidFill>
                <a:schemeClr val="dk1"/>
              </a:solidFill>
            </a:endParaRPr>
          </a:p>
        </p:txBody>
      </p:sp>
      <p:pic>
        <p:nvPicPr>
          <p:cNvPr id="586" name="Google Shape;586;p55"/>
          <p:cNvPicPr preferRelativeResize="0"/>
          <p:nvPr/>
        </p:nvPicPr>
        <p:blipFill>
          <a:blip r:embed="rId3">
            <a:alphaModFix/>
          </a:blip>
          <a:stretch>
            <a:fillRect/>
          </a:stretch>
        </p:blipFill>
        <p:spPr>
          <a:xfrm>
            <a:off x="2523206" y="1519973"/>
            <a:ext cx="523005" cy="637172"/>
          </a:xfrm>
          <a:prstGeom prst="rect">
            <a:avLst/>
          </a:prstGeom>
          <a:noFill/>
          <a:ln>
            <a:noFill/>
          </a:ln>
        </p:spPr>
      </p:pic>
      <p:sp>
        <p:nvSpPr>
          <p:cNvPr id="587" name="Google Shape;587;p55"/>
          <p:cNvSpPr/>
          <p:nvPr/>
        </p:nvSpPr>
        <p:spPr>
          <a:xfrm>
            <a:off x="4948515" y="1461075"/>
            <a:ext cx="1100400" cy="755100"/>
          </a:xfrm>
          <a:prstGeom prst="rect">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b="1"/>
              <a:t>SMS System</a:t>
            </a:r>
            <a:endParaRPr lang="en-US"/>
          </a:p>
        </p:txBody>
      </p:sp>
      <p:sp>
        <p:nvSpPr>
          <p:cNvPr id="588" name="Google Shape;588;p55"/>
          <p:cNvSpPr/>
          <p:nvPr/>
        </p:nvSpPr>
        <p:spPr>
          <a:xfrm>
            <a:off x="3408028" y="1461075"/>
            <a:ext cx="1100400" cy="755100"/>
          </a:xfrm>
          <a:prstGeom prst="rect">
            <a:avLst/>
          </a:prstGeom>
          <a:solidFill>
            <a:srgbClr val="FCE5CD"/>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NAS Drive</a:t>
            </a:r>
            <a:endParaRPr b="1"/>
          </a:p>
        </p:txBody>
      </p:sp>
      <p:cxnSp>
        <p:nvCxnSpPr>
          <p:cNvPr id="591" name="Google Shape;591;p55"/>
          <p:cNvCxnSpPr>
            <a:cxnSpLocks/>
          </p:cNvCxnSpPr>
          <p:nvPr/>
        </p:nvCxnSpPr>
        <p:spPr>
          <a:xfrm flipH="1">
            <a:off x="2096606" y="1838559"/>
            <a:ext cx="457864" cy="0"/>
          </a:xfrm>
          <a:prstGeom prst="straightConnector1">
            <a:avLst/>
          </a:prstGeom>
          <a:noFill/>
          <a:ln w="9525" cap="flat" cmpd="sng">
            <a:solidFill>
              <a:srgbClr val="000000"/>
            </a:solidFill>
            <a:prstDash val="solid"/>
            <a:round/>
            <a:headEnd type="none" w="med" len="med"/>
            <a:tailEnd type="triangle" w="med" len="med"/>
          </a:ln>
        </p:spPr>
      </p:cxnSp>
      <p:cxnSp>
        <p:nvCxnSpPr>
          <p:cNvPr id="592" name="Google Shape;592;p55"/>
          <p:cNvCxnSpPr>
            <a:cxnSpLocks/>
          </p:cNvCxnSpPr>
          <p:nvPr/>
        </p:nvCxnSpPr>
        <p:spPr>
          <a:xfrm>
            <a:off x="3046211" y="1838559"/>
            <a:ext cx="361817" cy="66"/>
          </a:xfrm>
          <a:prstGeom prst="straightConnector1">
            <a:avLst/>
          </a:prstGeom>
          <a:noFill/>
          <a:ln w="9525" cap="flat" cmpd="sng">
            <a:solidFill>
              <a:srgbClr val="000000"/>
            </a:solidFill>
            <a:prstDash val="solid"/>
            <a:round/>
            <a:headEnd type="none" w="med" len="med"/>
            <a:tailEnd type="triangle" w="med" len="med"/>
          </a:ln>
        </p:spPr>
      </p:cxnSp>
      <p:cxnSp>
        <p:nvCxnSpPr>
          <p:cNvPr id="593" name="Google Shape;593;p55"/>
          <p:cNvCxnSpPr>
            <a:cxnSpLocks/>
          </p:cNvCxnSpPr>
          <p:nvPr/>
        </p:nvCxnSpPr>
        <p:spPr>
          <a:xfrm>
            <a:off x="4508428" y="1838625"/>
            <a:ext cx="440087" cy="0"/>
          </a:xfrm>
          <a:prstGeom prst="straightConnector1">
            <a:avLst/>
          </a:prstGeom>
          <a:noFill/>
          <a:ln w="9525" cap="flat" cmpd="sng">
            <a:solidFill>
              <a:srgbClr val="000000"/>
            </a:solidFill>
            <a:prstDash val="solid"/>
            <a:round/>
            <a:headEnd type="none" w="med" len="med"/>
            <a:tailEnd type="triangle" w="med" len="med"/>
          </a:ln>
        </p:spPr>
      </p:cxnSp>
      <p:sp>
        <p:nvSpPr>
          <p:cNvPr id="594" name="Google Shape;594;p55"/>
          <p:cNvSpPr txBox="1"/>
          <p:nvPr/>
        </p:nvSpPr>
        <p:spPr>
          <a:xfrm>
            <a:off x="4952438" y="2216043"/>
            <a:ext cx="1100400" cy="646500"/>
          </a:xfrm>
          <a:prstGeom prst="rect">
            <a:avLst/>
          </a:prstGeom>
          <a:noFill/>
          <a:ln>
            <a:noFill/>
          </a:ln>
        </p:spPr>
        <p:txBody>
          <a:bodyPr spcFirstLastPara="1" wrap="square" lIns="91425" tIns="91425" rIns="91425" bIns="91425" anchor="t" anchorCtr="0">
            <a:spAutoFit/>
          </a:bodyPr>
          <a:lstStyle/>
          <a:p>
            <a:r>
              <a:rPr lang="en" sz="1000"/>
              <a:t>SMS picks up the flat file to update system</a:t>
            </a:r>
            <a:endParaRPr sz="1000"/>
          </a:p>
        </p:txBody>
      </p:sp>
      <p:sp>
        <p:nvSpPr>
          <p:cNvPr id="595" name="Google Shape;595;p55"/>
          <p:cNvSpPr txBox="1"/>
          <p:nvPr/>
        </p:nvSpPr>
        <p:spPr>
          <a:xfrm>
            <a:off x="2417127" y="2216043"/>
            <a:ext cx="2179853"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Data is converted into flat file format and includes 3 fields: PR_ID, Audit Date, Audit Rating</a:t>
            </a:r>
            <a:endParaRPr sz="1000"/>
          </a:p>
        </p:txBody>
      </p:sp>
      <p:sp>
        <p:nvSpPr>
          <p:cNvPr id="596" name="Google Shape;596;p55"/>
          <p:cNvSpPr txBox="1"/>
          <p:nvPr/>
        </p:nvSpPr>
        <p:spPr>
          <a:xfrm>
            <a:off x="733192" y="2216043"/>
            <a:ext cx="13791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Only records from Supplier Audit where SMS Send = “Yes” will be picked up</a:t>
            </a:r>
            <a:endParaRPr sz="1000"/>
          </a:p>
        </p:txBody>
      </p:sp>
      <p:cxnSp>
        <p:nvCxnSpPr>
          <p:cNvPr id="598" name="Google Shape;598;p55"/>
          <p:cNvCxnSpPr/>
          <p:nvPr/>
        </p:nvCxnSpPr>
        <p:spPr>
          <a:xfrm>
            <a:off x="6049097" y="1838559"/>
            <a:ext cx="439800" cy="0"/>
          </a:xfrm>
          <a:prstGeom prst="straightConnector1">
            <a:avLst/>
          </a:prstGeom>
          <a:noFill/>
          <a:ln w="9525" cap="flat" cmpd="sng">
            <a:solidFill>
              <a:srgbClr val="000000"/>
            </a:solidFill>
            <a:prstDash val="solid"/>
            <a:round/>
            <a:headEnd type="none" w="med" len="med"/>
            <a:tailEnd type="triangle" w="med" len="med"/>
          </a:ln>
        </p:spPr>
      </p:cxnSp>
      <p:sp>
        <p:nvSpPr>
          <p:cNvPr id="599" name="Google Shape;599;p55"/>
          <p:cNvSpPr txBox="1"/>
          <p:nvPr/>
        </p:nvSpPr>
        <p:spPr>
          <a:xfrm>
            <a:off x="6496736" y="2216050"/>
            <a:ext cx="16743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After records are pushed to SMS, TW is updated with SMS Send = “No” </a:t>
            </a:r>
            <a:endParaRPr sz="1000"/>
          </a:p>
        </p:txBody>
      </p:sp>
      <p:pic>
        <p:nvPicPr>
          <p:cNvPr id="600" name="Google Shape;600;p55"/>
          <p:cNvPicPr preferRelativeResize="0"/>
          <p:nvPr/>
        </p:nvPicPr>
        <p:blipFill rotWithShape="1">
          <a:blip r:embed="rId4">
            <a:alphaModFix/>
          </a:blip>
          <a:srcRect l="28078" t="43202" b="26302"/>
          <a:stretch/>
        </p:blipFill>
        <p:spPr>
          <a:xfrm>
            <a:off x="6529949" y="1533875"/>
            <a:ext cx="1437150" cy="609350"/>
          </a:xfrm>
          <a:prstGeom prst="rect">
            <a:avLst/>
          </a:prstGeom>
          <a:noFill/>
          <a:ln w="9525" cap="flat" cmpd="sng">
            <a:solidFill>
              <a:schemeClr val="dk1"/>
            </a:solidFill>
            <a:prstDash val="solid"/>
            <a:round/>
            <a:headEnd type="none" w="sm" len="sm"/>
            <a:tailEnd type="none" w="sm" len="sm"/>
          </a:ln>
        </p:spPr>
      </p:pic>
      <p:pic>
        <p:nvPicPr>
          <p:cNvPr id="601" name="Google Shape;601;p55"/>
          <p:cNvPicPr preferRelativeResize="0"/>
          <p:nvPr/>
        </p:nvPicPr>
        <p:blipFill rotWithShape="1">
          <a:blip r:embed="rId4">
            <a:alphaModFix/>
          </a:blip>
          <a:srcRect l="28078" t="43202" b="26302"/>
          <a:stretch/>
        </p:blipFill>
        <p:spPr>
          <a:xfrm>
            <a:off x="815449" y="1533950"/>
            <a:ext cx="1437150" cy="609350"/>
          </a:xfrm>
          <a:prstGeom prst="rect">
            <a:avLst/>
          </a:prstGeom>
          <a:noFill/>
          <a:ln w="9525" cap="flat" cmpd="sng">
            <a:solidFill>
              <a:schemeClr val="dk1"/>
            </a:solidFill>
            <a:prstDash val="solid"/>
            <a:round/>
            <a:headEnd type="none" w="sm" len="sm"/>
            <a:tailEnd type="none" w="sm" len="sm"/>
          </a:ln>
        </p:spPr>
      </p:pic>
      <p:sp>
        <p:nvSpPr>
          <p:cNvPr id="3" name="Google Shape;407;p48">
            <a:extLst>
              <a:ext uri="{FF2B5EF4-FFF2-40B4-BE49-F238E27FC236}">
                <a16:creationId xmlns:a16="http://schemas.microsoft.com/office/drawing/2014/main" id="{8AA636D2-02D1-4EE4-99AE-94B53FE4DB16}"/>
              </a:ext>
            </a:extLst>
          </p:cNvPr>
          <p:cNvSpPr txBox="1"/>
          <p:nvPr/>
        </p:nvSpPr>
        <p:spPr>
          <a:xfrm>
            <a:off x="228600" y="678200"/>
            <a:ext cx="8578500" cy="338700"/>
          </a:xfrm>
          <a:prstGeom prst="rect">
            <a:avLst/>
          </a:prstGeom>
          <a:noFill/>
          <a:ln>
            <a:noFill/>
          </a:ln>
        </p:spPr>
        <p:txBody>
          <a:bodyPr spcFirstLastPara="1" wrap="square" lIns="91425" tIns="91425" rIns="91425" bIns="91425" anchor="t" anchorCtr="0">
            <a:spAutoFit/>
          </a:bodyPr>
          <a:lstStyle/>
          <a:p>
            <a:r>
              <a:rPr lang="en" sz="1000"/>
              <a:t>Send audit date and rating from TW to SMS system </a:t>
            </a:r>
            <a:endParaRPr lang="en-US"/>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cxnSp>
        <p:nvCxnSpPr>
          <p:cNvPr id="394" name="Google Shape;394;p48"/>
          <p:cNvCxnSpPr/>
          <p:nvPr/>
        </p:nvCxnSpPr>
        <p:spPr>
          <a:xfrm>
            <a:off x="2106025" y="1714450"/>
            <a:ext cx="4358400" cy="0"/>
          </a:xfrm>
          <a:prstGeom prst="straightConnector1">
            <a:avLst/>
          </a:prstGeom>
          <a:noFill/>
          <a:ln w="9525" cap="flat" cmpd="sng">
            <a:solidFill>
              <a:schemeClr val="dk1"/>
            </a:solidFill>
            <a:prstDash val="solid"/>
            <a:round/>
            <a:headEnd type="none" w="med" len="med"/>
            <a:tailEnd type="triangle" w="med" len="med"/>
          </a:ln>
        </p:spPr>
      </p:cxnSp>
      <p:sp>
        <p:nvSpPr>
          <p:cNvPr id="395" name="Google Shape;395;p48"/>
          <p:cNvSpPr txBox="1">
            <a:spLocks noGrp="1"/>
          </p:cNvSpPr>
          <p:nvPr>
            <p:ph type="title"/>
          </p:nvPr>
        </p:nvSpPr>
        <p:spPr>
          <a:xfrm>
            <a:off x="335186" y="363474"/>
            <a:ext cx="8472000" cy="637800"/>
          </a:xfrm>
          <a:prstGeom prst="rect">
            <a:avLst/>
          </a:prstGeom>
          <a:noFill/>
          <a:ln>
            <a:noFill/>
          </a:ln>
        </p:spPr>
        <p:txBody>
          <a:bodyPr spcFirstLastPara="1" wrap="square" lIns="0" tIns="34275" rIns="0" bIns="34275" anchor="t" anchorCtr="0">
            <a:noAutofit/>
          </a:bodyPr>
          <a:lstStyle/>
          <a:p>
            <a:pPr>
              <a:buSzPts val="1100"/>
            </a:pPr>
            <a:r>
              <a:rPr lang="en"/>
              <a:t>SMS Current State Design </a:t>
            </a:r>
            <a:endParaRPr/>
          </a:p>
          <a:p>
            <a:pPr marL="0" lvl="0" indent="0" algn="l" rtl="0">
              <a:lnSpc>
                <a:spcPct val="85000"/>
              </a:lnSpc>
              <a:spcBef>
                <a:spcPts val="0"/>
              </a:spcBef>
              <a:spcAft>
                <a:spcPts val="0"/>
              </a:spcAft>
              <a:buClr>
                <a:schemeClr val="dk1"/>
              </a:buClr>
              <a:buSzPts val="1100"/>
              <a:buFont typeface="Arial"/>
              <a:buNone/>
            </a:pPr>
            <a:endParaRPr/>
          </a:p>
          <a:p>
            <a:pPr marL="0" lvl="0" indent="0" algn="l" rtl="0">
              <a:lnSpc>
                <a:spcPct val="85000"/>
              </a:lnSpc>
              <a:spcBef>
                <a:spcPts val="0"/>
              </a:spcBef>
              <a:spcAft>
                <a:spcPts val="0"/>
              </a:spcAft>
              <a:buClr>
                <a:schemeClr val="dk1"/>
              </a:buClr>
              <a:buSzPts val="1100"/>
              <a:buFont typeface="Arial"/>
              <a:buNone/>
            </a:pPr>
            <a:endParaRPr/>
          </a:p>
          <a:p>
            <a:pPr marL="0" lvl="0" indent="0" algn="l" rtl="0">
              <a:lnSpc>
                <a:spcPct val="85000"/>
              </a:lnSpc>
              <a:spcBef>
                <a:spcPts val="0"/>
              </a:spcBef>
              <a:spcAft>
                <a:spcPts val="0"/>
              </a:spcAft>
              <a:buClr>
                <a:schemeClr val="dk1"/>
              </a:buClr>
              <a:buSzPts val="1100"/>
              <a:buFont typeface="Arial"/>
              <a:buNone/>
            </a:pPr>
            <a:endParaRPr sz="1600"/>
          </a:p>
        </p:txBody>
      </p:sp>
      <p:sp>
        <p:nvSpPr>
          <p:cNvPr id="398" name="Google Shape;398;p48"/>
          <p:cNvSpPr/>
          <p:nvPr/>
        </p:nvSpPr>
        <p:spPr>
          <a:xfrm>
            <a:off x="949800" y="1153975"/>
            <a:ext cx="1156225" cy="816150"/>
          </a:xfrm>
          <a:prstGeom prst="flowChartMagneticDisk">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SMS DB</a:t>
            </a:r>
            <a:endParaRPr b="1"/>
          </a:p>
        </p:txBody>
      </p:sp>
      <p:cxnSp>
        <p:nvCxnSpPr>
          <p:cNvPr id="399" name="Google Shape;399;p48"/>
          <p:cNvCxnSpPr/>
          <p:nvPr/>
        </p:nvCxnSpPr>
        <p:spPr>
          <a:xfrm flipH="1">
            <a:off x="2111000" y="1407000"/>
            <a:ext cx="4366500" cy="300"/>
          </a:xfrm>
          <a:prstGeom prst="straightConnector1">
            <a:avLst/>
          </a:prstGeom>
          <a:noFill/>
          <a:ln w="9525" cap="flat" cmpd="sng">
            <a:solidFill>
              <a:schemeClr val="dk1"/>
            </a:solidFill>
            <a:prstDash val="solid"/>
            <a:round/>
            <a:headEnd type="none" w="med" len="med"/>
            <a:tailEnd type="triangle" w="med" len="med"/>
          </a:ln>
        </p:spPr>
      </p:cxnSp>
      <p:sp>
        <p:nvSpPr>
          <p:cNvPr id="400" name="Google Shape;400;p48"/>
          <p:cNvSpPr txBox="1"/>
          <p:nvPr/>
        </p:nvSpPr>
        <p:spPr>
          <a:xfrm>
            <a:off x="3593938" y="1101125"/>
            <a:ext cx="13470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b="1"/>
              <a:t>Pull from TW</a:t>
            </a:r>
            <a:endParaRPr sz="1100" b="1"/>
          </a:p>
        </p:txBody>
      </p:sp>
      <p:pic>
        <p:nvPicPr>
          <p:cNvPr id="401" name="Google Shape;401;p48"/>
          <p:cNvPicPr preferRelativeResize="0"/>
          <p:nvPr/>
        </p:nvPicPr>
        <p:blipFill rotWithShape="1">
          <a:blip r:embed="rId3">
            <a:alphaModFix/>
          </a:blip>
          <a:srcRect l="28078" t="43202" b="26302"/>
          <a:stretch/>
        </p:blipFill>
        <p:spPr>
          <a:xfrm>
            <a:off x="6464538" y="1257375"/>
            <a:ext cx="1437150" cy="609350"/>
          </a:xfrm>
          <a:prstGeom prst="rect">
            <a:avLst/>
          </a:prstGeom>
          <a:noFill/>
          <a:ln w="9525" cap="flat" cmpd="sng">
            <a:solidFill>
              <a:schemeClr val="dk1"/>
            </a:solidFill>
            <a:prstDash val="solid"/>
            <a:round/>
            <a:headEnd type="none" w="sm" len="sm"/>
            <a:tailEnd type="none" w="sm" len="sm"/>
          </a:ln>
        </p:spPr>
      </p:pic>
      <p:sp>
        <p:nvSpPr>
          <p:cNvPr id="402" name="Google Shape;402;p48"/>
          <p:cNvSpPr/>
          <p:nvPr/>
        </p:nvSpPr>
        <p:spPr>
          <a:xfrm>
            <a:off x="5523638" y="1301775"/>
            <a:ext cx="205800" cy="192600"/>
          </a:xfrm>
          <a:prstGeom prst="ellipse">
            <a:avLst/>
          </a:prstGeom>
          <a:solidFill>
            <a:srgbClr val="434343"/>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solidFill>
                  <a:schemeClr val="lt1"/>
                </a:solidFill>
              </a:rPr>
              <a:t>1</a:t>
            </a:r>
            <a:endParaRPr>
              <a:solidFill>
                <a:schemeClr val="lt1"/>
              </a:solidFill>
            </a:endParaRPr>
          </a:p>
        </p:txBody>
      </p:sp>
      <p:sp>
        <p:nvSpPr>
          <p:cNvPr id="403" name="Google Shape;403;p48"/>
          <p:cNvSpPr/>
          <p:nvPr/>
        </p:nvSpPr>
        <p:spPr>
          <a:xfrm>
            <a:off x="849763" y="1188825"/>
            <a:ext cx="205800" cy="192600"/>
          </a:xfrm>
          <a:prstGeom prst="ellipse">
            <a:avLst/>
          </a:prstGeom>
          <a:solidFill>
            <a:srgbClr val="434343"/>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solidFill>
                  <a:schemeClr val="lt1"/>
                </a:solidFill>
              </a:rPr>
              <a:t>2</a:t>
            </a:r>
            <a:endParaRPr>
              <a:solidFill>
                <a:schemeClr val="lt1"/>
              </a:solidFill>
            </a:endParaRPr>
          </a:p>
        </p:txBody>
      </p:sp>
      <p:sp>
        <p:nvSpPr>
          <p:cNvPr id="404" name="Google Shape;404;p48"/>
          <p:cNvSpPr/>
          <p:nvPr/>
        </p:nvSpPr>
        <p:spPr>
          <a:xfrm>
            <a:off x="2882213" y="1593838"/>
            <a:ext cx="205800" cy="192600"/>
          </a:xfrm>
          <a:prstGeom prst="ellipse">
            <a:avLst/>
          </a:prstGeom>
          <a:solidFill>
            <a:srgbClr val="434343"/>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solidFill>
                  <a:schemeClr val="lt1"/>
                </a:solidFill>
              </a:rPr>
              <a:t>3</a:t>
            </a:r>
            <a:endParaRPr>
              <a:solidFill>
                <a:schemeClr val="lt1"/>
              </a:solidFill>
            </a:endParaRPr>
          </a:p>
        </p:txBody>
      </p:sp>
      <p:sp>
        <p:nvSpPr>
          <p:cNvPr id="405" name="Google Shape;405;p48"/>
          <p:cNvSpPr txBox="1"/>
          <p:nvPr/>
        </p:nvSpPr>
        <p:spPr>
          <a:xfrm>
            <a:off x="6459950" y="1953950"/>
            <a:ext cx="2594700" cy="446261"/>
          </a:xfrm>
          <a:prstGeom prst="rect">
            <a:avLst/>
          </a:prstGeom>
          <a:noFill/>
          <a:ln>
            <a:noFill/>
          </a:ln>
        </p:spPr>
        <p:txBody>
          <a:bodyPr spcFirstLastPara="1" wrap="square" lIns="0" tIns="0" rIns="91425" bIns="91425" anchor="t" anchorCtr="0">
            <a:spAutoFit/>
          </a:bodyPr>
          <a:lstStyle/>
          <a:p>
            <a:r>
              <a:rPr lang="en" sz="800" b="1"/>
              <a:t>Supplier details are populated in TW:  </a:t>
            </a:r>
            <a:endParaRPr sz="800"/>
          </a:p>
          <a:p>
            <a:pPr marL="137160" lvl="0" indent="-50800" algn="l" rtl="0">
              <a:spcBef>
                <a:spcPts val="0"/>
              </a:spcBef>
              <a:spcAft>
                <a:spcPts val="0"/>
              </a:spcAft>
              <a:buSzPts val="800"/>
              <a:buChar char="●"/>
            </a:pPr>
            <a:endParaRPr lang="en" sz="700" i="1"/>
          </a:p>
          <a:p>
            <a:pPr marL="0" lvl="0" indent="0" algn="l" rtl="0">
              <a:spcBef>
                <a:spcPts val="0"/>
              </a:spcBef>
              <a:spcAft>
                <a:spcPts val="0"/>
              </a:spcAft>
              <a:buNone/>
            </a:pPr>
            <a:endParaRPr sz="800" b="1"/>
          </a:p>
        </p:txBody>
      </p:sp>
      <p:sp>
        <p:nvSpPr>
          <p:cNvPr id="406" name="Google Shape;406;p48"/>
          <p:cNvSpPr txBox="1"/>
          <p:nvPr/>
        </p:nvSpPr>
        <p:spPr>
          <a:xfrm>
            <a:off x="591400" y="1929388"/>
            <a:ext cx="2173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t>Supplier details are pulled from views</a:t>
            </a:r>
            <a:endParaRPr sz="800"/>
          </a:p>
        </p:txBody>
      </p:sp>
      <p:sp>
        <p:nvSpPr>
          <p:cNvPr id="407" name="Google Shape;407;p48"/>
          <p:cNvSpPr txBox="1"/>
          <p:nvPr/>
        </p:nvSpPr>
        <p:spPr>
          <a:xfrm>
            <a:off x="228600" y="678200"/>
            <a:ext cx="8578500" cy="338700"/>
          </a:xfrm>
          <a:prstGeom prst="rect">
            <a:avLst/>
          </a:prstGeom>
          <a:noFill/>
          <a:ln>
            <a:noFill/>
          </a:ln>
        </p:spPr>
        <p:txBody>
          <a:bodyPr spcFirstLastPara="1" wrap="square" lIns="91425" tIns="91425" rIns="91425" bIns="91425" anchor="t" anchorCtr="0">
            <a:spAutoFit/>
          </a:bodyPr>
          <a:lstStyle/>
          <a:p>
            <a:r>
              <a:rPr lang="en" sz="1000"/>
              <a:t>Pull in Supplier Details for GMP Audits </a:t>
            </a:r>
            <a:endParaRPr lang="en-US"/>
          </a:p>
        </p:txBody>
      </p:sp>
      <p:sp>
        <p:nvSpPr>
          <p:cNvPr id="20" name="TextBox 19">
            <a:extLst>
              <a:ext uri="{FF2B5EF4-FFF2-40B4-BE49-F238E27FC236}">
                <a16:creationId xmlns:a16="http://schemas.microsoft.com/office/drawing/2014/main" id="{19D2707A-55CB-4EBC-8A15-681BB188F91C}"/>
              </a:ext>
            </a:extLst>
          </p:cNvPr>
          <p:cNvSpPr txBox="1"/>
          <p:nvPr/>
        </p:nvSpPr>
        <p:spPr>
          <a:xfrm>
            <a:off x="2542034" y="1793317"/>
            <a:ext cx="4168337" cy="1077218"/>
          </a:xfrm>
          <a:prstGeom prst="rect">
            <a:avLst/>
          </a:prstGeom>
          <a:noFill/>
        </p:spPr>
        <p:txBody>
          <a:bodyPr wrap="square" lIns="91440" tIns="45720" rIns="91440" bIns="45720" anchor="t">
            <a:spAutoFit/>
          </a:bodyPr>
          <a:lstStyle/>
          <a:p>
            <a:pPr marL="0" lvl="0" indent="0" algn="l" rtl="0">
              <a:spcBef>
                <a:spcPts val="0"/>
              </a:spcBef>
              <a:spcAft>
                <a:spcPts val="0"/>
              </a:spcAft>
              <a:buNone/>
            </a:pPr>
            <a:r>
              <a:rPr lang="en-US" sz="800">
                <a:solidFill>
                  <a:schemeClr val="dk1"/>
                </a:solidFill>
              </a:rPr>
              <a:t>Creates a new auditee record</a:t>
            </a:r>
          </a:p>
          <a:p>
            <a:pPr marL="0" lvl="0" indent="0" algn="l" rtl="0">
              <a:spcBef>
                <a:spcPts val="0"/>
              </a:spcBef>
              <a:spcAft>
                <a:spcPts val="0"/>
              </a:spcAft>
              <a:buNone/>
            </a:pPr>
            <a:endParaRPr lang="en-US" sz="800">
              <a:solidFill>
                <a:schemeClr val="dk1"/>
              </a:solidFill>
            </a:endParaRPr>
          </a:p>
          <a:p>
            <a:pPr marL="0" lvl="0" indent="0" algn="l" rtl="0">
              <a:spcBef>
                <a:spcPts val="0"/>
              </a:spcBef>
              <a:spcAft>
                <a:spcPts val="0"/>
              </a:spcAft>
              <a:buNone/>
            </a:pPr>
            <a:r>
              <a:rPr lang="en-US" sz="800">
                <a:solidFill>
                  <a:schemeClr val="dk1"/>
                </a:solidFill>
              </a:rPr>
              <a:t>Pushes into QTS attributes</a:t>
            </a:r>
          </a:p>
          <a:p>
            <a:pPr marL="171450" indent="-171450">
              <a:buFont typeface="Arial" panose="020B0604020202020204" pitchFamily="34" charset="0"/>
              <a:buChar char="•"/>
            </a:pPr>
            <a:r>
              <a:rPr lang="en-US" sz="800">
                <a:solidFill>
                  <a:schemeClr val="dk1"/>
                </a:solidFill>
              </a:rPr>
              <a:t>Material categories </a:t>
            </a:r>
          </a:p>
          <a:p>
            <a:pPr marL="171450" lvl="0" indent="-171450" algn="l" rtl="0">
              <a:spcBef>
                <a:spcPts val="0"/>
              </a:spcBef>
              <a:spcAft>
                <a:spcPts val="0"/>
              </a:spcAft>
              <a:buFont typeface="Arial" panose="020B0604020202020204" pitchFamily="34" charset="0"/>
              <a:buChar char="•"/>
            </a:pPr>
            <a:r>
              <a:rPr lang="en-US" sz="800">
                <a:solidFill>
                  <a:schemeClr val="dk1"/>
                </a:solidFill>
              </a:rPr>
              <a:t>Lead sites </a:t>
            </a:r>
          </a:p>
          <a:p>
            <a:pPr marL="171450" lvl="0" indent="-171450" algn="l" rtl="0">
              <a:spcBef>
                <a:spcPts val="0"/>
              </a:spcBef>
              <a:spcAft>
                <a:spcPts val="0"/>
              </a:spcAft>
              <a:buFont typeface="Arial" panose="020B0604020202020204" pitchFamily="34" charset="0"/>
              <a:buChar char="•"/>
            </a:pPr>
            <a:r>
              <a:rPr lang="en-US" sz="800">
                <a:solidFill>
                  <a:schemeClr val="dk1"/>
                </a:solidFill>
              </a:rPr>
              <a:t>User sites</a:t>
            </a:r>
          </a:p>
          <a:p>
            <a:pPr marL="0" lvl="0" indent="0" algn="l" rtl="0">
              <a:spcBef>
                <a:spcPts val="0"/>
              </a:spcBef>
              <a:spcAft>
                <a:spcPts val="0"/>
              </a:spcAft>
              <a:buNone/>
            </a:pPr>
            <a:endParaRPr lang="en-US" sz="800">
              <a:solidFill>
                <a:schemeClr val="dk1"/>
              </a:solidFill>
            </a:endParaRPr>
          </a:p>
          <a:p>
            <a:pPr marL="0" lvl="0" indent="0" algn="l" rtl="0">
              <a:spcBef>
                <a:spcPts val="0"/>
              </a:spcBef>
              <a:spcAft>
                <a:spcPts val="0"/>
              </a:spcAft>
              <a:buNone/>
            </a:pPr>
            <a:r>
              <a:rPr lang="en-US" sz="800">
                <a:solidFill>
                  <a:schemeClr val="dk1"/>
                </a:solidFill>
              </a:rPr>
              <a:t>Note: Hard connection, no other way to create an auditee (vendor)</a:t>
            </a:r>
          </a:p>
        </p:txBody>
      </p:sp>
      <p:sp>
        <p:nvSpPr>
          <p:cNvPr id="22" name="TextBox 21">
            <a:extLst>
              <a:ext uri="{FF2B5EF4-FFF2-40B4-BE49-F238E27FC236}">
                <a16:creationId xmlns:a16="http://schemas.microsoft.com/office/drawing/2014/main" id="{73D55C92-8CE1-4C85-A686-D4E23D06AC69}"/>
              </a:ext>
            </a:extLst>
          </p:cNvPr>
          <p:cNvSpPr txBox="1"/>
          <p:nvPr/>
        </p:nvSpPr>
        <p:spPr>
          <a:xfrm>
            <a:off x="3136900" y="844161"/>
            <a:ext cx="4572000" cy="307777"/>
          </a:xfrm>
          <a:prstGeom prst="rect">
            <a:avLst/>
          </a:prstGeom>
          <a:noFill/>
        </p:spPr>
        <p:txBody>
          <a:bodyPr wrap="square">
            <a:spAutoFit/>
          </a:bodyPr>
          <a:lstStyle/>
          <a:p>
            <a:pPr marL="86360" lvl="0" indent="0" algn="l">
              <a:spcBef>
                <a:spcPts val="0"/>
              </a:spcBef>
              <a:spcAft>
                <a:spcPts val="0"/>
              </a:spcAft>
              <a:buSzPts val="800"/>
              <a:buNone/>
            </a:pPr>
            <a:r>
              <a:rPr lang="en" sz="1400">
                <a:solidFill>
                  <a:schemeClr val="dk1"/>
                </a:solidFill>
              </a:rPr>
              <a:t>Pushes back the last audit date &amp; outcome</a:t>
            </a:r>
          </a:p>
        </p:txBody>
      </p:sp>
    </p:spTree>
    <p:extLst>
      <p:ext uri="{BB962C8B-B14F-4D97-AF65-F5344CB8AC3E}">
        <p14:creationId xmlns:p14="http://schemas.microsoft.com/office/powerpoint/2010/main" val="41667486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3" name="Google Shape;463;p51"/>
          <p:cNvSpPr txBox="1">
            <a:spLocks noGrp="1"/>
          </p:cNvSpPr>
          <p:nvPr>
            <p:ph type="title"/>
          </p:nvPr>
        </p:nvSpPr>
        <p:spPr>
          <a:xfrm>
            <a:off x="335186" y="363474"/>
            <a:ext cx="8472000" cy="311229"/>
          </a:xfrm>
          <a:prstGeom prst="rect">
            <a:avLst/>
          </a:prstGeom>
          <a:noFill/>
          <a:ln>
            <a:noFill/>
          </a:ln>
        </p:spPr>
        <p:txBody>
          <a:bodyPr spcFirstLastPara="1" wrap="square" lIns="0" tIns="34275" rIns="0" bIns="34275" anchor="t" anchorCtr="0">
            <a:noAutofit/>
          </a:bodyPr>
          <a:lstStyle/>
          <a:p>
            <a:r>
              <a:rPr lang="en"/>
              <a:t>Future State Integrations to Veeva: Inbound </a:t>
            </a:r>
            <a:endParaRPr lang="en-US"/>
          </a:p>
        </p:txBody>
      </p:sp>
      <p:pic>
        <p:nvPicPr>
          <p:cNvPr id="33" name="Google Shape;482;p51" descr="Icon&#10;&#10;Description automatically generated">
            <a:extLst>
              <a:ext uri="{FF2B5EF4-FFF2-40B4-BE49-F238E27FC236}">
                <a16:creationId xmlns:a16="http://schemas.microsoft.com/office/drawing/2014/main" id="{2BC2DEAB-DD80-41BC-B6CB-09B663D47260}"/>
              </a:ext>
            </a:extLst>
          </p:cNvPr>
          <p:cNvPicPr preferRelativeResize="0"/>
          <p:nvPr/>
        </p:nvPicPr>
        <p:blipFill rotWithShape="1">
          <a:blip r:embed="rId3">
            <a:alphaModFix/>
          </a:blip>
          <a:srcRect l="16124" r="13891"/>
          <a:stretch/>
        </p:blipFill>
        <p:spPr>
          <a:xfrm>
            <a:off x="4702310" y="2889407"/>
            <a:ext cx="901586" cy="779463"/>
          </a:xfrm>
          <a:prstGeom prst="rect">
            <a:avLst/>
          </a:prstGeom>
          <a:noFill/>
          <a:ln>
            <a:noFill/>
          </a:ln>
        </p:spPr>
      </p:pic>
      <p:sp>
        <p:nvSpPr>
          <p:cNvPr id="34" name="Google Shape;484;p51">
            <a:extLst>
              <a:ext uri="{FF2B5EF4-FFF2-40B4-BE49-F238E27FC236}">
                <a16:creationId xmlns:a16="http://schemas.microsoft.com/office/drawing/2014/main" id="{F3D8FCE5-FC93-4040-AE31-E13C3EA00F33}"/>
              </a:ext>
            </a:extLst>
          </p:cNvPr>
          <p:cNvSpPr txBox="1"/>
          <p:nvPr/>
        </p:nvSpPr>
        <p:spPr>
          <a:xfrm>
            <a:off x="4552993" y="3421601"/>
            <a:ext cx="982200" cy="338700"/>
          </a:xfrm>
          <a:prstGeom prst="rect">
            <a:avLst/>
          </a:prstGeom>
          <a:noFill/>
          <a:ln>
            <a:noFill/>
          </a:ln>
        </p:spPr>
        <p:txBody>
          <a:bodyPr spcFirstLastPara="1" wrap="square" lIns="91425" tIns="91425" rIns="91425" bIns="91425" anchor="t" anchorCtr="0">
            <a:spAutoFit/>
          </a:bodyPr>
          <a:lstStyle/>
          <a:p>
            <a:pPr algn="ctr"/>
            <a:r>
              <a:rPr lang="en" sz="1000" b="1"/>
              <a:t>PGS UDH</a:t>
            </a:r>
            <a:endParaRPr lang="en-US"/>
          </a:p>
        </p:txBody>
      </p:sp>
      <p:pic>
        <p:nvPicPr>
          <p:cNvPr id="35" name="Google Shape;482;p51" descr="Icon&#10;&#10;Description automatically generated">
            <a:extLst>
              <a:ext uri="{FF2B5EF4-FFF2-40B4-BE49-F238E27FC236}">
                <a16:creationId xmlns:a16="http://schemas.microsoft.com/office/drawing/2014/main" id="{BE805348-6C64-48B4-8940-E1A4D5A1ADCC}"/>
              </a:ext>
            </a:extLst>
          </p:cNvPr>
          <p:cNvPicPr preferRelativeResize="0"/>
          <p:nvPr/>
        </p:nvPicPr>
        <p:blipFill rotWithShape="1">
          <a:blip r:embed="rId3">
            <a:alphaModFix/>
          </a:blip>
          <a:srcRect l="16124" r="13891"/>
          <a:stretch/>
        </p:blipFill>
        <p:spPr>
          <a:xfrm>
            <a:off x="4584748" y="3981441"/>
            <a:ext cx="900129" cy="779463"/>
          </a:xfrm>
          <a:prstGeom prst="rect">
            <a:avLst/>
          </a:prstGeom>
          <a:noFill/>
          <a:ln>
            <a:noFill/>
          </a:ln>
        </p:spPr>
      </p:pic>
      <p:sp>
        <p:nvSpPr>
          <p:cNvPr id="36" name="Google Shape;484;p51">
            <a:extLst>
              <a:ext uri="{FF2B5EF4-FFF2-40B4-BE49-F238E27FC236}">
                <a16:creationId xmlns:a16="http://schemas.microsoft.com/office/drawing/2014/main" id="{59150855-56EB-41DF-9BD2-9642FB315A09}"/>
              </a:ext>
            </a:extLst>
          </p:cNvPr>
          <p:cNvSpPr txBox="1"/>
          <p:nvPr/>
        </p:nvSpPr>
        <p:spPr>
          <a:xfrm>
            <a:off x="4529857" y="4514237"/>
            <a:ext cx="982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GPD Insights</a:t>
            </a:r>
            <a:endParaRPr sz="1000" b="1"/>
          </a:p>
        </p:txBody>
      </p:sp>
      <p:sp>
        <p:nvSpPr>
          <p:cNvPr id="14" name="Google Shape;485;p51">
            <a:extLst>
              <a:ext uri="{FF2B5EF4-FFF2-40B4-BE49-F238E27FC236}">
                <a16:creationId xmlns:a16="http://schemas.microsoft.com/office/drawing/2014/main" id="{42F5436D-67D4-4121-8751-EDB30C1DAD1D}"/>
              </a:ext>
            </a:extLst>
          </p:cNvPr>
          <p:cNvSpPr/>
          <p:nvPr/>
        </p:nvSpPr>
        <p:spPr>
          <a:xfrm>
            <a:off x="3433586" y="3759229"/>
            <a:ext cx="701675" cy="401638"/>
          </a:xfrm>
          <a:prstGeom prst="flowChartMagneticDisk">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t>MDC</a:t>
            </a:r>
            <a:endParaRPr sz="900" b="1"/>
          </a:p>
        </p:txBody>
      </p:sp>
      <p:sp>
        <p:nvSpPr>
          <p:cNvPr id="15" name="Google Shape;486;p51">
            <a:extLst>
              <a:ext uri="{FF2B5EF4-FFF2-40B4-BE49-F238E27FC236}">
                <a16:creationId xmlns:a16="http://schemas.microsoft.com/office/drawing/2014/main" id="{ED22CBA1-3DFD-4189-AE76-34701BFC8B8B}"/>
              </a:ext>
            </a:extLst>
          </p:cNvPr>
          <p:cNvSpPr/>
          <p:nvPr/>
        </p:nvSpPr>
        <p:spPr>
          <a:xfrm>
            <a:off x="3433586" y="4172393"/>
            <a:ext cx="701675" cy="401638"/>
          </a:xfrm>
          <a:prstGeom prst="flowChartMagneticDisk">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t>QMS</a:t>
            </a:r>
            <a:endParaRPr sz="900" b="1"/>
          </a:p>
        </p:txBody>
      </p:sp>
      <p:sp>
        <p:nvSpPr>
          <p:cNvPr id="17" name="Google Shape;487;p51">
            <a:extLst>
              <a:ext uri="{FF2B5EF4-FFF2-40B4-BE49-F238E27FC236}">
                <a16:creationId xmlns:a16="http://schemas.microsoft.com/office/drawing/2014/main" id="{863AD0F9-F84C-49D5-8556-7E57888EB89A}"/>
              </a:ext>
            </a:extLst>
          </p:cNvPr>
          <p:cNvSpPr/>
          <p:nvPr/>
        </p:nvSpPr>
        <p:spPr>
          <a:xfrm>
            <a:off x="3433586" y="4603045"/>
            <a:ext cx="701675" cy="401638"/>
          </a:xfrm>
          <a:prstGeom prst="flowChartMagneticDisk">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700" b="1"/>
              <a:t>Vendor</a:t>
            </a:r>
            <a:endParaRPr sz="700" b="1"/>
          </a:p>
          <a:p>
            <a:pPr marL="0" lvl="0" indent="0" algn="ctr" rtl="0">
              <a:spcBef>
                <a:spcPts val="0"/>
              </a:spcBef>
              <a:spcAft>
                <a:spcPts val="0"/>
              </a:spcAft>
              <a:buNone/>
            </a:pPr>
            <a:r>
              <a:rPr lang="en" sz="700" b="1"/>
              <a:t>Marketplace</a:t>
            </a:r>
            <a:endParaRPr sz="700" b="1"/>
          </a:p>
        </p:txBody>
      </p:sp>
      <p:sp>
        <p:nvSpPr>
          <p:cNvPr id="48" name="Google Shape;485;p51">
            <a:extLst>
              <a:ext uri="{FF2B5EF4-FFF2-40B4-BE49-F238E27FC236}">
                <a16:creationId xmlns:a16="http://schemas.microsoft.com/office/drawing/2014/main" id="{17143996-2D39-4956-8D2D-9E0F1CC140B4}"/>
              </a:ext>
            </a:extLst>
          </p:cNvPr>
          <p:cNvSpPr/>
          <p:nvPr/>
        </p:nvSpPr>
        <p:spPr>
          <a:xfrm>
            <a:off x="3002252" y="3330745"/>
            <a:ext cx="701675" cy="365125"/>
          </a:xfrm>
          <a:prstGeom prst="flowChartMagneticDisk">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 sz="900" b="1"/>
              <a:t>SMS</a:t>
            </a:r>
            <a:endParaRPr lang="en-US"/>
          </a:p>
        </p:txBody>
      </p:sp>
      <p:sp>
        <p:nvSpPr>
          <p:cNvPr id="49" name="Google Shape;485;p51">
            <a:extLst>
              <a:ext uri="{FF2B5EF4-FFF2-40B4-BE49-F238E27FC236}">
                <a16:creationId xmlns:a16="http://schemas.microsoft.com/office/drawing/2014/main" id="{FE2FF6FC-BA3F-409A-BBA5-C5D05E717102}"/>
              </a:ext>
            </a:extLst>
          </p:cNvPr>
          <p:cNvSpPr/>
          <p:nvPr/>
        </p:nvSpPr>
        <p:spPr>
          <a:xfrm>
            <a:off x="3002252" y="2458775"/>
            <a:ext cx="660581" cy="826983"/>
          </a:xfrm>
          <a:prstGeom prst="flowChartMagneticDisk">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 sz="900" b="1"/>
              <a:t>PRIMOS</a:t>
            </a:r>
            <a:endParaRPr lang="en-US"/>
          </a:p>
        </p:txBody>
      </p:sp>
      <p:sp>
        <p:nvSpPr>
          <p:cNvPr id="23" name="TextBox 22">
            <a:extLst>
              <a:ext uri="{FF2B5EF4-FFF2-40B4-BE49-F238E27FC236}">
                <a16:creationId xmlns:a16="http://schemas.microsoft.com/office/drawing/2014/main" id="{4B4A72F3-6CB5-4FDB-8CF1-520787D54715}"/>
              </a:ext>
            </a:extLst>
          </p:cNvPr>
          <p:cNvSpPr txBox="1"/>
          <p:nvPr/>
        </p:nvSpPr>
        <p:spPr>
          <a:xfrm>
            <a:off x="2979782" y="2139670"/>
            <a:ext cx="1390740"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50" b="1"/>
              <a:t>Data Lake Sources</a:t>
            </a:r>
          </a:p>
        </p:txBody>
      </p:sp>
      <p:cxnSp>
        <p:nvCxnSpPr>
          <p:cNvPr id="52" name="Connector: Elbow 51">
            <a:extLst>
              <a:ext uri="{FF2B5EF4-FFF2-40B4-BE49-F238E27FC236}">
                <a16:creationId xmlns:a16="http://schemas.microsoft.com/office/drawing/2014/main" id="{607F083B-E346-4D04-A180-D17E52FE2D4A}"/>
              </a:ext>
            </a:extLst>
          </p:cNvPr>
          <p:cNvCxnSpPr>
            <a:cxnSpLocks/>
            <a:stCxn id="48" idx="4"/>
          </p:cNvCxnSpPr>
          <p:nvPr/>
        </p:nvCxnSpPr>
        <p:spPr>
          <a:xfrm>
            <a:off x="3703927" y="3513308"/>
            <a:ext cx="998383" cy="889"/>
          </a:xfrm>
          <a:prstGeom prst="bentConnector3">
            <a:avLst/>
          </a:prstGeom>
          <a:noFill/>
          <a:ln w="19050" cap="flat" cmpd="sng">
            <a:solidFill>
              <a:srgbClr val="FF0000"/>
            </a:solidFill>
            <a:prstDash val="solid"/>
            <a:round/>
            <a:headEnd type="none" w="med" len="med"/>
            <a:tailEnd type="triangle" w="med" len="med"/>
          </a:ln>
        </p:spPr>
      </p:cxnSp>
      <p:cxnSp>
        <p:nvCxnSpPr>
          <p:cNvPr id="22" name="Connector: Elbow 21">
            <a:extLst>
              <a:ext uri="{FF2B5EF4-FFF2-40B4-BE49-F238E27FC236}">
                <a16:creationId xmlns:a16="http://schemas.microsoft.com/office/drawing/2014/main" id="{170E4FAF-5C32-4F00-BE99-CDB891D10273}"/>
              </a:ext>
            </a:extLst>
          </p:cNvPr>
          <p:cNvCxnSpPr>
            <a:cxnSpLocks/>
            <a:stCxn id="14" idx="4"/>
            <a:endCxn id="35" idx="1"/>
          </p:cNvCxnSpPr>
          <p:nvPr/>
        </p:nvCxnSpPr>
        <p:spPr>
          <a:xfrm>
            <a:off x="4135261" y="3960048"/>
            <a:ext cx="449487" cy="411125"/>
          </a:xfrm>
          <a:prstGeom prst="bentConnector3">
            <a:avLst/>
          </a:prstGeom>
          <a:noFill/>
          <a:ln w="19050" cap="flat" cmpd="sng">
            <a:solidFill>
              <a:schemeClr val="accent4">
                <a:lumMod val="75000"/>
              </a:schemeClr>
            </a:solidFill>
            <a:prstDash val="solid"/>
            <a:round/>
            <a:headEnd type="none" w="med" len="med"/>
            <a:tailEnd type="triangle" w="med" len="med"/>
          </a:ln>
        </p:spPr>
      </p:cxnSp>
      <p:cxnSp>
        <p:nvCxnSpPr>
          <p:cNvPr id="37" name="Connector: Elbow 36">
            <a:extLst>
              <a:ext uri="{FF2B5EF4-FFF2-40B4-BE49-F238E27FC236}">
                <a16:creationId xmlns:a16="http://schemas.microsoft.com/office/drawing/2014/main" id="{68B92E2F-BEFC-4E23-88D7-8792C7AD016A}"/>
              </a:ext>
            </a:extLst>
          </p:cNvPr>
          <p:cNvCxnSpPr>
            <a:cxnSpLocks/>
            <a:stCxn id="15" idx="4"/>
            <a:endCxn id="35" idx="1"/>
          </p:cNvCxnSpPr>
          <p:nvPr/>
        </p:nvCxnSpPr>
        <p:spPr>
          <a:xfrm flipV="1">
            <a:off x="4135261" y="4371173"/>
            <a:ext cx="449487" cy="2039"/>
          </a:xfrm>
          <a:prstGeom prst="bentConnector3">
            <a:avLst/>
          </a:prstGeom>
          <a:noFill/>
          <a:ln w="19050" cap="flat" cmpd="sng">
            <a:solidFill>
              <a:schemeClr val="accent4">
                <a:lumMod val="75000"/>
              </a:schemeClr>
            </a:solidFill>
            <a:prstDash val="solid"/>
            <a:round/>
            <a:headEnd type="none" w="med" len="med"/>
            <a:tailEnd type="triangle" w="med" len="med"/>
          </a:ln>
        </p:spPr>
      </p:cxnSp>
      <p:cxnSp>
        <p:nvCxnSpPr>
          <p:cNvPr id="28" name="Connector: Elbow 27">
            <a:extLst>
              <a:ext uri="{FF2B5EF4-FFF2-40B4-BE49-F238E27FC236}">
                <a16:creationId xmlns:a16="http://schemas.microsoft.com/office/drawing/2014/main" id="{46595298-C3DB-467A-94FC-EC23DDDFC6FD}"/>
              </a:ext>
            </a:extLst>
          </p:cNvPr>
          <p:cNvCxnSpPr>
            <a:cxnSpLocks/>
            <a:stCxn id="17" idx="4"/>
            <a:endCxn id="35" idx="1"/>
          </p:cNvCxnSpPr>
          <p:nvPr/>
        </p:nvCxnSpPr>
        <p:spPr>
          <a:xfrm flipV="1">
            <a:off x="4135261" y="4371173"/>
            <a:ext cx="449487" cy="432691"/>
          </a:xfrm>
          <a:prstGeom prst="bentConnector3">
            <a:avLst/>
          </a:prstGeom>
          <a:noFill/>
          <a:ln w="19050" cap="flat" cmpd="sng">
            <a:solidFill>
              <a:schemeClr val="accent4">
                <a:lumMod val="75000"/>
              </a:schemeClr>
            </a:solidFill>
            <a:prstDash val="solid"/>
            <a:round/>
            <a:headEnd type="none" w="med" len="med"/>
            <a:tailEnd type="triangle" w="med" len="med"/>
          </a:ln>
        </p:spPr>
      </p:cxnSp>
      <p:sp>
        <p:nvSpPr>
          <p:cNvPr id="13" name="Google Shape;318;p45">
            <a:extLst>
              <a:ext uri="{FF2B5EF4-FFF2-40B4-BE49-F238E27FC236}">
                <a16:creationId xmlns:a16="http://schemas.microsoft.com/office/drawing/2014/main" id="{FA01A710-50DA-404E-9E80-EF0CEBB9A738}"/>
              </a:ext>
            </a:extLst>
          </p:cNvPr>
          <p:cNvSpPr/>
          <p:nvPr/>
        </p:nvSpPr>
        <p:spPr>
          <a:xfrm>
            <a:off x="4602852" y="867366"/>
            <a:ext cx="901585" cy="448908"/>
          </a:xfrm>
          <a:prstGeom prst="roundRect">
            <a:avLst>
              <a:gd name="adj" fmla="val 16667"/>
            </a:avLst>
          </a:prstGeom>
          <a:solidFill>
            <a:srgbClr val="EBF0F5"/>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50" b="1"/>
              <a:t>GDMS</a:t>
            </a:r>
            <a:endParaRPr sz="1050" b="1"/>
          </a:p>
        </p:txBody>
      </p:sp>
      <p:cxnSp>
        <p:nvCxnSpPr>
          <p:cNvPr id="128" name="Google Shape;467;p51">
            <a:extLst>
              <a:ext uri="{FF2B5EF4-FFF2-40B4-BE49-F238E27FC236}">
                <a16:creationId xmlns:a16="http://schemas.microsoft.com/office/drawing/2014/main" id="{F8B54FAD-355A-4DED-B770-9C9DDC665792}"/>
              </a:ext>
            </a:extLst>
          </p:cNvPr>
          <p:cNvCxnSpPr>
            <a:cxnSpLocks/>
          </p:cNvCxnSpPr>
          <p:nvPr/>
        </p:nvCxnSpPr>
        <p:spPr>
          <a:xfrm flipV="1">
            <a:off x="5504437" y="1188147"/>
            <a:ext cx="1082483" cy="8043"/>
          </a:xfrm>
          <a:prstGeom prst="straightConnector1">
            <a:avLst/>
          </a:prstGeom>
          <a:noFill/>
          <a:ln w="19050" cap="flat" cmpd="sng">
            <a:solidFill>
              <a:schemeClr val="accent4">
                <a:lumMod val="75000"/>
              </a:schemeClr>
            </a:solidFill>
            <a:prstDash val="solid"/>
            <a:round/>
            <a:headEnd type="none" w="med" len="med"/>
            <a:tailEnd type="triangle" w="med" len="med"/>
          </a:ln>
        </p:spPr>
      </p:cxnSp>
      <p:cxnSp>
        <p:nvCxnSpPr>
          <p:cNvPr id="129" name="Google Shape;465;p51">
            <a:extLst>
              <a:ext uri="{FF2B5EF4-FFF2-40B4-BE49-F238E27FC236}">
                <a16:creationId xmlns:a16="http://schemas.microsoft.com/office/drawing/2014/main" id="{BAD99B3C-1A97-4F84-9FA1-9D4CC945419A}"/>
              </a:ext>
            </a:extLst>
          </p:cNvPr>
          <p:cNvCxnSpPr>
            <a:cxnSpLocks/>
          </p:cNvCxnSpPr>
          <p:nvPr/>
        </p:nvCxnSpPr>
        <p:spPr>
          <a:xfrm flipH="1">
            <a:off x="5488328" y="977149"/>
            <a:ext cx="1098592" cy="0"/>
          </a:xfrm>
          <a:prstGeom prst="straightConnector1">
            <a:avLst/>
          </a:prstGeom>
          <a:noFill/>
          <a:ln w="19050" cap="flat" cmpd="sng">
            <a:solidFill>
              <a:schemeClr val="accent4">
                <a:lumMod val="75000"/>
              </a:schemeClr>
            </a:solidFill>
            <a:prstDash val="solid"/>
            <a:round/>
            <a:headEnd type="none" w="med" len="med"/>
            <a:tailEnd type="triangle" w="med" len="med"/>
          </a:ln>
        </p:spPr>
      </p:cxnSp>
      <p:sp>
        <p:nvSpPr>
          <p:cNvPr id="130" name="Google Shape;476;p51">
            <a:extLst>
              <a:ext uri="{FF2B5EF4-FFF2-40B4-BE49-F238E27FC236}">
                <a16:creationId xmlns:a16="http://schemas.microsoft.com/office/drawing/2014/main" id="{6D27AC14-0F8E-4089-A665-668A98CF7447}"/>
              </a:ext>
            </a:extLst>
          </p:cNvPr>
          <p:cNvSpPr txBox="1"/>
          <p:nvPr/>
        </p:nvSpPr>
        <p:spPr>
          <a:xfrm>
            <a:off x="5698392" y="865652"/>
            <a:ext cx="600300" cy="1230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 sz="800" i="1"/>
              <a:t>request</a:t>
            </a:r>
            <a:endParaRPr sz="800" i="1"/>
          </a:p>
        </p:txBody>
      </p:sp>
      <p:sp>
        <p:nvSpPr>
          <p:cNvPr id="131" name="Google Shape;477;p51">
            <a:extLst>
              <a:ext uri="{FF2B5EF4-FFF2-40B4-BE49-F238E27FC236}">
                <a16:creationId xmlns:a16="http://schemas.microsoft.com/office/drawing/2014/main" id="{E0E3FB2F-859B-4B13-89AD-85587968BB00}"/>
              </a:ext>
            </a:extLst>
          </p:cNvPr>
          <p:cNvSpPr txBox="1"/>
          <p:nvPr/>
        </p:nvSpPr>
        <p:spPr>
          <a:xfrm>
            <a:off x="5961069" y="1071097"/>
            <a:ext cx="600300" cy="1230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 sz="800" i="1"/>
              <a:t>response </a:t>
            </a:r>
            <a:endParaRPr sz="800" i="1"/>
          </a:p>
        </p:txBody>
      </p:sp>
      <p:sp>
        <p:nvSpPr>
          <p:cNvPr id="31" name="Google Shape;318;p45">
            <a:extLst>
              <a:ext uri="{FF2B5EF4-FFF2-40B4-BE49-F238E27FC236}">
                <a16:creationId xmlns:a16="http://schemas.microsoft.com/office/drawing/2014/main" id="{F35327AC-8970-444B-B395-1776B67D6C74}"/>
              </a:ext>
            </a:extLst>
          </p:cNvPr>
          <p:cNvSpPr/>
          <p:nvPr/>
        </p:nvSpPr>
        <p:spPr>
          <a:xfrm>
            <a:off x="4602851" y="1428061"/>
            <a:ext cx="891321" cy="448908"/>
          </a:xfrm>
          <a:prstGeom prst="roundRect">
            <a:avLst>
              <a:gd name="adj" fmla="val 16667"/>
            </a:avLst>
          </a:prstGeom>
          <a:solidFill>
            <a:srgbClr val="EBF0F5"/>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1050" b="1"/>
              <a:t>CaseWise</a:t>
            </a:r>
            <a:endParaRPr lang="en-US" sz="1050" b="1"/>
          </a:p>
        </p:txBody>
      </p:sp>
      <p:cxnSp>
        <p:nvCxnSpPr>
          <p:cNvPr id="122" name="Google Shape;467;p51">
            <a:extLst>
              <a:ext uri="{FF2B5EF4-FFF2-40B4-BE49-F238E27FC236}">
                <a16:creationId xmlns:a16="http://schemas.microsoft.com/office/drawing/2014/main" id="{8B912CE3-0127-473D-BED0-127677781E19}"/>
              </a:ext>
            </a:extLst>
          </p:cNvPr>
          <p:cNvCxnSpPr>
            <a:cxnSpLocks/>
          </p:cNvCxnSpPr>
          <p:nvPr/>
        </p:nvCxnSpPr>
        <p:spPr>
          <a:xfrm flipV="1">
            <a:off x="5504437" y="1757812"/>
            <a:ext cx="1073206" cy="8544"/>
          </a:xfrm>
          <a:prstGeom prst="straightConnector1">
            <a:avLst/>
          </a:prstGeom>
          <a:noFill/>
          <a:ln w="19050" cap="flat" cmpd="sng">
            <a:solidFill>
              <a:schemeClr val="accent1"/>
            </a:solidFill>
            <a:prstDash val="sysDash"/>
            <a:round/>
            <a:headEnd type="none" w="med" len="med"/>
            <a:tailEnd type="triangle" w="med" len="med"/>
          </a:ln>
        </p:spPr>
      </p:cxnSp>
      <p:cxnSp>
        <p:nvCxnSpPr>
          <p:cNvPr id="123" name="Google Shape;465;p51">
            <a:extLst>
              <a:ext uri="{FF2B5EF4-FFF2-40B4-BE49-F238E27FC236}">
                <a16:creationId xmlns:a16="http://schemas.microsoft.com/office/drawing/2014/main" id="{97169067-B910-44CE-BE75-943A4341EE4C}"/>
              </a:ext>
            </a:extLst>
          </p:cNvPr>
          <p:cNvCxnSpPr>
            <a:cxnSpLocks/>
          </p:cNvCxnSpPr>
          <p:nvPr/>
        </p:nvCxnSpPr>
        <p:spPr>
          <a:xfrm flipH="1">
            <a:off x="5504437" y="1554467"/>
            <a:ext cx="1082483" cy="1925"/>
          </a:xfrm>
          <a:prstGeom prst="straightConnector1">
            <a:avLst/>
          </a:prstGeom>
          <a:noFill/>
          <a:ln w="19050" cap="flat" cmpd="sng">
            <a:solidFill>
              <a:schemeClr val="accent1"/>
            </a:solidFill>
            <a:prstDash val="sysDash"/>
            <a:round/>
            <a:headEnd type="none" w="med" len="med"/>
            <a:tailEnd type="triangle" w="med" len="med"/>
          </a:ln>
        </p:spPr>
      </p:cxnSp>
      <p:sp>
        <p:nvSpPr>
          <p:cNvPr id="32" name="Google Shape;318;p45">
            <a:extLst>
              <a:ext uri="{FF2B5EF4-FFF2-40B4-BE49-F238E27FC236}">
                <a16:creationId xmlns:a16="http://schemas.microsoft.com/office/drawing/2014/main" id="{BF4141AA-BB02-47F8-9652-EBAC90DB7083}"/>
              </a:ext>
            </a:extLst>
          </p:cNvPr>
          <p:cNvSpPr/>
          <p:nvPr/>
        </p:nvSpPr>
        <p:spPr>
          <a:xfrm>
            <a:off x="4602852" y="1969644"/>
            <a:ext cx="885476" cy="448908"/>
          </a:xfrm>
          <a:prstGeom prst="roundRect">
            <a:avLst>
              <a:gd name="adj" fmla="val 16667"/>
            </a:avLst>
          </a:prstGeom>
          <a:solidFill>
            <a:srgbClr val="EBF0F5"/>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1050" b="1"/>
              <a:t>CEP</a:t>
            </a:r>
            <a:endParaRPr lang="en-US" sz="1050" b="1"/>
          </a:p>
        </p:txBody>
      </p:sp>
      <p:sp>
        <p:nvSpPr>
          <p:cNvPr id="81" name="Rectangle 24">
            <a:extLst>
              <a:ext uri="{FF2B5EF4-FFF2-40B4-BE49-F238E27FC236}">
                <a16:creationId xmlns:a16="http://schemas.microsoft.com/office/drawing/2014/main" id="{42C057BE-4268-4E65-80E8-569E9376B4FB}"/>
              </a:ext>
            </a:extLst>
          </p:cNvPr>
          <p:cNvSpPr/>
          <p:nvPr/>
        </p:nvSpPr>
        <p:spPr>
          <a:xfrm>
            <a:off x="387121" y="867946"/>
            <a:ext cx="2494629" cy="2938228"/>
          </a:xfrm>
          <a:custGeom>
            <a:avLst/>
            <a:gdLst>
              <a:gd name="connsiteX0" fmla="*/ 0 w 5263681"/>
              <a:gd name="connsiteY0" fmla="*/ 0 h 3896479"/>
              <a:gd name="connsiteX1" fmla="*/ 5263681 w 5263681"/>
              <a:gd name="connsiteY1" fmla="*/ 0 h 3896479"/>
              <a:gd name="connsiteX2" fmla="*/ 5263681 w 5263681"/>
              <a:gd name="connsiteY2" fmla="*/ 3896479 h 3896479"/>
              <a:gd name="connsiteX3" fmla="*/ 0 w 5263681"/>
              <a:gd name="connsiteY3" fmla="*/ 3896479 h 3896479"/>
              <a:gd name="connsiteX4" fmla="*/ 0 w 5263681"/>
              <a:gd name="connsiteY4" fmla="*/ 0 h 3896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3681" h="3896479" fill="none" extrusionOk="0">
                <a:moveTo>
                  <a:pt x="0" y="0"/>
                </a:moveTo>
                <a:cubicBezTo>
                  <a:pt x="2197283" y="-149972"/>
                  <a:pt x="4181556" y="85198"/>
                  <a:pt x="5263681" y="0"/>
                </a:cubicBezTo>
                <a:cubicBezTo>
                  <a:pt x="5433092" y="1242321"/>
                  <a:pt x="5349235" y="2721890"/>
                  <a:pt x="5263681" y="3896479"/>
                </a:cubicBezTo>
                <a:cubicBezTo>
                  <a:pt x="2910480" y="3987855"/>
                  <a:pt x="1227309" y="3890422"/>
                  <a:pt x="0" y="3896479"/>
                </a:cubicBezTo>
                <a:cubicBezTo>
                  <a:pt x="-92943" y="3071128"/>
                  <a:pt x="-168235" y="986770"/>
                  <a:pt x="0" y="0"/>
                </a:cubicBezTo>
                <a:close/>
              </a:path>
              <a:path w="5263681" h="3896479" stroke="0" extrusionOk="0">
                <a:moveTo>
                  <a:pt x="0" y="0"/>
                </a:moveTo>
                <a:cubicBezTo>
                  <a:pt x="2255857" y="-113254"/>
                  <a:pt x="3669333" y="102601"/>
                  <a:pt x="5263681" y="0"/>
                </a:cubicBezTo>
                <a:cubicBezTo>
                  <a:pt x="5210856" y="1765459"/>
                  <a:pt x="5386855" y="2108134"/>
                  <a:pt x="5263681" y="3896479"/>
                </a:cubicBezTo>
                <a:cubicBezTo>
                  <a:pt x="3975494" y="3952289"/>
                  <a:pt x="697983" y="4065437"/>
                  <a:pt x="0" y="3896479"/>
                </a:cubicBezTo>
                <a:cubicBezTo>
                  <a:pt x="-144930" y="2984257"/>
                  <a:pt x="-18259" y="936053"/>
                  <a:pt x="0"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b="1">
                <a:solidFill>
                  <a:schemeClr val="tx1"/>
                </a:solidFill>
                <a:cs typeface="Calibri"/>
              </a:rPr>
              <a:t>Conceptual Process</a:t>
            </a:r>
          </a:p>
          <a:p>
            <a:pPr marL="182880"/>
            <a:endParaRPr lang="en-US" sz="1200" b="1">
              <a:solidFill>
                <a:schemeClr val="tx1"/>
              </a:solidFill>
              <a:ea typeface="+mn-lt"/>
              <a:cs typeface="Calibri"/>
            </a:endParaRPr>
          </a:p>
          <a:p>
            <a:pPr marL="182880" lvl="1"/>
            <a:r>
              <a:rPr lang="en" sz="1200">
                <a:solidFill>
                  <a:schemeClr val="tx1"/>
                </a:solidFill>
                <a:ea typeface="+mn-lt"/>
                <a:cs typeface="+mn-lt"/>
              </a:rPr>
              <a:t>MuleSoft API invoked by the scheduler will call each system to query the database / views for respective data </a:t>
            </a:r>
          </a:p>
          <a:p>
            <a:pPr marL="182880" lvl="1"/>
            <a:endParaRPr lang="en" sz="1200">
              <a:solidFill>
                <a:schemeClr val="tx1"/>
              </a:solidFill>
              <a:cs typeface="Arial"/>
            </a:endParaRPr>
          </a:p>
          <a:p>
            <a:pPr marL="182880" lvl="1"/>
            <a:r>
              <a:rPr lang="en" sz="1200">
                <a:solidFill>
                  <a:schemeClr val="tx1"/>
                </a:solidFill>
                <a:ea typeface="+mn-lt"/>
                <a:cs typeface="+mn-lt"/>
              </a:rPr>
              <a:t>Each system returns the respective fields and response data is sent back to middleware</a:t>
            </a:r>
          </a:p>
          <a:p>
            <a:pPr marL="182880" lvl="1"/>
            <a:endParaRPr lang="en" sz="1200">
              <a:solidFill>
                <a:schemeClr val="tx1"/>
              </a:solidFill>
              <a:cs typeface="Arial"/>
            </a:endParaRPr>
          </a:p>
          <a:p>
            <a:pPr marL="182880" lvl="1"/>
            <a:r>
              <a:rPr lang="en-US" sz="1200">
                <a:solidFill>
                  <a:schemeClr val="tx1"/>
                </a:solidFill>
                <a:ea typeface="+mn-lt"/>
                <a:cs typeface="+mn-lt"/>
              </a:rPr>
              <a:t>MuleSoft will push data into Veeva through Veeva provided API </a:t>
            </a:r>
            <a:endParaRPr lang="en" sz="1200">
              <a:solidFill>
                <a:schemeClr val="tx1"/>
              </a:solidFill>
              <a:ea typeface="+mn-lt"/>
              <a:cs typeface="+mn-lt"/>
            </a:endParaRPr>
          </a:p>
          <a:p>
            <a:endParaRPr lang="en" sz="1200">
              <a:solidFill>
                <a:schemeClr val="tx1"/>
              </a:solidFill>
              <a:cs typeface="Arial"/>
            </a:endParaRPr>
          </a:p>
          <a:p>
            <a:endParaRPr lang="en" sz="1200">
              <a:solidFill>
                <a:srgbClr val="FFFFFF"/>
              </a:solidFill>
              <a:cs typeface="Arial"/>
            </a:endParaRPr>
          </a:p>
        </p:txBody>
      </p:sp>
      <p:grpSp>
        <p:nvGrpSpPr>
          <p:cNvPr id="50" name="Group 49">
            <a:extLst>
              <a:ext uri="{FF2B5EF4-FFF2-40B4-BE49-F238E27FC236}">
                <a16:creationId xmlns:a16="http://schemas.microsoft.com/office/drawing/2014/main" id="{B85C7897-5A51-4CEF-B769-CA1D87B58005}"/>
              </a:ext>
            </a:extLst>
          </p:cNvPr>
          <p:cNvGrpSpPr/>
          <p:nvPr/>
        </p:nvGrpSpPr>
        <p:grpSpPr>
          <a:xfrm>
            <a:off x="7991675" y="2292305"/>
            <a:ext cx="1008053" cy="733630"/>
            <a:chOff x="7640152" y="2199542"/>
            <a:chExt cx="1303120" cy="878430"/>
          </a:xfrm>
        </p:grpSpPr>
        <p:sp>
          <p:nvSpPr>
            <p:cNvPr id="11" name="Rectangle 10">
              <a:extLst>
                <a:ext uri="{FF2B5EF4-FFF2-40B4-BE49-F238E27FC236}">
                  <a16:creationId xmlns:a16="http://schemas.microsoft.com/office/drawing/2014/main" id="{2A23CAE1-E928-4210-A130-FD9B9C7C6F81}"/>
                </a:ext>
              </a:extLst>
            </p:cNvPr>
            <p:cNvSpPr/>
            <p:nvPr/>
          </p:nvSpPr>
          <p:spPr>
            <a:xfrm>
              <a:off x="7640152" y="2199542"/>
              <a:ext cx="1303120" cy="87843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89" name="Google Shape;546;p53" descr="A picture containing text, clipart&#10;&#10;Description automatically generated">
              <a:extLst>
                <a:ext uri="{FF2B5EF4-FFF2-40B4-BE49-F238E27FC236}">
                  <a16:creationId xmlns:a16="http://schemas.microsoft.com/office/drawing/2014/main" id="{38DB9BED-E5EC-4DA3-B2DD-EA6C2246BC0D}"/>
                </a:ext>
              </a:extLst>
            </p:cNvPr>
            <p:cNvPicPr preferRelativeResize="0"/>
            <p:nvPr/>
          </p:nvPicPr>
          <p:blipFill>
            <a:blip r:embed="rId4">
              <a:alphaModFix/>
            </a:blip>
            <a:stretch>
              <a:fillRect/>
            </a:stretch>
          </p:blipFill>
          <p:spPr>
            <a:xfrm>
              <a:off x="7794644" y="2418837"/>
              <a:ext cx="900128" cy="474582"/>
            </a:xfrm>
            <a:prstGeom prst="rect">
              <a:avLst/>
            </a:prstGeom>
            <a:noFill/>
            <a:ln w="9525" cap="flat" cmpd="sng">
              <a:noFill/>
              <a:prstDash val="solid"/>
              <a:round/>
              <a:headEnd type="none" w="sm" len="sm"/>
              <a:tailEnd type="none" w="sm" len="sm"/>
            </a:ln>
          </p:spPr>
        </p:pic>
      </p:grpSp>
      <p:sp>
        <p:nvSpPr>
          <p:cNvPr id="57" name="Rectangle 56">
            <a:extLst>
              <a:ext uri="{FF2B5EF4-FFF2-40B4-BE49-F238E27FC236}">
                <a16:creationId xmlns:a16="http://schemas.microsoft.com/office/drawing/2014/main" id="{609C72D1-2559-42FE-9590-8E71DAB674C2}"/>
              </a:ext>
            </a:extLst>
          </p:cNvPr>
          <p:cNvSpPr/>
          <p:nvPr/>
        </p:nvSpPr>
        <p:spPr>
          <a:xfrm>
            <a:off x="6587908" y="674703"/>
            <a:ext cx="1147145" cy="42955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50" b="1">
                <a:solidFill>
                  <a:schemeClr val="tx1"/>
                </a:solidFill>
              </a:rPr>
              <a:t>Integration</a:t>
            </a:r>
          </a:p>
        </p:txBody>
      </p:sp>
      <p:sp>
        <p:nvSpPr>
          <p:cNvPr id="60" name="Isosceles Triangle 59">
            <a:extLst>
              <a:ext uri="{FF2B5EF4-FFF2-40B4-BE49-F238E27FC236}">
                <a16:creationId xmlns:a16="http://schemas.microsoft.com/office/drawing/2014/main" id="{7248F373-A1A7-46B1-A9B2-38C0C68BF3E3}"/>
              </a:ext>
            </a:extLst>
          </p:cNvPr>
          <p:cNvSpPr/>
          <p:nvPr/>
        </p:nvSpPr>
        <p:spPr>
          <a:xfrm rot="5400000">
            <a:off x="7687126" y="2576264"/>
            <a:ext cx="562321" cy="125303"/>
          </a:xfrm>
          <a:prstGeom prst="triangl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Google Shape;466;p51">
            <a:extLst>
              <a:ext uri="{FF2B5EF4-FFF2-40B4-BE49-F238E27FC236}">
                <a16:creationId xmlns:a16="http://schemas.microsoft.com/office/drawing/2014/main" id="{0CD9CB8A-0963-43B8-A8A1-668FC99C0FFB}"/>
              </a:ext>
            </a:extLst>
          </p:cNvPr>
          <p:cNvSpPr/>
          <p:nvPr/>
        </p:nvSpPr>
        <p:spPr>
          <a:xfrm>
            <a:off x="5614847" y="834974"/>
            <a:ext cx="182880" cy="182880"/>
          </a:xfrm>
          <a:prstGeom prst="ellipse">
            <a:avLst/>
          </a:prstGeom>
          <a:solidFill>
            <a:srgbClr val="FFFF00"/>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100" b="1">
                <a:solidFill>
                  <a:schemeClr val="tx1"/>
                </a:solidFill>
              </a:rPr>
              <a:t>1</a:t>
            </a:r>
            <a:endParaRPr sz="1100" b="1">
              <a:solidFill>
                <a:schemeClr val="tx1"/>
              </a:solidFill>
            </a:endParaRPr>
          </a:p>
        </p:txBody>
      </p:sp>
      <p:sp>
        <p:nvSpPr>
          <p:cNvPr id="118" name="Google Shape;466;p51">
            <a:extLst>
              <a:ext uri="{FF2B5EF4-FFF2-40B4-BE49-F238E27FC236}">
                <a16:creationId xmlns:a16="http://schemas.microsoft.com/office/drawing/2014/main" id="{017A54F1-4A41-4CC4-BD53-733EA9641785}"/>
              </a:ext>
            </a:extLst>
          </p:cNvPr>
          <p:cNvSpPr/>
          <p:nvPr/>
        </p:nvSpPr>
        <p:spPr>
          <a:xfrm>
            <a:off x="5839919" y="1036293"/>
            <a:ext cx="182880" cy="182880"/>
          </a:xfrm>
          <a:prstGeom prst="ellipse">
            <a:avLst/>
          </a:prstGeom>
          <a:solidFill>
            <a:srgbClr val="FFFF00"/>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100" b="1">
                <a:solidFill>
                  <a:schemeClr val="tx1"/>
                </a:solidFill>
              </a:rPr>
              <a:t>2</a:t>
            </a:r>
            <a:endParaRPr sz="1100" b="1">
              <a:solidFill>
                <a:schemeClr val="tx1"/>
              </a:solidFill>
            </a:endParaRPr>
          </a:p>
        </p:txBody>
      </p:sp>
      <p:sp>
        <p:nvSpPr>
          <p:cNvPr id="135" name="Google Shape;476;p51">
            <a:extLst>
              <a:ext uri="{FF2B5EF4-FFF2-40B4-BE49-F238E27FC236}">
                <a16:creationId xmlns:a16="http://schemas.microsoft.com/office/drawing/2014/main" id="{B0D0E1BA-1BF6-4C93-8AD6-3813D9891ED3}"/>
              </a:ext>
            </a:extLst>
          </p:cNvPr>
          <p:cNvSpPr txBox="1"/>
          <p:nvPr/>
        </p:nvSpPr>
        <p:spPr>
          <a:xfrm>
            <a:off x="5694039" y="1443470"/>
            <a:ext cx="600300" cy="1230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 sz="800" i="1"/>
              <a:t>request</a:t>
            </a:r>
            <a:endParaRPr sz="800" i="1"/>
          </a:p>
        </p:txBody>
      </p:sp>
      <p:sp>
        <p:nvSpPr>
          <p:cNvPr id="136" name="Google Shape;466;p51">
            <a:extLst>
              <a:ext uri="{FF2B5EF4-FFF2-40B4-BE49-F238E27FC236}">
                <a16:creationId xmlns:a16="http://schemas.microsoft.com/office/drawing/2014/main" id="{8AD54673-0E4A-4149-AFFA-C23D9F8415BD}"/>
              </a:ext>
            </a:extLst>
          </p:cNvPr>
          <p:cNvSpPr/>
          <p:nvPr/>
        </p:nvSpPr>
        <p:spPr>
          <a:xfrm>
            <a:off x="5610494" y="1412792"/>
            <a:ext cx="182880" cy="182880"/>
          </a:xfrm>
          <a:prstGeom prst="ellipse">
            <a:avLst/>
          </a:prstGeom>
          <a:solidFill>
            <a:srgbClr val="FFFF00"/>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100" b="1">
                <a:solidFill>
                  <a:schemeClr val="tx1"/>
                </a:solidFill>
              </a:rPr>
              <a:t>1</a:t>
            </a:r>
            <a:endParaRPr sz="1100" b="1">
              <a:solidFill>
                <a:schemeClr val="tx1"/>
              </a:solidFill>
            </a:endParaRPr>
          </a:p>
        </p:txBody>
      </p:sp>
      <p:sp>
        <p:nvSpPr>
          <p:cNvPr id="137" name="Google Shape;477;p51">
            <a:extLst>
              <a:ext uri="{FF2B5EF4-FFF2-40B4-BE49-F238E27FC236}">
                <a16:creationId xmlns:a16="http://schemas.microsoft.com/office/drawing/2014/main" id="{C4163693-33D4-4C40-902F-700F328455DB}"/>
              </a:ext>
            </a:extLst>
          </p:cNvPr>
          <p:cNvSpPr txBox="1"/>
          <p:nvPr/>
        </p:nvSpPr>
        <p:spPr>
          <a:xfrm>
            <a:off x="5961069" y="1644509"/>
            <a:ext cx="600300" cy="1230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 sz="800" i="1"/>
              <a:t>response </a:t>
            </a:r>
            <a:endParaRPr sz="800" i="1"/>
          </a:p>
        </p:txBody>
      </p:sp>
      <p:sp>
        <p:nvSpPr>
          <p:cNvPr id="143" name="Google Shape;466;p51">
            <a:extLst>
              <a:ext uri="{FF2B5EF4-FFF2-40B4-BE49-F238E27FC236}">
                <a16:creationId xmlns:a16="http://schemas.microsoft.com/office/drawing/2014/main" id="{429F2704-C91E-44A8-8AE6-1BBCCF6AA215}"/>
              </a:ext>
            </a:extLst>
          </p:cNvPr>
          <p:cNvSpPr/>
          <p:nvPr/>
        </p:nvSpPr>
        <p:spPr>
          <a:xfrm>
            <a:off x="5839919" y="1609705"/>
            <a:ext cx="182880" cy="182880"/>
          </a:xfrm>
          <a:prstGeom prst="ellipse">
            <a:avLst/>
          </a:prstGeom>
          <a:solidFill>
            <a:srgbClr val="FFFF00"/>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100" b="1">
                <a:solidFill>
                  <a:schemeClr val="tx1"/>
                </a:solidFill>
              </a:rPr>
              <a:t>2</a:t>
            </a:r>
            <a:endParaRPr sz="1100" b="1">
              <a:solidFill>
                <a:schemeClr val="tx1"/>
              </a:solidFill>
            </a:endParaRPr>
          </a:p>
        </p:txBody>
      </p:sp>
      <p:cxnSp>
        <p:nvCxnSpPr>
          <p:cNvPr id="144" name="Google Shape;467;p51">
            <a:extLst>
              <a:ext uri="{FF2B5EF4-FFF2-40B4-BE49-F238E27FC236}">
                <a16:creationId xmlns:a16="http://schemas.microsoft.com/office/drawing/2014/main" id="{FA9F1102-3342-4C90-B422-37F15AF1AFDA}"/>
              </a:ext>
            </a:extLst>
          </p:cNvPr>
          <p:cNvCxnSpPr>
            <a:cxnSpLocks/>
          </p:cNvCxnSpPr>
          <p:nvPr/>
        </p:nvCxnSpPr>
        <p:spPr>
          <a:xfrm flipV="1">
            <a:off x="5488338" y="2296801"/>
            <a:ext cx="1073206" cy="8544"/>
          </a:xfrm>
          <a:prstGeom prst="straightConnector1">
            <a:avLst/>
          </a:prstGeom>
          <a:noFill/>
          <a:ln w="19050" cap="flat" cmpd="sng">
            <a:solidFill>
              <a:schemeClr val="accent1"/>
            </a:solidFill>
            <a:prstDash val="sysDash"/>
            <a:round/>
            <a:headEnd type="none" w="med" len="med"/>
            <a:tailEnd type="triangle" w="med" len="med"/>
          </a:ln>
        </p:spPr>
      </p:cxnSp>
      <p:cxnSp>
        <p:nvCxnSpPr>
          <p:cNvPr id="145" name="Google Shape;465;p51">
            <a:extLst>
              <a:ext uri="{FF2B5EF4-FFF2-40B4-BE49-F238E27FC236}">
                <a16:creationId xmlns:a16="http://schemas.microsoft.com/office/drawing/2014/main" id="{217B5407-91DB-412C-99E0-65A4423A612B}"/>
              </a:ext>
            </a:extLst>
          </p:cNvPr>
          <p:cNvCxnSpPr>
            <a:cxnSpLocks/>
          </p:cNvCxnSpPr>
          <p:nvPr/>
        </p:nvCxnSpPr>
        <p:spPr>
          <a:xfrm flipH="1">
            <a:off x="5488338" y="2093456"/>
            <a:ext cx="1082483" cy="1925"/>
          </a:xfrm>
          <a:prstGeom prst="straightConnector1">
            <a:avLst/>
          </a:prstGeom>
          <a:noFill/>
          <a:ln w="19050" cap="flat" cmpd="sng">
            <a:solidFill>
              <a:schemeClr val="accent1"/>
            </a:solidFill>
            <a:prstDash val="sysDash"/>
            <a:round/>
            <a:headEnd type="none" w="med" len="med"/>
            <a:tailEnd type="triangle" w="med" len="med"/>
          </a:ln>
        </p:spPr>
      </p:cxnSp>
      <p:sp>
        <p:nvSpPr>
          <p:cNvPr id="146" name="Google Shape;476;p51">
            <a:extLst>
              <a:ext uri="{FF2B5EF4-FFF2-40B4-BE49-F238E27FC236}">
                <a16:creationId xmlns:a16="http://schemas.microsoft.com/office/drawing/2014/main" id="{B5292D0C-0A6F-404A-9A9D-501491378B7A}"/>
              </a:ext>
            </a:extLst>
          </p:cNvPr>
          <p:cNvSpPr txBox="1"/>
          <p:nvPr/>
        </p:nvSpPr>
        <p:spPr>
          <a:xfrm>
            <a:off x="5677940" y="1982459"/>
            <a:ext cx="600300" cy="1230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 sz="800" i="1"/>
              <a:t>request</a:t>
            </a:r>
            <a:endParaRPr sz="800" i="1"/>
          </a:p>
        </p:txBody>
      </p:sp>
      <p:sp>
        <p:nvSpPr>
          <p:cNvPr id="147" name="Google Shape;466;p51">
            <a:extLst>
              <a:ext uri="{FF2B5EF4-FFF2-40B4-BE49-F238E27FC236}">
                <a16:creationId xmlns:a16="http://schemas.microsoft.com/office/drawing/2014/main" id="{F26A71F1-99E9-4D9E-9589-12859CD3092C}"/>
              </a:ext>
            </a:extLst>
          </p:cNvPr>
          <p:cNvSpPr/>
          <p:nvPr/>
        </p:nvSpPr>
        <p:spPr>
          <a:xfrm>
            <a:off x="5594395" y="1951781"/>
            <a:ext cx="182880" cy="182880"/>
          </a:xfrm>
          <a:prstGeom prst="ellipse">
            <a:avLst/>
          </a:prstGeom>
          <a:solidFill>
            <a:srgbClr val="FFFF00"/>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100" b="1">
                <a:solidFill>
                  <a:schemeClr val="tx1"/>
                </a:solidFill>
              </a:rPr>
              <a:t>1</a:t>
            </a:r>
            <a:endParaRPr sz="1100" b="1">
              <a:solidFill>
                <a:schemeClr val="tx1"/>
              </a:solidFill>
            </a:endParaRPr>
          </a:p>
        </p:txBody>
      </p:sp>
      <p:sp>
        <p:nvSpPr>
          <p:cNvPr id="148" name="Google Shape;477;p51">
            <a:extLst>
              <a:ext uri="{FF2B5EF4-FFF2-40B4-BE49-F238E27FC236}">
                <a16:creationId xmlns:a16="http://schemas.microsoft.com/office/drawing/2014/main" id="{169715DD-F2E4-48F5-9F8B-2D4CA2ABD211}"/>
              </a:ext>
            </a:extLst>
          </p:cNvPr>
          <p:cNvSpPr txBox="1"/>
          <p:nvPr/>
        </p:nvSpPr>
        <p:spPr>
          <a:xfrm>
            <a:off x="5944970" y="2183498"/>
            <a:ext cx="600300" cy="1230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 sz="800" i="1"/>
              <a:t>response </a:t>
            </a:r>
            <a:endParaRPr sz="800" i="1"/>
          </a:p>
        </p:txBody>
      </p:sp>
      <p:sp>
        <p:nvSpPr>
          <p:cNvPr id="149" name="Google Shape;466;p51">
            <a:extLst>
              <a:ext uri="{FF2B5EF4-FFF2-40B4-BE49-F238E27FC236}">
                <a16:creationId xmlns:a16="http://schemas.microsoft.com/office/drawing/2014/main" id="{C664F0B1-2ED4-4E49-998E-8328047C0EFD}"/>
              </a:ext>
            </a:extLst>
          </p:cNvPr>
          <p:cNvSpPr/>
          <p:nvPr/>
        </p:nvSpPr>
        <p:spPr>
          <a:xfrm>
            <a:off x="5823820" y="2148694"/>
            <a:ext cx="182880" cy="182880"/>
          </a:xfrm>
          <a:prstGeom prst="ellipse">
            <a:avLst/>
          </a:prstGeom>
          <a:solidFill>
            <a:srgbClr val="FFFF00"/>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100" b="1">
                <a:solidFill>
                  <a:schemeClr val="tx1"/>
                </a:solidFill>
              </a:rPr>
              <a:t>2</a:t>
            </a:r>
            <a:endParaRPr sz="1100" b="1">
              <a:solidFill>
                <a:schemeClr val="tx1"/>
              </a:solidFill>
            </a:endParaRPr>
          </a:p>
        </p:txBody>
      </p:sp>
      <p:cxnSp>
        <p:nvCxnSpPr>
          <p:cNvPr id="150" name="Google Shape;467;p51">
            <a:extLst>
              <a:ext uri="{FF2B5EF4-FFF2-40B4-BE49-F238E27FC236}">
                <a16:creationId xmlns:a16="http://schemas.microsoft.com/office/drawing/2014/main" id="{3C3E426F-2A04-4688-9EBB-28D93E0C66BC}"/>
              </a:ext>
            </a:extLst>
          </p:cNvPr>
          <p:cNvCxnSpPr>
            <a:cxnSpLocks/>
          </p:cNvCxnSpPr>
          <p:nvPr/>
        </p:nvCxnSpPr>
        <p:spPr>
          <a:xfrm>
            <a:off x="5679499" y="3391645"/>
            <a:ext cx="885249" cy="1"/>
          </a:xfrm>
          <a:prstGeom prst="straightConnector1">
            <a:avLst/>
          </a:prstGeom>
          <a:noFill/>
          <a:ln w="19050" cap="flat" cmpd="sng">
            <a:solidFill>
              <a:schemeClr val="accent4">
                <a:lumMod val="75000"/>
              </a:schemeClr>
            </a:solidFill>
            <a:prstDash val="solid"/>
            <a:round/>
            <a:headEnd type="none" w="med" len="med"/>
            <a:tailEnd type="triangle" w="med" len="med"/>
          </a:ln>
        </p:spPr>
      </p:cxnSp>
      <p:cxnSp>
        <p:nvCxnSpPr>
          <p:cNvPr id="151" name="Google Shape;465;p51">
            <a:extLst>
              <a:ext uri="{FF2B5EF4-FFF2-40B4-BE49-F238E27FC236}">
                <a16:creationId xmlns:a16="http://schemas.microsoft.com/office/drawing/2014/main" id="{FE911AFC-A420-45CF-8096-AF97BC62879B}"/>
              </a:ext>
            </a:extLst>
          </p:cNvPr>
          <p:cNvCxnSpPr>
            <a:cxnSpLocks/>
          </p:cNvCxnSpPr>
          <p:nvPr/>
        </p:nvCxnSpPr>
        <p:spPr>
          <a:xfrm flipH="1">
            <a:off x="5610494" y="3180647"/>
            <a:ext cx="954254" cy="0"/>
          </a:xfrm>
          <a:prstGeom prst="straightConnector1">
            <a:avLst/>
          </a:prstGeom>
          <a:noFill/>
          <a:ln w="19050" cap="flat" cmpd="sng">
            <a:solidFill>
              <a:schemeClr val="accent4">
                <a:lumMod val="75000"/>
              </a:schemeClr>
            </a:solidFill>
            <a:prstDash val="solid"/>
            <a:round/>
            <a:headEnd type="none" w="med" len="med"/>
            <a:tailEnd type="triangle" w="med" len="med"/>
          </a:ln>
        </p:spPr>
      </p:cxnSp>
      <p:sp>
        <p:nvSpPr>
          <p:cNvPr id="152" name="Google Shape;476;p51">
            <a:extLst>
              <a:ext uri="{FF2B5EF4-FFF2-40B4-BE49-F238E27FC236}">
                <a16:creationId xmlns:a16="http://schemas.microsoft.com/office/drawing/2014/main" id="{B1B08C02-B6FE-43D9-98BD-74991A78B166}"/>
              </a:ext>
            </a:extLst>
          </p:cNvPr>
          <p:cNvSpPr txBox="1"/>
          <p:nvPr/>
        </p:nvSpPr>
        <p:spPr>
          <a:xfrm>
            <a:off x="5826441" y="3069150"/>
            <a:ext cx="600300" cy="1230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 sz="800" i="1"/>
              <a:t>request</a:t>
            </a:r>
            <a:endParaRPr sz="800" i="1"/>
          </a:p>
        </p:txBody>
      </p:sp>
      <p:sp>
        <p:nvSpPr>
          <p:cNvPr id="153" name="Google Shape;477;p51">
            <a:extLst>
              <a:ext uri="{FF2B5EF4-FFF2-40B4-BE49-F238E27FC236}">
                <a16:creationId xmlns:a16="http://schemas.microsoft.com/office/drawing/2014/main" id="{1FB023C8-8618-4407-A6B0-B8E4AB6BB747}"/>
              </a:ext>
            </a:extLst>
          </p:cNvPr>
          <p:cNvSpPr txBox="1"/>
          <p:nvPr/>
        </p:nvSpPr>
        <p:spPr>
          <a:xfrm>
            <a:off x="5938897" y="3274595"/>
            <a:ext cx="600300" cy="1230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 sz="800" i="1"/>
              <a:t>response </a:t>
            </a:r>
            <a:endParaRPr sz="800" i="1"/>
          </a:p>
        </p:txBody>
      </p:sp>
      <p:sp>
        <p:nvSpPr>
          <p:cNvPr id="154" name="Google Shape;466;p51">
            <a:extLst>
              <a:ext uri="{FF2B5EF4-FFF2-40B4-BE49-F238E27FC236}">
                <a16:creationId xmlns:a16="http://schemas.microsoft.com/office/drawing/2014/main" id="{637D7643-5D5B-4B6F-8D38-FF8A95D6BFB9}"/>
              </a:ext>
            </a:extLst>
          </p:cNvPr>
          <p:cNvSpPr/>
          <p:nvPr/>
        </p:nvSpPr>
        <p:spPr>
          <a:xfrm>
            <a:off x="5742896" y="3038472"/>
            <a:ext cx="182880" cy="182880"/>
          </a:xfrm>
          <a:prstGeom prst="ellipse">
            <a:avLst/>
          </a:prstGeom>
          <a:solidFill>
            <a:srgbClr val="FFFF00"/>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100" b="1">
                <a:solidFill>
                  <a:schemeClr val="tx1"/>
                </a:solidFill>
              </a:rPr>
              <a:t>1</a:t>
            </a:r>
            <a:endParaRPr sz="1100" b="1">
              <a:solidFill>
                <a:schemeClr val="tx1"/>
              </a:solidFill>
            </a:endParaRPr>
          </a:p>
        </p:txBody>
      </p:sp>
      <p:sp>
        <p:nvSpPr>
          <p:cNvPr id="155" name="Google Shape;466;p51">
            <a:extLst>
              <a:ext uri="{FF2B5EF4-FFF2-40B4-BE49-F238E27FC236}">
                <a16:creationId xmlns:a16="http://schemas.microsoft.com/office/drawing/2014/main" id="{641719A2-ACD6-43B7-A1D3-5E7890914934}"/>
              </a:ext>
            </a:extLst>
          </p:cNvPr>
          <p:cNvSpPr/>
          <p:nvPr/>
        </p:nvSpPr>
        <p:spPr>
          <a:xfrm>
            <a:off x="5817747" y="3239791"/>
            <a:ext cx="182880" cy="182880"/>
          </a:xfrm>
          <a:prstGeom prst="ellipse">
            <a:avLst/>
          </a:prstGeom>
          <a:solidFill>
            <a:srgbClr val="FFFF00"/>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100" b="1">
                <a:solidFill>
                  <a:schemeClr val="tx1"/>
                </a:solidFill>
              </a:rPr>
              <a:t>2</a:t>
            </a:r>
            <a:endParaRPr sz="1100" b="1">
              <a:solidFill>
                <a:schemeClr val="tx1"/>
              </a:solidFill>
            </a:endParaRPr>
          </a:p>
        </p:txBody>
      </p:sp>
      <p:cxnSp>
        <p:nvCxnSpPr>
          <p:cNvPr id="156" name="Google Shape;467;p51">
            <a:extLst>
              <a:ext uri="{FF2B5EF4-FFF2-40B4-BE49-F238E27FC236}">
                <a16:creationId xmlns:a16="http://schemas.microsoft.com/office/drawing/2014/main" id="{0C4C2A38-0DF8-4A2A-8FCA-BE7A27EF790C}"/>
              </a:ext>
            </a:extLst>
          </p:cNvPr>
          <p:cNvCxnSpPr>
            <a:cxnSpLocks/>
          </p:cNvCxnSpPr>
          <p:nvPr/>
        </p:nvCxnSpPr>
        <p:spPr>
          <a:xfrm flipV="1">
            <a:off x="5489897" y="4508061"/>
            <a:ext cx="1073206" cy="8544"/>
          </a:xfrm>
          <a:prstGeom prst="straightConnector1">
            <a:avLst/>
          </a:prstGeom>
          <a:noFill/>
          <a:ln w="19050" cap="flat" cmpd="sng">
            <a:solidFill>
              <a:schemeClr val="accent1"/>
            </a:solidFill>
            <a:prstDash val="sysDash"/>
            <a:round/>
            <a:headEnd type="none" w="med" len="med"/>
            <a:tailEnd type="triangle" w="med" len="med"/>
          </a:ln>
        </p:spPr>
      </p:cxnSp>
      <p:cxnSp>
        <p:nvCxnSpPr>
          <p:cNvPr id="157" name="Google Shape;465;p51">
            <a:extLst>
              <a:ext uri="{FF2B5EF4-FFF2-40B4-BE49-F238E27FC236}">
                <a16:creationId xmlns:a16="http://schemas.microsoft.com/office/drawing/2014/main" id="{B97B29C5-8ADC-4B9D-BFE1-4799CF52F021}"/>
              </a:ext>
            </a:extLst>
          </p:cNvPr>
          <p:cNvCxnSpPr>
            <a:cxnSpLocks/>
          </p:cNvCxnSpPr>
          <p:nvPr/>
        </p:nvCxnSpPr>
        <p:spPr>
          <a:xfrm flipH="1">
            <a:off x="5489897" y="4304716"/>
            <a:ext cx="1082483" cy="1925"/>
          </a:xfrm>
          <a:prstGeom prst="straightConnector1">
            <a:avLst/>
          </a:prstGeom>
          <a:noFill/>
          <a:ln w="19050" cap="flat" cmpd="sng">
            <a:solidFill>
              <a:schemeClr val="accent1"/>
            </a:solidFill>
            <a:prstDash val="sysDash"/>
            <a:round/>
            <a:headEnd type="none" w="med" len="med"/>
            <a:tailEnd type="triangle" w="med" len="med"/>
          </a:ln>
        </p:spPr>
      </p:cxnSp>
      <p:sp>
        <p:nvSpPr>
          <p:cNvPr id="158" name="Google Shape;476;p51">
            <a:extLst>
              <a:ext uri="{FF2B5EF4-FFF2-40B4-BE49-F238E27FC236}">
                <a16:creationId xmlns:a16="http://schemas.microsoft.com/office/drawing/2014/main" id="{5C6548F3-C898-4368-AC23-3A19B1015CF5}"/>
              </a:ext>
            </a:extLst>
          </p:cNvPr>
          <p:cNvSpPr txBox="1"/>
          <p:nvPr/>
        </p:nvSpPr>
        <p:spPr>
          <a:xfrm>
            <a:off x="5679499" y="4193719"/>
            <a:ext cx="600300" cy="1230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 sz="800" i="1"/>
              <a:t>request</a:t>
            </a:r>
            <a:endParaRPr sz="800" i="1"/>
          </a:p>
        </p:txBody>
      </p:sp>
      <p:sp>
        <p:nvSpPr>
          <p:cNvPr id="159" name="Google Shape;466;p51">
            <a:extLst>
              <a:ext uri="{FF2B5EF4-FFF2-40B4-BE49-F238E27FC236}">
                <a16:creationId xmlns:a16="http://schemas.microsoft.com/office/drawing/2014/main" id="{DB994138-1837-4C12-A7AE-FF6741A338A8}"/>
              </a:ext>
            </a:extLst>
          </p:cNvPr>
          <p:cNvSpPr/>
          <p:nvPr/>
        </p:nvSpPr>
        <p:spPr>
          <a:xfrm>
            <a:off x="5595954" y="4163041"/>
            <a:ext cx="182880" cy="182880"/>
          </a:xfrm>
          <a:prstGeom prst="ellipse">
            <a:avLst/>
          </a:prstGeom>
          <a:solidFill>
            <a:srgbClr val="FFFF00"/>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100" b="1">
                <a:solidFill>
                  <a:schemeClr val="tx1"/>
                </a:solidFill>
              </a:rPr>
              <a:t>1</a:t>
            </a:r>
            <a:endParaRPr sz="1100" b="1">
              <a:solidFill>
                <a:schemeClr val="tx1"/>
              </a:solidFill>
            </a:endParaRPr>
          </a:p>
        </p:txBody>
      </p:sp>
      <p:sp>
        <p:nvSpPr>
          <p:cNvPr id="160" name="Google Shape;477;p51">
            <a:extLst>
              <a:ext uri="{FF2B5EF4-FFF2-40B4-BE49-F238E27FC236}">
                <a16:creationId xmlns:a16="http://schemas.microsoft.com/office/drawing/2014/main" id="{D20C3CA1-822D-4E92-AC08-6E1E744DF4CF}"/>
              </a:ext>
            </a:extLst>
          </p:cNvPr>
          <p:cNvSpPr txBox="1"/>
          <p:nvPr/>
        </p:nvSpPr>
        <p:spPr>
          <a:xfrm>
            <a:off x="5946529" y="4394758"/>
            <a:ext cx="600300" cy="1230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 sz="800" i="1"/>
              <a:t>response </a:t>
            </a:r>
            <a:endParaRPr sz="800" i="1"/>
          </a:p>
        </p:txBody>
      </p:sp>
      <p:sp>
        <p:nvSpPr>
          <p:cNvPr id="161" name="Google Shape;466;p51">
            <a:extLst>
              <a:ext uri="{FF2B5EF4-FFF2-40B4-BE49-F238E27FC236}">
                <a16:creationId xmlns:a16="http://schemas.microsoft.com/office/drawing/2014/main" id="{9ACEAD93-F220-44BB-AA65-EA24FE13B37B}"/>
              </a:ext>
            </a:extLst>
          </p:cNvPr>
          <p:cNvSpPr/>
          <p:nvPr/>
        </p:nvSpPr>
        <p:spPr>
          <a:xfrm>
            <a:off x="5825379" y="4359954"/>
            <a:ext cx="182880" cy="182880"/>
          </a:xfrm>
          <a:prstGeom prst="ellipse">
            <a:avLst/>
          </a:prstGeom>
          <a:solidFill>
            <a:srgbClr val="FFFF00"/>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100" b="1">
                <a:solidFill>
                  <a:schemeClr val="tx1"/>
                </a:solidFill>
              </a:rPr>
              <a:t>2</a:t>
            </a:r>
            <a:endParaRPr sz="1100" b="1">
              <a:solidFill>
                <a:schemeClr val="tx1"/>
              </a:solidFill>
            </a:endParaRPr>
          </a:p>
        </p:txBody>
      </p:sp>
      <p:sp>
        <p:nvSpPr>
          <p:cNvPr id="142" name="Google Shape;466;p51">
            <a:extLst>
              <a:ext uri="{FF2B5EF4-FFF2-40B4-BE49-F238E27FC236}">
                <a16:creationId xmlns:a16="http://schemas.microsoft.com/office/drawing/2014/main" id="{9F420549-CB0C-44FE-B264-F183F2207334}"/>
              </a:ext>
            </a:extLst>
          </p:cNvPr>
          <p:cNvSpPr/>
          <p:nvPr/>
        </p:nvSpPr>
        <p:spPr>
          <a:xfrm>
            <a:off x="7807158" y="2556297"/>
            <a:ext cx="182880" cy="182880"/>
          </a:xfrm>
          <a:prstGeom prst="ellipse">
            <a:avLst/>
          </a:prstGeom>
          <a:solidFill>
            <a:srgbClr val="FFFF00"/>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100" b="1">
                <a:solidFill>
                  <a:schemeClr val="tx1"/>
                </a:solidFill>
              </a:rPr>
              <a:t>3</a:t>
            </a:r>
            <a:endParaRPr sz="1100" b="1">
              <a:solidFill>
                <a:schemeClr val="tx1"/>
              </a:solidFill>
            </a:endParaRPr>
          </a:p>
        </p:txBody>
      </p:sp>
      <p:sp>
        <p:nvSpPr>
          <p:cNvPr id="163" name="Google Shape;466;p51">
            <a:extLst>
              <a:ext uri="{FF2B5EF4-FFF2-40B4-BE49-F238E27FC236}">
                <a16:creationId xmlns:a16="http://schemas.microsoft.com/office/drawing/2014/main" id="{49ECCB25-A90D-43C4-8663-AB0352D084B4}"/>
              </a:ext>
            </a:extLst>
          </p:cNvPr>
          <p:cNvSpPr/>
          <p:nvPr/>
        </p:nvSpPr>
        <p:spPr>
          <a:xfrm>
            <a:off x="409981" y="3135636"/>
            <a:ext cx="182880" cy="182880"/>
          </a:xfrm>
          <a:prstGeom prst="ellipse">
            <a:avLst/>
          </a:prstGeom>
          <a:solidFill>
            <a:srgbClr val="FFFF00"/>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100" b="1">
                <a:solidFill>
                  <a:schemeClr val="tx1"/>
                </a:solidFill>
              </a:rPr>
              <a:t>3</a:t>
            </a:r>
            <a:endParaRPr sz="1100" b="1">
              <a:solidFill>
                <a:schemeClr val="tx1"/>
              </a:solidFill>
            </a:endParaRPr>
          </a:p>
        </p:txBody>
      </p:sp>
      <p:sp>
        <p:nvSpPr>
          <p:cNvPr id="164" name="Google Shape;466;p51">
            <a:extLst>
              <a:ext uri="{FF2B5EF4-FFF2-40B4-BE49-F238E27FC236}">
                <a16:creationId xmlns:a16="http://schemas.microsoft.com/office/drawing/2014/main" id="{D3DBFCFE-4271-4012-9E00-E57755BE8005}"/>
              </a:ext>
            </a:extLst>
          </p:cNvPr>
          <p:cNvSpPr/>
          <p:nvPr/>
        </p:nvSpPr>
        <p:spPr>
          <a:xfrm>
            <a:off x="413199" y="2211059"/>
            <a:ext cx="182880" cy="182880"/>
          </a:xfrm>
          <a:prstGeom prst="ellipse">
            <a:avLst/>
          </a:prstGeom>
          <a:solidFill>
            <a:srgbClr val="FFFF00"/>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100" b="1">
                <a:solidFill>
                  <a:schemeClr val="tx1"/>
                </a:solidFill>
              </a:rPr>
              <a:t>2</a:t>
            </a:r>
            <a:endParaRPr sz="1100" b="1">
              <a:solidFill>
                <a:schemeClr val="tx1"/>
              </a:solidFill>
            </a:endParaRPr>
          </a:p>
        </p:txBody>
      </p:sp>
      <p:sp>
        <p:nvSpPr>
          <p:cNvPr id="165" name="Google Shape;466;p51">
            <a:extLst>
              <a:ext uri="{FF2B5EF4-FFF2-40B4-BE49-F238E27FC236}">
                <a16:creationId xmlns:a16="http://schemas.microsoft.com/office/drawing/2014/main" id="{79A4D14A-380D-4CFA-ACAA-54B0141D7D7B}"/>
              </a:ext>
            </a:extLst>
          </p:cNvPr>
          <p:cNvSpPr/>
          <p:nvPr/>
        </p:nvSpPr>
        <p:spPr>
          <a:xfrm>
            <a:off x="412619" y="1289765"/>
            <a:ext cx="182880" cy="182880"/>
          </a:xfrm>
          <a:prstGeom prst="ellipse">
            <a:avLst/>
          </a:prstGeom>
          <a:solidFill>
            <a:srgbClr val="FFFF00"/>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100" b="1">
                <a:solidFill>
                  <a:schemeClr val="tx1"/>
                </a:solidFill>
              </a:rPr>
              <a:t>1</a:t>
            </a:r>
            <a:endParaRPr sz="1100" b="1">
              <a:solidFill>
                <a:schemeClr val="tx1"/>
              </a:solidFill>
            </a:endParaRPr>
          </a:p>
        </p:txBody>
      </p:sp>
      <p:sp>
        <p:nvSpPr>
          <p:cNvPr id="172" name="Rectangle 171">
            <a:extLst>
              <a:ext uri="{FF2B5EF4-FFF2-40B4-BE49-F238E27FC236}">
                <a16:creationId xmlns:a16="http://schemas.microsoft.com/office/drawing/2014/main" id="{0D4DBB71-A6EF-4FCE-8130-E057A3B50858}"/>
              </a:ext>
            </a:extLst>
          </p:cNvPr>
          <p:cNvSpPr/>
          <p:nvPr/>
        </p:nvSpPr>
        <p:spPr>
          <a:xfrm>
            <a:off x="387121" y="4011954"/>
            <a:ext cx="2526083" cy="643866"/>
          </a:xfrm>
          <a:prstGeom prst="rect">
            <a:avLst/>
          </a:prstGeom>
          <a:solidFill>
            <a:schemeClr val="tx2">
              <a:lumMod val="20000"/>
              <a:lumOff val="80000"/>
            </a:schemeClr>
          </a:solidFill>
          <a:ln w="3175">
            <a:noFill/>
          </a:ln>
        </p:spPr>
        <p:style>
          <a:lnRef idx="2">
            <a:schemeClr val="dk1"/>
          </a:lnRef>
          <a:fillRef idx="1">
            <a:schemeClr val="lt1"/>
          </a:fillRef>
          <a:effectRef idx="0">
            <a:schemeClr val="dk1"/>
          </a:effectRef>
          <a:fontRef idx="minor">
            <a:schemeClr val="dk1"/>
          </a:fontRef>
        </p:style>
        <p:txBody>
          <a:bodyPr rtlCol="0" anchor="t" anchorCtr="0"/>
          <a:lstStyle/>
          <a:p>
            <a:r>
              <a:rPr lang="en-US" sz="900" b="1" u="sng">
                <a:solidFill>
                  <a:schemeClr val="tx1"/>
                </a:solidFill>
              </a:rPr>
              <a:t>Legend</a:t>
            </a:r>
          </a:p>
          <a:p>
            <a:pPr defTabSz="631825"/>
            <a:r>
              <a:rPr lang="en-US" sz="900" b="1">
                <a:solidFill>
                  <a:schemeClr val="tx1"/>
                </a:solidFill>
              </a:rPr>
              <a:t>	</a:t>
            </a:r>
            <a:r>
              <a:rPr lang="en-US" sz="900">
                <a:solidFill>
                  <a:schemeClr val="tx1"/>
                </a:solidFill>
              </a:rPr>
              <a:t>Known MuleSoft Integration</a:t>
            </a:r>
          </a:p>
          <a:p>
            <a:pPr defTabSz="631825"/>
            <a:r>
              <a:rPr lang="en-US" sz="900">
                <a:solidFill>
                  <a:schemeClr val="accent1"/>
                </a:solidFill>
              </a:rPr>
              <a:t>	</a:t>
            </a:r>
            <a:r>
              <a:rPr lang="en-US" sz="900">
                <a:solidFill>
                  <a:schemeClr val="tx1"/>
                </a:solidFill>
              </a:rPr>
              <a:t>New MuleSoft Integration  </a:t>
            </a:r>
          </a:p>
          <a:p>
            <a:pPr defTabSz="631825"/>
            <a:r>
              <a:rPr lang="en-US" sz="900">
                <a:solidFill>
                  <a:schemeClr val="tx1"/>
                </a:solidFill>
              </a:rPr>
              <a:t>	To be confirmed</a:t>
            </a:r>
          </a:p>
        </p:txBody>
      </p:sp>
      <p:cxnSp>
        <p:nvCxnSpPr>
          <p:cNvPr id="173" name="Google Shape;465;p51">
            <a:extLst>
              <a:ext uri="{FF2B5EF4-FFF2-40B4-BE49-F238E27FC236}">
                <a16:creationId xmlns:a16="http://schemas.microsoft.com/office/drawing/2014/main" id="{51B162DE-987E-41F8-80C6-4DE49CFA428C}"/>
              </a:ext>
            </a:extLst>
          </p:cNvPr>
          <p:cNvCxnSpPr>
            <a:cxnSpLocks/>
          </p:cNvCxnSpPr>
          <p:nvPr/>
        </p:nvCxnSpPr>
        <p:spPr>
          <a:xfrm flipH="1">
            <a:off x="592861" y="4293434"/>
            <a:ext cx="457200" cy="0"/>
          </a:xfrm>
          <a:prstGeom prst="straightConnector1">
            <a:avLst/>
          </a:prstGeom>
          <a:noFill/>
          <a:ln w="19050" cap="flat" cmpd="sng">
            <a:solidFill>
              <a:schemeClr val="accent4">
                <a:lumMod val="75000"/>
              </a:schemeClr>
            </a:solidFill>
            <a:prstDash val="solid"/>
            <a:round/>
            <a:headEnd type="none" w="med" len="med"/>
            <a:tailEnd type="none" w="med" len="med"/>
          </a:ln>
        </p:spPr>
      </p:cxnSp>
      <p:cxnSp>
        <p:nvCxnSpPr>
          <p:cNvPr id="174" name="Google Shape;465;p51">
            <a:extLst>
              <a:ext uri="{FF2B5EF4-FFF2-40B4-BE49-F238E27FC236}">
                <a16:creationId xmlns:a16="http://schemas.microsoft.com/office/drawing/2014/main" id="{0898F055-16BD-4F3C-A272-B19D9CAA8922}"/>
              </a:ext>
            </a:extLst>
          </p:cNvPr>
          <p:cNvCxnSpPr>
            <a:cxnSpLocks/>
          </p:cNvCxnSpPr>
          <p:nvPr/>
        </p:nvCxnSpPr>
        <p:spPr>
          <a:xfrm flipH="1">
            <a:off x="585241" y="4414712"/>
            <a:ext cx="457200" cy="0"/>
          </a:xfrm>
          <a:prstGeom prst="straightConnector1">
            <a:avLst/>
          </a:prstGeom>
          <a:noFill/>
          <a:ln w="19050" cap="flat" cmpd="sng">
            <a:solidFill>
              <a:schemeClr val="accent1"/>
            </a:solidFill>
            <a:prstDash val="sysDash"/>
            <a:round/>
            <a:headEnd type="none" w="med" len="med"/>
            <a:tailEnd type="none" w="med" len="med"/>
          </a:ln>
        </p:spPr>
      </p:cxnSp>
      <p:cxnSp>
        <p:nvCxnSpPr>
          <p:cNvPr id="175" name="Google Shape;465;p51">
            <a:extLst>
              <a:ext uri="{FF2B5EF4-FFF2-40B4-BE49-F238E27FC236}">
                <a16:creationId xmlns:a16="http://schemas.microsoft.com/office/drawing/2014/main" id="{DCDB7A44-9440-4046-96BD-04853A90BC31}"/>
              </a:ext>
            </a:extLst>
          </p:cNvPr>
          <p:cNvCxnSpPr>
            <a:cxnSpLocks/>
          </p:cNvCxnSpPr>
          <p:nvPr/>
        </p:nvCxnSpPr>
        <p:spPr>
          <a:xfrm flipH="1">
            <a:off x="592861" y="4544894"/>
            <a:ext cx="457200" cy="0"/>
          </a:xfrm>
          <a:prstGeom prst="straightConnector1">
            <a:avLst/>
          </a:prstGeom>
          <a:ln w="19050">
            <a:solidFill>
              <a:srgbClr val="FF0000"/>
            </a:solidFill>
            <a:tailEnd type="none"/>
          </a:ln>
        </p:spPr>
        <p:style>
          <a:lnRef idx="1">
            <a:schemeClr val="accent6"/>
          </a:lnRef>
          <a:fillRef idx="0">
            <a:schemeClr val="accent6"/>
          </a:fillRef>
          <a:effectRef idx="0">
            <a:schemeClr val="accent6"/>
          </a:effectRef>
          <a:fontRef idx="minor">
            <a:schemeClr val="tx1"/>
          </a:fontRef>
        </p:style>
      </p:cxnSp>
      <p:cxnSp>
        <p:nvCxnSpPr>
          <p:cNvPr id="182" name="Google Shape;467;p51">
            <a:extLst>
              <a:ext uri="{FF2B5EF4-FFF2-40B4-BE49-F238E27FC236}">
                <a16:creationId xmlns:a16="http://schemas.microsoft.com/office/drawing/2014/main" id="{19056AE3-C7AA-4B71-812A-720C4DE14CEF}"/>
              </a:ext>
            </a:extLst>
          </p:cNvPr>
          <p:cNvCxnSpPr>
            <a:cxnSpLocks/>
          </p:cNvCxnSpPr>
          <p:nvPr/>
        </p:nvCxnSpPr>
        <p:spPr>
          <a:xfrm>
            <a:off x="3662833" y="2758770"/>
            <a:ext cx="2941308" cy="0"/>
          </a:xfrm>
          <a:prstGeom prst="straightConnector1">
            <a:avLst/>
          </a:prstGeom>
          <a:noFill/>
          <a:ln w="19050" cap="flat" cmpd="sng">
            <a:solidFill>
              <a:srgbClr val="FF0000"/>
            </a:solidFill>
            <a:prstDash val="solid"/>
            <a:round/>
            <a:headEnd type="none" w="med" len="med"/>
            <a:tailEnd type="triangle" w="med" len="med"/>
          </a:ln>
        </p:spPr>
      </p:cxnSp>
      <p:cxnSp>
        <p:nvCxnSpPr>
          <p:cNvPr id="183" name="Google Shape;465;p51">
            <a:extLst>
              <a:ext uri="{FF2B5EF4-FFF2-40B4-BE49-F238E27FC236}">
                <a16:creationId xmlns:a16="http://schemas.microsoft.com/office/drawing/2014/main" id="{FE1D5378-1383-4E5C-A373-08E8570104CF}"/>
              </a:ext>
            </a:extLst>
          </p:cNvPr>
          <p:cNvCxnSpPr>
            <a:cxnSpLocks/>
          </p:cNvCxnSpPr>
          <p:nvPr/>
        </p:nvCxnSpPr>
        <p:spPr>
          <a:xfrm flipH="1">
            <a:off x="3662833" y="2561546"/>
            <a:ext cx="2929925" cy="13952"/>
          </a:xfrm>
          <a:prstGeom prst="straightConnector1">
            <a:avLst/>
          </a:prstGeom>
          <a:noFill/>
          <a:ln w="19050" cap="flat" cmpd="sng">
            <a:solidFill>
              <a:srgbClr val="FF0000"/>
            </a:solidFill>
            <a:prstDash val="solid"/>
            <a:round/>
            <a:headEnd type="none" w="med" len="med"/>
            <a:tailEnd type="triangle" w="med" len="med"/>
          </a:ln>
        </p:spPr>
      </p:cxnSp>
      <p:sp>
        <p:nvSpPr>
          <p:cNvPr id="184" name="Google Shape;476;p51">
            <a:extLst>
              <a:ext uri="{FF2B5EF4-FFF2-40B4-BE49-F238E27FC236}">
                <a16:creationId xmlns:a16="http://schemas.microsoft.com/office/drawing/2014/main" id="{FA99AE23-EF05-4F7D-80F1-B8EBC16D9674}"/>
              </a:ext>
            </a:extLst>
          </p:cNvPr>
          <p:cNvSpPr txBox="1"/>
          <p:nvPr/>
        </p:nvSpPr>
        <p:spPr>
          <a:xfrm>
            <a:off x="5738900" y="2427689"/>
            <a:ext cx="600300" cy="1230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 sz="800" i="1"/>
              <a:t>request</a:t>
            </a:r>
            <a:endParaRPr sz="800" i="1"/>
          </a:p>
        </p:txBody>
      </p:sp>
      <p:sp>
        <p:nvSpPr>
          <p:cNvPr id="185" name="Google Shape;466;p51">
            <a:extLst>
              <a:ext uri="{FF2B5EF4-FFF2-40B4-BE49-F238E27FC236}">
                <a16:creationId xmlns:a16="http://schemas.microsoft.com/office/drawing/2014/main" id="{AB57B24D-0F7E-4E98-8D00-25C043E9244E}"/>
              </a:ext>
            </a:extLst>
          </p:cNvPr>
          <p:cNvSpPr/>
          <p:nvPr/>
        </p:nvSpPr>
        <p:spPr>
          <a:xfrm>
            <a:off x="5655355" y="2404631"/>
            <a:ext cx="182880" cy="182880"/>
          </a:xfrm>
          <a:prstGeom prst="ellipse">
            <a:avLst/>
          </a:prstGeom>
          <a:solidFill>
            <a:srgbClr val="FFFF00"/>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100" b="1">
                <a:solidFill>
                  <a:schemeClr val="tx1"/>
                </a:solidFill>
              </a:rPr>
              <a:t>1</a:t>
            </a:r>
            <a:endParaRPr sz="1100" b="1">
              <a:solidFill>
                <a:schemeClr val="tx1"/>
              </a:solidFill>
            </a:endParaRPr>
          </a:p>
        </p:txBody>
      </p:sp>
      <p:sp>
        <p:nvSpPr>
          <p:cNvPr id="186" name="Google Shape;477;p51">
            <a:extLst>
              <a:ext uri="{FF2B5EF4-FFF2-40B4-BE49-F238E27FC236}">
                <a16:creationId xmlns:a16="http://schemas.microsoft.com/office/drawing/2014/main" id="{6BCD6A64-063C-4647-A562-6594BF5D84C1}"/>
              </a:ext>
            </a:extLst>
          </p:cNvPr>
          <p:cNvSpPr txBox="1"/>
          <p:nvPr/>
        </p:nvSpPr>
        <p:spPr>
          <a:xfrm>
            <a:off x="6005930" y="2636348"/>
            <a:ext cx="600300" cy="1230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 sz="800" i="1"/>
              <a:t>response </a:t>
            </a:r>
            <a:endParaRPr sz="800" i="1"/>
          </a:p>
        </p:txBody>
      </p:sp>
      <p:sp>
        <p:nvSpPr>
          <p:cNvPr id="187" name="Google Shape;466;p51">
            <a:extLst>
              <a:ext uri="{FF2B5EF4-FFF2-40B4-BE49-F238E27FC236}">
                <a16:creationId xmlns:a16="http://schemas.microsoft.com/office/drawing/2014/main" id="{64070B88-5756-49DE-A946-CC2D75769F5E}"/>
              </a:ext>
            </a:extLst>
          </p:cNvPr>
          <p:cNvSpPr/>
          <p:nvPr/>
        </p:nvSpPr>
        <p:spPr>
          <a:xfrm>
            <a:off x="5884780" y="2601544"/>
            <a:ext cx="182880" cy="182880"/>
          </a:xfrm>
          <a:prstGeom prst="ellipse">
            <a:avLst/>
          </a:prstGeom>
          <a:solidFill>
            <a:srgbClr val="FFFF00"/>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100" b="1">
                <a:solidFill>
                  <a:schemeClr val="tx1"/>
                </a:solidFill>
              </a:rPr>
              <a:t>2</a:t>
            </a:r>
            <a:endParaRPr sz="1100" b="1">
              <a:solidFill>
                <a:schemeClr val="tx1"/>
              </a:solidFill>
            </a:endParaRPr>
          </a:p>
        </p:txBody>
      </p:sp>
      <p:cxnSp>
        <p:nvCxnSpPr>
          <p:cNvPr id="25" name="Connector: Elbow 24">
            <a:extLst>
              <a:ext uri="{FF2B5EF4-FFF2-40B4-BE49-F238E27FC236}">
                <a16:creationId xmlns:a16="http://schemas.microsoft.com/office/drawing/2014/main" id="{6B3889AC-6E98-4DA7-89D0-A20449D8B352}"/>
              </a:ext>
            </a:extLst>
          </p:cNvPr>
          <p:cNvCxnSpPr>
            <a:cxnSpLocks/>
            <a:endCxn id="33" idx="1"/>
          </p:cNvCxnSpPr>
          <p:nvPr/>
        </p:nvCxnSpPr>
        <p:spPr>
          <a:xfrm>
            <a:off x="4460257" y="3220097"/>
            <a:ext cx="242053" cy="6404"/>
          </a:xfrm>
          <a:prstGeom prst="bentConnector3">
            <a:avLst/>
          </a:prstGeom>
          <a:noFill/>
          <a:ln w="19050" cap="flat" cmpd="sng">
            <a:solidFill>
              <a:schemeClr val="accent1"/>
            </a:solidFill>
            <a:prstDash val="sysDash"/>
            <a:round/>
            <a:headEnd type="none" w="med" len="med"/>
            <a:tailEnd type="triangle" w="med" len="med"/>
          </a:ln>
        </p:spPr>
      </p:cxnSp>
      <p:grpSp>
        <p:nvGrpSpPr>
          <p:cNvPr id="72" name="Group 71">
            <a:extLst>
              <a:ext uri="{FF2B5EF4-FFF2-40B4-BE49-F238E27FC236}">
                <a16:creationId xmlns:a16="http://schemas.microsoft.com/office/drawing/2014/main" id="{358A0E68-F164-46BA-B18B-D3C27F1F6F45}"/>
              </a:ext>
            </a:extLst>
          </p:cNvPr>
          <p:cNvGrpSpPr/>
          <p:nvPr/>
        </p:nvGrpSpPr>
        <p:grpSpPr>
          <a:xfrm>
            <a:off x="3967470" y="2991460"/>
            <a:ext cx="492787" cy="457273"/>
            <a:chOff x="4589169" y="2375896"/>
            <a:chExt cx="1147145" cy="1048866"/>
          </a:xfrm>
        </p:grpSpPr>
        <p:sp>
          <p:nvSpPr>
            <p:cNvPr id="73" name="Rectangle 72">
              <a:extLst>
                <a:ext uri="{FF2B5EF4-FFF2-40B4-BE49-F238E27FC236}">
                  <a16:creationId xmlns:a16="http://schemas.microsoft.com/office/drawing/2014/main" id="{DC26B554-F3BB-48A0-86F8-7C4BA7B9FC6E}"/>
                </a:ext>
              </a:extLst>
            </p:cNvPr>
            <p:cNvSpPr/>
            <p:nvPr/>
          </p:nvSpPr>
          <p:spPr>
            <a:xfrm>
              <a:off x="4589169" y="2375896"/>
              <a:ext cx="1147145" cy="10488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800" b="1" err="1">
                  <a:solidFill>
                    <a:schemeClr val="tx1"/>
                  </a:solidFill>
                </a:rPr>
                <a:t>Integ</a:t>
              </a:r>
              <a:r>
                <a:rPr lang="en-US" sz="800" b="1">
                  <a:solidFill>
                    <a:schemeClr val="tx1"/>
                  </a:solidFill>
                </a:rPr>
                <a:t>.</a:t>
              </a:r>
            </a:p>
          </p:txBody>
        </p:sp>
        <p:pic>
          <p:nvPicPr>
            <p:cNvPr id="74" name="Google Shape;545;p53" descr="Logo, company name&#10;&#10;Description automatically generated">
              <a:extLst>
                <a:ext uri="{FF2B5EF4-FFF2-40B4-BE49-F238E27FC236}">
                  <a16:creationId xmlns:a16="http://schemas.microsoft.com/office/drawing/2014/main" id="{29B29731-CC80-4241-8545-14F3E7BEF920}"/>
                </a:ext>
              </a:extLst>
            </p:cNvPr>
            <p:cNvPicPr preferRelativeResize="0"/>
            <p:nvPr/>
          </p:nvPicPr>
          <p:blipFill>
            <a:blip r:embed="rId5">
              <a:alphaModFix/>
            </a:blip>
            <a:stretch>
              <a:fillRect/>
            </a:stretch>
          </p:blipFill>
          <p:spPr>
            <a:xfrm>
              <a:off x="4712677" y="2765446"/>
              <a:ext cx="900128" cy="480593"/>
            </a:xfrm>
            <a:prstGeom prst="rect">
              <a:avLst/>
            </a:prstGeom>
            <a:noFill/>
            <a:ln w="9525" cap="flat" cmpd="sng">
              <a:noFill/>
              <a:prstDash val="solid"/>
              <a:round/>
              <a:headEnd type="none" w="sm" len="sm"/>
              <a:tailEnd type="none" w="sm" len="sm"/>
            </a:ln>
          </p:spPr>
        </p:pic>
      </p:grpSp>
      <p:cxnSp>
        <p:nvCxnSpPr>
          <p:cNvPr id="76" name="Connector: Elbow 75">
            <a:extLst>
              <a:ext uri="{FF2B5EF4-FFF2-40B4-BE49-F238E27FC236}">
                <a16:creationId xmlns:a16="http://schemas.microsoft.com/office/drawing/2014/main" id="{CA034104-66A1-4869-9B1D-73932B32C582}"/>
              </a:ext>
            </a:extLst>
          </p:cNvPr>
          <p:cNvCxnSpPr>
            <a:cxnSpLocks/>
            <a:stCxn id="49" idx="4"/>
          </p:cNvCxnSpPr>
          <p:nvPr/>
        </p:nvCxnSpPr>
        <p:spPr>
          <a:xfrm>
            <a:off x="3662833" y="2872267"/>
            <a:ext cx="304637" cy="347830"/>
          </a:xfrm>
          <a:prstGeom prst="bentConnector3">
            <a:avLst/>
          </a:prstGeom>
          <a:noFill/>
          <a:ln w="19050" cap="flat" cmpd="sng">
            <a:solidFill>
              <a:schemeClr val="accent1"/>
            </a:solidFill>
            <a:prstDash val="sysDash"/>
            <a:round/>
            <a:headEnd type="none" w="med" len="med"/>
            <a:tailEnd type="triangle" w="med" len="med"/>
          </a:ln>
        </p:spPr>
      </p:cxnSp>
      <p:pic>
        <p:nvPicPr>
          <p:cNvPr id="95" name="Google Shape;545;p53" descr="Logo, company name&#10;&#10;Description automatically generated">
            <a:extLst>
              <a:ext uri="{FF2B5EF4-FFF2-40B4-BE49-F238E27FC236}">
                <a16:creationId xmlns:a16="http://schemas.microsoft.com/office/drawing/2014/main" id="{5D1DD6CA-7360-458F-8B63-47E52171C278}"/>
              </a:ext>
            </a:extLst>
          </p:cNvPr>
          <p:cNvPicPr preferRelativeResize="0"/>
          <p:nvPr/>
        </p:nvPicPr>
        <p:blipFill>
          <a:blip r:embed="rId5">
            <a:alphaModFix/>
          </a:blip>
          <a:stretch>
            <a:fillRect/>
          </a:stretch>
        </p:blipFill>
        <p:spPr>
          <a:xfrm>
            <a:off x="6696290" y="2427689"/>
            <a:ext cx="900128" cy="480593"/>
          </a:xfrm>
          <a:prstGeom prst="rect">
            <a:avLst/>
          </a:prstGeom>
          <a:noFill/>
          <a:ln w="9525" cap="flat" cmpd="sng">
            <a:noFill/>
            <a:prstDash val="solid"/>
            <a:round/>
            <a:headEnd type="none" w="sm" len="sm"/>
            <a:tailEnd type="none" w="sm" len="sm"/>
          </a:ln>
        </p:spPr>
      </p:pic>
    </p:spTree>
    <p:extLst>
      <p:ext uri="{BB962C8B-B14F-4D97-AF65-F5344CB8AC3E}">
        <p14:creationId xmlns:p14="http://schemas.microsoft.com/office/powerpoint/2010/main" val="58721125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cxnSp>
        <p:nvCxnSpPr>
          <p:cNvPr id="99" name="Connector: Elbow 98">
            <a:extLst>
              <a:ext uri="{FF2B5EF4-FFF2-40B4-BE49-F238E27FC236}">
                <a16:creationId xmlns:a16="http://schemas.microsoft.com/office/drawing/2014/main" id="{ABF5E1D2-D18D-4E06-A19C-3FE5A584C974}"/>
              </a:ext>
            </a:extLst>
          </p:cNvPr>
          <p:cNvCxnSpPr>
            <a:cxnSpLocks/>
            <a:stCxn id="70" idx="0"/>
          </p:cNvCxnSpPr>
          <p:nvPr/>
        </p:nvCxnSpPr>
        <p:spPr>
          <a:xfrm rot="5400000" flipH="1" flipV="1">
            <a:off x="6332749" y="849800"/>
            <a:ext cx="775185" cy="2489813"/>
          </a:xfrm>
          <a:prstGeom prst="bentConnector2">
            <a:avLst/>
          </a:prstGeom>
          <a:ln w="19050">
            <a:solidFill>
              <a:srgbClr val="FF0000"/>
            </a:solidFill>
            <a:tailEnd type="triangle"/>
          </a:ln>
        </p:spPr>
        <p:style>
          <a:lnRef idx="1">
            <a:schemeClr val="accent6"/>
          </a:lnRef>
          <a:fillRef idx="0">
            <a:schemeClr val="accent6"/>
          </a:fillRef>
          <a:effectRef idx="0">
            <a:schemeClr val="accent6"/>
          </a:effectRef>
          <a:fontRef idx="minor">
            <a:schemeClr val="tx1"/>
          </a:fontRef>
        </p:style>
      </p:cxnSp>
      <p:sp>
        <p:nvSpPr>
          <p:cNvPr id="463" name="Google Shape;463;p51"/>
          <p:cNvSpPr txBox="1">
            <a:spLocks noGrp="1"/>
          </p:cNvSpPr>
          <p:nvPr>
            <p:ph type="title"/>
          </p:nvPr>
        </p:nvSpPr>
        <p:spPr>
          <a:xfrm>
            <a:off x="335186" y="363474"/>
            <a:ext cx="8472000" cy="311229"/>
          </a:xfrm>
          <a:prstGeom prst="rect">
            <a:avLst/>
          </a:prstGeom>
          <a:noFill/>
          <a:ln>
            <a:noFill/>
          </a:ln>
        </p:spPr>
        <p:txBody>
          <a:bodyPr spcFirstLastPara="1" wrap="square" lIns="0" tIns="34275" rIns="0" bIns="34275" anchor="t" anchorCtr="0">
            <a:noAutofit/>
          </a:bodyPr>
          <a:lstStyle/>
          <a:p>
            <a:r>
              <a:rPr lang="en"/>
              <a:t>Future State Integrations to Veeva: Outbound </a:t>
            </a:r>
            <a:endParaRPr lang="en-US"/>
          </a:p>
        </p:txBody>
      </p:sp>
      <p:sp>
        <p:nvSpPr>
          <p:cNvPr id="472" name="Rectangle 471">
            <a:extLst>
              <a:ext uri="{FF2B5EF4-FFF2-40B4-BE49-F238E27FC236}">
                <a16:creationId xmlns:a16="http://schemas.microsoft.com/office/drawing/2014/main" id="{3D9ADC49-D9B5-4F6E-BD79-351A9FEFF609}"/>
              </a:ext>
            </a:extLst>
          </p:cNvPr>
          <p:cNvSpPr/>
          <p:nvPr/>
        </p:nvSpPr>
        <p:spPr>
          <a:xfrm>
            <a:off x="387121" y="4011954"/>
            <a:ext cx="2444441" cy="643866"/>
          </a:xfrm>
          <a:prstGeom prst="rect">
            <a:avLst/>
          </a:prstGeom>
          <a:solidFill>
            <a:schemeClr val="tx2">
              <a:lumMod val="20000"/>
              <a:lumOff val="80000"/>
            </a:schemeClr>
          </a:solidFill>
          <a:ln w="3175">
            <a:noFill/>
          </a:ln>
        </p:spPr>
        <p:style>
          <a:lnRef idx="2">
            <a:schemeClr val="dk1"/>
          </a:lnRef>
          <a:fillRef idx="1">
            <a:schemeClr val="lt1"/>
          </a:fillRef>
          <a:effectRef idx="0">
            <a:schemeClr val="dk1"/>
          </a:effectRef>
          <a:fontRef idx="minor">
            <a:schemeClr val="dk1"/>
          </a:fontRef>
        </p:style>
        <p:txBody>
          <a:bodyPr rtlCol="0" anchor="t" anchorCtr="0"/>
          <a:lstStyle/>
          <a:p>
            <a:r>
              <a:rPr lang="en-US" sz="900" b="1" u="sng">
                <a:solidFill>
                  <a:schemeClr val="tx1"/>
                </a:solidFill>
              </a:rPr>
              <a:t>Legend</a:t>
            </a:r>
          </a:p>
          <a:p>
            <a:pPr defTabSz="631825"/>
            <a:r>
              <a:rPr lang="en-US" sz="900" b="1">
                <a:solidFill>
                  <a:schemeClr val="tx1"/>
                </a:solidFill>
              </a:rPr>
              <a:t>	</a:t>
            </a:r>
            <a:r>
              <a:rPr lang="en-US" sz="900">
                <a:solidFill>
                  <a:schemeClr val="tx1"/>
                </a:solidFill>
              </a:rPr>
              <a:t>Known MuleSoft Integration</a:t>
            </a:r>
          </a:p>
          <a:p>
            <a:pPr defTabSz="631825"/>
            <a:r>
              <a:rPr lang="en-US" sz="900">
                <a:solidFill>
                  <a:schemeClr val="accent1"/>
                </a:solidFill>
              </a:rPr>
              <a:t>	</a:t>
            </a:r>
            <a:r>
              <a:rPr lang="en-US" sz="900">
                <a:solidFill>
                  <a:schemeClr val="tx1"/>
                </a:solidFill>
              </a:rPr>
              <a:t>New MuleSoft Integration  </a:t>
            </a:r>
          </a:p>
          <a:p>
            <a:pPr defTabSz="631825"/>
            <a:r>
              <a:rPr lang="en-US" sz="900">
                <a:solidFill>
                  <a:schemeClr val="tx1"/>
                </a:solidFill>
              </a:rPr>
              <a:t>	To be confirmed</a:t>
            </a:r>
          </a:p>
        </p:txBody>
      </p:sp>
      <p:sp>
        <p:nvSpPr>
          <p:cNvPr id="81" name="Rectangle 24">
            <a:extLst>
              <a:ext uri="{FF2B5EF4-FFF2-40B4-BE49-F238E27FC236}">
                <a16:creationId xmlns:a16="http://schemas.microsoft.com/office/drawing/2014/main" id="{42C057BE-4268-4E65-80E8-569E9376B4FB}"/>
              </a:ext>
            </a:extLst>
          </p:cNvPr>
          <p:cNvSpPr/>
          <p:nvPr/>
        </p:nvSpPr>
        <p:spPr>
          <a:xfrm>
            <a:off x="387121" y="867946"/>
            <a:ext cx="2412987" cy="3026674"/>
          </a:xfrm>
          <a:custGeom>
            <a:avLst/>
            <a:gdLst>
              <a:gd name="connsiteX0" fmla="*/ 0 w 5263681"/>
              <a:gd name="connsiteY0" fmla="*/ 0 h 3896479"/>
              <a:gd name="connsiteX1" fmla="*/ 5263681 w 5263681"/>
              <a:gd name="connsiteY1" fmla="*/ 0 h 3896479"/>
              <a:gd name="connsiteX2" fmla="*/ 5263681 w 5263681"/>
              <a:gd name="connsiteY2" fmla="*/ 3896479 h 3896479"/>
              <a:gd name="connsiteX3" fmla="*/ 0 w 5263681"/>
              <a:gd name="connsiteY3" fmla="*/ 3896479 h 3896479"/>
              <a:gd name="connsiteX4" fmla="*/ 0 w 5263681"/>
              <a:gd name="connsiteY4" fmla="*/ 0 h 3896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3681" h="3896479" fill="none" extrusionOk="0">
                <a:moveTo>
                  <a:pt x="0" y="0"/>
                </a:moveTo>
                <a:cubicBezTo>
                  <a:pt x="2197283" y="-149972"/>
                  <a:pt x="4181556" y="85198"/>
                  <a:pt x="5263681" y="0"/>
                </a:cubicBezTo>
                <a:cubicBezTo>
                  <a:pt x="5433092" y="1242321"/>
                  <a:pt x="5349235" y="2721890"/>
                  <a:pt x="5263681" y="3896479"/>
                </a:cubicBezTo>
                <a:cubicBezTo>
                  <a:pt x="2910480" y="3987855"/>
                  <a:pt x="1227309" y="3890422"/>
                  <a:pt x="0" y="3896479"/>
                </a:cubicBezTo>
                <a:cubicBezTo>
                  <a:pt x="-92943" y="3071128"/>
                  <a:pt x="-168235" y="986770"/>
                  <a:pt x="0" y="0"/>
                </a:cubicBezTo>
                <a:close/>
              </a:path>
              <a:path w="5263681" h="3896479" stroke="0" extrusionOk="0">
                <a:moveTo>
                  <a:pt x="0" y="0"/>
                </a:moveTo>
                <a:cubicBezTo>
                  <a:pt x="2255857" y="-113254"/>
                  <a:pt x="3669333" y="102601"/>
                  <a:pt x="5263681" y="0"/>
                </a:cubicBezTo>
                <a:cubicBezTo>
                  <a:pt x="5210856" y="1765459"/>
                  <a:pt x="5386855" y="2108134"/>
                  <a:pt x="5263681" y="3896479"/>
                </a:cubicBezTo>
                <a:cubicBezTo>
                  <a:pt x="3975494" y="3952289"/>
                  <a:pt x="697983" y="4065437"/>
                  <a:pt x="0" y="3896479"/>
                </a:cubicBezTo>
                <a:cubicBezTo>
                  <a:pt x="-144930" y="2984257"/>
                  <a:pt x="-18259" y="936053"/>
                  <a:pt x="0"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b="1">
                <a:solidFill>
                  <a:schemeClr val="tx1"/>
                </a:solidFill>
                <a:cs typeface="Calibri"/>
              </a:rPr>
              <a:t>Conceptual Process</a:t>
            </a:r>
          </a:p>
          <a:p>
            <a:pPr marL="182880"/>
            <a:endParaRPr lang="en-US" sz="1100" b="1">
              <a:solidFill>
                <a:schemeClr val="tx1"/>
              </a:solidFill>
              <a:ea typeface="+mn-lt"/>
              <a:cs typeface="Calibri"/>
            </a:endParaRPr>
          </a:p>
          <a:p>
            <a:pPr marL="182880" lvl="1"/>
            <a:r>
              <a:rPr lang="en-US" sz="900">
                <a:solidFill>
                  <a:schemeClr val="tx1"/>
                </a:solidFill>
                <a:ea typeface="+mn-lt"/>
                <a:cs typeface="+mn-lt"/>
              </a:rPr>
              <a:t>MuleSoft API invoked by the scheduler will pull data from Veeva </a:t>
            </a:r>
          </a:p>
          <a:p>
            <a:pPr marL="182880" lvl="1"/>
            <a:endParaRPr lang="en-US" sz="900">
              <a:solidFill>
                <a:schemeClr val="tx1"/>
              </a:solidFill>
              <a:ea typeface="+mn-lt"/>
              <a:cs typeface="+mn-lt"/>
            </a:endParaRPr>
          </a:p>
          <a:p>
            <a:pPr marL="182880" lvl="1"/>
            <a:r>
              <a:rPr lang="en-US" sz="900">
                <a:solidFill>
                  <a:schemeClr val="tx1"/>
                </a:solidFill>
                <a:ea typeface="+mn-lt"/>
                <a:cs typeface="+mn-lt"/>
              </a:rPr>
              <a:t>MuleSoft API invoked by the scheduler will pull data from PRIMOS for all inspection records</a:t>
            </a:r>
            <a:endParaRPr lang="en-US" sz="900">
              <a:solidFill>
                <a:schemeClr val="tx1"/>
              </a:solidFill>
              <a:cs typeface="Arial"/>
            </a:endParaRPr>
          </a:p>
          <a:p>
            <a:pPr marL="182880" lvl="1"/>
            <a:endParaRPr lang="en-US" sz="900">
              <a:solidFill>
                <a:schemeClr val="tx1"/>
              </a:solidFill>
              <a:ea typeface="+mn-lt"/>
              <a:cs typeface="+mn-lt"/>
            </a:endParaRPr>
          </a:p>
          <a:p>
            <a:pPr marL="182880" lvl="1"/>
            <a:r>
              <a:rPr lang="en-US" sz="900">
                <a:solidFill>
                  <a:schemeClr val="tx1"/>
                </a:solidFill>
                <a:ea typeface="+mn-lt"/>
                <a:cs typeface="+mn-lt"/>
              </a:rPr>
              <a:t>MuleSoft will push data into PGS UDH</a:t>
            </a:r>
          </a:p>
          <a:p>
            <a:pPr marL="182880" lvl="1"/>
            <a:endParaRPr lang="en-US" sz="900">
              <a:solidFill>
                <a:schemeClr val="tx1"/>
              </a:solidFill>
              <a:ea typeface="+mn-lt"/>
              <a:cs typeface="+mn-lt"/>
            </a:endParaRPr>
          </a:p>
          <a:p>
            <a:pPr marL="182880" lvl="1"/>
            <a:r>
              <a:rPr lang="en-US" sz="900">
                <a:solidFill>
                  <a:schemeClr val="tx1"/>
                </a:solidFill>
                <a:ea typeface="+mn-lt"/>
                <a:cs typeface="+mn-lt"/>
              </a:rPr>
              <a:t>A one-time load of TW data will be pushed into PGS UDH</a:t>
            </a:r>
          </a:p>
          <a:p>
            <a:pPr marL="182880" lvl="1"/>
            <a:endParaRPr lang="en-US" sz="900">
              <a:solidFill>
                <a:schemeClr val="tx1"/>
              </a:solidFill>
              <a:ea typeface="+mn-lt"/>
              <a:cs typeface="+mn-lt"/>
            </a:endParaRPr>
          </a:p>
          <a:p>
            <a:pPr marL="182880" lvl="1"/>
            <a:r>
              <a:rPr lang="en-US" sz="900">
                <a:solidFill>
                  <a:schemeClr val="tx1"/>
                </a:solidFill>
                <a:ea typeface="+mn-lt"/>
                <a:cs typeface="+mn-lt"/>
              </a:rPr>
              <a:t>A subset of clinical data will be pushed into GPD Insights</a:t>
            </a:r>
          </a:p>
          <a:p>
            <a:pPr marL="182880" lvl="1"/>
            <a:endParaRPr lang="en-US" sz="900">
              <a:solidFill>
                <a:schemeClr val="tx1"/>
              </a:solidFill>
              <a:ea typeface="+mn-lt"/>
              <a:cs typeface="+mn-lt"/>
            </a:endParaRPr>
          </a:p>
          <a:p>
            <a:pPr marL="182880" lvl="1"/>
            <a:r>
              <a:rPr lang="en-US" sz="900">
                <a:solidFill>
                  <a:schemeClr val="tx1"/>
                </a:solidFill>
                <a:ea typeface="+mn-lt"/>
                <a:cs typeface="+mn-lt"/>
              </a:rPr>
              <a:t>UDH will provide a CSV file including PR_ID, Audit Date and Audit rating to be sent to SAP (SMS Module) through NAS Drive </a:t>
            </a:r>
            <a:endParaRPr lang="en-US">
              <a:solidFill>
                <a:schemeClr val="tx1"/>
              </a:solidFill>
            </a:endParaRPr>
          </a:p>
          <a:p>
            <a:pPr marL="182880" lvl="1"/>
            <a:endParaRPr lang="en-US" sz="900">
              <a:solidFill>
                <a:schemeClr val="tx1"/>
              </a:solidFill>
              <a:cs typeface="Arial"/>
            </a:endParaRPr>
          </a:p>
          <a:p>
            <a:pPr marL="182880" lvl="1"/>
            <a:endParaRPr lang="en-US" sz="1000">
              <a:solidFill>
                <a:srgbClr val="000000"/>
              </a:solidFill>
              <a:cs typeface="Arial"/>
            </a:endParaRPr>
          </a:p>
          <a:p>
            <a:pPr marL="182880" lvl="1"/>
            <a:endParaRPr lang="en-US" sz="1000">
              <a:solidFill>
                <a:srgbClr val="000000"/>
              </a:solidFill>
              <a:cs typeface="Arial"/>
            </a:endParaRPr>
          </a:p>
          <a:p>
            <a:pPr marL="182880" lvl="1"/>
            <a:endParaRPr lang="en-US" sz="1000">
              <a:solidFill>
                <a:srgbClr val="000000"/>
              </a:solidFill>
              <a:cs typeface="Arial"/>
            </a:endParaRPr>
          </a:p>
          <a:p>
            <a:pPr marL="182880" lvl="1"/>
            <a:endParaRPr lang="en-US" sz="1000">
              <a:solidFill>
                <a:srgbClr val="000000"/>
              </a:solidFill>
              <a:cs typeface="Arial"/>
            </a:endParaRPr>
          </a:p>
          <a:p>
            <a:endParaRPr lang="en" sz="1200">
              <a:solidFill>
                <a:srgbClr val="000000"/>
              </a:solidFill>
              <a:cs typeface="Arial"/>
            </a:endParaRPr>
          </a:p>
          <a:p>
            <a:endParaRPr lang="en" sz="1200">
              <a:solidFill>
                <a:srgbClr val="FFFFFF"/>
              </a:solidFill>
              <a:cs typeface="Arial"/>
            </a:endParaRPr>
          </a:p>
        </p:txBody>
      </p:sp>
      <p:sp>
        <p:nvSpPr>
          <p:cNvPr id="163" name="Google Shape;466;p51">
            <a:extLst>
              <a:ext uri="{FF2B5EF4-FFF2-40B4-BE49-F238E27FC236}">
                <a16:creationId xmlns:a16="http://schemas.microsoft.com/office/drawing/2014/main" id="{49ECCB25-A90D-43C4-8663-AB0352D084B4}"/>
              </a:ext>
            </a:extLst>
          </p:cNvPr>
          <p:cNvSpPr/>
          <p:nvPr/>
        </p:nvSpPr>
        <p:spPr>
          <a:xfrm>
            <a:off x="409981" y="2183946"/>
            <a:ext cx="182880" cy="182880"/>
          </a:xfrm>
          <a:prstGeom prst="ellipse">
            <a:avLst/>
          </a:prstGeom>
          <a:solidFill>
            <a:srgbClr val="FFFF00"/>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100" b="1">
                <a:solidFill>
                  <a:schemeClr val="tx1"/>
                </a:solidFill>
              </a:rPr>
              <a:t>3</a:t>
            </a:r>
            <a:endParaRPr sz="1100" b="1">
              <a:solidFill>
                <a:schemeClr val="tx1"/>
              </a:solidFill>
            </a:endParaRPr>
          </a:p>
        </p:txBody>
      </p:sp>
      <p:sp>
        <p:nvSpPr>
          <p:cNvPr id="164" name="Google Shape;466;p51">
            <a:extLst>
              <a:ext uri="{FF2B5EF4-FFF2-40B4-BE49-F238E27FC236}">
                <a16:creationId xmlns:a16="http://schemas.microsoft.com/office/drawing/2014/main" id="{D3DBFCFE-4271-4012-9E00-E57755BE8005}"/>
              </a:ext>
            </a:extLst>
          </p:cNvPr>
          <p:cNvSpPr/>
          <p:nvPr/>
        </p:nvSpPr>
        <p:spPr>
          <a:xfrm>
            <a:off x="409981" y="1662428"/>
            <a:ext cx="182880" cy="182880"/>
          </a:xfrm>
          <a:prstGeom prst="ellipse">
            <a:avLst/>
          </a:prstGeom>
          <a:solidFill>
            <a:srgbClr val="FFFF00"/>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100" b="1">
                <a:solidFill>
                  <a:schemeClr val="tx1"/>
                </a:solidFill>
              </a:rPr>
              <a:t>2</a:t>
            </a:r>
            <a:endParaRPr sz="1100" b="1">
              <a:solidFill>
                <a:schemeClr val="tx1"/>
              </a:solidFill>
            </a:endParaRPr>
          </a:p>
        </p:txBody>
      </p:sp>
      <p:sp>
        <p:nvSpPr>
          <p:cNvPr id="165" name="Google Shape;466;p51">
            <a:extLst>
              <a:ext uri="{FF2B5EF4-FFF2-40B4-BE49-F238E27FC236}">
                <a16:creationId xmlns:a16="http://schemas.microsoft.com/office/drawing/2014/main" id="{79A4D14A-380D-4CFA-ACAA-54B0141D7D7B}"/>
              </a:ext>
            </a:extLst>
          </p:cNvPr>
          <p:cNvSpPr/>
          <p:nvPr/>
        </p:nvSpPr>
        <p:spPr>
          <a:xfrm>
            <a:off x="412619" y="1255747"/>
            <a:ext cx="182880" cy="182880"/>
          </a:xfrm>
          <a:prstGeom prst="ellipse">
            <a:avLst/>
          </a:prstGeom>
          <a:solidFill>
            <a:srgbClr val="FFFF00"/>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100" b="1">
                <a:solidFill>
                  <a:schemeClr val="tx1"/>
                </a:solidFill>
              </a:rPr>
              <a:t>1</a:t>
            </a:r>
            <a:endParaRPr sz="1100" b="1">
              <a:solidFill>
                <a:schemeClr val="tx1"/>
              </a:solidFill>
            </a:endParaRPr>
          </a:p>
        </p:txBody>
      </p:sp>
      <p:cxnSp>
        <p:nvCxnSpPr>
          <p:cNvPr id="169" name="Google Shape;465;p51">
            <a:extLst>
              <a:ext uri="{FF2B5EF4-FFF2-40B4-BE49-F238E27FC236}">
                <a16:creationId xmlns:a16="http://schemas.microsoft.com/office/drawing/2014/main" id="{FC276BE4-94A6-49FF-B081-C36619617AA2}"/>
              </a:ext>
            </a:extLst>
          </p:cNvPr>
          <p:cNvCxnSpPr>
            <a:cxnSpLocks/>
          </p:cNvCxnSpPr>
          <p:nvPr/>
        </p:nvCxnSpPr>
        <p:spPr>
          <a:xfrm flipH="1">
            <a:off x="592861" y="4293434"/>
            <a:ext cx="457200" cy="0"/>
          </a:xfrm>
          <a:prstGeom prst="straightConnector1">
            <a:avLst/>
          </a:prstGeom>
          <a:noFill/>
          <a:ln w="19050" cap="flat" cmpd="sng">
            <a:solidFill>
              <a:schemeClr val="accent4">
                <a:lumMod val="75000"/>
              </a:schemeClr>
            </a:solidFill>
            <a:prstDash val="solid"/>
            <a:round/>
            <a:headEnd type="none" w="med" len="med"/>
            <a:tailEnd type="none" w="med" len="med"/>
          </a:ln>
        </p:spPr>
      </p:cxnSp>
      <p:cxnSp>
        <p:nvCxnSpPr>
          <p:cNvPr id="170" name="Google Shape;465;p51">
            <a:extLst>
              <a:ext uri="{FF2B5EF4-FFF2-40B4-BE49-F238E27FC236}">
                <a16:creationId xmlns:a16="http://schemas.microsoft.com/office/drawing/2014/main" id="{0C6E29A7-2854-4BDA-AE54-76235BC21E67}"/>
              </a:ext>
            </a:extLst>
          </p:cNvPr>
          <p:cNvCxnSpPr>
            <a:cxnSpLocks/>
          </p:cNvCxnSpPr>
          <p:nvPr/>
        </p:nvCxnSpPr>
        <p:spPr>
          <a:xfrm flipH="1">
            <a:off x="585241" y="4414712"/>
            <a:ext cx="457200" cy="0"/>
          </a:xfrm>
          <a:prstGeom prst="straightConnector1">
            <a:avLst/>
          </a:prstGeom>
          <a:noFill/>
          <a:ln w="19050" cap="flat" cmpd="sng">
            <a:solidFill>
              <a:schemeClr val="accent1"/>
            </a:solidFill>
            <a:prstDash val="sysDash"/>
            <a:round/>
            <a:headEnd type="none" w="med" len="med"/>
            <a:tailEnd type="none" w="med" len="med"/>
          </a:ln>
        </p:spPr>
      </p:cxnSp>
      <p:grpSp>
        <p:nvGrpSpPr>
          <p:cNvPr id="65" name="Group 64">
            <a:extLst>
              <a:ext uri="{FF2B5EF4-FFF2-40B4-BE49-F238E27FC236}">
                <a16:creationId xmlns:a16="http://schemas.microsoft.com/office/drawing/2014/main" id="{F3C9F7C8-03C3-4DBF-9C9B-271FC7EABD04}"/>
              </a:ext>
            </a:extLst>
          </p:cNvPr>
          <p:cNvGrpSpPr/>
          <p:nvPr/>
        </p:nvGrpSpPr>
        <p:grpSpPr>
          <a:xfrm>
            <a:off x="3055592" y="1149684"/>
            <a:ext cx="1303120" cy="878430"/>
            <a:chOff x="7640152" y="2199542"/>
            <a:chExt cx="1303120" cy="878430"/>
          </a:xfrm>
        </p:grpSpPr>
        <p:sp>
          <p:nvSpPr>
            <p:cNvPr id="66" name="Rectangle 65">
              <a:extLst>
                <a:ext uri="{FF2B5EF4-FFF2-40B4-BE49-F238E27FC236}">
                  <a16:creationId xmlns:a16="http://schemas.microsoft.com/office/drawing/2014/main" id="{672B1E68-1E52-41B5-A59D-98D8838A822F}"/>
                </a:ext>
              </a:extLst>
            </p:cNvPr>
            <p:cNvSpPr/>
            <p:nvPr/>
          </p:nvSpPr>
          <p:spPr>
            <a:xfrm>
              <a:off x="7640152" y="2199542"/>
              <a:ext cx="1303120" cy="87843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67" name="Google Shape;546;p53" descr="A picture containing text, clipart&#10;&#10;Description automatically generated">
              <a:extLst>
                <a:ext uri="{FF2B5EF4-FFF2-40B4-BE49-F238E27FC236}">
                  <a16:creationId xmlns:a16="http://schemas.microsoft.com/office/drawing/2014/main" id="{260E2BD9-810F-4191-B018-FD6F6ED4BCD6}"/>
                </a:ext>
              </a:extLst>
            </p:cNvPr>
            <p:cNvPicPr preferRelativeResize="0"/>
            <p:nvPr/>
          </p:nvPicPr>
          <p:blipFill>
            <a:blip r:embed="rId3">
              <a:alphaModFix/>
            </a:blip>
            <a:stretch>
              <a:fillRect/>
            </a:stretch>
          </p:blipFill>
          <p:spPr>
            <a:xfrm>
              <a:off x="7794644" y="2418837"/>
              <a:ext cx="900128" cy="474582"/>
            </a:xfrm>
            <a:prstGeom prst="rect">
              <a:avLst/>
            </a:prstGeom>
            <a:noFill/>
            <a:ln w="9525" cap="flat" cmpd="sng">
              <a:noFill/>
              <a:prstDash val="solid"/>
              <a:round/>
              <a:headEnd type="none" w="sm" len="sm"/>
              <a:tailEnd type="none" w="sm" len="sm"/>
            </a:ln>
          </p:spPr>
        </p:pic>
      </p:grpSp>
      <p:grpSp>
        <p:nvGrpSpPr>
          <p:cNvPr id="4" name="Group 3">
            <a:extLst>
              <a:ext uri="{FF2B5EF4-FFF2-40B4-BE49-F238E27FC236}">
                <a16:creationId xmlns:a16="http://schemas.microsoft.com/office/drawing/2014/main" id="{79B5D5E7-6A00-40D2-B34D-7EA6BF2468BA}"/>
              </a:ext>
            </a:extLst>
          </p:cNvPr>
          <p:cNvGrpSpPr/>
          <p:nvPr/>
        </p:nvGrpSpPr>
        <p:grpSpPr>
          <a:xfrm>
            <a:off x="3090554" y="2446879"/>
            <a:ext cx="1147145" cy="1048866"/>
            <a:chOff x="4589169" y="2375896"/>
            <a:chExt cx="1147145" cy="1048866"/>
          </a:xfrm>
        </p:grpSpPr>
        <p:sp>
          <p:nvSpPr>
            <p:cNvPr id="68" name="Rectangle 67">
              <a:extLst>
                <a:ext uri="{FF2B5EF4-FFF2-40B4-BE49-F238E27FC236}">
                  <a16:creationId xmlns:a16="http://schemas.microsoft.com/office/drawing/2014/main" id="{1608EF3E-11D1-4DEB-98DC-1452A5CEE63E}"/>
                </a:ext>
              </a:extLst>
            </p:cNvPr>
            <p:cNvSpPr/>
            <p:nvPr/>
          </p:nvSpPr>
          <p:spPr>
            <a:xfrm>
              <a:off x="4589169" y="2375896"/>
              <a:ext cx="1147145" cy="10488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50" b="1">
                  <a:solidFill>
                    <a:schemeClr val="tx1"/>
                  </a:solidFill>
                </a:rPr>
                <a:t>Integration</a:t>
              </a:r>
            </a:p>
          </p:txBody>
        </p:sp>
        <p:pic>
          <p:nvPicPr>
            <p:cNvPr id="69" name="Google Shape;545;p53" descr="Logo, company name&#10;&#10;Description automatically generated">
              <a:extLst>
                <a:ext uri="{FF2B5EF4-FFF2-40B4-BE49-F238E27FC236}">
                  <a16:creationId xmlns:a16="http://schemas.microsoft.com/office/drawing/2014/main" id="{E2283FB4-62A0-48C6-BE44-99842C9C6FB5}"/>
                </a:ext>
              </a:extLst>
            </p:cNvPr>
            <p:cNvPicPr preferRelativeResize="0"/>
            <p:nvPr/>
          </p:nvPicPr>
          <p:blipFill>
            <a:blip r:embed="rId4">
              <a:alphaModFix/>
            </a:blip>
            <a:stretch>
              <a:fillRect/>
            </a:stretch>
          </p:blipFill>
          <p:spPr>
            <a:xfrm>
              <a:off x="4712677" y="2765446"/>
              <a:ext cx="900128" cy="480593"/>
            </a:xfrm>
            <a:prstGeom prst="rect">
              <a:avLst/>
            </a:prstGeom>
            <a:noFill/>
            <a:ln w="9525" cap="flat" cmpd="sng">
              <a:noFill/>
              <a:prstDash val="solid"/>
              <a:round/>
              <a:headEnd type="none" w="sm" len="sm"/>
              <a:tailEnd type="none" w="sm" len="sm"/>
            </a:ln>
          </p:spPr>
        </p:pic>
      </p:grpSp>
      <p:grpSp>
        <p:nvGrpSpPr>
          <p:cNvPr id="2" name="Group 1">
            <a:extLst>
              <a:ext uri="{FF2B5EF4-FFF2-40B4-BE49-F238E27FC236}">
                <a16:creationId xmlns:a16="http://schemas.microsoft.com/office/drawing/2014/main" id="{761DCCE2-559A-408A-84C1-B7E63690AD0F}"/>
              </a:ext>
            </a:extLst>
          </p:cNvPr>
          <p:cNvGrpSpPr/>
          <p:nvPr/>
        </p:nvGrpSpPr>
        <p:grpSpPr>
          <a:xfrm>
            <a:off x="4992887" y="2482298"/>
            <a:ext cx="982200" cy="870894"/>
            <a:chOff x="4363580" y="2813207"/>
            <a:chExt cx="982200" cy="870894"/>
          </a:xfrm>
        </p:grpSpPr>
        <p:pic>
          <p:nvPicPr>
            <p:cNvPr id="70" name="Google Shape;482;p51" descr="Icon&#10;&#10;Description automatically generated">
              <a:extLst>
                <a:ext uri="{FF2B5EF4-FFF2-40B4-BE49-F238E27FC236}">
                  <a16:creationId xmlns:a16="http://schemas.microsoft.com/office/drawing/2014/main" id="{37F366F4-A327-4762-9062-283C761965CC}"/>
                </a:ext>
              </a:extLst>
            </p:cNvPr>
            <p:cNvPicPr preferRelativeResize="0"/>
            <p:nvPr/>
          </p:nvPicPr>
          <p:blipFill rotWithShape="1">
            <a:blip r:embed="rId5">
              <a:alphaModFix/>
            </a:blip>
            <a:srcRect l="16124" r="13891"/>
            <a:stretch/>
          </p:blipFill>
          <p:spPr>
            <a:xfrm>
              <a:off x="4395335" y="2813207"/>
              <a:ext cx="901586" cy="779463"/>
            </a:xfrm>
            <a:prstGeom prst="rect">
              <a:avLst/>
            </a:prstGeom>
            <a:noFill/>
            <a:ln>
              <a:noFill/>
            </a:ln>
          </p:spPr>
        </p:pic>
        <p:sp>
          <p:nvSpPr>
            <p:cNvPr id="71" name="Google Shape;484;p51">
              <a:extLst>
                <a:ext uri="{FF2B5EF4-FFF2-40B4-BE49-F238E27FC236}">
                  <a16:creationId xmlns:a16="http://schemas.microsoft.com/office/drawing/2014/main" id="{DBB403AA-AB64-471E-B69C-1CC6F8448CCC}"/>
                </a:ext>
              </a:extLst>
            </p:cNvPr>
            <p:cNvSpPr txBox="1"/>
            <p:nvPr/>
          </p:nvSpPr>
          <p:spPr>
            <a:xfrm>
              <a:off x="4363580" y="3345401"/>
              <a:ext cx="982200" cy="338700"/>
            </a:xfrm>
            <a:prstGeom prst="rect">
              <a:avLst/>
            </a:prstGeom>
            <a:noFill/>
            <a:ln>
              <a:noFill/>
            </a:ln>
          </p:spPr>
          <p:txBody>
            <a:bodyPr spcFirstLastPara="1" wrap="square" lIns="91425" tIns="91425" rIns="91425" bIns="91425" anchor="t" anchorCtr="0">
              <a:spAutoFit/>
            </a:bodyPr>
            <a:lstStyle/>
            <a:p>
              <a:pPr algn="ctr"/>
              <a:r>
                <a:rPr lang="en" sz="1000" b="1"/>
                <a:t>PGS UDH</a:t>
              </a:r>
              <a:endParaRPr lang="en-US"/>
            </a:p>
          </p:txBody>
        </p:sp>
      </p:grpSp>
      <p:grpSp>
        <p:nvGrpSpPr>
          <p:cNvPr id="3" name="Group 2">
            <a:extLst>
              <a:ext uri="{FF2B5EF4-FFF2-40B4-BE49-F238E27FC236}">
                <a16:creationId xmlns:a16="http://schemas.microsoft.com/office/drawing/2014/main" id="{55C0F9A5-6890-4570-8B47-19F60555401B}"/>
              </a:ext>
            </a:extLst>
          </p:cNvPr>
          <p:cNvGrpSpPr/>
          <p:nvPr/>
        </p:nvGrpSpPr>
        <p:grpSpPr>
          <a:xfrm>
            <a:off x="7824986" y="2446879"/>
            <a:ext cx="982200" cy="871496"/>
            <a:chOff x="4340444" y="3806181"/>
            <a:chExt cx="982200" cy="871496"/>
          </a:xfrm>
        </p:grpSpPr>
        <p:pic>
          <p:nvPicPr>
            <p:cNvPr id="72" name="Google Shape;482;p51" descr="Icon&#10;&#10;Description automatically generated">
              <a:extLst>
                <a:ext uri="{FF2B5EF4-FFF2-40B4-BE49-F238E27FC236}">
                  <a16:creationId xmlns:a16="http://schemas.microsoft.com/office/drawing/2014/main" id="{A98A08B4-72C4-4A05-96A5-7E652B78BFF0}"/>
                </a:ext>
              </a:extLst>
            </p:cNvPr>
            <p:cNvPicPr preferRelativeResize="0"/>
            <p:nvPr/>
          </p:nvPicPr>
          <p:blipFill rotWithShape="1">
            <a:blip r:embed="rId5">
              <a:alphaModFix/>
            </a:blip>
            <a:srcRect l="16124" r="13891"/>
            <a:stretch/>
          </p:blipFill>
          <p:spPr>
            <a:xfrm>
              <a:off x="4395335" y="3806181"/>
              <a:ext cx="900129" cy="779463"/>
            </a:xfrm>
            <a:prstGeom prst="rect">
              <a:avLst/>
            </a:prstGeom>
            <a:noFill/>
            <a:ln>
              <a:noFill/>
            </a:ln>
          </p:spPr>
        </p:pic>
        <p:sp>
          <p:nvSpPr>
            <p:cNvPr id="73" name="Google Shape;484;p51">
              <a:extLst>
                <a:ext uri="{FF2B5EF4-FFF2-40B4-BE49-F238E27FC236}">
                  <a16:creationId xmlns:a16="http://schemas.microsoft.com/office/drawing/2014/main" id="{DFA3C2EE-108F-415B-93A6-367FDBF82BFB}"/>
                </a:ext>
              </a:extLst>
            </p:cNvPr>
            <p:cNvSpPr txBox="1"/>
            <p:nvPr/>
          </p:nvSpPr>
          <p:spPr>
            <a:xfrm>
              <a:off x="4340444" y="4338977"/>
              <a:ext cx="982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GPD Insights</a:t>
              </a:r>
              <a:endParaRPr sz="1000" b="1"/>
            </a:p>
          </p:txBody>
        </p:sp>
      </p:grpSp>
      <p:sp>
        <p:nvSpPr>
          <p:cNvPr id="76" name="Isosceles Triangle 75">
            <a:extLst>
              <a:ext uri="{FF2B5EF4-FFF2-40B4-BE49-F238E27FC236}">
                <a16:creationId xmlns:a16="http://schemas.microsoft.com/office/drawing/2014/main" id="{B35AEEB9-7C13-40FE-9DFC-425DCFE37B68}"/>
              </a:ext>
            </a:extLst>
          </p:cNvPr>
          <p:cNvSpPr/>
          <p:nvPr/>
        </p:nvSpPr>
        <p:spPr>
          <a:xfrm rot="10800000">
            <a:off x="3334552" y="1936674"/>
            <a:ext cx="562321" cy="125303"/>
          </a:xfrm>
          <a:prstGeom prst="triangl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Google Shape;466;p51">
            <a:extLst>
              <a:ext uri="{FF2B5EF4-FFF2-40B4-BE49-F238E27FC236}">
                <a16:creationId xmlns:a16="http://schemas.microsoft.com/office/drawing/2014/main" id="{088470A8-FF35-40E7-A5DC-8919C6A00184}"/>
              </a:ext>
            </a:extLst>
          </p:cNvPr>
          <p:cNvSpPr/>
          <p:nvPr/>
        </p:nvSpPr>
        <p:spPr>
          <a:xfrm>
            <a:off x="3524272" y="1845234"/>
            <a:ext cx="182880" cy="182880"/>
          </a:xfrm>
          <a:prstGeom prst="ellipse">
            <a:avLst/>
          </a:prstGeom>
          <a:solidFill>
            <a:srgbClr val="FFFF00"/>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100" b="1">
                <a:solidFill>
                  <a:schemeClr val="tx1"/>
                </a:solidFill>
              </a:rPr>
              <a:t>1</a:t>
            </a:r>
            <a:endParaRPr sz="1100" b="1">
              <a:solidFill>
                <a:schemeClr val="tx1"/>
              </a:solidFill>
            </a:endParaRPr>
          </a:p>
        </p:txBody>
      </p:sp>
      <p:sp>
        <p:nvSpPr>
          <p:cNvPr id="86" name="Google Shape;485;p51">
            <a:extLst>
              <a:ext uri="{FF2B5EF4-FFF2-40B4-BE49-F238E27FC236}">
                <a16:creationId xmlns:a16="http://schemas.microsoft.com/office/drawing/2014/main" id="{1922EDBE-BE3A-4852-87DB-22ADC9FAD2ED}"/>
              </a:ext>
            </a:extLst>
          </p:cNvPr>
          <p:cNvSpPr/>
          <p:nvPr/>
        </p:nvSpPr>
        <p:spPr>
          <a:xfrm>
            <a:off x="7965248" y="1503210"/>
            <a:ext cx="1021442" cy="496116"/>
          </a:xfrm>
          <a:prstGeom prst="flowChartMagneticDisk">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900" b="1"/>
              <a:t>SAP</a:t>
            </a:r>
          </a:p>
          <a:p>
            <a:pPr algn="ctr"/>
            <a:r>
              <a:rPr lang="en" sz="900" b="1"/>
              <a:t>(SMS Module)</a:t>
            </a:r>
            <a:endParaRPr lang="en-US"/>
          </a:p>
        </p:txBody>
      </p:sp>
      <p:cxnSp>
        <p:nvCxnSpPr>
          <p:cNvPr id="87" name="Google Shape;467;p51">
            <a:extLst>
              <a:ext uri="{FF2B5EF4-FFF2-40B4-BE49-F238E27FC236}">
                <a16:creationId xmlns:a16="http://schemas.microsoft.com/office/drawing/2014/main" id="{0841A2DF-B620-4CD3-BD88-E1F797C44BAC}"/>
              </a:ext>
            </a:extLst>
          </p:cNvPr>
          <p:cNvCxnSpPr>
            <a:cxnSpLocks/>
          </p:cNvCxnSpPr>
          <p:nvPr/>
        </p:nvCxnSpPr>
        <p:spPr>
          <a:xfrm flipV="1">
            <a:off x="4224820" y="2951342"/>
            <a:ext cx="799822" cy="15052"/>
          </a:xfrm>
          <a:prstGeom prst="straightConnector1">
            <a:avLst/>
          </a:prstGeom>
          <a:noFill/>
          <a:ln w="19050" cap="flat" cmpd="sng">
            <a:solidFill>
              <a:schemeClr val="accent4">
                <a:lumMod val="75000"/>
              </a:schemeClr>
            </a:solidFill>
            <a:prstDash val="solid"/>
            <a:round/>
            <a:headEnd type="none" w="med" len="med"/>
            <a:tailEnd type="triangle" w="med" len="med"/>
          </a:ln>
        </p:spPr>
      </p:cxnSp>
      <p:sp>
        <p:nvSpPr>
          <p:cNvPr id="88" name="Google Shape;476;p51">
            <a:extLst>
              <a:ext uri="{FF2B5EF4-FFF2-40B4-BE49-F238E27FC236}">
                <a16:creationId xmlns:a16="http://schemas.microsoft.com/office/drawing/2014/main" id="{43F31905-202D-4A37-B5B9-01817C5DF74D}"/>
              </a:ext>
            </a:extLst>
          </p:cNvPr>
          <p:cNvSpPr txBox="1"/>
          <p:nvPr/>
        </p:nvSpPr>
        <p:spPr>
          <a:xfrm>
            <a:off x="4574169" y="2819235"/>
            <a:ext cx="600300" cy="1230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 sz="800" i="1"/>
              <a:t>push</a:t>
            </a:r>
            <a:endParaRPr sz="800" i="1"/>
          </a:p>
        </p:txBody>
      </p:sp>
      <p:sp>
        <p:nvSpPr>
          <p:cNvPr id="91" name="Rectangle 90">
            <a:extLst>
              <a:ext uri="{FF2B5EF4-FFF2-40B4-BE49-F238E27FC236}">
                <a16:creationId xmlns:a16="http://schemas.microsoft.com/office/drawing/2014/main" id="{4F6C7BB1-7FF6-4658-91F4-A7123B0E281B}"/>
              </a:ext>
            </a:extLst>
          </p:cNvPr>
          <p:cNvSpPr/>
          <p:nvPr/>
        </p:nvSpPr>
        <p:spPr>
          <a:xfrm>
            <a:off x="6202298" y="2388037"/>
            <a:ext cx="1147145" cy="10488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50" b="1">
                <a:solidFill>
                  <a:schemeClr val="tx1"/>
                </a:solidFill>
              </a:rPr>
              <a:t>Integration</a:t>
            </a:r>
          </a:p>
        </p:txBody>
      </p:sp>
      <p:cxnSp>
        <p:nvCxnSpPr>
          <p:cNvPr id="93" name="Google Shape;467;p51">
            <a:extLst>
              <a:ext uri="{FF2B5EF4-FFF2-40B4-BE49-F238E27FC236}">
                <a16:creationId xmlns:a16="http://schemas.microsoft.com/office/drawing/2014/main" id="{002E8AD6-9F5C-4EBD-872B-2AD755439357}"/>
              </a:ext>
            </a:extLst>
          </p:cNvPr>
          <p:cNvCxnSpPr>
            <a:cxnSpLocks/>
          </p:cNvCxnSpPr>
          <p:nvPr/>
        </p:nvCxnSpPr>
        <p:spPr>
          <a:xfrm>
            <a:off x="5908022" y="2907494"/>
            <a:ext cx="294276" cy="4976"/>
          </a:xfrm>
          <a:prstGeom prst="straightConnector1">
            <a:avLst/>
          </a:prstGeom>
          <a:noFill/>
          <a:ln w="19050" cap="flat" cmpd="sng">
            <a:solidFill>
              <a:schemeClr val="accent4">
                <a:lumMod val="75000"/>
              </a:schemeClr>
            </a:solidFill>
            <a:prstDash val="solid"/>
            <a:round/>
            <a:headEnd type="none" w="med" len="med"/>
            <a:tailEnd type="triangle" w="med" len="med"/>
          </a:ln>
        </p:spPr>
      </p:cxnSp>
      <p:cxnSp>
        <p:nvCxnSpPr>
          <p:cNvPr id="94" name="Google Shape;467;p51">
            <a:extLst>
              <a:ext uri="{FF2B5EF4-FFF2-40B4-BE49-F238E27FC236}">
                <a16:creationId xmlns:a16="http://schemas.microsoft.com/office/drawing/2014/main" id="{AE489889-24B6-4959-8E3C-45C9807D2431}"/>
              </a:ext>
            </a:extLst>
          </p:cNvPr>
          <p:cNvCxnSpPr>
            <a:cxnSpLocks/>
          </p:cNvCxnSpPr>
          <p:nvPr/>
        </p:nvCxnSpPr>
        <p:spPr>
          <a:xfrm flipV="1">
            <a:off x="7331237" y="2910701"/>
            <a:ext cx="548640" cy="8043"/>
          </a:xfrm>
          <a:prstGeom prst="straightConnector1">
            <a:avLst/>
          </a:prstGeom>
          <a:ln w="19050">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03" name="Google Shape;465;p51">
            <a:extLst>
              <a:ext uri="{FF2B5EF4-FFF2-40B4-BE49-F238E27FC236}">
                <a16:creationId xmlns:a16="http://schemas.microsoft.com/office/drawing/2014/main" id="{F597F386-5BA7-4BD5-BA2D-0386D9AFB662}"/>
              </a:ext>
            </a:extLst>
          </p:cNvPr>
          <p:cNvCxnSpPr>
            <a:cxnSpLocks/>
          </p:cNvCxnSpPr>
          <p:nvPr/>
        </p:nvCxnSpPr>
        <p:spPr>
          <a:xfrm flipH="1">
            <a:off x="592861" y="4544894"/>
            <a:ext cx="457200" cy="0"/>
          </a:xfrm>
          <a:prstGeom prst="straightConnector1">
            <a:avLst/>
          </a:prstGeom>
          <a:ln w="19050">
            <a:solidFill>
              <a:srgbClr val="FF0000"/>
            </a:solidFill>
            <a:tailEnd type="none"/>
          </a:ln>
        </p:spPr>
        <p:style>
          <a:lnRef idx="1">
            <a:schemeClr val="accent6"/>
          </a:lnRef>
          <a:fillRef idx="0">
            <a:schemeClr val="accent6"/>
          </a:fillRef>
          <a:effectRef idx="0">
            <a:schemeClr val="accent6"/>
          </a:effectRef>
          <a:fontRef idx="minor">
            <a:schemeClr val="tx1"/>
          </a:fontRef>
        </p:style>
      </p:cxnSp>
      <p:sp>
        <p:nvSpPr>
          <p:cNvPr id="6" name="TextBox 5">
            <a:extLst>
              <a:ext uri="{FF2B5EF4-FFF2-40B4-BE49-F238E27FC236}">
                <a16:creationId xmlns:a16="http://schemas.microsoft.com/office/drawing/2014/main" id="{73752FA1-1A8A-4B38-AEDC-35E4BC588A64}"/>
              </a:ext>
            </a:extLst>
          </p:cNvPr>
          <p:cNvSpPr txBox="1"/>
          <p:nvPr/>
        </p:nvSpPr>
        <p:spPr>
          <a:xfrm>
            <a:off x="6495094" y="2824013"/>
            <a:ext cx="476412" cy="261610"/>
          </a:xfrm>
          <a:prstGeom prst="rect">
            <a:avLst/>
          </a:prstGeom>
          <a:noFill/>
        </p:spPr>
        <p:txBody>
          <a:bodyPr wrap="none" rtlCol="0">
            <a:spAutoFit/>
          </a:bodyPr>
          <a:lstStyle/>
          <a:p>
            <a:r>
              <a:rPr lang="en-US" sz="1100" i="1"/>
              <a:t>TBD</a:t>
            </a:r>
          </a:p>
        </p:txBody>
      </p:sp>
      <p:pic>
        <p:nvPicPr>
          <p:cNvPr id="8" name="Picture 7">
            <a:extLst>
              <a:ext uri="{FF2B5EF4-FFF2-40B4-BE49-F238E27FC236}">
                <a16:creationId xmlns:a16="http://schemas.microsoft.com/office/drawing/2014/main" id="{626A63EA-1C54-439F-B8AD-C03C1666FBCE}"/>
              </a:ext>
            </a:extLst>
          </p:cNvPr>
          <p:cNvPicPr>
            <a:picLocks noChangeAspect="1"/>
          </p:cNvPicPr>
          <p:nvPr/>
        </p:nvPicPr>
        <p:blipFill>
          <a:blip r:embed="rId6"/>
          <a:stretch>
            <a:fillRect/>
          </a:stretch>
        </p:blipFill>
        <p:spPr>
          <a:xfrm>
            <a:off x="4406986" y="3076725"/>
            <a:ext cx="503052" cy="251526"/>
          </a:xfrm>
          <a:prstGeom prst="rect">
            <a:avLst/>
          </a:prstGeom>
        </p:spPr>
      </p:pic>
      <p:pic>
        <p:nvPicPr>
          <p:cNvPr id="5" name="Picture 6">
            <a:extLst>
              <a:ext uri="{FF2B5EF4-FFF2-40B4-BE49-F238E27FC236}">
                <a16:creationId xmlns:a16="http://schemas.microsoft.com/office/drawing/2014/main" id="{36D0255C-3269-4877-8F68-7975E67ED420}"/>
              </a:ext>
            </a:extLst>
          </p:cNvPr>
          <p:cNvPicPr>
            <a:picLocks noChangeAspect="1"/>
          </p:cNvPicPr>
          <p:nvPr/>
        </p:nvPicPr>
        <p:blipFill>
          <a:blip r:embed="rId7"/>
          <a:stretch>
            <a:fillRect/>
          </a:stretch>
        </p:blipFill>
        <p:spPr>
          <a:xfrm>
            <a:off x="5623832" y="4071258"/>
            <a:ext cx="774247" cy="511630"/>
          </a:xfrm>
          <a:prstGeom prst="rect">
            <a:avLst/>
          </a:prstGeom>
        </p:spPr>
      </p:pic>
      <p:pic>
        <p:nvPicPr>
          <p:cNvPr id="7" name="Picture 8" descr="Text&#10;&#10;Description automatically generated">
            <a:extLst>
              <a:ext uri="{FF2B5EF4-FFF2-40B4-BE49-F238E27FC236}">
                <a16:creationId xmlns:a16="http://schemas.microsoft.com/office/drawing/2014/main" id="{F796E5DF-8476-466B-93AC-4A97ECBC20EC}"/>
              </a:ext>
            </a:extLst>
          </p:cNvPr>
          <p:cNvPicPr>
            <a:picLocks noChangeAspect="1"/>
          </p:cNvPicPr>
          <p:nvPr/>
        </p:nvPicPr>
        <p:blipFill>
          <a:blip r:embed="rId8"/>
          <a:stretch>
            <a:fillRect/>
          </a:stretch>
        </p:blipFill>
        <p:spPr>
          <a:xfrm>
            <a:off x="4443413" y="3973287"/>
            <a:ext cx="808265" cy="496662"/>
          </a:xfrm>
          <a:prstGeom prst="rect">
            <a:avLst/>
          </a:prstGeom>
        </p:spPr>
      </p:pic>
      <p:sp>
        <p:nvSpPr>
          <p:cNvPr id="9" name="Isosceles Triangle 8">
            <a:extLst>
              <a:ext uri="{FF2B5EF4-FFF2-40B4-BE49-F238E27FC236}">
                <a16:creationId xmlns:a16="http://schemas.microsoft.com/office/drawing/2014/main" id="{2F45952D-8BAF-4AAF-A4BD-B3FCFCB71C97}"/>
              </a:ext>
            </a:extLst>
          </p:cNvPr>
          <p:cNvSpPr/>
          <p:nvPr/>
        </p:nvSpPr>
        <p:spPr>
          <a:xfrm>
            <a:off x="5197019" y="3528764"/>
            <a:ext cx="562321" cy="125303"/>
          </a:xfrm>
          <a:prstGeom prst="triangl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6F7E2BCF-72DE-4A82-8512-1EEC3D9E832C}"/>
              </a:ext>
            </a:extLst>
          </p:cNvPr>
          <p:cNvSpPr/>
          <p:nvPr/>
        </p:nvSpPr>
        <p:spPr>
          <a:xfrm>
            <a:off x="4358529" y="3789572"/>
            <a:ext cx="1092717" cy="8107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sz="1050" b="1">
                <a:solidFill>
                  <a:schemeClr val="tx1"/>
                </a:solidFill>
              </a:rPr>
              <a:t>One-time load</a:t>
            </a:r>
            <a:endParaRPr lang="en-US">
              <a:solidFill>
                <a:schemeClr val="tx1"/>
              </a:solidFill>
              <a:cs typeface="Arial"/>
            </a:endParaRPr>
          </a:p>
        </p:txBody>
      </p:sp>
      <p:sp>
        <p:nvSpPr>
          <p:cNvPr id="95" name="Google Shape;466;p51">
            <a:extLst>
              <a:ext uri="{FF2B5EF4-FFF2-40B4-BE49-F238E27FC236}">
                <a16:creationId xmlns:a16="http://schemas.microsoft.com/office/drawing/2014/main" id="{6334B368-F9D9-44B8-B93E-FB505A973D63}"/>
              </a:ext>
            </a:extLst>
          </p:cNvPr>
          <p:cNvSpPr/>
          <p:nvPr/>
        </p:nvSpPr>
        <p:spPr>
          <a:xfrm>
            <a:off x="4293422" y="2863712"/>
            <a:ext cx="182880" cy="182880"/>
          </a:xfrm>
          <a:prstGeom prst="ellipse">
            <a:avLst/>
          </a:prstGeom>
          <a:solidFill>
            <a:srgbClr val="FFFF00"/>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100" b="1">
                <a:solidFill>
                  <a:schemeClr val="tx1"/>
                </a:solidFill>
              </a:rPr>
              <a:t>3</a:t>
            </a:r>
            <a:endParaRPr sz="1100" b="1">
              <a:solidFill>
                <a:schemeClr val="tx1"/>
              </a:solidFill>
            </a:endParaRPr>
          </a:p>
        </p:txBody>
      </p:sp>
      <p:sp>
        <p:nvSpPr>
          <p:cNvPr id="10" name="Google Shape;485;p51">
            <a:extLst>
              <a:ext uri="{FF2B5EF4-FFF2-40B4-BE49-F238E27FC236}">
                <a16:creationId xmlns:a16="http://schemas.microsoft.com/office/drawing/2014/main" id="{B0894381-80F8-4919-BD4E-56A618105A03}"/>
              </a:ext>
            </a:extLst>
          </p:cNvPr>
          <p:cNvSpPr/>
          <p:nvPr/>
        </p:nvSpPr>
        <p:spPr>
          <a:xfrm>
            <a:off x="3335627" y="3839900"/>
            <a:ext cx="660581" cy="826983"/>
          </a:xfrm>
          <a:prstGeom prst="flowChartMagneticDisk">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 sz="900" b="1"/>
              <a:t>PRIMOS</a:t>
            </a:r>
            <a:endParaRPr lang="en-US"/>
          </a:p>
        </p:txBody>
      </p:sp>
      <p:sp>
        <p:nvSpPr>
          <p:cNvPr id="45" name="Isosceles Triangle 44">
            <a:extLst>
              <a:ext uri="{FF2B5EF4-FFF2-40B4-BE49-F238E27FC236}">
                <a16:creationId xmlns:a16="http://schemas.microsoft.com/office/drawing/2014/main" id="{2D7A5B38-A494-4AEE-9333-285D84E2B92F}"/>
              </a:ext>
            </a:extLst>
          </p:cNvPr>
          <p:cNvSpPr/>
          <p:nvPr/>
        </p:nvSpPr>
        <p:spPr>
          <a:xfrm>
            <a:off x="3380465" y="3617210"/>
            <a:ext cx="562321" cy="125303"/>
          </a:xfrm>
          <a:prstGeom prst="triangl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Google Shape;466;p51">
            <a:extLst>
              <a:ext uri="{FF2B5EF4-FFF2-40B4-BE49-F238E27FC236}">
                <a16:creationId xmlns:a16="http://schemas.microsoft.com/office/drawing/2014/main" id="{F7E99C5E-6D0E-40AD-8C4C-8E4960C916AF}"/>
              </a:ext>
            </a:extLst>
          </p:cNvPr>
          <p:cNvSpPr/>
          <p:nvPr/>
        </p:nvSpPr>
        <p:spPr>
          <a:xfrm>
            <a:off x="3571251" y="3646147"/>
            <a:ext cx="182880" cy="182880"/>
          </a:xfrm>
          <a:prstGeom prst="ellipse">
            <a:avLst/>
          </a:prstGeom>
          <a:solidFill>
            <a:srgbClr val="FFFF00"/>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100" b="1">
                <a:solidFill>
                  <a:schemeClr val="tx1"/>
                </a:solidFill>
              </a:rPr>
              <a:t>2</a:t>
            </a:r>
            <a:endParaRPr sz="1100" b="1">
              <a:solidFill>
                <a:schemeClr val="tx1"/>
              </a:solidFill>
            </a:endParaRPr>
          </a:p>
        </p:txBody>
      </p:sp>
      <p:sp>
        <p:nvSpPr>
          <p:cNvPr id="46" name="Google Shape;466;p51">
            <a:extLst>
              <a:ext uri="{FF2B5EF4-FFF2-40B4-BE49-F238E27FC236}">
                <a16:creationId xmlns:a16="http://schemas.microsoft.com/office/drawing/2014/main" id="{FD255AF4-E03A-4577-9656-966C845B4BDE}"/>
              </a:ext>
            </a:extLst>
          </p:cNvPr>
          <p:cNvSpPr/>
          <p:nvPr/>
        </p:nvSpPr>
        <p:spPr>
          <a:xfrm>
            <a:off x="5388796" y="3557676"/>
            <a:ext cx="182880" cy="182880"/>
          </a:xfrm>
          <a:prstGeom prst="ellipse">
            <a:avLst/>
          </a:prstGeom>
          <a:solidFill>
            <a:srgbClr val="FFFF00"/>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100" b="1">
                <a:solidFill>
                  <a:schemeClr val="tx1"/>
                </a:solidFill>
              </a:rPr>
              <a:t>4</a:t>
            </a:r>
          </a:p>
        </p:txBody>
      </p:sp>
      <p:sp>
        <p:nvSpPr>
          <p:cNvPr id="47" name="Google Shape;466;p51">
            <a:extLst>
              <a:ext uri="{FF2B5EF4-FFF2-40B4-BE49-F238E27FC236}">
                <a16:creationId xmlns:a16="http://schemas.microsoft.com/office/drawing/2014/main" id="{99A75B19-4634-4E69-90D5-2083DBF5B07A}"/>
              </a:ext>
            </a:extLst>
          </p:cNvPr>
          <p:cNvSpPr/>
          <p:nvPr/>
        </p:nvSpPr>
        <p:spPr>
          <a:xfrm>
            <a:off x="7423064" y="2822891"/>
            <a:ext cx="182880" cy="182880"/>
          </a:xfrm>
          <a:prstGeom prst="ellipse">
            <a:avLst/>
          </a:prstGeom>
          <a:solidFill>
            <a:srgbClr val="FFFF00"/>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algn="ctr"/>
            <a:r>
              <a:rPr lang="en-US" sz="1100" b="1">
                <a:solidFill>
                  <a:schemeClr val="tx1"/>
                </a:solidFill>
              </a:rPr>
              <a:t>5</a:t>
            </a:r>
            <a:endParaRPr lang="en-US">
              <a:solidFill>
                <a:schemeClr val="tx1"/>
              </a:solidFill>
            </a:endParaRPr>
          </a:p>
        </p:txBody>
      </p:sp>
      <p:sp>
        <p:nvSpPr>
          <p:cNvPr id="48" name="Google Shape;466;p51">
            <a:extLst>
              <a:ext uri="{FF2B5EF4-FFF2-40B4-BE49-F238E27FC236}">
                <a16:creationId xmlns:a16="http://schemas.microsoft.com/office/drawing/2014/main" id="{9EDEF46B-C43B-4C33-A900-4ECEC7871335}"/>
              </a:ext>
            </a:extLst>
          </p:cNvPr>
          <p:cNvSpPr/>
          <p:nvPr/>
        </p:nvSpPr>
        <p:spPr>
          <a:xfrm>
            <a:off x="409980" y="2483303"/>
            <a:ext cx="182880" cy="182880"/>
          </a:xfrm>
          <a:prstGeom prst="ellipse">
            <a:avLst/>
          </a:prstGeom>
          <a:solidFill>
            <a:srgbClr val="FFFF00"/>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100" b="1">
                <a:solidFill>
                  <a:schemeClr val="tx1"/>
                </a:solidFill>
              </a:rPr>
              <a:t>4</a:t>
            </a:r>
          </a:p>
        </p:txBody>
      </p:sp>
      <p:sp>
        <p:nvSpPr>
          <p:cNvPr id="49" name="Google Shape;466;p51">
            <a:extLst>
              <a:ext uri="{FF2B5EF4-FFF2-40B4-BE49-F238E27FC236}">
                <a16:creationId xmlns:a16="http://schemas.microsoft.com/office/drawing/2014/main" id="{C213768D-2093-4616-877F-A3E406072B2B}"/>
              </a:ext>
            </a:extLst>
          </p:cNvPr>
          <p:cNvSpPr/>
          <p:nvPr/>
        </p:nvSpPr>
        <p:spPr>
          <a:xfrm>
            <a:off x="409980" y="2877910"/>
            <a:ext cx="182880" cy="182880"/>
          </a:xfrm>
          <a:prstGeom prst="ellipse">
            <a:avLst/>
          </a:prstGeom>
          <a:solidFill>
            <a:srgbClr val="FFFF00"/>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100" b="1">
                <a:solidFill>
                  <a:schemeClr val="tx1"/>
                </a:solidFill>
              </a:rPr>
              <a:t>5</a:t>
            </a:r>
          </a:p>
        </p:txBody>
      </p:sp>
      <p:sp>
        <p:nvSpPr>
          <p:cNvPr id="11" name="TextBox 10">
            <a:extLst>
              <a:ext uri="{FF2B5EF4-FFF2-40B4-BE49-F238E27FC236}">
                <a16:creationId xmlns:a16="http://schemas.microsoft.com/office/drawing/2014/main" id="{834DD29E-0D8B-498D-A558-FEDB8C14A641}"/>
              </a:ext>
            </a:extLst>
          </p:cNvPr>
          <p:cNvSpPr txBox="1"/>
          <p:nvPr/>
        </p:nvSpPr>
        <p:spPr>
          <a:xfrm>
            <a:off x="5908221" y="1996167"/>
            <a:ext cx="3069772"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t>PR_ID, Audit Date, Audit Rating sent to SMS</a:t>
            </a:r>
            <a:endParaRPr lang="en-US"/>
          </a:p>
        </p:txBody>
      </p:sp>
      <p:sp>
        <p:nvSpPr>
          <p:cNvPr id="50" name="Google Shape;466;p51">
            <a:extLst>
              <a:ext uri="{FF2B5EF4-FFF2-40B4-BE49-F238E27FC236}">
                <a16:creationId xmlns:a16="http://schemas.microsoft.com/office/drawing/2014/main" id="{FC823ADD-CB89-4E46-9FE0-A52564D669DD}"/>
              </a:ext>
            </a:extLst>
          </p:cNvPr>
          <p:cNvSpPr/>
          <p:nvPr/>
        </p:nvSpPr>
        <p:spPr>
          <a:xfrm>
            <a:off x="5388796" y="1611854"/>
            <a:ext cx="182880" cy="182880"/>
          </a:xfrm>
          <a:prstGeom prst="ellipse">
            <a:avLst/>
          </a:prstGeom>
          <a:solidFill>
            <a:srgbClr val="FFFF00"/>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algn="ctr"/>
            <a:r>
              <a:rPr lang="en-US" sz="1100" b="1">
                <a:solidFill>
                  <a:schemeClr val="tx1"/>
                </a:solidFill>
              </a:rPr>
              <a:t>6</a:t>
            </a:r>
          </a:p>
        </p:txBody>
      </p:sp>
      <p:sp>
        <p:nvSpPr>
          <p:cNvPr id="51" name="Google Shape;466;p51">
            <a:extLst>
              <a:ext uri="{FF2B5EF4-FFF2-40B4-BE49-F238E27FC236}">
                <a16:creationId xmlns:a16="http://schemas.microsoft.com/office/drawing/2014/main" id="{40B1C8AE-1C89-4BC1-9421-8E7806CF75EA}"/>
              </a:ext>
            </a:extLst>
          </p:cNvPr>
          <p:cNvSpPr/>
          <p:nvPr/>
        </p:nvSpPr>
        <p:spPr>
          <a:xfrm>
            <a:off x="409980" y="3292928"/>
            <a:ext cx="182880" cy="182880"/>
          </a:xfrm>
          <a:prstGeom prst="ellipse">
            <a:avLst/>
          </a:prstGeom>
          <a:solidFill>
            <a:srgbClr val="FFFF00"/>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100" b="1">
                <a:solidFill>
                  <a:schemeClr val="tx1"/>
                </a:solidFill>
              </a:rPr>
              <a:t>6</a:t>
            </a:r>
          </a:p>
        </p:txBody>
      </p:sp>
      <p:sp>
        <p:nvSpPr>
          <p:cNvPr id="13" name="Google Shape;588;p55">
            <a:extLst>
              <a:ext uri="{FF2B5EF4-FFF2-40B4-BE49-F238E27FC236}">
                <a16:creationId xmlns:a16="http://schemas.microsoft.com/office/drawing/2014/main" id="{7E43ED6E-86EA-464E-A55E-45F6243A7AAF}"/>
              </a:ext>
            </a:extLst>
          </p:cNvPr>
          <p:cNvSpPr/>
          <p:nvPr/>
        </p:nvSpPr>
        <p:spPr>
          <a:xfrm>
            <a:off x="6775796" y="1495093"/>
            <a:ext cx="794240" cy="455743"/>
          </a:xfrm>
          <a:prstGeom prst="rect">
            <a:avLst/>
          </a:prstGeom>
          <a:solidFill>
            <a:srgbClr val="FCE5CD"/>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t>NAS Drive</a:t>
            </a:r>
            <a:endParaRPr lang="en-US" sz="900" b="1"/>
          </a:p>
        </p:txBody>
      </p:sp>
      <p:pic>
        <p:nvPicPr>
          <p:cNvPr id="12" name="Google Shape;586;p55" descr="A picture containing night sky&#10;&#10;Description automatically generated">
            <a:extLst>
              <a:ext uri="{FF2B5EF4-FFF2-40B4-BE49-F238E27FC236}">
                <a16:creationId xmlns:a16="http://schemas.microsoft.com/office/drawing/2014/main" id="{E34474B5-13E5-426C-9AF2-9206BC07A081}"/>
              </a:ext>
            </a:extLst>
          </p:cNvPr>
          <p:cNvPicPr preferRelativeResize="0"/>
          <p:nvPr/>
        </p:nvPicPr>
        <p:blipFill>
          <a:blip r:embed="rId9">
            <a:alphaModFix/>
          </a:blip>
          <a:stretch>
            <a:fillRect/>
          </a:stretch>
        </p:blipFill>
        <p:spPr>
          <a:xfrm>
            <a:off x="6013438" y="1506366"/>
            <a:ext cx="298488" cy="399047"/>
          </a:xfrm>
          <a:prstGeom prst="rect">
            <a:avLst/>
          </a:prstGeom>
          <a:noFill/>
          <a:ln>
            <a:solidFill>
              <a:schemeClr val="bg1"/>
            </a:solidFill>
          </a:ln>
        </p:spPr>
      </p:pic>
      <p:pic>
        <p:nvPicPr>
          <p:cNvPr id="15" name="Picture 15">
            <a:extLst>
              <a:ext uri="{FF2B5EF4-FFF2-40B4-BE49-F238E27FC236}">
                <a16:creationId xmlns:a16="http://schemas.microsoft.com/office/drawing/2014/main" id="{22A38353-F615-499D-99C3-B8B9D735D517}"/>
              </a:ext>
            </a:extLst>
          </p:cNvPr>
          <p:cNvPicPr>
            <a:picLocks noChangeAspect="1"/>
          </p:cNvPicPr>
          <p:nvPr/>
        </p:nvPicPr>
        <p:blipFill>
          <a:blip r:embed="rId10"/>
          <a:stretch>
            <a:fillRect/>
          </a:stretch>
        </p:blipFill>
        <p:spPr>
          <a:xfrm>
            <a:off x="5062538" y="1940379"/>
            <a:ext cx="774247" cy="391886"/>
          </a:xfrm>
          <a:prstGeom prst="rect">
            <a:avLst/>
          </a:prstGeom>
        </p:spPr>
      </p:pic>
      <p:sp>
        <p:nvSpPr>
          <p:cNvPr id="52" name="Rectangle 51">
            <a:extLst>
              <a:ext uri="{FF2B5EF4-FFF2-40B4-BE49-F238E27FC236}">
                <a16:creationId xmlns:a16="http://schemas.microsoft.com/office/drawing/2014/main" id="{1E6E49A9-1312-45B5-AC6E-B61B87749241}"/>
              </a:ext>
            </a:extLst>
          </p:cNvPr>
          <p:cNvSpPr/>
          <p:nvPr/>
        </p:nvSpPr>
        <p:spPr>
          <a:xfrm>
            <a:off x="5501528" y="3789572"/>
            <a:ext cx="1092717" cy="8107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sz="1050" b="1">
                <a:solidFill>
                  <a:schemeClr val="tx1"/>
                </a:solidFill>
              </a:rPr>
              <a:t>Already integrated</a:t>
            </a:r>
            <a:endParaRPr lang="en-US">
              <a:solidFill>
                <a:schemeClr val="tx1"/>
              </a:solidFill>
            </a:endParaRPr>
          </a:p>
        </p:txBody>
      </p:sp>
      <p:sp>
        <p:nvSpPr>
          <p:cNvPr id="14" name="TextBox 13">
            <a:extLst>
              <a:ext uri="{FF2B5EF4-FFF2-40B4-BE49-F238E27FC236}">
                <a16:creationId xmlns:a16="http://schemas.microsoft.com/office/drawing/2014/main" id="{2794B4C3-79DD-4428-AF2E-9D0C415F700C}"/>
              </a:ext>
            </a:extLst>
          </p:cNvPr>
          <p:cNvSpPr txBox="1"/>
          <p:nvPr/>
        </p:nvSpPr>
        <p:spPr>
          <a:xfrm>
            <a:off x="2982686" y="3458936"/>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TBD</a:t>
            </a:r>
          </a:p>
        </p:txBody>
      </p:sp>
    </p:spTree>
    <p:extLst>
      <p:ext uri="{BB962C8B-B14F-4D97-AF65-F5344CB8AC3E}">
        <p14:creationId xmlns:p14="http://schemas.microsoft.com/office/powerpoint/2010/main" val="136781819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B905C2-9BA2-418A-B5C2-5311AA9007C9}"/>
              </a:ext>
            </a:extLst>
          </p:cNvPr>
          <p:cNvSpPr>
            <a:spLocks noGrp="1"/>
          </p:cNvSpPr>
          <p:nvPr>
            <p:ph type="sldNum" idx="12"/>
          </p:nvPr>
        </p:nvSpPr>
        <p:spPr/>
        <p:txBody>
          <a:bodyPr/>
          <a:lstStyle/>
          <a:p>
            <a:pPr algn="r"/>
            <a:fld id="{00000000-1234-1234-1234-123412341234}" type="slidenum">
              <a:rPr lang="en-GB" smtClean="0"/>
              <a:pPr algn="r"/>
              <a:t>4</a:t>
            </a:fld>
            <a:endParaRPr lang="en-GB"/>
          </a:p>
        </p:txBody>
      </p:sp>
      <p:sp>
        <p:nvSpPr>
          <p:cNvPr id="4" name="Text Placeholder 3">
            <a:extLst>
              <a:ext uri="{FF2B5EF4-FFF2-40B4-BE49-F238E27FC236}">
                <a16:creationId xmlns:a16="http://schemas.microsoft.com/office/drawing/2014/main" id="{51B68BAB-742E-4498-A354-7F38C912115E}"/>
              </a:ext>
            </a:extLst>
          </p:cNvPr>
          <p:cNvSpPr>
            <a:spLocks noGrp="1"/>
          </p:cNvSpPr>
          <p:nvPr>
            <p:ph type="body" sz="quarter" idx="10"/>
          </p:nvPr>
        </p:nvSpPr>
        <p:spPr/>
        <p:txBody>
          <a:bodyPr/>
          <a:lstStyle/>
          <a:p>
            <a:endParaRPr lang="en-US"/>
          </a:p>
        </p:txBody>
      </p:sp>
      <p:sp>
        <p:nvSpPr>
          <p:cNvPr id="5" name="Google Shape;132;g1095fa8b7e8_1_0">
            <a:extLst>
              <a:ext uri="{FF2B5EF4-FFF2-40B4-BE49-F238E27FC236}">
                <a16:creationId xmlns:a16="http://schemas.microsoft.com/office/drawing/2014/main" id="{18840A5D-85D3-4797-819D-A54F380BB9EF}"/>
              </a:ext>
            </a:extLst>
          </p:cNvPr>
          <p:cNvSpPr txBox="1">
            <a:spLocks/>
          </p:cNvSpPr>
          <p:nvPr/>
        </p:nvSpPr>
        <p:spPr>
          <a:xfrm>
            <a:off x="294277" y="235387"/>
            <a:ext cx="8408589" cy="53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Arial"/>
              <a:buNone/>
              <a:defRPr sz="2900" b="0" i="0" u="none" strike="noStrike" cap="none">
                <a:solidFill>
                  <a:schemeClr val="tx1"/>
                </a:solidFill>
                <a:latin typeface="+mn-lt"/>
                <a:ea typeface="Arial"/>
                <a:cs typeface="Arial"/>
                <a:sym typeface="Arial"/>
              </a:defRPr>
            </a:lvl1pPr>
            <a:lvl2pPr marR="0" lvl="1" algn="l" rtl="0">
              <a:lnSpc>
                <a:spcPct val="100000"/>
              </a:lnSpc>
              <a:spcBef>
                <a:spcPts val="0"/>
              </a:spcBef>
              <a:spcAft>
                <a:spcPts val="0"/>
              </a:spcAft>
              <a:buClr>
                <a:schemeClr val="dk2"/>
              </a:buClr>
              <a:buSzPts val="2600"/>
              <a:buFont typeface="Arial"/>
              <a:buNone/>
              <a:defRPr sz="3500"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600"/>
              <a:buFont typeface="Arial"/>
              <a:buNone/>
              <a:defRPr sz="3500"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600"/>
              <a:buFont typeface="Arial"/>
              <a:buNone/>
              <a:defRPr sz="3500"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600"/>
              <a:buFont typeface="Arial"/>
              <a:buNone/>
              <a:defRPr sz="3500"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600"/>
              <a:buFont typeface="Arial"/>
              <a:buNone/>
              <a:defRPr sz="3500"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600"/>
              <a:buFont typeface="Arial"/>
              <a:buNone/>
              <a:defRPr sz="3500"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600"/>
              <a:buFont typeface="Arial"/>
              <a:buNone/>
              <a:defRPr sz="3500"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600"/>
              <a:buFont typeface="Arial"/>
              <a:buNone/>
              <a:defRPr sz="3500" b="1" i="0" u="none" strike="noStrike" cap="none">
                <a:solidFill>
                  <a:schemeClr val="dk2"/>
                </a:solidFill>
                <a:latin typeface="Arial"/>
                <a:ea typeface="Arial"/>
                <a:cs typeface="Arial"/>
                <a:sym typeface="Arial"/>
              </a:defRPr>
            </a:lvl9pPr>
          </a:lstStyle>
          <a:p>
            <a:r>
              <a:rPr lang="en-US" sz="2100">
                <a:solidFill>
                  <a:srgbClr val="00004E"/>
                </a:solidFill>
                <a:latin typeface="Arial"/>
              </a:rPr>
              <a:t>Integration Development Timeline</a:t>
            </a:r>
            <a:endParaRPr lang="en-US" sz="2100">
              <a:latin typeface="Arial"/>
              <a:ea typeface="+mn-lt"/>
            </a:endParaRPr>
          </a:p>
        </p:txBody>
      </p:sp>
      <p:sp>
        <p:nvSpPr>
          <p:cNvPr id="6" name="Google Shape;142;g108168fe113_3_0">
            <a:extLst>
              <a:ext uri="{FF2B5EF4-FFF2-40B4-BE49-F238E27FC236}">
                <a16:creationId xmlns:a16="http://schemas.microsoft.com/office/drawing/2014/main" id="{DF71F174-6AB6-4D87-B3A0-5C1AAA113615}"/>
              </a:ext>
            </a:extLst>
          </p:cNvPr>
          <p:cNvSpPr txBox="1"/>
          <p:nvPr/>
        </p:nvSpPr>
        <p:spPr>
          <a:xfrm>
            <a:off x="316917" y="1072736"/>
            <a:ext cx="7125900" cy="403927"/>
          </a:xfrm>
          <a:prstGeom prst="rect">
            <a:avLst/>
          </a:prstGeom>
          <a:noFill/>
          <a:ln>
            <a:noFill/>
          </a:ln>
        </p:spPr>
        <p:txBody>
          <a:bodyPr spcFirstLastPara="1" wrap="square" lIns="91425" tIns="91425" rIns="91425" bIns="91425" anchor="t" anchorCtr="0">
            <a:spAutoFit/>
          </a:bodyPr>
          <a:lstStyle/>
          <a:p>
            <a:endParaRPr>
              <a:latin typeface="Arial" panose="020B0604020202020204" pitchFamily="34" charset="0"/>
              <a:ea typeface="Lato"/>
              <a:cs typeface="Arial" panose="020B0604020202020204" pitchFamily="34" charset="0"/>
              <a:sym typeface="Lato"/>
            </a:endParaRPr>
          </a:p>
        </p:txBody>
      </p:sp>
      <p:graphicFrame>
        <p:nvGraphicFramePr>
          <p:cNvPr id="7" name="Table 3">
            <a:extLst>
              <a:ext uri="{FF2B5EF4-FFF2-40B4-BE49-F238E27FC236}">
                <a16:creationId xmlns:a16="http://schemas.microsoft.com/office/drawing/2014/main" id="{79166A66-87EC-4AD3-8CF2-01DB034F27DA}"/>
              </a:ext>
            </a:extLst>
          </p:cNvPr>
          <p:cNvGraphicFramePr>
            <a:graphicFrameLocks noGrp="1"/>
          </p:cNvGraphicFramePr>
          <p:nvPr>
            <p:extLst>
              <p:ext uri="{D42A27DB-BD31-4B8C-83A1-F6EECF244321}">
                <p14:modId xmlns:p14="http://schemas.microsoft.com/office/powerpoint/2010/main" val="3614468704"/>
              </p:ext>
            </p:extLst>
          </p:nvPr>
        </p:nvGraphicFramePr>
        <p:xfrm>
          <a:off x="61232" y="802821"/>
          <a:ext cx="9025624" cy="3818866"/>
        </p:xfrm>
        <a:graphic>
          <a:graphicData uri="http://schemas.openxmlformats.org/drawingml/2006/table">
            <a:tbl>
              <a:tblPr firstRow="1" bandRow="1">
                <a:tableStyleId>{5C22544A-7EE6-4342-B048-85BDC9FD1C3A}</a:tableStyleId>
              </a:tblPr>
              <a:tblGrid>
                <a:gridCol w="872014">
                  <a:extLst>
                    <a:ext uri="{9D8B030D-6E8A-4147-A177-3AD203B41FA5}">
                      <a16:colId xmlns:a16="http://schemas.microsoft.com/office/drawing/2014/main" val="2985838916"/>
                    </a:ext>
                  </a:extLst>
                </a:gridCol>
                <a:gridCol w="271787">
                  <a:extLst>
                    <a:ext uri="{9D8B030D-6E8A-4147-A177-3AD203B41FA5}">
                      <a16:colId xmlns:a16="http://schemas.microsoft.com/office/drawing/2014/main" val="2475562533"/>
                    </a:ext>
                  </a:extLst>
                </a:gridCol>
                <a:gridCol w="271787">
                  <a:extLst>
                    <a:ext uri="{9D8B030D-6E8A-4147-A177-3AD203B41FA5}">
                      <a16:colId xmlns:a16="http://schemas.microsoft.com/office/drawing/2014/main" val="2517155226"/>
                    </a:ext>
                  </a:extLst>
                </a:gridCol>
                <a:gridCol w="271787">
                  <a:extLst>
                    <a:ext uri="{9D8B030D-6E8A-4147-A177-3AD203B41FA5}">
                      <a16:colId xmlns:a16="http://schemas.microsoft.com/office/drawing/2014/main" val="736266892"/>
                    </a:ext>
                  </a:extLst>
                </a:gridCol>
                <a:gridCol w="271787">
                  <a:extLst>
                    <a:ext uri="{9D8B030D-6E8A-4147-A177-3AD203B41FA5}">
                      <a16:colId xmlns:a16="http://schemas.microsoft.com/office/drawing/2014/main" val="165032967"/>
                    </a:ext>
                  </a:extLst>
                </a:gridCol>
                <a:gridCol w="271787">
                  <a:extLst>
                    <a:ext uri="{9D8B030D-6E8A-4147-A177-3AD203B41FA5}">
                      <a16:colId xmlns:a16="http://schemas.microsoft.com/office/drawing/2014/main" val="1030657847"/>
                    </a:ext>
                  </a:extLst>
                </a:gridCol>
                <a:gridCol w="271787">
                  <a:extLst>
                    <a:ext uri="{9D8B030D-6E8A-4147-A177-3AD203B41FA5}">
                      <a16:colId xmlns:a16="http://schemas.microsoft.com/office/drawing/2014/main" val="3512165542"/>
                    </a:ext>
                  </a:extLst>
                </a:gridCol>
                <a:gridCol w="271787">
                  <a:extLst>
                    <a:ext uri="{9D8B030D-6E8A-4147-A177-3AD203B41FA5}">
                      <a16:colId xmlns:a16="http://schemas.microsoft.com/office/drawing/2014/main" val="1456432199"/>
                    </a:ext>
                  </a:extLst>
                </a:gridCol>
                <a:gridCol w="271787">
                  <a:extLst>
                    <a:ext uri="{9D8B030D-6E8A-4147-A177-3AD203B41FA5}">
                      <a16:colId xmlns:a16="http://schemas.microsoft.com/office/drawing/2014/main" val="1816643098"/>
                    </a:ext>
                  </a:extLst>
                </a:gridCol>
                <a:gridCol w="271787">
                  <a:extLst>
                    <a:ext uri="{9D8B030D-6E8A-4147-A177-3AD203B41FA5}">
                      <a16:colId xmlns:a16="http://schemas.microsoft.com/office/drawing/2014/main" val="2497468605"/>
                    </a:ext>
                  </a:extLst>
                </a:gridCol>
                <a:gridCol w="271787">
                  <a:extLst>
                    <a:ext uri="{9D8B030D-6E8A-4147-A177-3AD203B41FA5}">
                      <a16:colId xmlns:a16="http://schemas.microsoft.com/office/drawing/2014/main" val="828879646"/>
                    </a:ext>
                  </a:extLst>
                </a:gridCol>
                <a:gridCol w="271787">
                  <a:extLst>
                    <a:ext uri="{9D8B030D-6E8A-4147-A177-3AD203B41FA5}">
                      <a16:colId xmlns:a16="http://schemas.microsoft.com/office/drawing/2014/main" val="380924528"/>
                    </a:ext>
                  </a:extLst>
                </a:gridCol>
                <a:gridCol w="271787">
                  <a:extLst>
                    <a:ext uri="{9D8B030D-6E8A-4147-A177-3AD203B41FA5}">
                      <a16:colId xmlns:a16="http://schemas.microsoft.com/office/drawing/2014/main" val="2347755940"/>
                    </a:ext>
                  </a:extLst>
                </a:gridCol>
                <a:gridCol w="271787">
                  <a:extLst>
                    <a:ext uri="{9D8B030D-6E8A-4147-A177-3AD203B41FA5}">
                      <a16:colId xmlns:a16="http://schemas.microsoft.com/office/drawing/2014/main" val="705364891"/>
                    </a:ext>
                  </a:extLst>
                </a:gridCol>
                <a:gridCol w="271787">
                  <a:extLst>
                    <a:ext uri="{9D8B030D-6E8A-4147-A177-3AD203B41FA5}">
                      <a16:colId xmlns:a16="http://schemas.microsoft.com/office/drawing/2014/main" val="2240439828"/>
                    </a:ext>
                  </a:extLst>
                </a:gridCol>
                <a:gridCol w="271787">
                  <a:extLst>
                    <a:ext uri="{9D8B030D-6E8A-4147-A177-3AD203B41FA5}">
                      <a16:colId xmlns:a16="http://schemas.microsoft.com/office/drawing/2014/main" val="2697412524"/>
                    </a:ext>
                  </a:extLst>
                </a:gridCol>
                <a:gridCol w="271787">
                  <a:extLst>
                    <a:ext uri="{9D8B030D-6E8A-4147-A177-3AD203B41FA5}">
                      <a16:colId xmlns:a16="http://schemas.microsoft.com/office/drawing/2014/main" val="2621216534"/>
                    </a:ext>
                  </a:extLst>
                </a:gridCol>
                <a:gridCol w="271787">
                  <a:extLst>
                    <a:ext uri="{9D8B030D-6E8A-4147-A177-3AD203B41FA5}">
                      <a16:colId xmlns:a16="http://schemas.microsoft.com/office/drawing/2014/main" val="41783188"/>
                    </a:ext>
                  </a:extLst>
                </a:gridCol>
                <a:gridCol w="271787">
                  <a:extLst>
                    <a:ext uri="{9D8B030D-6E8A-4147-A177-3AD203B41FA5}">
                      <a16:colId xmlns:a16="http://schemas.microsoft.com/office/drawing/2014/main" val="3034547657"/>
                    </a:ext>
                  </a:extLst>
                </a:gridCol>
                <a:gridCol w="271787">
                  <a:extLst>
                    <a:ext uri="{9D8B030D-6E8A-4147-A177-3AD203B41FA5}">
                      <a16:colId xmlns:a16="http://schemas.microsoft.com/office/drawing/2014/main" val="1455969218"/>
                    </a:ext>
                  </a:extLst>
                </a:gridCol>
                <a:gridCol w="271787">
                  <a:extLst>
                    <a:ext uri="{9D8B030D-6E8A-4147-A177-3AD203B41FA5}">
                      <a16:colId xmlns:a16="http://schemas.microsoft.com/office/drawing/2014/main" val="2917089423"/>
                    </a:ext>
                  </a:extLst>
                </a:gridCol>
                <a:gridCol w="271787">
                  <a:extLst>
                    <a:ext uri="{9D8B030D-6E8A-4147-A177-3AD203B41FA5}">
                      <a16:colId xmlns:a16="http://schemas.microsoft.com/office/drawing/2014/main" val="1765170284"/>
                    </a:ext>
                  </a:extLst>
                </a:gridCol>
                <a:gridCol w="271787">
                  <a:extLst>
                    <a:ext uri="{9D8B030D-6E8A-4147-A177-3AD203B41FA5}">
                      <a16:colId xmlns:a16="http://schemas.microsoft.com/office/drawing/2014/main" val="1093697748"/>
                    </a:ext>
                  </a:extLst>
                </a:gridCol>
                <a:gridCol w="271787">
                  <a:extLst>
                    <a:ext uri="{9D8B030D-6E8A-4147-A177-3AD203B41FA5}">
                      <a16:colId xmlns:a16="http://schemas.microsoft.com/office/drawing/2014/main" val="3991043918"/>
                    </a:ext>
                  </a:extLst>
                </a:gridCol>
                <a:gridCol w="271787">
                  <a:extLst>
                    <a:ext uri="{9D8B030D-6E8A-4147-A177-3AD203B41FA5}">
                      <a16:colId xmlns:a16="http://schemas.microsoft.com/office/drawing/2014/main" val="3338004265"/>
                    </a:ext>
                  </a:extLst>
                </a:gridCol>
                <a:gridCol w="271787">
                  <a:extLst>
                    <a:ext uri="{9D8B030D-6E8A-4147-A177-3AD203B41FA5}">
                      <a16:colId xmlns:a16="http://schemas.microsoft.com/office/drawing/2014/main" val="2581945469"/>
                    </a:ext>
                  </a:extLst>
                </a:gridCol>
                <a:gridCol w="271787">
                  <a:extLst>
                    <a:ext uri="{9D8B030D-6E8A-4147-A177-3AD203B41FA5}">
                      <a16:colId xmlns:a16="http://schemas.microsoft.com/office/drawing/2014/main" val="157365609"/>
                    </a:ext>
                  </a:extLst>
                </a:gridCol>
                <a:gridCol w="271787">
                  <a:extLst>
                    <a:ext uri="{9D8B030D-6E8A-4147-A177-3AD203B41FA5}">
                      <a16:colId xmlns:a16="http://schemas.microsoft.com/office/drawing/2014/main" val="2221912148"/>
                    </a:ext>
                  </a:extLst>
                </a:gridCol>
                <a:gridCol w="271787">
                  <a:extLst>
                    <a:ext uri="{9D8B030D-6E8A-4147-A177-3AD203B41FA5}">
                      <a16:colId xmlns:a16="http://schemas.microsoft.com/office/drawing/2014/main" val="1263965717"/>
                    </a:ext>
                  </a:extLst>
                </a:gridCol>
                <a:gridCol w="271787">
                  <a:extLst>
                    <a:ext uri="{9D8B030D-6E8A-4147-A177-3AD203B41FA5}">
                      <a16:colId xmlns:a16="http://schemas.microsoft.com/office/drawing/2014/main" val="4105596452"/>
                    </a:ext>
                  </a:extLst>
                </a:gridCol>
                <a:gridCol w="271787">
                  <a:extLst>
                    <a:ext uri="{9D8B030D-6E8A-4147-A177-3AD203B41FA5}">
                      <a16:colId xmlns:a16="http://schemas.microsoft.com/office/drawing/2014/main" val="4175241473"/>
                    </a:ext>
                  </a:extLst>
                </a:gridCol>
              </a:tblGrid>
              <a:tr h="288200">
                <a:tc>
                  <a:txBody>
                    <a:bodyPr/>
                    <a:lstStyle/>
                    <a:p>
                      <a:pPr lvl="0" algn="l">
                        <a:buNone/>
                      </a:pPr>
                      <a:r>
                        <a:rPr lang="en-US" sz="800"/>
                        <a:t>Integration Systems</a:t>
                      </a:r>
                    </a:p>
                  </a:txBody>
                  <a:tcPr marL="45720" marR="45720" marT="27432" marB="27432" anchor="b">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accent1"/>
                    </a:solidFill>
                  </a:tcPr>
                </a:tc>
                <a:tc>
                  <a:txBody>
                    <a:bodyPr/>
                    <a:lstStyle/>
                    <a:p>
                      <a:pPr marL="0" algn="ctr" rtl="0" eaLnBrk="1" latinLnBrk="0" hangingPunct="1"/>
                      <a:r>
                        <a:rPr lang="en-US" sz="600" b="1" kern="1200">
                          <a:solidFill>
                            <a:schemeClr val="lt1"/>
                          </a:solidFill>
                          <a:latin typeface="+mn-lt"/>
                          <a:ea typeface="+mn-ea"/>
                          <a:cs typeface="+mn-cs"/>
                        </a:rPr>
                        <a:t>Jan 12</a:t>
                      </a:r>
                    </a:p>
                  </a:txBody>
                  <a:tcPr marL="45720" marR="45720" marT="27432" marB="27432" vert="vert27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accent1"/>
                    </a:solidFill>
                  </a:tcPr>
                </a:tc>
                <a:tc>
                  <a:txBody>
                    <a:bodyPr/>
                    <a:lstStyle/>
                    <a:p>
                      <a:pPr marL="0" lvl="0" algn="ctr">
                        <a:buNone/>
                      </a:pPr>
                      <a:r>
                        <a:rPr lang="en-US" sz="600" b="1" kern="1200">
                          <a:solidFill>
                            <a:schemeClr val="lt1"/>
                          </a:solidFill>
                          <a:latin typeface="+mn-lt"/>
                          <a:ea typeface="+mn-ea"/>
                          <a:cs typeface="+mn-cs"/>
                        </a:rPr>
                        <a:t>Jan 19</a:t>
                      </a:r>
                    </a:p>
                  </a:txBody>
                  <a:tcPr marL="45720" marR="45720" marT="27432" marB="27432" vert="vert27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accent1"/>
                    </a:solidFill>
                  </a:tcPr>
                </a:tc>
                <a:tc>
                  <a:txBody>
                    <a:bodyPr/>
                    <a:lstStyle/>
                    <a:p>
                      <a:pPr marL="0" lvl="0" algn="ctr">
                        <a:buNone/>
                      </a:pPr>
                      <a:r>
                        <a:rPr lang="en-US" sz="600" b="1" kern="1200">
                          <a:solidFill>
                            <a:schemeClr val="lt1"/>
                          </a:solidFill>
                          <a:latin typeface="+mn-lt"/>
                          <a:ea typeface="+mn-ea"/>
                          <a:cs typeface="+mn-cs"/>
                        </a:rPr>
                        <a:t>Jan 26</a:t>
                      </a:r>
                    </a:p>
                  </a:txBody>
                  <a:tcPr marL="45720" marR="45720" marT="27432" marB="27432" vert="vert27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accent1"/>
                    </a:solidFill>
                  </a:tcPr>
                </a:tc>
                <a:tc>
                  <a:txBody>
                    <a:bodyPr/>
                    <a:lstStyle/>
                    <a:p>
                      <a:pPr marL="0" lvl="0" algn="ctr">
                        <a:buNone/>
                      </a:pPr>
                      <a:r>
                        <a:rPr lang="en-US" sz="600" b="1" kern="1200">
                          <a:solidFill>
                            <a:schemeClr val="lt1"/>
                          </a:solidFill>
                          <a:latin typeface="+mn-lt"/>
                          <a:ea typeface="+mn-ea"/>
                          <a:cs typeface="+mn-cs"/>
                        </a:rPr>
                        <a:t>Feb </a:t>
                      </a:r>
                    </a:p>
                    <a:p>
                      <a:pPr marL="0" lvl="0" algn="ctr">
                        <a:buNone/>
                      </a:pPr>
                      <a:r>
                        <a:rPr lang="en-US" sz="600" b="1" kern="1200">
                          <a:solidFill>
                            <a:schemeClr val="lt1"/>
                          </a:solidFill>
                          <a:latin typeface="+mn-lt"/>
                          <a:ea typeface="+mn-ea"/>
                          <a:cs typeface="+mn-cs"/>
                        </a:rPr>
                        <a:t>2</a:t>
                      </a:r>
                    </a:p>
                  </a:txBody>
                  <a:tcPr marL="45720" marR="45720" marT="27432" marB="27432" vert="vert27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accent1"/>
                    </a:solidFill>
                  </a:tcPr>
                </a:tc>
                <a:tc>
                  <a:txBody>
                    <a:bodyPr/>
                    <a:lstStyle/>
                    <a:p>
                      <a:pPr marL="0" lvl="0" algn="ctr">
                        <a:buNone/>
                      </a:pPr>
                      <a:r>
                        <a:rPr lang="en-US" sz="600" b="1" kern="1200">
                          <a:solidFill>
                            <a:schemeClr val="lt1"/>
                          </a:solidFill>
                          <a:latin typeface="+mn-lt"/>
                          <a:ea typeface="+mn-ea"/>
                          <a:cs typeface="+mn-cs"/>
                        </a:rPr>
                        <a:t>Feb </a:t>
                      </a:r>
                    </a:p>
                    <a:p>
                      <a:pPr marL="0" lvl="0" algn="ctr">
                        <a:buNone/>
                      </a:pPr>
                      <a:r>
                        <a:rPr lang="en-US" sz="600" b="1" kern="1200">
                          <a:solidFill>
                            <a:schemeClr val="lt1"/>
                          </a:solidFill>
                          <a:latin typeface="+mn-lt"/>
                          <a:ea typeface="+mn-ea"/>
                          <a:cs typeface="+mn-cs"/>
                        </a:rPr>
                        <a:t>9</a:t>
                      </a:r>
                    </a:p>
                  </a:txBody>
                  <a:tcPr marL="45720" marR="45720" marT="27432" marB="27432" vert="vert27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accent1"/>
                    </a:solidFill>
                  </a:tcPr>
                </a:tc>
                <a:tc>
                  <a:txBody>
                    <a:bodyPr/>
                    <a:lstStyle/>
                    <a:p>
                      <a:pPr marL="0" lvl="0" algn="ctr">
                        <a:buNone/>
                      </a:pPr>
                      <a:r>
                        <a:rPr lang="en-US" sz="600" b="1" kern="1200">
                          <a:solidFill>
                            <a:schemeClr val="lt1"/>
                          </a:solidFill>
                          <a:latin typeface="+mn-lt"/>
                          <a:ea typeface="+mn-ea"/>
                          <a:cs typeface="+mn-cs"/>
                        </a:rPr>
                        <a:t>Feb </a:t>
                      </a:r>
                    </a:p>
                    <a:p>
                      <a:pPr marL="0" lvl="0" algn="ctr">
                        <a:buNone/>
                      </a:pPr>
                      <a:r>
                        <a:rPr lang="en-US" sz="600" b="1" kern="1200">
                          <a:solidFill>
                            <a:schemeClr val="lt1"/>
                          </a:solidFill>
                          <a:latin typeface="+mn-lt"/>
                          <a:ea typeface="+mn-ea"/>
                          <a:cs typeface="+mn-cs"/>
                        </a:rPr>
                        <a:t>16</a:t>
                      </a:r>
                    </a:p>
                  </a:txBody>
                  <a:tcPr marL="45720" marR="45720" marT="27432" marB="27432" vert="vert27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accent1"/>
                    </a:solidFill>
                  </a:tcPr>
                </a:tc>
                <a:tc>
                  <a:txBody>
                    <a:bodyPr/>
                    <a:lstStyle/>
                    <a:p>
                      <a:pPr marL="0" algn="ctr" defTabSz="914400" rtl="0" eaLnBrk="1" latinLnBrk="0" hangingPunct="1"/>
                      <a:r>
                        <a:rPr lang="en-US" sz="600" b="1" kern="1200">
                          <a:solidFill>
                            <a:schemeClr val="lt1"/>
                          </a:solidFill>
                          <a:latin typeface="+mn-lt"/>
                          <a:ea typeface="+mn-ea"/>
                          <a:cs typeface="+mn-cs"/>
                        </a:rPr>
                        <a:t>Feb 23</a:t>
                      </a:r>
                    </a:p>
                  </a:txBody>
                  <a:tcPr marL="45720" marR="45720" marT="27432" marB="27432" vert="vert27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accent1"/>
                    </a:solidFill>
                  </a:tcPr>
                </a:tc>
                <a:tc>
                  <a:txBody>
                    <a:bodyPr/>
                    <a:lstStyle/>
                    <a:p>
                      <a:pPr marL="0" lvl="0" algn="ctr" rtl="0">
                        <a:buNone/>
                      </a:pPr>
                      <a:r>
                        <a:rPr lang="en-US" sz="600" b="1" kern="1200">
                          <a:solidFill>
                            <a:schemeClr val="lt1"/>
                          </a:solidFill>
                          <a:latin typeface="+mn-lt"/>
                          <a:ea typeface="+mn-ea"/>
                          <a:cs typeface="+mn-cs"/>
                        </a:rPr>
                        <a:t>Mar </a:t>
                      </a:r>
                      <a:endParaRPr lang="en-US" sz="1200"/>
                    </a:p>
                    <a:p>
                      <a:pPr marL="0" lvl="0" algn="ctr">
                        <a:buNone/>
                      </a:pPr>
                      <a:r>
                        <a:rPr lang="en-US" sz="600" b="1" kern="1200">
                          <a:solidFill>
                            <a:schemeClr val="lt1"/>
                          </a:solidFill>
                          <a:latin typeface="+mn-lt"/>
                          <a:ea typeface="+mn-ea"/>
                          <a:cs typeface="+mn-cs"/>
                        </a:rPr>
                        <a:t>2</a:t>
                      </a:r>
                      <a:endParaRPr lang="en-US" sz="1200"/>
                    </a:p>
                  </a:txBody>
                  <a:tcPr marL="45720" marR="45720" marT="27432" marB="27432" vert="vert27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accent1"/>
                    </a:solidFill>
                  </a:tcPr>
                </a:tc>
                <a:tc>
                  <a:txBody>
                    <a:bodyPr/>
                    <a:lstStyle/>
                    <a:p>
                      <a:pPr marL="0" algn="ctr" rtl="0" eaLnBrk="1" latinLnBrk="0" hangingPunct="1"/>
                      <a:r>
                        <a:rPr lang="en-US" sz="600" b="1" kern="1200">
                          <a:solidFill>
                            <a:schemeClr val="lt1"/>
                          </a:solidFill>
                          <a:latin typeface="+mn-lt"/>
                          <a:ea typeface="+mn-ea"/>
                          <a:cs typeface="+mn-cs"/>
                        </a:rPr>
                        <a:t>Mar </a:t>
                      </a:r>
                    </a:p>
                    <a:p>
                      <a:pPr marL="0" lvl="0" algn="ctr">
                        <a:buNone/>
                      </a:pPr>
                      <a:r>
                        <a:rPr lang="en-US" sz="600" b="1" kern="1200">
                          <a:solidFill>
                            <a:schemeClr val="lt1"/>
                          </a:solidFill>
                          <a:latin typeface="+mn-lt"/>
                          <a:ea typeface="+mn-ea"/>
                          <a:cs typeface="+mn-cs"/>
                        </a:rPr>
                        <a:t>9</a:t>
                      </a:r>
                    </a:p>
                  </a:txBody>
                  <a:tcPr marL="45720" marR="45720" marT="27432" marB="27432" vert="vert27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accent1"/>
                    </a:solidFill>
                  </a:tcPr>
                </a:tc>
                <a:tc>
                  <a:txBody>
                    <a:bodyPr/>
                    <a:lstStyle/>
                    <a:p>
                      <a:pPr marL="0" lvl="0" algn="ctr">
                        <a:buNone/>
                      </a:pPr>
                      <a:r>
                        <a:rPr lang="en-US" sz="600" b="1" kern="1200">
                          <a:solidFill>
                            <a:schemeClr val="lt1"/>
                          </a:solidFill>
                          <a:latin typeface="+mn-lt"/>
                          <a:ea typeface="+mn-ea"/>
                          <a:cs typeface="+mn-cs"/>
                        </a:rPr>
                        <a:t>Mar </a:t>
                      </a:r>
                      <a:endParaRPr lang="en-US" sz="1200"/>
                    </a:p>
                    <a:p>
                      <a:pPr marL="0" lvl="0" algn="ctr" defTabSz="914400">
                        <a:buNone/>
                      </a:pPr>
                      <a:r>
                        <a:rPr lang="en-US" sz="600" b="1" kern="1200">
                          <a:solidFill>
                            <a:schemeClr val="lt1"/>
                          </a:solidFill>
                          <a:latin typeface="+mn-lt"/>
                          <a:ea typeface="+mn-ea"/>
                          <a:cs typeface="+mn-cs"/>
                        </a:rPr>
                        <a:t>16</a:t>
                      </a:r>
                    </a:p>
                  </a:txBody>
                  <a:tcPr marL="45720" marR="45720" marT="27432" marB="27432" vert="vert27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accent1"/>
                    </a:solidFill>
                  </a:tcPr>
                </a:tc>
                <a:tc>
                  <a:txBody>
                    <a:bodyPr/>
                    <a:lstStyle/>
                    <a:p>
                      <a:pPr marL="0" lvl="0" algn="ctr">
                        <a:buNone/>
                      </a:pPr>
                      <a:r>
                        <a:rPr lang="en-US" sz="600" b="1" i="0" u="none" strike="noStrike" kern="1200" noProof="0">
                          <a:solidFill>
                            <a:schemeClr val="lt1"/>
                          </a:solidFill>
                          <a:latin typeface="Arial"/>
                        </a:rPr>
                        <a:t>Mar </a:t>
                      </a:r>
                      <a:endParaRPr lang="en-US" sz="600" b="1" i="0" u="none" strike="noStrike" kern="1200" noProof="0"/>
                    </a:p>
                    <a:p>
                      <a:pPr marL="0" lvl="0" algn="ctr" defTabSz="914400">
                        <a:buNone/>
                      </a:pPr>
                      <a:r>
                        <a:rPr lang="en-US" sz="600" b="1" i="0" u="none" strike="noStrike" kern="1200" noProof="0">
                          <a:solidFill>
                            <a:schemeClr val="lt1"/>
                          </a:solidFill>
                          <a:latin typeface="Arial"/>
                        </a:rPr>
                        <a:t>23</a:t>
                      </a:r>
                    </a:p>
                  </a:txBody>
                  <a:tcPr marL="45720" marR="45720" marT="27432" marB="27432" vert="vert27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accent1"/>
                    </a:solidFill>
                  </a:tcPr>
                </a:tc>
                <a:tc>
                  <a:txBody>
                    <a:bodyPr/>
                    <a:lstStyle/>
                    <a:p>
                      <a:pPr marL="0" algn="ctr" rtl="0" eaLnBrk="1" latinLnBrk="0" hangingPunct="1"/>
                      <a:r>
                        <a:rPr lang="en-US" sz="600" b="1" kern="1200">
                          <a:solidFill>
                            <a:schemeClr val="lt1"/>
                          </a:solidFill>
                          <a:latin typeface="+mn-lt"/>
                          <a:ea typeface="+mn-ea"/>
                          <a:cs typeface="+mn-cs"/>
                        </a:rPr>
                        <a:t>Mar </a:t>
                      </a:r>
                    </a:p>
                    <a:p>
                      <a:pPr marL="0" lvl="0" algn="ctr">
                        <a:buNone/>
                      </a:pPr>
                      <a:r>
                        <a:rPr lang="en-US" sz="600" b="1" kern="1200">
                          <a:solidFill>
                            <a:schemeClr val="lt1"/>
                          </a:solidFill>
                          <a:latin typeface="+mn-lt"/>
                          <a:ea typeface="+mn-ea"/>
                          <a:cs typeface="+mn-cs"/>
                        </a:rPr>
                        <a:t>30</a:t>
                      </a:r>
                    </a:p>
                  </a:txBody>
                  <a:tcPr marL="45720" marR="45720" marT="27432" marB="27432" vert="vert27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accent1"/>
                    </a:solidFill>
                  </a:tcPr>
                </a:tc>
                <a:tc>
                  <a:txBody>
                    <a:bodyPr/>
                    <a:lstStyle/>
                    <a:p>
                      <a:pPr marL="0" algn="ctr" rtl="0" eaLnBrk="1" latinLnBrk="0" hangingPunct="1"/>
                      <a:r>
                        <a:rPr lang="en-US" sz="600" b="1" kern="1200">
                          <a:solidFill>
                            <a:schemeClr val="lt1"/>
                          </a:solidFill>
                          <a:latin typeface="+mn-lt"/>
                          <a:ea typeface="+mn-ea"/>
                          <a:cs typeface="+mn-cs"/>
                        </a:rPr>
                        <a:t>Apr </a:t>
                      </a:r>
                    </a:p>
                    <a:p>
                      <a:pPr marL="0" lvl="0" algn="ctr" defTabSz="914400">
                        <a:buNone/>
                      </a:pPr>
                      <a:r>
                        <a:rPr lang="en-US" sz="600" b="1" kern="1200">
                          <a:solidFill>
                            <a:schemeClr val="lt1"/>
                          </a:solidFill>
                          <a:latin typeface="+mn-lt"/>
                          <a:ea typeface="+mn-ea"/>
                          <a:cs typeface="+mn-cs"/>
                        </a:rPr>
                        <a:t>6</a:t>
                      </a:r>
                    </a:p>
                  </a:txBody>
                  <a:tcPr marL="45720" marR="45720" marT="27432" marB="27432" vert="vert27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accent1"/>
                    </a:solidFill>
                  </a:tcPr>
                </a:tc>
                <a:tc>
                  <a:txBody>
                    <a:bodyPr/>
                    <a:lstStyle/>
                    <a:p>
                      <a:pPr marL="0" algn="ctr" rtl="0" eaLnBrk="1" latinLnBrk="0" hangingPunct="1"/>
                      <a:r>
                        <a:rPr lang="en-US" sz="600" b="1" kern="1200">
                          <a:solidFill>
                            <a:schemeClr val="lt1"/>
                          </a:solidFill>
                          <a:latin typeface="+mn-lt"/>
                          <a:ea typeface="+mn-ea"/>
                          <a:cs typeface="+mn-cs"/>
                        </a:rPr>
                        <a:t>Apr 13</a:t>
                      </a:r>
                    </a:p>
                  </a:txBody>
                  <a:tcPr marL="45720" marR="45720" marT="27432" marB="27432" vert="vert27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accent1"/>
                    </a:solidFill>
                  </a:tcPr>
                </a:tc>
                <a:tc>
                  <a:txBody>
                    <a:bodyPr/>
                    <a:lstStyle/>
                    <a:p>
                      <a:pPr marL="0" algn="ctr" defTabSz="914400" rtl="0" eaLnBrk="1" latinLnBrk="0" hangingPunct="1"/>
                      <a:r>
                        <a:rPr lang="en-US" sz="600" b="1" kern="1200">
                          <a:solidFill>
                            <a:schemeClr val="lt1"/>
                          </a:solidFill>
                          <a:latin typeface="+mn-lt"/>
                          <a:ea typeface="+mn-ea"/>
                          <a:cs typeface="+mn-cs"/>
                        </a:rPr>
                        <a:t>Apr</a:t>
                      </a:r>
                    </a:p>
                    <a:p>
                      <a:pPr marL="0" lvl="0" algn="ctr">
                        <a:buNone/>
                      </a:pPr>
                      <a:r>
                        <a:rPr lang="en-US" sz="600" b="1" kern="1200">
                          <a:solidFill>
                            <a:schemeClr val="lt1"/>
                          </a:solidFill>
                          <a:latin typeface="+mn-lt"/>
                          <a:ea typeface="+mn-ea"/>
                          <a:cs typeface="+mn-cs"/>
                        </a:rPr>
                        <a:t>20</a:t>
                      </a:r>
                    </a:p>
                  </a:txBody>
                  <a:tcPr marL="45720" marR="45720" marT="27432" marB="27432" vert="vert27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accent1"/>
                    </a:solidFill>
                  </a:tcPr>
                </a:tc>
                <a:tc>
                  <a:txBody>
                    <a:bodyPr/>
                    <a:lstStyle/>
                    <a:p>
                      <a:pPr marL="0" algn="ctr" defTabSz="914400" rtl="0" eaLnBrk="1" latinLnBrk="0" hangingPunct="1"/>
                      <a:r>
                        <a:rPr lang="en-US" sz="600" b="1" kern="1200">
                          <a:solidFill>
                            <a:schemeClr val="lt1"/>
                          </a:solidFill>
                          <a:latin typeface="+mn-lt"/>
                          <a:ea typeface="+mn-ea"/>
                          <a:cs typeface="+mn-cs"/>
                        </a:rPr>
                        <a:t>Apr</a:t>
                      </a:r>
                    </a:p>
                    <a:p>
                      <a:pPr marL="0" lvl="0" algn="ctr">
                        <a:buNone/>
                      </a:pPr>
                      <a:r>
                        <a:rPr lang="en-US" sz="600" b="1" kern="1200">
                          <a:solidFill>
                            <a:schemeClr val="lt1"/>
                          </a:solidFill>
                          <a:latin typeface="+mn-lt"/>
                          <a:ea typeface="+mn-ea"/>
                          <a:cs typeface="+mn-cs"/>
                        </a:rPr>
                        <a:t>27</a:t>
                      </a:r>
                    </a:p>
                  </a:txBody>
                  <a:tcPr marL="45720" marR="45720" marT="27432" marB="27432" vert="vert27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accent1"/>
                    </a:solidFill>
                  </a:tcPr>
                </a:tc>
                <a:tc>
                  <a:txBody>
                    <a:bodyPr/>
                    <a:lstStyle/>
                    <a:p>
                      <a:pPr marL="0" algn="ctr" rtl="0" eaLnBrk="1" latinLnBrk="0" hangingPunct="1"/>
                      <a:r>
                        <a:rPr lang="en-US" sz="600" b="1" kern="1200">
                          <a:solidFill>
                            <a:schemeClr val="lt1"/>
                          </a:solidFill>
                          <a:latin typeface="+mn-lt"/>
                          <a:ea typeface="+mn-ea"/>
                          <a:cs typeface="+mn-cs"/>
                        </a:rPr>
                        <a:t>May</a:t>
                      </a:r>
                    </a:p>
                    <a:p>
                      <a:pPr marL="0" lvl="0" algn="ctr" defTabSz="914400">
                        <a:buNone/>
                      </a:pPr>
                      <a:r>
                        <a:rPr lang="en-US" sz="600" b="1" kern="1200">
                          <a:solidFill>
                            <a:schemeClr val="lt1"/>
                          </a:solidFill>
                          <a:latin typeface="+mn-lt"/>
                          <a:ea typeface="+mn-ea"/>
                          <a:cs typeface="+mn-cs"/>
                        </a:rPr>
                        <a:t>4</a:t>
                      </a:r>
                    </a:p>
                  </a:txBody>
                  <a:tcPr marL="45720" marR="45720" marT="27432" marB="27432" vert="vert27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accent1"/>
                    </a:solidFill>
                  </a:tcPr>
                </a:tc>
                <a:tc>
                  <a:txBody>
                    <a:bodyPr/>
                    <a:lstStyle/>
                    <a:p>
                      <a:pPr marL="0" algn="ctr" defTabSz="914400" rtl="0" eaLnBrk="1" latinLnBrk="0" hangingPunct="1"/>
                      <a:r>
                        <a:rPr lang="en-US" sz="600" b="1" kern="1200">
                          <a:solidFill>
                            <a:schemeClr val="lt1"/>
                          </a:solidFill>
                          <a:latin typeface="+mn-lt"/>
                          <a:ea typeface="+mn-ea"/>
                          <a:cs typeface="+mn-cs"/>
                        </a:rPr>
                        <a:t>May</a:t>
                      </a:r>
                    </a:p>
                    <a:p>
                      <a:pPr marL="0" lvl="0" algn="ctr">
                        <a:buNone/>
                      </a:pPr>
                      <a:r>
                        <a:rPr lang="en-US" sz="600" b="1" kern="1200">
                          <a:solidFill>
                            <a:schemeClr val="lt1"/>
                          </a:solidFill>
                          <a:latin typeface="+mn-lt"/>
                          <a:ea typeface="+mn-ea"/>
                          <a:cs typeface="+mn-cs"/>
                        </a:rPr>
                        <a:t>11</a:t>
                      </a:r>
                    </a:p>
                  </a:txBody>
                  <a:tcPr marL="45720" marR="45720" marT="27432" marB="27432" vert="vert27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accent1"/>
                    </a:solidFill>
                  </a:tcPr>
                </a:tc>
                <a:tc>
                  <a:txBody>
                    <a:bodyPr/>
                    <a:lstStyle/>
                    <a:p>
                      <a:pPr marL="0" algn="ctr" rtl="0" eaLnBrk="1" latinLnBrk="0" hangingPunct="1"/>
                      <a:r>
                        <a:rPr lang="en-US" sz="600" b="1" kern="1200">
                          <a:solidFill>
                            <a:schemeClr val="lt1"/>
                          </a:solidFill>
                          <a:latin typeface="+mn-lt"/>
                          <a:ea typeface="+mn-ea"/>
                          <a:cs typeface="+mn-cs"/>
                        </a:rPr>
                        <a:t>May</a:t>
                      </a:r>
                    </a:p>
                    <a:p>
                      <a:pPr marL="0" lvl="0" algn="ctr" defTabSz="914400">
                        <a:buNone/>
                      </a:pPr>
                      <a:r>
                        <a:rPr lang="en-US" sz="600" b="1" kern="1200">
                          <a:solidFill>
                            <a:schemeClr val="lt1"/>
                          </a:solidFill>
                          <a:latin typeface="+mn-lt"/>
                          <a:ea typeface="+mn-ea"/>
                          <a:cs typeface="+mn-cs"/>
                        </a:rPr>
                        <a:t>18</a:t>
                      </a:r>
                    </a:p>
                  </a:txBody>
                  <a:tcPr marL="45720" marR="45720" marT="27432" marB="27432" vert="vert27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accent1"/>
                    </a:solidFill>
                  </a:tcPr>
                </a:tc>
                <a:tc>
                  <a:txBody>
                    <a:bodyPr/>
                    <a:lstStyle/>
                    <a:p>
                      <a:pPr marL="0" algn="ctr" defTabSz="914400" rtl="0" eaLnBrk="1" latinLnBrk="0" hangingPunct="1"/>
                      <a:r>
                        <a:rPr lang="en-US" sz="600" b="1" kern="1200">
                          <a:solidFill>
                            <a:schemeClr val="lt1"/>
                          </a:solidFill>
                          <a:latin typeface="+mn-lt"/>
                          <a:ea typeface="+mn-ea"/>
                          <a:cs typeface="+mn-cs"/>
                        </a:rPr>
                        <a:t>May</a:t>
                      </a:r>
                    </a:p>
                    <a:p>
                      <a:pPr marL="0" lvl="0" algn="ctr">
                        <a:buNone/>
                      </a:pPr>
                      <a:r>
                        <a:rPr lang="en-US" sz="600" b="1" kern="1200">
                          <a:solidFill>
                            <a:schemeClr val="lt1"/>
                          </a:solidFill>
                          <a:latin typeface="+mn-lt"/>
                          <a:ea typeface="+mn-ea"/>
                          <a:cs typeface="+mn-cs"/>
                        </a:rPr>
                        <a:t>25</a:t>
                      </a:r>
                    </a:p>
                  </a:txBody>
                  <a:tcPr marL="45720" marR="45720" marT="27432" marB="27432" vert="vert27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accent1"/>
                    </a:solidFill>
                  </a:tcPr>
                </a:tc>
                <a:tc>
                  <a:txBody>
                    <a:bodyPr/>
                    <a:lstStyle/>
                    <a:p>
                      <a:pPr marL="0" marR="0" lvl="0" algn="ctr" defTabSz="914400" rtl="0" eaLnBrk="1" latinLnBrk="0" hangingPunct="1">
                        <a:lnSpc>
                          <a:spcPct val="100000"/>
                        </a:lnSpc>
                        <a:spcBef>
                          <a:spcPts val="0"/>
                        </a:spcBef>
                        <a:spcAft>
                          <a:spcPts val="0"/>
                        </a:spcAft>
                        <a:buClr>
                          <a:srgbClr val="000000"/>
                        </a:buClr>
                        <a:buFont typeface="Arial"/>
                        <a:buNone/>
                      </a:pPr>
                      <a:r>
                        <a:rPr lang="en-US" sz="600" b="1" i="0" u="none" strike="noStrike" kern="1200" cap="none">
                          <a:solidFill>
                            <a:schemeClr val="lt1"/>
                          </a:solidFill>
                          <a:latin typeface="+mn-lt"/>
                          <a:ea typeface="+mn-ea"/>
                          <a:cs typeface="+mn-cs"/>
                          <a:sym typeface="Arial"/>
                        </a:rPr>
                        <a:t>Jun 1</a:t>
                      </a:r>
                    </a:p>
                  </a:txBody>
                  <a:tcPr marL="45719" marR="45719" marT="27432" marB="27432" anchor="ctr">
                    <a:lnL w="12700">
                      <a:solidFill>
                        <a:schemeClr val="bg1">
                          <a:lumMod val="95000"/>
                        </a:schemeClr>
                      </a:solidFill>
                    </a:lnL>
                    <a:lnR w="12700">
                      <a:solidFill>
                        <a:schemeClr val="bg1">
                          <a:lumMod val="95000"/>
                        </a:schemeClr>
                      </a:solidFill>
                    </a:lnR>
                    <a:lnT w="0">
                      <a:noFill/>
                    </a:lnT>
                    <a:lnB w="9524">
                      <a:solidFill>
                        <a:schemeClr val="bg1">
                          <a:lumMod val="85000"/>
                        </a:schemeClr>
                      </a:solidFill>
                    </a:lnB>
                    <a:solidFill>
                      <a:schemeClr val="accent1"/>
                    </a:solidFill>
                  </a:tcPr>
                </a:tc>
                <a:tc>
                  <a:txBody>
                    <a:bodyPr/>
                    <a:lstStyle/>
                    <a:p>
                      <a:pPr marL="0" marR="0" lvl="0" algn="ctr" defTabSz="914400" rtl="0" eaLnBrk="1" latinLnBrk="0" hangingPunct="1">
                        <a:lnSpc>
                          <a:spcPct val="100000"/>
                        </a:lnSpc>
                        <a:spcBef>
                          <a:spcPts val="0"/>
                        </a:spcBef>
                        <a:spcAft>
                          <a:spcPts val="0"/>
                        </a:spcAft>
                        <a:buClr>
                          <a:srgbClr val="000000"/>
                        </a:buClr>
                        <a:buFont typeface="Arial"/>
                        <a:buNone/>
                      </a:pPr>
                      <a:r>
                        <a:rPr lang="en-US" sz="600" b="1" i="0" u="none" strike="noStrike" kern="1200" cap="none">
                          <a:solidFill>
                            <a:schemeClr val="lt1"/>
                          </a:solidFill>
                          <a:latin typeface="+mn-lt"/>
                          <a:ea typeface="+mn-ea"/>
                          <a:cs typeface="+mn-cs"/>
                          <a:sym typeface="Arial"/>
                        </a:rPr>
                        <a:t>Jun</a:t>
                      </a:r>
                    </a:p>
                    <a:p>
                      <a:pPr marL="0" marR="0" lvl="0" algn="ctr" defTabSz="914400" rtl="0" eaLnBrk="1" latinLnBrk="0" hangingPunct="1">
                        <a:lnSpc>
                          <a:spcPct val="100000"/>
                        </a:lnSpc>
                        <a:spcBef>
                          <a:spcPts val="0"/>
                        </a:spcBef>
                        <a:spcAft>
                          <a:spcPts val="0"/>
                        </a:spcAft>
                        <a:buClr>
                          <a:srgbClr val="000000"/>
                        </a:buClr>
                        <a:buFont typeface="Arial"/>
                        <a:buNone/>
                      </a:pPr>
                      <a:r>
                        <a:rPr lang="en-US" sz="600" b="1" i="0" u="none" strike="noStrike" kern="1200" cap="none">
                          <a:solidFill>
                            <a:schemeClr val="lt1"/>
                          </a:solidFill>
                          <a:latin typeface="+mn-lt"/>
                          <a:ea typeface="+mn-ea"/>
                          <a:cs typeface="+mn-cs"/>
                          <a:sym typeface="Arial"/>
                        </a:rPr>
                        <a:t>8</a:t>
                      </a:r>
                    </a:p>
                  </a:txBody>
                  <a:tcPr marL="45719" marR="45719" marT="27432" marB="27432" anchor="ctr">
                    <a:lnL w="12700">
                      <a:solidFill>
                        <a:schemeClr val="bg1">
                          <a:lumMod val="95000"/>
                        </a:schemeClr>
                      </a:solidFill>
                    </a:lnL>
                    <a:lnR w="12700">
                      <a:solidFill>
                        <a:schemeClr val="bg1">
                          <a:lumMod val="95000"/>
                        </a:schemeClr>
                      </a:solidFill>
                    </a:lnR>
                    <a:lnT w="0">
                      <a:noFill/>
                    </a:lnT>
                    <a:lnB w="9524">
                      <a:solidFill>
                        <a:schemeClr val="bg1">
                          <a:lumMod val="85000"/>
                        </a:schemeClr>
                      </a:solidFill>
                    </a:lnB>
                    <a:solidFill>
                      <a:schemeClr val="accent1"/>
                    </a:solidFill>
                  </a:tcPr>
                </a:tc>
                <a:tc>
                  <a:txBody>
                    <a:bodyPr/>
                    <a:lstStyle/>
                    <a:p>
                      <a:pPr marL="0" marR="0" lvl="0" algn="ctr" defTabSz="914400" rtl="0" eaLnBrk="1" latinLnBrk="0" hangingPunct="1">
                        <a:lnSpc>
                          <a:spcPct val="100000"/>
                        </a:lnSpc>
                        <a:spcBef>
                          <a:spcPts val="0"/>
                        </a:spcBef>
                        <a:spcAft>
                          <a:spcPts val="0"/>
                        </a:spcAft>
                        <a:buClr>
                          <a:srgbClr val="000000"/>
                        </a:buClr>
                        <a:buFont typeface="Arial"/>
                        <a:buNone/>
                      </a:pPr>
                      <a:r>
                        <a:rPr lang="en-US" sz="600" b="1" i="0" u="none" strike="noStrike" kern="1200" cap="none">
                          <a:solidFill>
                            <a:schemeClr val="lt1"/>
                          </a:solidFill>
                          <a:latin typeface="+mn-lt"/>
                          <a:ea typeface="+mn-ea"/>
                          <a:cs typeface="+mn-cs"/>
                          <a:sym typeface="Arial"/>
                        </a:rPr>
                        <a:t>Jun 15</a:t>
                      </a:r>
                    </a:p>
                  </a:txBody>
                  <a:tcPr marL="45719" marR="45719" marT="27432" marB="27432" anchor="ctr">
                    <a:lnL w="12700">
                      <a:solidFill>
                        <a:schemeClr val="bg1">
                          <a:lumMod val="95000"/>
                        </a:schemeClr>
                      </a:solidFill>
                    </a:lnL>
                    <a:lnR w="12700">
                      <a:solidFill>
                        <a:schemeClr val="bg1">
                          <a:lumMod val="95000"/>
                        </a:schemeClr>
                      </a:solidFill>
                    </a:lnR>
                    <a:lnT w="0">
                      <a:noFill/>
                    </a:lnT>
                    <a:lnB w="9524">
                      <a:solidFill>
                        <a:schemeClr val="bg1">
                          <a:lumMod val="85000"/>
                        </a:schemeClr>
                      </a:solidFill>
                    </a:lnB>
                    <a:solidFill>
                      <a:schemeClr val="accent1"/>
                    </a:solidFill>
                  </a:tcPr>
                </a:tc>
                <a:tc>
                  <a:txBody>
                    <a:bodyPr/>
                    <a:lstStyle/>
                    <a:p>
                      <a:pPr marL="0" marR="0" lvl="0" algn="ctr" defTabSz="914400" rtl="0" eaLnBrk="1" latinLnBrk="0" hangingPunct="1">
                        <a:lnSpc>
                          <a:spcPct val="100000"/>
                        </a:lnSpc>
                        <a:spcBef>
                          <a:spcPts val="0"/>
                        </a:spcBef>
                        <a:spcAft>
                          <a:spcPts val="0"/>
                        </a:spcAft>
                        <a:buClr>
                          <a:srgbClr val="000000"/>
                        </a:buClr>
                        <a:buFont typeface="Arial"/>
                        <a:buNone/>
                      </a:pPr>
                      <a:r>
                        <a:rPr lang="en-US" sz="600" b="1" i="0" u="none" strike="noStrike" kern="1200" cap="none">
                          <a:solidFill>
                            <a:schemeClr val="lt1"/>
                          </a:solidFill>
                          <a:latin typeface="+mn-lt"/>
                          <a:ea typeface="+mn-ea"/>
                          <a:cs typeface="+mn-cs"/>
                          <a:sym typeface="Arial"/>
                        </a:rPr>
                        <a:t>Jun</a:t>
                      </a:r>
                    </a:p>
                    <a:p>
                      <a:pPr marL="0" marR="0" lvl="0" algn="ctr" defTabSz="914400" rtl="0" eaLnBrk="1" latinLnBrk="0" hangingPunct="1">
                        <a:lnSpc>
                          <a:spcPct val="100000"/>
                        </a:lnSpc>
                        <a:spcBef>
                          <a:spcPts val="0"/>
                        </a:spcBef>
                        <a:spcAft>
                          <a:spcPts val="0"/>
                        </a:spcAft>
                        <a:buClr>
                          <a:srgbClr val="000000"/>
                        </a:buClr>
                        <a:buFont typeface="Arial"/>
                        <a:buNone/>
                      </a:pPr>
                      <a:r>
                        <a:rPr lang="en-US" sz="600" b="1" i="0" u="none" strike="noStrike" kern="1200" cap="none">
                          <a:solidFill>
                            <a:schemeClr val="lt1"/>
                          </a:solidFill>
                          <a:latin typeface="+mn-lt"/>
                          <a:ea typeface="+mn-ea"/>
                          <a:cs typeface="+mn-cs"/>
                          <a:sym typeface="Arial"/>
                        </a:rPr>
                        <a:t>22</a:t>
                      </a:r>
                    </a:p>
                  </a:txBody>
                  <a:tcPr marL="45719" marR="45719" marT="27432" marB="27432" anchor="ctr">
                    <a:lnL w="12700">
                      <a:solidFill>
                        <a:schemeClr val="bg1">
                          <a:lumMod val="95000"/>
                        </a:schemeClr>
                      </a:solidFill>
                    </a:lnL>
                    <a:lnR w="12700">
                      <a:solidFill>
                        <a:schemeClr val="bg1">
                          <a:lumMod val="95000"/>
                        </a:schemeClr>
                      </a:solidFill>
                    </a:lnR>
                    <a:lnT w="0">
                      <a:noFill/>
                    </a:lnT>
                    <a:lnB w="9524">
                      <a:solidFill>
                        <a:schemeClr val="bg1">
                          <a:lumMod val="85000"/>
                        </a:schemeClr>
                      </a:solidFill>
                    </a:lnB>
                    <a:solidFill>
                      <a:schemeClr val="accent1"/>
                    </a:solidFill>
                  </a:tcPr>
                </a:tc>
                <a:tc>
                  <a:txBody>
                    <a:bodyPr/>
                    <a:lstStyle/>
                    <a:p>
                      <a:pPr marL="0" marR="0" lvl="0" algn="ctr" defTabSz="914400" rtl="0" eaLnBrk="1" latinLnBrk="0" hangingPunct="1">
                        <a:lnSpc>
                          <a:spcPct val="100000"/>
                        </a:lnSpc>
                        <a:spcBef>
                          <a:spcPts val="0"/>
                        </a:spcBef>
                        <a:spcAft>
                          <a:spcPts val="0"/>
                        </a:spcAft>
                        <a:buClr>
                          <a:srgbClr val="000000"/>
                        </a:buClr>
                        <a:buFont typeface="Arial"/>
                        <a:buNone/>
                      </a:pPr>
                      <a:r>
                        <a:rPr lang="en-US" sz="600" b="1" i="0" u="none" strike="noStrike" kern="1200" cap="none">
                          <a:solidFill>
                            <a:schemeClr val="lt1"/>
                          </a:solidFill>
                          <a:latin typeface="+mn-lt"/>
                          <a:ea typeface="+mn-ea"/>
                          <a:cs typeface="+mn-cs"/>
                          <a:sym typeface="Arial"/>
                        </a:rPr>
                        <a:t>Jun 29</a:t>
                      </a:r>
                    </a:p>
                  </a:txBody>
                  <a:tcPr marL="45719" marR="45719" marT="27432" marB="27432" anchor="ctr">
                    <a:lnL w="12700">
                      <a:solidFill>
                        <a:schemeClr val="bg1">
                          <a:lumMod val="95000"/>
                        </a:schemeClr>
                      </a:solidFill>
                    </a:lnL>
                    <a:lnR w="12700" cap="flat" cmpd="sng" algn="ctr">
                      <a:solidFill>
                        <a:schemeClr val="bg1">
                          <a:lumMod val="95000"/>
                        </a:schemeClr>
                      </a:solidFill>
                      <a:prstDash val="solid"/>
                      <a:round/>
                      <a:headEnd type="none" w="med" len="med"/>
                      <a:tailEnd type="none" w="med" len="med"/>
                    </a:lnR>
                    <a:lnT w="0">
                      <a:noFill/>
                    </a:lnT>
                    <a:lnB w="9524">
                      <a:solidFill>
                        <a:schemeClr val="bg1">
                          <a:lumMod val="85000"/>
                        </a:schemeClr>
                      </a:solidFill>
                    </a:lnB>
                    <a:solidFill>
                      <a:schemeClr val="accent1"/>
                    </a:solidFill>
                  </a:tcPr>
                </a:tc>
                <a:tc>
                  <a:txBody>
                    <a:bodyPr/>
                    <a:lstStyle/>
                    <a:p>
                      <a:pPr marL="0" marR="0" lvl="0" algn="ctr" rtl="0" eaLnBrk="1" latinLnBrk="0" hangingPunct="1">
                        <a:lnSpc>
                          <a:spcPct val="100000"/>
                        </a:lnSpc>
                        <a:spcBef>
                          <a:spcPts val="0"/>
                        </a:spcBef>
                        <a:spcAft>
                          <a:spcPts val="0"/>
                        </a:spcAft>
                        <a:buClr>
                          <a:srgbClr val="000000"/>
                        </a:buClr>
                        <a:buFont typeface="Arial"/>
                        <a:buNone/>
                      </a:pPr>
                      <a:r>
                        <a:rPr lang="en-US" sz="600" b="1" i="0" u="none" strike="noStrike" kern="1200" cap="none">
                          <a:solidFill>
                            <a:schemeClr val="lt1"/>
                          </a:solidFill>
                          <a:latin typeface="+mn-lt"/>
                          <a:ea typeface="+mn-ea"/>
                          <a:cs typeface="+mn-cs"/>
                          <a:sym typeface="Arial"/>
                        </a:rPr>
                        <a:t>Jul</a:t>
                      </a:r>
                      <a:r>
                        <a:rPr lang="en-US" sz="600" b="1" i="0" u="none" strike="noStrike" kern="1200" cap="none">
                          <a:solidFill>
                            <a:schemeClr val="lt1"/>
                          </a:solidFill>
                          <a:latin typeface="+mn-lt"/>
                          <a:ea typeface="+mn-ea"/>
                          <a:cs typeface="+mn-cs"/>
                        </a:rPr>
                        <a:t> </a:t>
                      </a:r>
                      <a:endParaRPr lang="en-US" sz="600" b="1" i="0" u="none" strike="noStrike" kern="1200" cap="none">
                        <a:solidFill>
                          <a:schemeClr val="lt1"/>
                        </a:solidFill>
                        <a:latin typeface="+mn-lt"/>
                        <a:ea typeface="+mn-ea"/>
                        <a:cs typeface="+mn-cs"/>
                        <a:sym typeface="Arial"/>
                      </a:endParaRPr>
                    </a:p>
                    <a:p>
                      <a:pPr marL="0" marR="0" lvl="0" algn="ctr" defTabSz="914400" rtl="0" eaLnBrk="1" latinLnBrk="0" hangingPunct="1">
                        <a:lnSpc>
                          <a:spcPct val="100000"/>
                        </a:lnSpc>
                        <a:spcBef>
                          <a:spcPts val="0"/>
                        </a:spcBef>
                        <a:spcAft>
                          <a:spcPts val="0"/>
                        </a:spcAft>
                        <a:buClr>
                          <a:srgbClr val="000000"/>
                        </a:buClr>
                        <a:buFont typeface="Arial"/>
                        <a:buNone/>
                      </a:pPr>
                      <a:r>
                        <a:rPr lang="en-US" sz="600" b="1" i="0" u="none" strike="noStrike" kern="1200" cap="none">
                          <a:solidFill>
                            <a:schemeClr val="lt1"/>
                          </a:solidFill>
                          <a:latin typeface="+mn-lt"/>
                          <a:ea typeface="+mn-ea"/>
                          <a:cs typeface="+mn-cs"/>
                          <a:sym typeface="Arial"/>
                        </a:rPr>
                        <a:t>6</a:t>
                      </a:r>
                    </a:p>
                  </a:txBody>
                  <a:tcPr marL="45719" marR="45719" marT="27432" marB="27432" anchor="ctr">
                    <a:lnL w="12700">
                      <a:solidFill>
                        <a:schemeClr val="bg1">
                          <a:lumMod val="95000"/>
                        </a:schemeClr>
                      </a:solidFill>
                    </a:lnL>
                    <a:lnR w="12700">
                      <a:solidFill>
                        <a:schemeClr val="bg1">
                          <a:lumMod val="95000"/>
                        </a:schemeClr>
                      </a:solidFill>
                    </a:lnR>
                    <a:lnT w="0">
                      <a:noFill/>
                    </a:lnT>
                    <a:lnB w="9524">
                      <a:solidFill>
                        <a:schemeClr val="bg1">
                          <a:lumMod val="85000"/>
                        </a:schemeClr>
                      </a:solidFill>
                    </a:lnB>
                    <a:solidFill>
                      <a:schemeClr val="accent1"/>
                    </a:solidFill>
                  </a:tcPr>
                </a:tc>
                <a:tc>
                  <a:txBody>
                    <a:bodyPr/>
                    <a:lstStyle/>
                    <a:p>
                      <a:pPr marL="0" marR="0" lvl="0" algn="ctr" defTabSz="914400" rtl="0" eaLnBrk="1" latinLnBrk="0" hangingPunct="1">
                        <a:lnSpc>
                          <a:spcPct val="100000"/>
                        </a:lnSpc>
                        <a:spcBef>
                          <a:spcPts val="0"/>
                        </a:spcBef>
                        <a:spcAft>
                          <a:spcPts val="0"/>
                        </a:spcAft>
                        <a:buClr>
                          <a:srgbClr val="000000"/>
                        </a:buClr>
                        <a:buFont typeface="Arial"/>
                        <a:buNone/>
                      </a:pPr>
                      <a:r>
                        <a:rPr lang="en-US" sz="600" b="1" i="0" u="none" strike="noStrike" kern="1200" cap="none">
                          <a:solidFill>
                            <a:schemeClr val="lt1"/>
                          </a:solidFill>
                          <a:latin typeface="+mn-lt"/>
                          <a:ea typeface="+mn-ea"/>
                          <a:cs typeface="+mn-cs"/>
                          <a:sym typeface="Arial"/>
                        </a:rPr>
                        <a:t>Jul</a:t>
                      </a:r>
                    </a:p>
                    <a:p>
                      <a:pPr marL="0" marR="0" lvl="0" algn="ctr" defTabSz="914400" rtl="0" eaLnBrk="1" latinLnBrk="0" hangingPunct="1">
                        <a:lnSpc>
                          <a:spcPct val="100000"/>
                        </a:lnSpc>
                        <a:spcBef>
                          <a:spcPts val="0"/>
                        </a:spcBef>
                        <a:spcAft>
                          <a:spcPts val="0"/>
                        </a:spcAft>
                        <a:buClr>
                          <a:srgbClr val="000000"/>
                        </a:buClr>
                        <a:buFont typeface="Arial"/>
                        <a:buNone/>
                      </a:pPr>
                      <a:r>
                        <a:rPr lang="en-US" sz="600" b="1" i="0" u="none" strike="noStrike" kern="1200" cap="none">
                          <a:solidFill>
                            <a:schemeClr val="lt1"/>
                          </a:solidFill>
                          <a:latin typeface="+mn-lt"/>
                          <a:ea typeface="+mn-ea"/>
                          <a:cs typeface="+mn-cs"/>
                          <a:sym typeface="Arial"/>
                        </a:rPr>
                        <a:t>13</a:t>
                      </a:r>
                    </a:p>
                  </a:txBody>
                  <a:tcPr marL="45719" marR="45719" marT="27432" marB="27432" anchor="ctr">
                    <a:lnL w="12700">
                      <a:solidFill>
                        <a:schemeClr val="bg1">
                          <a:lumMod val="95000"/>
                        </a:schemeClr>
                      </a:solidFill>
                    </a:lnL>
                    <a:lnR w="12700">
                      <a:solidFill>
                        <a:schemeClr val="bg1">
                          <a:lumMod val="95000"/>
                        </a:schemeClr>
                      </a:solidFill>
                    </a:lnR>
                    <a:lnT w="0">
                      <a:noFill/>
                    </a:lnT>
                    <a:lnB w="9524">
                      <a:solidFill>
                        <a:schemeClr val="bg1">
                          <a:lumMod val="85000"/>
                        </a:schemeClr>
                      </a:solidFill>
                    </a:lnB>
                    <a:solidFill>
                      <a:schemeClr val="accent1"/>
                    </a:solidFill>
                  </a:tcPr>
                </a:tc>
                <a:tc>
                  <a:txBody>
                    <a:bodyPr/>
                    <a:lstStyle/>
                    <a:p>
                      <a:pPr marL="0" marR="0" lvl="0" algn="ctr" defTabSz="914400" rtl="0" eaLnBrk="1" latinLnBrk="0" hangingPunct="1">
                        <a:lnSpc>
                          <a:spcPct val="100000"/>
                        </a:lnSpc>
                        <a:spcBef>
                          <a:spcPts val="0"/>
                        </a:spcBef>
                        <a:spcAft>
                          <a:spcPts val="0"/>
                        </a:spcAft>
                        <a:buClr>
                          <a:srgbClr val="000000"/>
                        </a:buClr>
                        <a:buFont typeface="Arial"/>
                        <a:buNone/>
                      </a:pPr>
                      <a:r>
                        <a:rPr lang="en-US" sz="600" b="1" i="0" u="none" strike="noStrike" kern="1200" cap="none">
                          <a:solidFill>
                            <a:schemeClr val="lt1"/>
                          </a:solidFill>
                          <a:latin typeface="+mn-lt"/>
                          <a:ea typeface="+mn-ea"/>
                          <a:cs typeface="+mn-cs"/>
                          <a:sym typeface="Arial"/>
                        </a:rPr>
                        <a:t>Jul 20</a:t>
                      </a:r>
                    </a:p>
                  </a:txBody>
                  <a:tcPr marL="45719" marR="45719" marT="27432" marB="27432" anchor="ctr">
                    <a:lnL w="12700">
                      <a:solidFill>
                        <a:schemeClr val="bg1">
                          <a:lumMod val="95000"/>
                        </a:schemeClr>
                      </a:solidFill>
                    </a:lnL>
                    <a:lnR w="12700">
                      <a:solidFill>
                        <a:schemeClr val="bg1">
                          <a:lumMod val="95000"/>
                        </a:schemeClr>
                      </a:solidFill>
                    </a:lnR>
                    <a:lnT w="0">
                      <a:noFill/>
                    </a:lnT>
                    <a:lnB w="9524">
                      <a:solidFill>
                        <a:schemeClr val="bg1">
                          <a:lumMod val="85000"/>
                        </a:schemeClr>
                      </a:solidFill>
                    </a:lnB>
                    <a:solidFill>
                      <a:schemeClr val="accent1"/>
                    </a:solidFill>
                  </a:tcPr>
                </a:tc>
                <a:tc>
                  <a:txBody>
                    <a:bodyPr/>
                    <a:lstStyle/>
                    <a:p>
                      <a:pPr marL="0" marR="0" lvl="0" algn="ctr" defTabSz="914400" rtl="0" eaLnBrk="1" latinLnBrk="0" hangingPunct="1">
                        <a:lnSpc>
                          <a:spcPct val="100000"/>
                        </a:lnSpc>
                        <a:spcBef>
                          <a:spcPts val="0"/>
                        </a:spcBef>
                        <a:spcAft>
                          <a:spcPts val="0"/>
                        </a:spcAft>
                        <a:buClr>
                          <a:srgbClr val="000000"/>
                        </a:buClr>
                        <a:buFont typeface="Arial"/>
                        <a:buNone/>
                      </a:pPr>
                      <a:r>
                        <a:rPr lang="en-US" sz="600" b="1" i="0" u="none" strike="noStrike" kern="1200" cap="none">
                          <a:solidFill>
                            <a:schemeClr val="lt1"/>
                          </a:solidFill>
                          <a:latin typeface="+mn-lt"/>
                          <a:ea typeface="+mn-ea"/>
                          <a:cs typeface="+mn-cs"/>
                          <a:sym typeface="Arial"/>
                        </a:rPr>
                        <a:t>Jul</a:t>
                      </a:r>
                    </a:p>
                    <a:p>
                      <a:pPr marL="0" marR="0" lvl="0" algn="ctr" defTabSz="914400" rtl="0" eaLnBrk="1" latinLnBrk="0" hangingPunct="1">
                        <a:lnSpc>
                          <a:spcPct val="100000"/>
                        </a:lnSpc>
                        <a:spcBef>
                          <a:spcPts val="0"/>
                        </a:spcBef>
                        <a:spcAft>
                          <a:spcPts val="0"/>
                        </a:spcAft>
                        <a:buClr>
                          <a:srgbClr val="000000"/>
                        </a:buClr>
                        <a:buFont typeface="Arial"/>
                        <a:buNone/>
                      </a:pPr>
                      <a:r>
                        <a:rPr lang="en-US" sz="600" b="1" i="0" u="none" strike="noStrike" kern="1200" cap="none">
                          <a:solidFill>
                            <a:schemeClr val="lt1"/>
                          </a:solidFill>
                          <a:latin typeface="+mn-lt"/>
                          <a:ea typeface="+mn-ea"/>
                          <a:cs typeface="+mn-cs"/>
                          <a:sym typeface="Arial"/>
                        </a:rPr>
                        <a:t>27</a:t>
                      </a:r>
                    </a:p>
                  </a:txBody>
                  <a:tcPr marL="45719" marR="45719" marT="27432" marB="27432" anchor="ctr">
                    <a:lnL w="12700">
                      <a:solidFill>
                        <a:schemeClr val="bg1">
                          <a:lumMod val="95000"/>
                        </a:schemeClr>
                      </a:solidFill>
                    </a:lnL>
                    <a:lnR w="12700">
                      <a:solidFill>
                        <a:schemeClr val="bg1">
                          <a:lumMod val="95000"/>
                        </a:schemeClr>
                      </a:solidFill>
                    </a:lnR>
                    <a:lnT w="0">
                      <a:noFill/>
                    </a:lnT>
                    <a:lnB w="9524">
                      <a:solidFill>
                        <a:schemeClr val="bg1">
                          <a:lumMod val="85000"/>
                        </a:schemeClr>
                      </a:solidFill>
                    </a:lnB>
                    <a:solidFill>
                      <a:schemeClr val="accent1"/>
                    </a:solidFill>
                  </a:tcPr>
                </a:tc>
                <a:tc>
                  <a:txBody>
                    <a:bodyPr/>
                    <a:lstStyle/>
                    <a:p>
                      <a:pPr marL="0" marR="0" lvl="0" algn="ctr" rtl="0" eaLnBrk="1" latinLnBrk="0" hangingPunct="1">
                        <a:lnSpc>
                          <a:spcPct val="100000"/>
                        </a:lnSpc>
                        <a:spcBef>
                          <a:spcPts val="0"/>
                        </a:spcBef>
                        <a:spcAft>
                          <a:spcPts val="0"/>
                        </a:spcAft>
                        <a:buClr>
                          <a:srgbClr val="000000"/>
                        </a:buClr>
                        <a:buFont typeface="Arial"/>
                        <a:buNone/>
                      </a:pPr>
                      <a:r>
                        <a:rPr lang="en-US" sz="600" b="1" i="0" u="none" strike="noStrike" kern="1200" cap="none">
                          <a:solidFill>
                            <a:schemeClr val="lt1"/>
                          </a:solidFill>
                          <a:latin typeface="+mn-lt"/>
                          <a:ea typeface="+mn-ea"/>
                          <a:cs typeface="+mn-cs"/>
                          <a:sym typeface="Arial"/>
                        </a:rPr>
                        <a:t>Aug</a:t>
                      </a:r>
                      <a:r>
                        <a:rPr lang="en-US" sz="600" b="1" i="0" u="none" strike="noStrike" kern="1200" cap="none">
                          <a:solidFill>
                            <a:schemeClr val="lt1"/>
                          </a:solidFill>
                          <a:latin typeface="+mn-lt"/>
                          <a:ea typeface="+mn-ea"/>
                          <a:cs typeface="+mn-cs"/>
                        </a:rPr>
                        <a:t> </a:t>
                      </a:r>
                      <a:endParaRPr lang="en-US" sz="600" b="1" i="0" u="none" strike="noStrike" kern="1200" cap="none">
                        <a:solidFill>
                          <a:schemeClr val="lt1"/>
                        </a:solidFill>
                        <a:latin typeface="+mn-lt"/>
                        <a:ea typeface="+mn-ea"/>
                        <a:cs typeface="+mn-cs"/>
                        <a:sym typeface="Arial"/>
                      </a:endParaRPr>
                    </a:p>
                    <a:p>
                      <a:pPr marL="0" marR="0" lvl="0" algn="ctr" defTabSz="914400" rtl="0" eaLnBrk="1" latinLnBrk="0" hangingPunct="1">
                        <a:lnSpc>
                          <a:spcPct val="100000"/>
                        </a:lnSpc>
                        <a:spcBef>
                          <a:spcPts val="0"/>
                        </a:spcBef>
                        <a:spcAft>
                          <a:spcPts val="0"/>
                        </a:spcAft>
                        <a:buClr>
                          <a:srgbClr val="000000"/>
                        </a:buClr>
                        <a:buFont typeface="Arial"/>
                        <a:buNone/>
                      </a:pPr>
                      <a:r>
                        <a:rPr lang="en-US" sz="600" b="1" i="0" u="none" strike="noStrike" kern="1200" cap="none">
                          <a:solidFill>
                            <a:schemeClr val="lt1"/>
                          </a:solidFill>
                          <a:latin typeface="+mn-lt"/>
                          <a:ea typeface="+mn-ea"/>
                          <a:cs typeface="+mn-cs"/>
                          <a:sym typeface="Arial"/>
                        </a:rPr>
                        <a:t>3</a:t>
                      </a:r>
                    </a:p>
                  </a:txBody>
                  <a:tcPr marL="45719" marR="45719" marT="27432" marB="27432" anchor="ctr">
                    <a:lnL w="12700">
                      <a:solidFill>
                        <a:schemeClr val="bg1">
                          <a:lumMod val="95000"/>
                        </a:schemeClr>
                      </a:solidFill>
                    </a:lnL>
                    <a:lnR w="12700">
                      <a:solidFill>
                        <a:schemeClr val="bg1">
                          <a:lumMod val="95000"/>
                        </a:schemeClr>
                      </a:solidFill>
                    </a:lnR>
                    <a:lnT w="0">
                      <a:noFill/>
                    </a:lnT>
                    <a:lnB w="9524">
                      <a:solidFill>
                        <a:schemeClr val="bg1">
                          <a:lumMod val="85000"/>
                        </a:schemeClr>
                      </a:solidFill>
                    </a:lnB>
                    <a:solidFill>
                      <a:schemeClr val="accent1"/>
                    </a:solidFill>
                  </a:tcPr>
                </a:tc>
                <a:extLst>
                  <a:ext uri="{0D108BD9-81ED-4DB2-BD59-A6C34878D82A}">
                    <a16:rowId xmlns:a16="http://schemas.microsoft.com/office/drawing/2014/main" val="101330230"/>
                  </a:ext>
                </a:extLst>
              </a:tr>
              <a:tr h="329372">
                <a:tc>
                  <a:txBody>
                    <a:bodyPr/>
                    <a:lstStyle/>
                    <a:p>
                      <a:pPr lvl="0" algn="l">
                        <a:buNone/>
                      </a:pPr>
                      <a:r>
                        <a:rPr lang="en-US" sz="800" b="1">
                          <a:solidFill>
                            <a:schemeClr val="bg1">
                              <a:lumMod val="50000"/>
                            </a:schemeClr>
                          </a:solidFill>
                        </a:rPr>
                        <a:t>Veeva Timeline</a:t>
                      </a:r>
                    </a:p>
                  </a:txBody>
                  <a:tcPr marL="45720" marR="45720" marT="27432" marB="27432"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9524">
                      <a:solidFill>
                        <a:schemeClr val="bg1">
                          <a:lumMod val="85000"/>
                        </a:schemeClr>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9524">
                      <a:solidFill>
                        <a:schemeClr val="bg1">
                          <a:lumMod val="85000"/>
                        </a:schemeClr>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9524">
                      <a:solidFill>
                        <a:schemeClr val="bg1">
                          <a:lumMod val="85000"/>
                        </a:schemeClr>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9524">
                      <a:solidFill>
                        <a:schemeClr val="bg1">
                          <a:lumMod val="85000"/>
                        </a:schemeClr>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cap="flat" cmpd="sng" algn="ctr">
                      <a:solidFill>
                        <a:schemeClr val="bg1">
                          <a:lumMod val="95000"/>
                        </a:schemeClr>
                      </a:solidFill>
                      <a:prstDash val="solid"/>
                      <a:round/>
                      <a:headEnd type="none" w="med" len="med"/>
                      <a:tailEnd type="none" w="med" len="med"/>
                    </a:lnR>
                    <a:lnT w="9524">
                      <a:solidFill>
                        <a:schemeClr val="bg1">
                          <a:lumMod val="85000"/>
                        </a:schemeClr>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9524">
                      <a:solidFill>
                        <a:schemeClr val="bg1">
                          <a:lumMod val="85000"/>
                        </a:schemeClr>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9524">
                      <a:solidFill>
                        <a:schemeClr val="bg1">
                          <a:lumMod val="85000"/>
                        </a:schemeClr>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9524">
                      <a:solidFill>
                        <a:schemeClr val="bg1">
                          <a:lumMod val="85000"/>
                        </a:schemeClr>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9524">
                      <a:solidFill>
                        <a:schemeClr val="bg1">
                          <a:lumMod val="85000"/>
                        </a:schemeClr>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9524">
                      <a:solidFill>
                        <a:schemeClr val="bg1">
                          <a:lumMod val="85000"/>
                        </a:schemeClr>
                      </a:solidFill>
                    </a:lnT>
                    <a:lnB w="12700">
                      <a:solidFill>
                        <a:srgbClr val="DEDEDE"/>
                      </a:solidFill>
                    </a:lnB>
                    <a:solidFill>
                      <a:schemeClr val="bg1"/>
                    </a:solidFill>
                  </a:tcPr>
                </a:tc>
                <a:extLst>
                  <a:ext uri="{0D108BD9-81ED-4DB2-BD59-A6C34878D82A}">
                    <a16:rowId xmlns:a16="http://schemas.microsoft.com/office/drawing/2014/main" val="1276666849"/>
                  </a:ext>
                </a:extLst>
              </a:tr>
              <a:tr h="226443">
                <a:tc>
                  <a:txBody>
                    <a:bodyPr/>
                    <a:lstStyle/>
                    <a:p>
                      <a:pPr lvl="0" algn="l">
                        <a:buNone/>
                      </a:pPr>
                      <a:r>
                        <a:rPr lang="en-US" sz="800" b="1" kern="1200">
                          <a:solidFill>
                            <a:schemeClr val="dk1"/>
                          </a:solidFill>
                          <a:latin typeface="+mn-lt"/>
                          <a:ea typeface="+mn-ea"/>
                          <a:cs typeface="+mn-cs"/>
                        </a:rPr>
                        <a:t>GDMS</a:t>
                      </a:r>
                    </a:p>
                  </a:txBody>
                  <a:tcPr marL="45720" marR="45720" marT="27432" marB="27432"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cap="flat" cmpd="sng" algn="ctr">
                      <a:solidFill>
                        <a:schemeClr val="bg1">
                          <a:lumMod val="95000"/>
                        </a:schemeClr>
                      </a:solidFill>
                      <a:prstDash val="solid"/>
                      <a:round/>
                      <a:headEnd type="none" w="med" len="med"/>
                      <a:tailEnd type="none" w="med" len="med"/>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extLst>
                  <a:ext uri="{0D108BD9-81ED-4DB2-BD59-A6C34878D82A}">
                    <a16:rowId xmlns:a16="http://schemas.microsoft.com/office/drawing/2014/main" val="1802163351"/>
                  </a:ext>
                </a:extLst>
              </a:tr>
              <a:tr h="192134">
                <a:tc>
                  <a:txBody>
                    <a:bodyPr/>
                    <a:lstStyle/>
                    <a:p>
                      <a:pPr lvl="0" algn="l">
                        <a:buNone/>
                      </a:pPr>
                      <a:r>
                        <a:rPr lang="en-US" sz="800" b="1" err="1"/>
                        <a:t>CaseWise</a:t>
                      </a:r>
                    </a:p>
                  </a:txBody>
                  <a:tcPr marL="45720" marR="45720" marT="27432" marB="27432"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cap="flat" cmpd="sng" algn="ctr">
                      <a:solidFill>
                        <a:schemeClr val="bg1">
                          <a:lumMod val="95000"/>
                        </a:schemeClr>
                      </a:solidFill>
                      <a:prstDash val="solid"/>
                      <a:round/>
                      <a:headEnd type="none" w="med" len="med"/>
                      <a:tailEnd type="none" w="med" len="med"/>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extLst>
                  <a:ext uri="{0D108BD9-81ED-4DB2-BD59-A6C34878D82A}">
                    <a16:rowId xmlns:a16="http://schemas.microsoft.com/office/drawing/2014/main" val="2177214588"/>
                  </a:ext>
                </a:extLst>
              </a:tr>
              <a:tr h="212720">
                <a:tc>
                  <a:txBody>
                    <a:bodyPr/>
                    <a:lstStyle/>
                    <a:p>
                      <a:pPr marL="0" marR="0" lvl="0" indent="0" algn="l">
                        <a:lnSpc>
                          <a:spcPct val="100000"/>
                        </a:lnSpc>
                        <a:spcBef>
                          <a:spcPts val="0"/>
                        </a:spcBef>
                        <a:spcAft>
                          <a:spcPts val="0"/>
                        </a:spcAft>
                        <a:buNone/>
                      </a:pPr>
                      <a:r>
                        <a:rPr lang="en-US" sz="800" b="1" i="0" u="none" strike="noStrike" kern="1200" cap="none" noProof="0">
                          <a:solidFill>
                            <a:schemeClr val="dk1"/>
                          </a:solidFill>
                          <a:latin typeface="+mn-lt"/>
                          <a:ea typeface="+mn-ea"/>
                          <a:cs typeface="+mn-cs"/>
                        </a:rPr>
                        <a:t>CEP</a:t>
                      </a:r>
                      <a:endParaRPr lang="en-US" sz="800" b="1" i="0" u="none" strike="noStrike" kern="1200" cap="none" noProof="0">
                        <a:solidFill>
                          <a:schemeClr val="dk1"/>
                        </a:solidFill>
                        <a:latin typeface="+mn-lt"/>
                        <a:ea typeface="+mn-ea"/>
                        <a:cs typeface="+mn-cs"/>
                        <a:sym typeface="Arial"/>
                      </a:endParaRPr>
                    </a:p>
                  </a:txBody>
                  <a:tcPr marL="45720" marR="45720" marT="27432" marB="27432"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cap="flat" cmpd="sng" algn="ctr">
                      <a:solidFill>
                        <a:schemeClr val="bg1">
                          <a:lumMod val="95000"/>
                        </a:schemeClr>
                      </a:solidFill>
                      <a:prstDash val="solid"/>
                      <a:round/>
                      <a:headEnd type="none" w="med" len="med"/>
                      <a:tailEnd type="none" w="med" len="med"/>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extLst>
                  <a:ext uri="{0D108BD9-81ED-4DB2-BD59-A6C34878D82A}">
                    <a16:rowId xmlns:a16="http://schemas.microsoft.com/office/drawing/2014/main" val="13611536"/>
                  </a:ext>
                </a:extLst>
              </a:tr>
              <a:tr h="308786">
                <a:tc>
                  <a:txBody>
                    <a:bodyPr/>
                    <a:lstStyle/>
                    <a:p>
                      <a:pPr marR="0" lvl="0" algn="l">
                        <a:lnSpc>
                          <a:spcPct val="100000"/>
                        </a:lnSpc>
                        <a:spcBef>
                          <a:spcPts val="0"/>
                        </a:spcBef>
                        <a:spcAft>
                          <a:spcPts val="0"/>
                        </a:spcAft>
                        <a:buNone/>
                      </a:pPr>
                      <a:r>
                        <a:rPr lang="en-US" sz="800" b="1" i="0" u="none" strike="noStrike" cap="none">
                          <a:solidFill>
                            <a:schemeClr val="dk1"/>
                          </a:solidFill>
                          <a:latin typeface="+mn-lt"/>
                          <a:ea typeface="+mn-ea"/>
                          <a:cs typeface="+mn-cs"/>
                        </a:rPr>
                        <a:t>PGS UDH </a:t>
                      </a:r>
                      <a:r>
                        <a:rPr lang="en-US" sz="700" b="1" i="0" u="none" strike="noStrike" cap="none">
                          <a:solidFill>
                            <a:schemeClr val="dk1"/>
                          </a:solidFill>
                          <a:latin typeface="+mn-lt"/>
                          <a:ea typeface="+mn-ea"/>
                          <a:cs typeface="+mn-cs"/>
                        </a:rPr>
                        <a:t>(SMS)</a:t>
                      </a:r>
                      <a:endParaRPr lang="en-US" sz="700" b="1" i="0" u="none" strike="noStrike" cap="none">
                        <a:solidFill>
                          <a:schemeClr val="dk1"/>
                        </a:solidFill>
                        <a:latin typeface="+mn-lt"/>
                        <a:ea typeface="+mn-ea"/>
                        <a:cs typeface="+mn-cs"/>
                        <a:sym typeface="Arial"/>
                      </a:endParaRPr>
                    </a:p>
                  </a:txBody>
                  <a:tcPr marL="45720" marR="45720" marT="27432" marB="27432"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endParaRPr lang="en-US" sz="600"/>
                    </a:p>
                  </a:txBody>
                  <a:tcPr marL="45720" marR="45720" marT="27432" marB="27432">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cap="flat" cmpd="sng" algn="ctr">
                      <a:solidFill>
                        <a:schemeClr val="bg1">
                          <a:lumMod val="95000"/>
                        </a:schemeClr>
                      </a:solidFill>
                      <a:prstDash val="solid"/>
                      <a:round/>
                      <a:headEnd type="none" w="med" len="med"/>
                      <a:tailEnd type="none" w="med" len="med"/>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extLst>
                  <a:ext uri="{0D108BD9-81ED-4DB2-BD59-A6C34878D82A}">
                    <a16:rowId xmlns:a16="http://schemas.microsoft.com/office/drawing/2014/main" val="2687149264"/>
                  </a:ext>
                </a:extLst>
              </a:tr>
              <a:tr h="308786">
                <a:tc>
                  <a:txBody>
                    <a:bodyPr/>
                    <a:lstStyle/>
                    <a:p>
                      <a:pPr lvl="0" algn="l">
                        <a:lnSpc>
                          <a:spcPct val="100000"/>
                        </a:lnSpc>
                        <a:spcBef>
                          <a:spcPts val="0"/>
                        </a:spcBef>
                        <a:spcAft>
                          <a:spcPts val="0"/>
                        </a:spcAft>
                        <a:buNone/>
                      </a:pPr>
                      <a:r>
                        <a:rPr lang="en-US" sz="800" b="1" i="0" u="none" strike="noStrike" cap="none">
                          <a:solidFill>
                            <a:schemeClr val="dk1"/>
                          </a:solidFill>
                          <a:latin typeface="+mn-lt"/>
                          <a:ea typeface="+mn-ea"/>
                          <a:cs typeface="+mn-cs"/>
                        </a:rPr>
                        <a:t>GPD Insights</a:t>
                      </a:r>
                    </a:p>
                    <a:p>
                      <a:pPr lvl="0" algn="l">
                        <a:lnSpc>
                          <a:spcPct val="100000"/>
                        </a:lnSpc>
                        <a:spcBef>
                          <a:spcPts val="0"/>
                        </a:spcBef>
                        <a:spcAft>
                          <a:spcPts val="0"/>
                        </a:spcAft>
                        <a:buNone/>
                      </a:pPr>
                      <a:r>
                        <a:rPr lang="en-US" sz="700" b="1" i="0" u="none" strike="noStrike" cap="none">
                          <a:solidFill>
                            <a:schemeClr val="dk1"/>
                          </a:solidFill>
                          <a:latin typeface="+mn-lt"/>
                          <a:ea typeface="+mn-ea"/>
                          <a:cs typeface="+mn-cs"/>
                        </a:rPr>
                        <a:t>(MDC)</a:t>
                      </a:r>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cap="flat" cmpd="sng" algn="ctr">
                      <a:solidFill>
                        <a:schemeClr val="bg1">
                          <a:lumMod val="95000"/>
                        </a:schemeClr>
                      </a:solidFill>
                      <a:prstDash val="solid"/>
                      <a:round/>
                      <a:headEnd type="none" w="med" len="med"/>
                      <a:tailEnd type="none" w="med" len="med"/>
                    </a:lnL>
                    <a:lnR w="12700">
                      <a:solidFill>
                        <a:schemeClr val="bg1">
                          <a:lumMod val="95000"/>
                        </a:schemeClr>
                      </a:solidFill>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cap="flat" cmpd="sng" algn="ctr">
                      <a:solidFill>
                        <a:schemeClr val="bg1">
                          <a:lumMod val="95000"/>
                        </a:schemeClr>
                      </a:solidFill>
                      <a:prstDash val="solid"/>
                      <a:round/>
                      <a:headEnd type="none" w="med" len="med"/>
                      <a:tailEnd type="none" w="med" len="med"/>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cap="flat" cmpd="sng" algn="ctr">
                      <a:solidFill>
                        <a:schemeClr val="bg1">
                          <a:lumMod val="95000"/>
                        </a:schemeClr>
                      </a:solidFill>
                      <a:prstDash val="solid"/>
                      <a:round/>
                      <a:headEnd type="none" w="med" len="med"/>
                      <a:tailEnd type="none" w="med" len="med"/>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extLst>
                  <a:ext uri="{0D108BD9-81ED-4DB2-BD59-A6C34878D82A}">
                    <a16:rowId xmlns:a16="http://schemas.microsoft.com/office/drawing/2014/main" val="3403371847"/>
                  </a:ext>
                </a:extLst>
              </a:tr>
              <a:tr h="397991">
                <a:tc>
                  <a:txBody>
                    <a:bodyPr/>
                    <a:lstStyle/>
                    <a:p>
                      <a:pPr lvl="0" algn="l">
                        <a:lnSpc>
                          <a:spcPct val="100000"/>
                        </a:lnSpc>
                        <a:spcBef>
                          <a:spcPts val="0"/>
                        </a:spcBef>
                        <a:spcAft>
                          <a:spcPts val="0"/>
                        </a:spcAft>
                        <a:buNone/>
                      </a:pPr>
                      <a:r>
                        <a:rPr lang="en-US" sz="800" b="1" i="0" u="none" strike="noStrike" cap="none">
                          <a:solidFill>
                            <a:schemeClr val="dk1"/>
                          </a:solidFill>
                          <a:latin typeface="+mn-lt"/>
                          <a:ea typeface="+mn-ea"/>
                          <a:cs typeface="+mn-cs"/>
                        </a:rPr>
                        <a:t>SSP </a:t>
                      </a:r>
                      <a:endParaRPr lang="en-US" sz="600" b="1" i="0" u="none" strike="noStrike" cap="none">
                        <a:solidFill>
                          <a:schemeClr val="dk1"/>
                        </a:solidFill>
                        <a:latin typeface="+mn-lt"/>
                        <a:ea typeface="+mn-ea"/>
                        <a:cs typeface="+mn-cs"/>
                      </a:endParaRPr>
                    </a:p>
                    <a:p>
                      <a:pPr lvl="0" algn="l">
                        <a:lnSpc>
                          <a:spcPct val="100000"/>
                        </a:lnSpc>
                        <a:spcBef>
                          <a:spcPts val="0"/>
                        </a:spcBef>
                        <a:spcAft>
                          <a:spcPts val="0"/>
                        </a:spcAft>
                        <a:buNone/>
                      </a:pPr>
                      <a:r>
                        <a:rPr lang="en-US" sz="700" b="1" i="0" u="none" strike="noStrike" cap="none">
                          <a:solidFill>
                            <a:schemeClr val="dk1"/>
                          </a:solidFill>
                          <a:latin typeface="+mn-lt"/>
                          <a:ea typeface="+mn-ea"/>
                          <a:cs typeface="+mn-cs"/>
                        </a:rPr>
                        <a:t>(Self Service Portal)</a:t>
                      </a:r>
                      <a:endParaRPr lang="en-US" sz="700" b="1" i="0" u="none" strike="noStrike" cap="none">
                        <a:solidFill>
                          <a:schemeClr val="dk1"/>
                        </a:solidFill>
                        <a:latin typeface="+mn-lt"/>
                        <a:ea typeface="+mn-ea"/>
                        <a:cs typeface="+mn-cs"/>
                        <a:sym typeface="Arial"/>
                      </a:endParaRPr>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cap="flat" cmpd="sng" algn="ctr">
                      <a:solidFill>
                        <a:schemeClr val="bg1">
                          <a:lumMod val="95000"/>
                        </a:schemeClr>
                      </a:solidFill>
                      <a:prstDash val="solid"/>
                      <a:round/>
                      <a:headEnd type="none" w="med" len="med"/>
                      <a:tailEnd type="none" w="med" len="med"/>
                    </a:lnL>
                    <a:lnR w="12700">
                      <a:solidFill>
                        <a:schemeClr val="bg1">
                          <a:lumMod val="95000"/>
                        </a:schemeClr>
                      </a:solidFill>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cap="flat" cmpd="sng" algn="ctr">
                      <a:solidFill>
                        <a:schemeClr val="bg1">
                          <a:lumMod val="95000"/>
                        </a:schemeClr>
                      </a:solidFill>
                      <a:prstDash val="solid"/>
                      <a:round/>
                      <a:headEnd type="none" w="med" len="med"/>
                      <a:tailEnd type="none" w="med" len="med"/>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cap="flat" cmpd="sng" algn="ctr">
                      <a:solidFill>
                        <a:schemeClr val="bg1">
                          <a:lumMod val="95000"/>
                        </a:schemeClr>
                      </a:solidFill>
                      <a:prstDash val="solid"/>
                      <a:round/>
                      <a:headEnd type="none" w="med" len="med"/>
                      <a:tailEnd type="none" w="med" len="med"/>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extLst>
                  <a:ext uri="{0D108BD9-81ED-4DB2-BD59-A6C34878D82A}">
                    <a16:rowId xmlns:a16="http://schemas.microsoft.com/office/drawing/2014/main" val="3488621843"/>
                  </a:ext>
                </a:extLst>
              </a:tr>
              <a:tr h="308786">
                <a:tc>
                  <a:txBody>
                    <a:bodyPr/>
                    <a:lstStyle/>
                    <a:p>
                      <a:pPr lvl="0" algn="l">
                        <a:lnSpc>
                          <a:spcPct val="100000"/>
                        </a:lnSpc>
                        <a:spcBef>
                          <a:spcPts val="0"/>
                        </a:spcBef>
                        <a:spcAft>
                          <a:spcPts val="0"/>
                        </a:spcAft>
                        <a:buNone/>
                      </a:pPr>
                      <a:r>
                        <a:rPr lang="en-US" sz="800" b="1" i="0" u="none" strike="noStrike" cap="none">
                          <a:solidFill>
                            <a:schemeClr val="dk1"/>
                          </a:solidFill>
                          <a:latin typeface="+mn-lt"/>
                          <a:ea typeface="+mn-ea"/>
                          <a:cs typeface="+mn-cs"/>
                        </a:rPr>
                        <a:t>PRIMOS </a:t>
                      </a:r>
                      <a:endParaRPr lang="en-US" sz="700" b="1" i="0" u="none" strike="noStrike" cap="none">
                        <a:solidFill>
                          <a:schemeClr val="dk1"/>
                        </a:solidFill>
                        <a:latin typeface="+mn-lt"/>
                        <a:ea typeface="+mn-ea"/>
                        <a:cs typeface="+mn-cs"/>
                      </a:endParaRPr>
                    </a:p>
                    <a:p>
                      <a:pPr lvl="0" algn="l">
                        <a:lnSpc>
                          <a:spcPct val="100000"/>
                        </a:lnSpc>
                        <a:spcBef>
                          <a:spcPts val="0"/>
                        </a:spcBef>
                        <a:spcAft>
                          <a:spcPts val="0"/>
                        </a:spcAft>
                        <a:buNone/>
                      </a:pPr>
                      <a:r>
                        <a:rPr lang="en-US" sz="700" b="1" i="0" u="none" strike="noStrike" cap="none">
                          <a:solidFill>
                            <a:schemeClr val="dk1"/>
                          </a:solidFill>
                          <a:latin typeface="+mn-lt"/>
                          <a:ea typeface="+mn-ea"/>
                          <a:cs typeface="+mn-cs"/>
                        </a:rPr>
                        <a:t>(Closed)</a:t>
                      </a:r>
                      <a:endParaRPr lang="en-US" sz="700" b="1" i="0" u="none" strike="noStrike" cap="none">
                        <a:solidFill>
                          <a:schemeClr val="dk1"/>
                        </a:solidFill>
                        <a:latin typeface="+mn-lt"/>
                        <a:ea typeface="+mn-ea"/>
                        <a:cs typeface="+mn-cs"/>
                        <a:sym typeface="Arial"/>
                      </a:endParaRPr>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cap="flat" cmpd="sng" algn="ctr">
                      <a:solidFill>
                        <a:schemeClr val="bg1">
                          <a:lumMod val="95000"/>
                        </a:schemeClr>
                      </a:solidFill>
                      <a:prstDash val="solid"/>
                      <a:round/>
                      <a:headEnd type="none" w="med" len="med"/>
                      <a:tailEnd type="none" w="med" len="med"/>
                    </a:lnL>
                    <a:lnR w="12700">
                      <a:solidFill>
                        <a:schemeClr val="bg1">
                          <a:lumMod val="95000"/>
                        </a:schemeClr>
                      </a:solidFill>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cap="flat" cmpd="sng" algn="ctr">
                      <a:solidFill>
                        <a:schemeClr val="bg1">
                          <a:lumMod val="95000"/>
                        </a:schemeClr>
                      </a:solidFill>
                      <a:prstDash val="solid"/>
                      <a:round/>
                      <a:headEnd type="none" w="med" len="med"/>
                      <a:tailEnd type="none" w="med" len="med"/>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cap="flat" cmpd="sng" algn="ctr">
                      <a:solidFill>
                        <a:schemeClr val="bg1">
                          <a:lumMod val="95000"/>
                        </a:schemeClr>
                      </a:solidFill>
                      <a:prstDash val="solid"/>
                      <a:round/>
                      <a:headEnd type="none" w="med" len="med"/>
                      <a:tailEnd type="none" w="med" len="med"/>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extLst>
                  <a:ext uri="{0D108BD9-81ED-4DB2-BD59-A6C34878D82A}">
                    <a16:rowId xmlns:a16="http://schemas.microsoft.com/office/drawing/2014/main" val="1531758083"/>
                  </a:ext>
                </a:extLst>
              </a:tr>
              <a:tr h="308786">
                <a:tc>
                  <a:txBody>
                    <a:bodyPr/>
                    <a:lstStyle/>
                    <a:p>
                      <a:pPr lvl="0" algn="l">
                        <a:lnSpc>
                          <a:spcPct val="100000"/>
                        </a:lnSpc>
                        <a:spcBef>
                          <a:spcPts val="0"/>
                        </a:spcBef>
                        <a:spcAft>
                          <a:spcPts val="0"/>
                        </a:spcAft>
                        <a:buNone/>
                      </a:pPr>
                      <a:r>
                        <a:rPr lang="en-US" sz="800" b="1" i="0" u="none" strike="noStrike" cap="none">
                          <a:solidFill>
                            <a:schemeClr val="dk1"/>
                          </a:solidFill>
                          <a:latin typeface="+mn-lt"/>
                          <a:ea typeface="+mn-ea"/>
                          <a:cs typeface="+mn-cs"/>
                        </a:rPr>
                        <a:t>PRIMOS </a:t>
                      </a:r>
                      <a:endParaRPr lang="en-US" sz="700" b="1" i="0" u="none" strike="noStrike" cap="none">
                        <a:solidFill>
                          <a:schemeClr val="dk1"/>
                        </a:solidFill>
                        <a:latin typeface="+mn-lt"/>
                        <a:ea typeface="+mn-ea"/>
                        <a:cs typeface="+mn-cs"/>
                      </a:endParaRPr>
                    </a:p>
                    <a:p>
                      <a:pPr lvl="0" algn="l">
                        <a:lnSpc>
                          <a:spcPct val="100000"/>
                        </a:lnSpc>
                        <a:spcBef>
                          <a:spcPts val="0"/>
                        </a:spcBef>
                        <a:spcAft>
                          <a:spcPts val="0"/>
                        </a:spcAft>
                        <a:buNone/>
                      </a:pPr>
                      <a:r>
                        <a:rPr lang="en-US" sz="700" b="1" i="0" u="none" strike="noStrike" cap="none">
                          <a:solidFill>
                            <a:schemeClr val="dk1"/>
                          </a:solidFill>
                          <a:latin typeface="+mn-lt"/>
                          <a:ea typeface="+mn-ea"/>
                          <a:cs typeface="+mn-cs"/>
                        </a:rPr>
                        <a:t>(All UDH)</a:t>
                      </a:r>
                      <a:endParaRPr lang="en-US" sz="700" b="1" i="0" u="none" strike="noStrike" cap="none">
                        <a:solidFill>
                          <a:schemeClr val="dk1"/>
                        </a:solidFill>
                        <a:latin typeface="+mn-lt"/>
                        <a:ea typeface="+mn-ea"/>
                        <a:cs typeface="+mn-cs"/>
                        <a:sym typeface="Arial"/>
                      </a:endParaRPr>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38100">
                      <a:solidFill>
                        <a:schemeClr val="tx1"/>
                      </a:solidFill>
                    </a:lnB>
                    <a:solidFill>
                      <a:schemeClr val="bg1"/>
                    </a:solidFill>
                  </a:tcPr>
                </a:tc>
                <a:tc>
                  <a:txBody>
                    <a:bodyPr/>
                    <a:lstStyle/>
                    <a:p>
                      <a:pPr lvl="0">
                        <a:buNone/>
                      </a:pPr>
                      <a:endParaRPr lang="en-US" sz="600"/>
                    </a:p>
                  </a:txBody>
                  <a:tcPr marL="45719" marR="45719" marT="27432" marB="27432">
                    <a:lnL w="12700" cap="flat" cmpd="sng" algn="ctr">
                      <a:solidFill>
                        <a:schemeClr val="bg1">
                          <a:lumMod val="95000"/>
                        </a:schemeClr>
                      </a:solidFill>
                      <a:prstDash val="solid"/>
                      <a:round/>
                      <a:headEnd type="none" w="med" len="med"/>
                      <a:tailEnd type="none" w="med" len="med"/>
                    </a:lnL>
                    <a:lnR w="12700">
                      <a:solidFill>
                        <a:schemeClr val="bg1">
                          <a:lumMod val="95000"/>
                        </a:schemeClr>
                      </a:solidFill>
                    </a:lnR>
                    <a:lnT w="12700" cap="flat" cmpd="sng" algn="ctr">
                      <a:solidFill>
                        <a:srgbClr val="DEDEDE"/>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38100">
                      <a:solidFill>
                        <a:schemeClr val="tx1"/>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38100">
                      <a:solidFill>
                        <a:schemeClr val="tx1"/>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38100">
                      <a:solidFill>
                        <a:schemeClr val="tx1"/>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38100">
                      <a:solidFill>
                        <a:schemeClr val="tx1"/>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38100">
                      <a:solidFill>
                        <a:schemeClr val="tx1"/>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38100">
                      <a:solidFill>
                        <a:schemeClr val="tx1"/>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38100">
                      <a:solidFill>
                        <a:schemeClr val="tx1"/>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38100">
                      <a:solidFill>
                        <a:schemeClr val="tx1"/>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38100">
                      <a:solidFill>
                        <a:schemeClr val="tx1"/>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38100">
                      <a:solidFill>
                        <a:schemeClr val="tx1"/>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38100">
                      <a:solidFill>
                        <a:schemeClr val="tx1"/>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38100">
                      <a:solidFill>
                        <a:schemeClr val="tx1"/>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38100">
                      <a:solidFill>
                        <a:schemeClr val="tx1"/>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38100">
                      <a:solidFill>
                        <a:schemeClr val="tx1"/>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38100">
                      <a:solidFill>
                        <a:schemeClr val="tx1"/>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38100">
                      <a:solidFill>
                        <a:schemeClr val="tx1"/>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38100">
                      <a:solidFill>
                        <a:schemeClr val="tx1"/>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38100">
                      <a:solidFill>
                        <a:schemeClr val="tx1"/>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cap="flat" cmpd="sng" algn="ctr">
                      <a:solidFill>
                        <a:schemeClr val="bg1">
                          <a:lumMod val="95000"/>
                        </a:schemeClr>
                      </a:solidFill>
                      <a:prstDash val="solid"/>
                      <a:round/>
                      <a:headEnd type="none" w="med" len="med"/>
                      <a:tailEnd type="none" w="med" len="med"/>
                    </a:lnR>
                    <a:lnT w="12700">
                      <a:solidFill>
                        <a:srgbClr val="DEDEDE"/>
                      </a:solidFill>
                    </a:lnT>
                    <a:lnB w="38100">
                      <a:solidFill>
                        <a:schemeClr val="tx1"/>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38099">
                      <a:solidFill>
                        <a:schemeClr val="tx1"/>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38099">
                      <a:solidFill>
                        <a:schemeClr val="tx1"/>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38099">
                      <a:solidFill>
                        <a:schemeClr val="tx1"/>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38099">
                      <a:solidFill>
                        <a:schemeClr val="tx1"/>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cap="flat" cmpd="sng" algn="ctr">
                      <a:solidFill>
                        <a:schemeClr val="bg1">
                          <a:lumMod val="95000"/>
                        </a:schemeClr>
                      </a:solidFill>
                      <a:prstDash val="solid"/>
                      <a:round/>
                      <a:headEnd type="none" w="med" len="med"/>
                      <a:tailEnd type="none" w="med" len="med"/>
                    </a:lnR>
                    <a:lnT w="12700">
                      <a:solidFill>
                        <a:srgbClr val="DEDEDE"/>
                      </a:solidFill>
                    </a:lnT>
                    <a:lnB w="38099">
                      <a:solidFill>
                        <a:schemeClr val="tx1"/>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38099">
                      <a:solidFill>
                        <a:schemeClr val="tx1"/>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38099">
                      <a:solidFill>
                        <a:schemeClr val="tx1"/>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38099">
                      <a:solidFill>
                        <a:schemeClr val="tx1"/>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38099">
                      <a:solidFill>
                        <a:schemeClr val="tx1"/>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38099">
                      <a:solidFill>
                        <a:schemeClr val="tx1"/>
                      </a:solidFill>
                    </a:lnB>
                    <a:solidFill>
                      <a:schemeClr val="bg1"/>
                    </a:solidFill>
                  </a:tcPr>
                </a:tc>
                <a:extLst>
                  <a:ext uri="{0D108BD9-81ED-4DB2-BD59-A6C34878D82A}">
                    <a16:rowId xmlns:a16="http://schemas.microsoft.com/office/drawing/2014/main" val="3261806640"/>
                  </a:ext>
                </a:extLst>
              </a:tr>
              <a:tr h="308786">
                <a:tc>
                  <a:txBody>
                    <a:bodyPr/>
                    <a:lstStyle/>
                    <a:p>
                      <a:pPr lvl="0" algn="l">
                        <a:lnSpc>
                          <a:spcPct val="100000"/>
                        </a:lnSpc>
                        <a:spcBef>
                          <a:spcPts val="0"/>
                        </a:spcBef>
                        <a:spcAft>
                          <a:spcPts val="0"/>
                        </a:spcAft>
                        <a:buNone/>
                      </a:pPr>
                      <a:r>
                        <a:rPr lang="en-US" sz="800" b="1" i="0" u="none" strike="noStrike" cap="none">
                          <a:solidFill>
                            <a:schemeClr val="dk1"/>
                          </a:solidFill>
                          <a:latin typeface="+mn-lt"/>
                          <a:ea typeface="+mn-ea"/>
                          <a:cs typeface="+mn-cs"/>
                        </a:rPr>
                        <a:t>PGS UDH </a:t>
                      </a:r>
                      <a:r>
                        <a:rPr lang="en-US" sz="700" b="1" i="0" u="none" strike="noStrike" cap="none">
                          <a:solidFill>
                            <a:schemeClr val="dk1"/>
                          </a:solidFill>
                          <a:latin typeface="+mn-lt"/>
                          <a:ea typeface="+mn-ea"/>
                          <a:cs typeface="+mn-cs"/>
                        </a:rPr>
                        <a:t>(Veeva)</a:t>
                      </a:r>
                      <a:endParaRPr lang="en-US" sz="700" b="1" i="0" u="none" strike="noStrike" cap="none">
                        <a:solidFill>
                          <a:schemeClr val="dk1"/>
                        </a:solidFill>
                        <a:latin typeface="+mn-lt"/>
                        <a:ea typeface="+mn-ea"/>
                        <a:cs typeface="+mn-cs"/>
                        <a:sym typeface="Arial"/>
                      </a:endParaRPr>
                    </a:p>
                  </a:txBody>
                  <a:tcPr marL="45719" marR="45719" marT="27432" marB="27432">
                    <a:lnL w="12700">
                      <a:solidFill>
                        <a:schemeClr val="bg1">
                          <a:lumMod val="95000"/>
                        </a:schemeClr>
                      </a:solidFill>
                    </a:lnL>
                    <a:lnR w="12700">
                      <a:solidFill>
                        <a:schemeClr val="bg1">
                          <a:lumMod val="95000"/>
                        </a:schemeClr>
                      </a:solidFill>
                    </a:lnR>
                    <a:lnT w="38100">
                      <a:solidFill>
                        <a:schemeClr val="tx1"/>
                      </a:solidFill>
                    </a:lnT>
                    <a:lnB w="12700">
                      <a:solidFill>
                        <a:srgbClr val="DEDEDE"/>
                      </a:solidFill>
                    </a:lnB>
                    <a:solidFill>
                      <a:schemeClr val="bg1"/>
                    </a:solidFill>
                  </a:tcPr>
                </a:tc>
                <a:tc>
                  <a:txBody>
                    <a:bodyPr/>
                    <a:lstStyle/>
                    <a:p>
                      <a:pPr lvl="0">
                        <a:buNone/>
                      </a:pPr>
                      <a:endParaRPr lang="en-US" sz="600"/>
                    </a:p>
                  </a:txBody>
                  <a:tcPr marL="45719" marR="45719" marT="27432" marB="27432">
                    <a:lnL w="12700" cap="flat" cmpd="sng" algn="ctr">
                      <a:solidFill>
                        <a:schemeClr val="bg1">
                          <a:lumMod val="95000"/>
                        </a:schemeClr>
                      </a:solidFill>
                      <a:prstDash val="solid"/>
                      <a:round/>
                      <a:headEnd type="none" w="med" len="med"/>
                      <a:tailEnd type="none" w="med" len="med"/>
                    </a:lnL>
                    <a:lnR w="12700">
                      <a:solidFill>
                        <a:schemeClr val="bg1">
                          <a:lumMod val="95000"/>
                        </a:schemeClr>
                      </a:solidFill>
                    </a:lnR>
                    <a:lnT w="38100" cap="flat" cmpd="sng" algn="ctr">
                      <a:solidFill>
                        <a:schemeClr val="tx1"/>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38100">
                      <a:solidFill>
                        <a:schemeClr val="tx1"/>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38100">
                      <a:solidFill>
                        <a:schemeClr val="tx1"/>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38100">
                      <a:solidFill>
                        <a:schemeClr val="tx1"/>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38100">
                      <a:solidFill>
                        <a:schemeClr val="tx1"/>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38100">
                      <a:solidFill>
                        <a:schemeClr val="tx1"/>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38100">
                      <a:solidFill>
                        <a:schemeClr val="tx1"/>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38100">
                      <a:solidFill>
                        <a:schemeClr val="tx1"/>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38100">
                      <a:solidFill>
                        <a:schemeClr val="tx1"/>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38100">
                      <a:solidFill>
                        <a:schemeClr val="tx1"/>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38100">
                      <a:solidFill>
                        <a:schemeClr val="tx1"/>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38100">
                      <a:solidFill>
                        <a:schemeClr val="tx1"/>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38100">
                      <a:solidFill>
                        <a:schemeClr val="tx1"/>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38100">
                      <a:solidFill>
                        <a:schemeClr val="tx1"/>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38100">
                      <a:solidFill>
                        <a:schemeClr val="tx1"/>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38100">
                      <a:solidFill>
                        <a:schemeClr val="tx1"/>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38100">
                      <a:solidFill>
                        <a:schemeClr val="tx1"/>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38100">
                      <a:solidFill>
                        <a:schemeClr val="tx1"/>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38100">
                      <a:solidFill>
                        <a:schemeClr val="tx1"/>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cap="flat" cmpd="sng" algn="ctr">
                      <a:solidFill>
                        <a:schemeClr val="bg1">
                          <a:lumMod val="95000"/>
                        </a:schemeClr>
                      </a:solidFill>
                      <a:prstDash val="solid"/>
                      <a:round/>
                      <a:headEnd type="none" w="med" len="med"/>
                      <a:tailEnd type="none" w="med" len="med"/>
                    </a:lnR>
                    <a:lnT w="38100">
                      <a:solidFill>
                        <a:schemeClr val="tx1"/>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38099">
                      <a:solidFill>
                        <a:schemeClr val="tx1"/>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38099">
                      <a:solidFill>
                        <a:schemeClr val="tx1"/>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38099">
                      <a:solidFill>
                        <a:schemeClr val="tx1"/>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38099">
                      <a:solidFill>
                        <a:schemeClr val="tx1"/>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cap="flat" cmpd="sng" algn="ctr">
                      <a:solidFill>
                        <a:schemeClr val="bg1">
                          <a:lumMod val="95000"/>
                        </a:schemeClr>
                      </a:solidFill>
                      <a:prstDash val="solid"/>
                      <a:round/>
                      <a:headEnd type="none" w="med" len="med"/>
                      <a:tailEnd type="none" w="med" len="med"/>
                    </a:lnR>
                    <a:lnT w="38099">
                      <a:solidFill>
                        <a:schemeClr val="tx1"/>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38099">
                      <a:solidFill>
                        <a:schemeClr val="tx1"/>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38099">
                      <a:solidFill>
                        <a:schemeClr val="tx1"/>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38099">
                      <a:solidFill>
                        <a:schemeClr val="tx1"/>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38099">
                      <a:solidFill>
                        <a:schemeClr val="tx1"/>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38099">
                      <a:solidFill>
                        <a:schemeClr val="tx1"/>
                      </a:solidFill>
                    </a:lnT>
                    <a:lnB w="12700">
                      <a:solidFill>
                        <a:srgbClr val="DEDEDE"/>
                      </a:solidFill>
                    </a:lnB>
                    <a:solidFill>
                      <a:schemeClr val="bg1"/>
                    </a:solidFill>
                  </a:tcPr>
                </a:tc>
                <a:extLst>
                  <a:ext uri="{0D108BD9-81ED-4DB2-BD59-A6C34878D82A}">
                    <a16:rowId xmlns:a16="http://schemas.microsoft.com/office/drawing/2014/main" val="1840694192"/>
                  </a:ext>
                </a:extLst>
              </a:tr>
              <a:tr h="308786">
                <a:tc>
                  <a:txBody>
                    <a:bodyPr/>
                    <a:lstStyle/>
                    <a:p>
                      <a:pPr lvl="0" algn="l">
                        <a:lnSpc>
                          <a:spcPct val="100000"/>
                        </a:lnSpc>
                        <a:spcBef>
                          <a:spcPts val="0"/>
                        </a:spcBef>
                        <a:spcAft>
                          <a:spcPts val="0"/>
                        </a:spcAft>
                        <a:buNone/>
                      </a:pPr>
                      <a:r>
                        <a:rPr lang="en-US" sz="800" b="1" i="0" u="none" strike="noStrike" cap="none">
                          <a:solidFill>
                            <a:schemeClr val="dk1"/>
                          </a:solidFill>
                          <a:latin typeface="+mn-lt"/>
                          <a:ea typeface="+mn-ea"/>
                          <a:cs typeface="+mn-cs"/>
                        </a:rPr>
                        <a:t>PGS UDH </a:t>
                      </a:r>
                    </a:p>
                    <a:p>
                      <a:pPr lvl="0" algn="l">
                        <a:lnSpc>
                          <a:spcPct val="100000"/>
                        </a:lnSpc>
                        <a:spcBef>
                          <a:spcPts val="0"/>
                        </a:spcBef>
                        <a:spcAft>
                          <a:spcPts val="0"/>
                        </a:spcAft>
                        <a:buNone/>
                      </a:pPr>
                      <a:r>
                        <a:rPr lang="en-US" sz="700" b="1" i="0" u="none" strike="noStrike" cap="none">
                          <a:solidFill>
                            <a:schemeClr val="dk1"/>
                          </a:solidFill>
                          <a:latin typeface="+mn-lt"/>
                          <a:ea typeface="+mn-ea"/>
                          <a:cs typeface="+mn-cs"/>
                        </a:rPr>
                        <a:t>(GPD)</a:t>
                      </a:r>
                      <a:endParaRPr lang="en-US" sz="700" b="1" i="0" u="none" strike="noStrike" cap="none">
                        <a:solidFill>
                          <a:schemeClr val="dk1"/>
                        </a:solidFill>
                        <a:latin typeface="+mn-lt"/>
                        <a:ea typeface="+mn-ea"/>
                        <a:cs typeface="+mn-cs"/>
                        <a:sym typeface="Arial"/>
                      </a:endParaRPr>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cap="flat" cmpd="sng" algn="ctr">
                      <a:solidFill>
                        <a:schemeClr val="bg1">
                          <a:lumMod val="95000"/>
                        </a:schemeClr>
                      </a:solidFill>
                      <a:prstDash val="solid"/>
                      <a:round/>
                      <a:headEnd type="none" w="med" len="med"/>
                      <a:tailEnd type="none" w="med" len="med"/>
                    </a:lnL>
                    <a:lnR w="12700">
                      <a:solidFill>
                        <a:schemeClr val="bg1">
                          <a:lumMod val="95000"/>
                        </a:schemeClr>
                      </a:solidFill>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cap="flat" cmpd="sng" algn="ctr">
                      <a:solidFill>
                        <a:schemeClr val="bg1">
                          <a:lumMod val="95000"/>
                        </a:schemeClr>
                      </a:solidFill>
                      <a:prstDash val="solid"/>
                      <a:round/>
                      <a:headEnd type="none" w="med" len="med"/>
                      <a:tailEnd type="none" w="med" len="med"/>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cap="flat" cmpd="sng" algn="ctr">
                      <a:solidFill>
                        <a:schemeClr val="bg1">
                          <a:lumMod val="95000"/>
                        </a:schemeClr>
                      </a:solidFill>
                      <a:prstDash val="solid"/>
                      <a:round/>
                      <a:headEnd type="none" w="med" len="med"/>
                      <a:tailEnd type="none" w="med" len="med"/>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extLst>
                  <a:ext uri="{0D108BD9-81ED-4DB2-BD59-A6C34878D82A}">
                    <a16:rowId xmlns:a16="http://schemas.microsoft.com/office/drawing/2014/main" val="3737576314"/>
                  </a:ext>
                </a:extLst>
              </a:tr>
              <a:tr h="308786">
                <a:tc>
                  <a:txBody>
                    <a:bodyPr/>
                    <a:lstStyle/>
                    <a:p>
                      <a:pPr lvl="0" algn="l">
                        <a:lnSpc>
                          <a:spcPct val="100000"/>
                        </a:lnSpc>
                        <a:spcBef>
                          <a:spcPts val="0"/>
                        </a:spcBef>
                        <a:spcAft>
                          <a:spcPts val="0"/>
                        </a:spcAft>
                        <a:buNone/>
                      </a:pPr>
                      <a:r>
                        <a:rPr lang="en-US" sz="800" b="1" i="0" u="none" strike="noStrike" cap="none" noProof="0">
                          <a:solidFill>
                            <a:schemeClr val="dk1"/>
                          </a:solidFill>
                          <a:latin typeface="Arial"/>
                        </a:rPr>
                        <a:t>PGS UDH </a:t>
                      </a:r>
                      <a:endParaRPr lang="en-US" sz="800" b="0" i="0" u="none" strike="noStrike" cap="none" noProof="0"/>
                    </a:p>
                    <a:p>
                      <a:pPr lvl="0" algn="l">
                        <a:lnSpc>
                          <a:spcPct val="100000"/>
                        </a:lnSpc>
                        <a:spcBef>
                          <a:spcPts val="0"/>
                        </a:spcBef>
                        <a:spcAft>
                          <a:spcPts val="0"/>
                        </a:spcAft>
                        <a:buNone/>
                      </a:pPr>
                      <a:r>
                        <a:rPr lang="en-US" sz="700" b="1" i="0" u="none" strike="noStrike" cap="none" noProof="0">
                          <a:solidFill>
                            <a:schemeClr val="dk1"/>
                          </a:solidFill>
                          <a:latin typeface="Arial"/>
                        </a:rPr>
                        <a:t>(SMS)</a:t>
                      </a:r>
                      <a:endParaRPr lang="en-US" sz="700">
                        <a:sym typeface="Arial"/>
                      </a:endParaRPr>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cap="flat" cmpd="sng" algn="ctr">
                      <a:solidFill>
                        <a:schemeClr val="bg1">
                          <a:lumMod val="95000"/>
                        </a:schemeClr>
                      </a:solidFill>
                      <a:prstDash val="solid"/>
                      <a:round/>
                      <a:headEnd type="none" w="med" len="med"/>
                      <a:tailEnd type="none" w="med" len="med"/>
                    </a:lnL>
                    <a:lnR w="12700">
                      <a:solidFill>
                        <a:schemeClr val="bg1">
                          <a:lumMod val="95000"/>
                        </a:schemeClr>
                      </a:solidFill>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cap="flat" cmpd="sng" algn="ctr">
                      <a:solidFill>
                        <a:schemeClr val="bg1">
                          <a:lumMod val="95000"/>
                        </a:schemeClr>
                      </a:solidFill>
                      <a:prstDash val="solid"/>
                      <a:round/>
                      <a:headEnd type="none" w="med" len="med"/>
                      <a:tailEnd type="none" w="med" len="med"/>
                    </a:lnR>
                    <a:lnT w="12700">
                      <a:solidFill>
                        <a:srgbClr val="DEDEDE"/>
                      </a:solidFill>
                    </a:lnT>
                    <a:lnB w="12700" cap="flat" cmpd="sng" algn="ctr">
                      <a:solidFill>
                        <a:srgbClr val="DEDEDE"/>
                      </a:solidFill>
                      <a:prstDash val="solid"/>
                      <a:round/>
                      <a:headEnd type="none" w="med" len="med"/>
                      <a:tailEnd type="none" w="med" len="med"/>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cap="flat" cmpd="sng" algn="ctr">
                      <a:solidFill>
                        <a:schemeClr val="bg1">
                          <a:lumMod val="95000"/>
                        </a:schemeClr>
                      </a:solidFill>
                      <a:prstDash val="solid"/>
                      <a:round/>
                      <a:headEnd type="none" w="med" len="med"/>
                      <a:tailEnd type="none" w="med" len="med"/>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tc>
                  <a:txBody>
                    <a:bodyPr/>
                    <a:lstStyle/>
                    <a:p>
                      <a:pPr lvl="0">
                        <a:buNone/>
                      </a:pPr>
                      <a:endParaRPr lang="en-US" sz="600"/>
                    </a:p>
                  </a:txBody>
                  <a:tcPr marL="45719" marR="45719" marT="27432" marB="27432">
                    <a:lnL w="12700">
                      <a:solidFill>
                        <a:schemeClr val="bg1">
                          <a:lumMod val="95000"/>
                        </a:schemeClr>
                      </a:solidFill>
                    </a:lnL>
                    <a:lnR w="12700">
                      <a:solidFill>
                        <a:schemeClr val="bg1">
                          <a:lumMod val="95000"/>
                        </a:schemeClr>
                      </a:solidFill>
                    </a:lnR>
                    <a:lnT w="12700">
                      <a:solidFill>
                        <a:srgbClr val="DEDEDE"/>
                      </a:solidFill>
                    </a:lnT>
                    <a:lnB w="12700">
                      <a:solidFill>
                        <a:srgbClr val="DEDEDE"/>
                      </a:solidFill>
                    </a:lnB>
                    <a:solidFill>
                      <a:schemeClr val="bg1"/>
                    </a:solidFill>
                  </a:tcPr>
                </a:tc>
                <a:extLst>
                  <a:ext uri="{0D108BD9-81ED-4DB2-BD59-A6C34878D82A}">
                    <a16:rowId xmlns:a16="http://schemas.microsoft.com/office/drawing/2014/main" val="3874374735"/>
                  </a:ext>
                </a:extLst>
              </a:tr>
            </a:tbl>
          </a:graphicData>
        </a:graphic>
      </p:graphicFrame>
      <p:sp>
        <p:nvSpPr>
          <p:cNvPr id="8" name="TextBox 7">
            <a:extLst>
              <a:ext uri="{FF2B5EF4-FFF2-40B4-BE49-F238E27FC236}">
                <a16:creationId xmlns:a16="http://schemas.microsoft.com/office/drawing/2014/main" id="{D708EB43-1BCF-4188-80F8-F0145A26C062}"/>
              </a:ext>
            </a:extLst>
          </p:cNvPr>
          <p:cNvSpPr txBox="1"/>
          <p:nvPr/>
        </p:nvSpPr>
        <p:spPr bwMode="gray">
          <a:xfrm rot="16200000">
            <a:off x="7183539" y="2842291"/>
            <a:ext cx="3542371" cy="145874"/>
          </a:xfrm>
          <a:prstGeom prst="rect">
            <a:avLst/>
          </a:prstGeom>
          <a:solidFill>
            <a:schemeClr val="bg1"/>
          </a:solidFill>
        </p:spPr>
        <p:txBody>
          <a:bodyPr wrap="square" lIns="34281" tIns="34281" rIns="34281" bIns="34281" rtlCol="0" anchor="ctr">
            <a:noAutofit/>
          </a:bodyPr>
          <a:lstStyle/>
          <a:p>
            <a:pPr algn="ctr" defTabSz="914378">
              <a:lnSpc>
                <a:spcPct val="90000"/>
              </a:lnSpc>
              <a:spcBef>
                <a:spcPts val="750"/>
              </a:spcBef>
              <a:defRPr/>
            </a:pPr>
            <a:r>
              <a:rPr lang="en-US" sz="700" b="1">
                <a:latin typeface="Arial" panose="020B0604020202020204" pitchFamily="34" charset="0"/>
                <a:cs typeface="Arial" panose="020B0604020202020204" pitchFamily="34" charset="0"/>
              </a:rPr>
              <a:t>GO LIVE*</a:t>
            </a:r>
          </a:p>
        </p:txBody>
      </p:sp>
      <p:pic>
        <p:nvPicPr>
          <p:cNvPr id="9" name="Graphic 8" descr="Bullseye">
            <a:extLst>
              <a:ext uri="{FF2B5EF4-FFF2-40B4-BE49-F238E27FC236}">
                <a16:creationId xmlns:a16="http://schemas.microsoft.com/office/drawing/2014/main" id="{603FD30D-12F8-4EBE-B048-CBB8C5F9653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50068" y="1084977"/>
            <a:ext cx="203294" cy="203294"/>
          </a:xfrm>
          <a:prstGeom prst="rect">
            <a:avLst/>
          </a:prstGeom>
        </p:spPr>
      </p:pic>
      <p:sp>
        <p:nvSpPr>
          <p:cNvPr id="11" name="Arrow: Chevron 10">
            <a:extLst>
              <a:ext uri="{FF2B5EF4-FFF2-40B4-BE49-F238E27FC236}">
                <a16:creationId xmlns:a16="http://schemas.microsoft.com/office/drawing/2014/main" id="{23DAFF76-376D-453A-A24C-33448E99533D}"/>
              </a:ext>
            </a:extLst>
          </p:cNvPr>
          <p:cNvSpPr/>
          <p:nvPr/>
        </p:nvSpPr>
        <p:spPr bwMode="gray">
          <a:xfrm>
            <a:off x="1664525" y="1450766"/>
            <a:ext cx="623745" cy="159599"/>
          </a:xfrm>
          <a:prstGeom prst="chevron">
            <a:avLst/>
          </a:prstGeom>
          <a:solidFill>
            <a:schemeClr val="accent1"/>
          </a:solidFill>
          <a:ln w="12700" cap="flat" cmpd="sng" algn="ctr">
            <a:solidFill>
              <a:schemeClr val="accent1"/>
            </a:solidFill>
            <a:prstDash val="solid"/>
            <a:miter lim="800000"/>
            <a:headEnd type="none" w="med" len="med"/>
            <a:tailEnd type="none" w="med" len="med"/>
          </a:ln>
          <a:effectLst/>
        </p:spPr>
        <p:txBody>
          <a:bodyPr vert="horz" wrap="square" lIns="0" tIns="34286" rIns="0" bIns="34286" numCol="1" rtlCol="0" anchor="ctr" anchorCtr="0" compatLnSpc="1">
            <a:prstTxWarp prst="textNoShape">
              <a:avLst/>
            </a:prstTxWarp>
            <a:noAutofit/>
          </a:bodyPr>
          <a:lstStyle/>
          <a:p>
            <a:pPr algn="ctr">
              <a:lnSpc>
                <a:spcPct val="90000"/>
              </a:lnSpc>
              <a:spcAft>
                <a:spcPct val="0"/>
              </a:spcAft>
            </a:pPr>
            <a:r>
              <a:rPr lang="en-US" sz="700" b="1">
                <a:solidFill>
                  <a:srgbClr val="FFFFFF"/>
                </a:solidFill>
              </a:rPr>
              <a:t>MS Build</a:t>
            </a:r>
            <a:endParaRPr lang="en-US" sz="700">
              <a:solidFill>
                <a:srgbClr val="FFFFFF"/>
              </a:solidFill>
              <a:cs typeface="Arial"/>
            </a:endParaRPr>
          </a:p>
        </p:txBody>
      </p:sp>
      <p:sp>
        <p:nvSpPr>
          <p:cNvPr id="12" name="Arrow: Pentagon 11">
            <a:extLst>
              <a:ext uri="{FF2B5EF4-FFF2-40B4-BE49-F238E27FC236}">
                <a16:creationId xmlns:a16="http://schemas.microsoft.com/office/drawing/2014/main" id="{B3AFA8F2-621C-4518-AB5C-14DA893B4768}"/>
              </a:ext>
            </a:extLst>
          </p:cNvPr>
          <p:cNvSpPr/>
          <p:nvPr/>
        </p:nvSpPr>
        <p:spPr bwMode="gray">
          <a:xfrm>
            <a:off x="934785" y="1450767"/>
            <a:ext cx="777345" cy="159599"/>
          </a:xfrm>
          <a:prstGeom prst="homePlate">
            <a:avLst/>
          </a:prstGeom>
          <a:solidFill>
            <a:schemeClr val="bg2"/>
          </a:solidFill>
          <a:ln w="12700" cap="flat" cmpd="sng" algn="ctr">
            <a:solidFill>
              <a:schemeClr val="bg2"/>
            </a:solidFill>
            <a:prstDash val="solid"/>
            <a:miter lim="800000"/>
            <a:headEnd type="none" w="med" len="med"/>
            <a:tailEnd type="none" w="med" len="med"/>
          </a:ln>
          <a:effectLst/>
        </p:spPr>
        <p:txBody>
          <a:bodyPr vert="horz" wrap="square" lIns="68572" tIns="34286" rIns="68572" bIns="34286" numCol="1" rtlCol="0" anchor="ctr" anchorCtr="0" compatLnSpc="1">
            <a:prstTxWarp prst="textNoShape">
              <a:avLst/>
            </a:prstTxWarp>
            <a:noAutofit/>
          </a:bodyPr>
          <a:lstStyle/>
          <a:p>
            <a:pPr algn="ctr">
              <a:lnSpc>
                <a:spcPct val="90000"/>
              </a:lnSpc>
              <a:spcAft>
                <a:spcPct val="0"/>
              </a:spcAft>
            </a:pPr>
            <a:r>
              <a:rPr lang="en-US" sz="700" b="1">
                <a:solidFill>
                  <a:srgbClr val="FFFFFF"/>
                </a:solidFill>
                <a:cs typeface="Arial"/>
              </a:rPr>
              <a:t>Requirements</a:t>
            </a:r>
          </a:p>
        </p:txBody>
      </p:sp>
      <p:sp>
        <p:nvSpPr>
          <p:cNvPr id="13" name="Arrow: Chevron 12">
            <a:extLst>
              <a:ext uri="{FF2B5EF4-FFF2-40B4-BE49-F238E27FC236}">
                <a16:creationId xmlns:a16="http://schemas.microsoft.com/office/drawing/2014/main" id="{29B63D93-BF87-4B5A-ABEC-64BA6E31BD7F}"/>
              </a:ext>
            </a:extLst>
          </p:cNvPr>
          <p:cNvSpPr/>
          <p:nvPr/>
        </p:nvSpPr>
        <p:spPr bwMode="gray">
          <a:xfrm>
            <a:off x="2242830" y="1450766"/>
            <a:ext cx="596531" cy="159599"/>
          </a:xfrm>
          <a:prstGeom prst="chevron">
            <a:avLst/>
          </a:prstGeom>
          <a:solidFill>
            <a:srgbClr val="00B0F0"/>
          </a:solidFill>
          <a:ln w="12700" cap="flat" cmpd="sng" algn="ctr">
            <a:solidFill>
              <a:srgbClr val="00B0F0"/>
            </a:solidFill>
            <a:prstDash val="solid"/>
            <a:miter lim="800000"/>
            <a:headEnd type="none" w="med" len="med"/>
            <a:tailEnd type="none" w="med" len="med"/>
          </a:ln>
          <a:effectLst/>
        </p:spPr>
        <p:txBody>
          <a:bodyPr vert="horz" wrap="square" lIns="0" tIns="34286" rIns="0" bIns="34286" numCol="1" rtlCol="0" anchor="ctr" anchorCtr="0" compatLnSpc="1">
            <a:prstTxWarp prst="textNoShape">
              <a:avLst/>
            </a:prstTxWarp>
            <a:noAutofit/>
          </a:bodyPr>
          <a:lstStyle/>
          <a:p>
            <a:pPr algn="ctr">
              <a:lnSpc>
                <a:spcPct val="90000"/>
              </a:lnSpc>
              <a:spcAft>
                <a:spcPct val="0"/>
              </a:spcAft>
            </a:pPr>
            <a:r>
              <a:rPr lang="en-US" sz="700" b="1">
                <a:solidFill>
                  <a:srgbClr val="FFFFFF"/>
                </a:solidFill>
              </a:rPr>
              <a:t>Test</a:t>
            </a:r>
            <a:endParaRPr lang="en-US"/>
          </a:p>
        </p:txBody>
      </p:sp>
      <p:sp>
        <p:nvSpPr>
          <p:cNvPr id="14" name="Arrow: Chevron 13">
            <a:extLst>
              <a:ext uri="{FF2B5EF4-FFF2-40B4-BE49-F238E27FC236}">
                <a16:creationId xmlns:a16="http://schemas.microsoft.com/office/drawing/2014/main" id="{90CBCEF4-45D5-4861-87D0-306DC0BEAE98}"/>
              </a:ext>
            </a:extLst>
          </p:cNvPr>
          <p:cNvSpPr/>
          <p:nvPr/>
        </p:nvSpPr>
        <p:spPr bwMode="gray">
          <a:xfrm>
            <a:off x="2208810" y="1661677"/>
            <a:ext cx="1242870" cy="159599"/>
          </a:xfrm>
          <a:prstGeom prst="chevron">
            <a:avLst/>
          </a:prstGeom>
          <a:solidFill>
            <a:schemeClr val="accent1"/>
          </a:solidFill>
          <a:ln w="12700" cap="flat" cmpd="sng" algn="ctr">
            <a:solidFill>
              <a:schemeClr val="accent1"/>
            </a:solidFill>
            <a:prstDash val="solid"/>
            <a:miter lim="800000"/>
            <a:headEnd type="none" w="med" len="med"/>
            <a:tailEnd type="none" w="med" len="med"/>
          </a:ln>
          <a:effectLst/>
        </p:spPr>
        <p:txBody>
          <a:bodyPr vert="horz" wrap="square" lIns="0" tIns="34286" rIns="0" bIns="34286" numCol="1" rtlCol="0" anchor="ctr" anchorCtr="0" compatLnSpc="1">
            <a:prstTxWarp prst="textNoShape">
              <a:avLst/>
            </a:prstTxWarp>
            <a:noAutofit/>
          </a:bodyPr>
          <a:lstStyle/>
          <a:p>
            <a:pPr algn="ctr">
              <a:lnSpc>
                <a:spcPct val="90000"/>
              </a:lnSpc>
              <a:spcAft>
                <a:spcPct val="0"/>
              </a:spcAft>
            </a:pPr>
            <a:r>
              <a:rPr lang="en-US" sz="700" b="1">
                <a:solidFill>
                  <a:srgbClr val="FFFFFF"/>
                </a:solidFill>
              </a:rPr>
              <a:t>MuleSoft Build</a:t>
            </a:r>
            <a:endParaRPr lang="en-US" sz="700">
              <a:solidFill>
                <a:srgbClr val="FFFFFF"/>
              </a:solidFill>
              <a:cs typeface="Arial"/>
            </a:endParaRPr>
          </a:p>
        </p:txBody>
      </p:sp>
      <p:sp>
        <p:nvSpPr>
          <p:cNvPr id="15" name="Arrow: Pentagon 14">
            <a:extLst>
              <a:ext uri="{FF2B5EF4-FFF2-40B4-BE49-F238E27FC236}">
                <a16:creationId xmlns:a16="http://schemas.microsoft.com/office/drawing/2014/main" id="{8E570BD8-9E0E-4061-876A-854319133C8C}"/>
              </a:ext>
            </a:extLst>
          </p:cNvPr>
          <p:cNvSpPr/>
          <p:nvPr/>
        </p:nvSpPr>
        <p:spPr bwMode="gray">
          <a:xfrm>
            <a:off x="1479070" y="1661677"/>
            <a:ext cx="777345" cy="159599"/>
          </a:xfrm>
          <a:prstGeom prst="homePlate">
            <a:avLst/>
          </a:prstGeom>
          <a:solidFill>
            <a:schemeClr val="bg2"/>
          </a:solidFill>
          <a:ln w="12700" cap="flat" cmpd="sng" algn="ctr">
            <a:solidFill>
              <a:schemeClr val="bg2"/>
            </a:solidFill>
            <a:prstDash val="solid"/>
            <a:miter lim="800000"/>
            <a:headEnd type="none" w="med" len="med"/>
            <a:tailEnd type="none" w="med" len="med"/>
          </a:ln>
          <a:effectLst/>
        </p:spPr>
        <p:txBody>
          <a:bodyPr vert="horz" wrap="square" lIns="68572" tIns="34286" rIns="68572" bIns="34286" numCol="1" rtlCol="0" anchor="ctr" anchorCtr="0" compatLnSpc="1">
            <a:prstTxWarp prst="textNoShape">
              <a:avLst/>
            </a:prstTxWarp>
            <a:noAutofit/>
          </a:bodyPr>
          <a:lstStyle/>
          <a:p>
            <a:pPr algn="ctr">
              <a:lnSpc>
                <a:spcPct val="90000"/>
              </a:lnSpc>
              <a:spcAft>
                <a:spcPct val="0"/>
              </a:spcAft>
            </a:pPr>
            <a:r>
              <a:rPr lang="en-US" sz="700" b="1">
                <a:solidFill>
                  <a:srgbClr val="FFFFFF"/>
                </a:solidFill>
                <a:cs typeface="Arial"/>
              </a:rPr>
              <a:t>Requirements</a:t>
            </a:r>
          </a:p>
        </p:txBody>
      </p:sp>
      <p:sp>
        <p:nvSpPr>
          <p:cNvPr id="16" name="Arrow: Chevron 15">
            <a:extLst>
              <a:ext uri="{FF2B5EF4-FFF2-40B4-BE49-F238E27FC236}">
                <a16:creationId xmlns:a16="http://schemas.microsoft.com/office/drawing/2014/main" id="{19F1A8B1-8B5D-4B8B-BA42-A7F276E7E9A2}"/>
              </a:ext>
            </a:extLst>
          </p:cNvPr>
          <p:cNvSpPr/>
          <p:nvPr/>
        </p:nvSpPr>
        <p:spPr bwMode="gray">
          <a:xfrm>
            <a:off x="3399436" y="1661677"/>
            <a:ext cx="596531" cy="159599"/>
          </a:xfrm>
          <a:prstGeom prst="chevron">
            <a:avLst/>
          </a:prstGeom>
          <a:solidFill>
            <a:srgbClr val="00B0F0"/>
          </a:solidFill>
          <a:ln w="12700" cap="flat" cmpd="sng" algn="ctr">
            <a:solidFill>
              <a:srgbClr val="00B0F0"/>
            </a:solidFill>
            <a:prstDash val="solid"/>
            <a:miter lim="800000"/>
            <a:headEnd type="none" w="med" len="med"/>
            <a:tailEnd type="none" w="med" len="med"/>
          </a:ln>
          <a:effectLst/>
        </p:spPr>
        <p:txBody>
          <a:bodyPr vert="horz" wrap="square" lIns="0" tIns="34286" rIns="0" bIns="34286" numCol="1" rtlCol="0" anchor="ctr" anchorCtr="0" compatLnSpc="1">
            <a:prstTxWarp prst="textNoShape">
              <a:avLst/>
            </a:prstTxWarp>
            <a:noAutofit/>
          </a:bodyPr>
          <a:lstStyle/>
          <a:p>
            <a:pPr algn="ctr">
              <a:lnSpc>
                <a:spcPct val="90000"/>
              </a:lnSpc>
              <a:spcAft>
                <a:spcPct val="0"/>
              </a:spcAft>
            </a:pPr>
            <a:r>
              <a:rPr lang="en-US" sz="700" b="1">
                <a:solidFill>
                  <a:srgbClr val="FFFFFF"/>
                </a:solidFill>
              </a:rPr>
              <a:t>Test</a:t>
            </a:r>
            <a:endParaRPr lang="en-US"/>
          </a:p>
        </p:txBody>
      </p:sp>
      <p:sp>
        <p:nvSpPr>
          <p:cNvPr id="17" name="Arrow: Pentagon 16">
            <a:extLst>
              <a:ext uri="{FF2B5EF4-FFF2-40B4-BE49-F238E27FC236}">
                <a16:creationId xmlns:a16="http://schemas.microsoft.com/office/drawing/2014/main" id="{87B8D9C7-1F16-437A-826A-97BCB081FC0B}"/>
              </a:ext>
            </a:extLst>
          </p:cNvPr>
          <p:cNvSpPr/>
          <p:nvPr/>
        </p:nvSpPr>
        <p:spPr bwMode="gray">
          <a:xfrm>
            <a:off x="935561" y="1142578"/>
            <a:ext cx="787155" cy="101696"/>
          </a:xfrm>
          <a:prstGeom prst="homePlate">
            <a:avLst/>
          </a:prstGeom>
          <a:solidFill>
            <a:schemeClr val="bg1">
              <a:lumMod val="85000"/>
            </a:schemeClr>
          </a:solidFill>
          <a:ln w="12700" cap="flat" cmpd="sng" algn="ctr">
            <a:solidFill>
              <a:schemeClr val="bg1">
                <a:lumMod val="75000"/>
              </a:schemeClr>
            </a:solidFill>
            <a:prstDash val="solid"/>
            <a:miter lim="800000"/>
            <a:headEnd type="none" w="med" len="med"/>
            <a:tailEnd type="none" w="med" len="med"/>
          </a:ln>
          <a:effectLst/>
        </p:spPr>
        <p:txBody>
          <a:bodyPr vert="horz" wrap="square" lIns="68554" tIns="34277" rIns="68554" bIns="34277" numCol="1" rtlCol="0" anchor="ctr" anchorCtr="0" compatLnSpc="1">
            <a:prstTxWarp prst="textNoShape">
              <a:avLst/>
            </a:prstTxWarp>
            <a:noAutofit/>
          </a:bodyPr>
          <a:lstStyle/>
          <a:p>
            <a:pPr algn="ctr" fontAlgn="base">
              <a:lnSpc>
                <a:spcPct val="90000"/>
              </a:lnSpc>
              <a:spcAft>
                <a:spcPct val="0"/>
              </a:spcAft>
              <a:buClr>
                <a:srgbClr val="0095FF"/>
              </a:buClr>
              <a:buSzPct val="90000"/>
            </a:pPr>
            <a:r>
              <a:rPr lang="en-US" sz="700" b="1">
                <a:solidFill>
                  <a:schemeClr val="bg1">
                    <a:lumMod val="50000"/>
                  </a:schemeClr>
                </a:solidFill>
                <a:latin typeface="Arial" panose="020B0604020202020204" pitchFamily="34" charset="0"/>
                <a:cs typeface="Arial" panose="020B0604020202020204" pitchFamily="34" charset="0"/>
              </a:rPr>
              <a:t>Wave 1</a:t>
            </a:r>
          </a:p>
        </p:txBody>
      </p:sp>
      <p:sp>
        <p:nvSpPr>
          <p:cNvPr id="18" name="Arrow: Chevron 17">
            <a:extLst>
              <a:ext uri="{FF2B5EF4-FFF2-40B4-BE49-F238E27FC236}">
                <a16:creationId xmlns:a16="http://schemas.microsoft.com/office/drawing/2014/main" id="{1296EA36-F5C2-4C01-A699-110FD6A2EDF6}"/>
              </a:ext>
            </a:extLst>
          </p:cNvPr>
          <p:cNvSpPr/>
          <p:nvPr/>
        </p:nvSpPr>
        <p:spPr bwMode="gray">
          <a:xfrm>
            <a:off x="1717330" y="1142579"/>
            <a:ext cx="1630694" cy="101769"/>
          </a:xfrm>
          <a:prstGeom prst="chevron">
            <a:avLst/>
          </a:prstGeom>
          <a:solidFill>
            <a:schemeClr val="bg1">
              <a:lumMod val="85000"/>
            </a:schemeClr>
          </a:solidFill>
          <a:ln w="12700" cap="flat" cmpd="sng" algn="ctr">
            <a:solidFill>
              <a:schemeClr val="bg1">
                <a:lumMod val="75000"/>
              </a:schemeClr>
            </a:solidFill>
            <a:prstDash val="solid"/>
            <a:miter lim="800000"/>
            <a:headEnd type="none" w="med" len="med"/>
            <a:tailEnd type="none" w="med" len="med"/>
          </a:ln>
          <a:effectLst/>
        </p:spPr>
        <p:txBody>
          <a:bodyPr vert="horz" wrap="square" lIns="68554" tIns="34277" rIns="68554" bIns="34277" numCol="1" rtlCol="0" anchor="ctr" anchorCtr="0" compatLnSpc="1">
            <a:prstTxWarp prst="textNoShape">
              <a:avLst/>
            </a:prstTxWarp>
            <a:noAutofit/>
          </a:bodyPr>
          <a:lstStyle/>
          <a:p>
            <a:pPr algn="ctr" fontAlgn="base">
              <a:lnSpc>
                <a:spcPct val="90000"/>
              </a:lnSpc>
              <a:spcAft>
                <a:spcPct val="0"/>
              </a:spcAft>
              <a:buClr>
                <a:srgbClr val="0095FF"/>
              </a:buClr>
              <a:buSzPct val="90000"/>
            </a:pPr>
            <a:r>
              <a:rPr lang="en-US" sz="700" b="1">
                <a:solidFill>
                  <a:schemeClr val="bg1">
                    <a:lumMod val="50000"/>
                  </a:schemeClr>
                </a:solidFill>
                <a:latin typeface="Arial" panose="020B0604020202020204" pitchFamily="34" charset="0"/>
                <a:cs typeface="Arial" panose="020B0604020202020204" pitchFamily="34" charset="0"/>
              </a:rPr>
              <a:t>Wave 2</a:t>
            </a:r>
          </a:p>
        </p:txBody>
      </p:sp>
      <p:sp>
        <p:nvSpPr>
          <p:cNvPr id="19" name="Arrow: Chevron 18">
            <a:extLst>
              <a:ext uri="{FF2B5EF4-FFF2-40B4-BE49-F238E27FC236}">
                <a16:creationId xmlns:a16="http://schemas.microsoft.com/office/drawing/2014/main" id="{520090D5-58B6-4124-A2AC-78366559C5B6}"/>
              </a:ext>
            </a:extLst>
          </p:cNvPr>
          <p:cNvSpPr/>
          <p:nvPr/>
        </p:nvSpPr>
        <p:spPr bwMode="gray">
          <a:xfrm>
            <a:off x="3327371" y="1142579"/>
            <a:ext cx="1926067" cy="101769"/>
          </a:xfrm>
          <a:prstGeom prst="chevron">
            <a:avLst/>
          </a:prstGeom>
          <a:solidFill>
            <a:schemeClr val="bg1">
              <a:lumMod val="85000"/>
            </a:schemeClr>
          </a:solidFill>
          <a:ln w="12700" cap="flat" cmpd="sng" algn="ctr">
            <a:solidFill>
              <a:schemeClr val="bg1">
                <a:lumMod val="75000"/>
              </a:schemeClr>
            </a:solidFill>
            <a:prstDash val="solid"/>
            <a:miter lim="800000"/>
            <a:headEnd type="none" w="med" len="med"/>
            <a:tailEnd type="none" w="med" len="med"/>
          </a:ln>
          <a:effectLst/>
        </p:spPr>
        <p:txBody>
          <a:bodyPr vert="horz" wrap="square" lIns="68554" tIns="34277" rIns="68554" bIns="34277" numCol="1" rtlCol="0" anchor="ctr" anchorCtr="0" compatLnSpc="1">
            <a:prstTxWarp prst="textNoShape">
              <a:avLst/>
            </a:prstTxWarp>
            <a:noAutofit/>
          </a:bodyPr>
          <a:lstStyle/>
          <a:p>
            <a:pPr algn="ctr" fontAlgn="base">
              <a:lnSpc>
                <a:spcPct val="90000"/>
              </a:lnSpc>
              <a:spcAft>
                <a:spcPct val="0"/>
              </a:spcAft>
              <a:buClr>
                <a:srgbClr val="0095FF"/>
              </a:buClr>
              <a:buSzPct val="90000"/>
            </a:pPr>
            <a:r>
              <a:rPr lang="en-US" sz="700" b="1">
                <a:solidFill>
                  <a:schemeClr val="bg1">
                    <a:lumMod val="50000"/>
                  </a:schemeClr>
                </a:solidFill>
                <a:latin typeface="Arial" panose="020B0604020202020204" pitchFamily="34" charset="0"/>
                <a:cs typeface="Arial" panose="020B0604020202020204" pitchFamily="34" charset="0"/>
              </a:rPr>
              <a:t>Wave 3</a:t>
            </a:r>
          </a:p>
        </p:txBody>
      </p:sp>
      <p:sp>
        <p:nvSpPr>
          <p:cNvPr id="20" name="Arrow: Chevron 19">
            <a:extLst>
              <a:ext uri="{FF2B5EF4-FFF2-40B4-BE49-F238E27FC236}">
                <a16:creationId xmlns:a16="http://schemas.microsoft.com/office/drawing/2014/main" id="{6438DA64-3BD9-487B-90A1-6C8C139708D3}"/>
              </a:ext>
            </a:extLst>
          </p:cNvPr>
          <p:cNvSpPr/>
          <p:nvPr/>
        </p:nvSpPr>
        <p:spPr bwMode="gray">
          <a:xfrm>
            <a:off x="5231496" y="1142579"/>
            <a:ext cx="1127559" cy="101769"/>
          </a:xfrm>
          <a:prstGeom prst="chevron">
            <a:avLst/>
          </a:prstGeom>
          <a:solidFill>
            <a:schemeClr val="bg1">
              <a:lumMod val="85000"/>
            </a:schemeClr>
          </a:solidFill>
          <a:ln w="12700" cap="flat" cmpd="sng" algn="ctr">
            <a:solidFill>
              <a:schemeClr val="bg1">
                <a:lumMod val="75000"/>
              </a:schemeClr>
            </a:solidFill>
            <a:prstDash val="solid"/>
            <a:miter lim="800000"/>
            <a:headEnd type="none" w="med" len="med"/>
            <a:tailEnd type="none" w="med" len="med"/>
          </a:ln>
          <a:effectLst/>
        </p:spPr>
        <p:txBody>
          <a:bodyPr vert="horz" wrap="square" lIns="68554" tIns="34277" rIns="68554" bIns="34277" numCol="1" rtlCol="0" anchor="ctr" anchorCtr="0" compatLnSpc="1">
            <a:prstTxWarp prst="textNoShape">
              <a:avLst/>
            </a:prstTxWarp>
            <a:noAutofit/>
          </a:bodyPr>
          <a:lstStyle/>
          <a:p>
            <a:pPr algn="ctr" fontAlgn="base">
              <a:lnSpc>
                <a:spcPct val="90000"/>
              </a:lnSpc>
              <a:spcAft>
                <a:spcPct val="0"/>
              </a:spcAft>
              <a:buClr>
                <a:srgbClr val="0095FF"/>
              </a:buClr>
              <a:buSzPct val="90000"/>
            </a:pPr>
            <a:r>
              <a:rPr lang="en-US" sz="700" b="1">
                <a:solidFill>
                  <a:schemeClr val="bg1">
                    <a:lumMod val="50000"/>
                  </a:schemeClr>
                </a:solidFill>
                <a:latin typeface="Arial" panose="020B0604020202020204" pitchFamily="34" charset="0"/>
                <a:cs typeface="Arial" panose="020B0604020202020204" pitchFamily="34" charset="0"/>
              </a:rPr>
              <a:t>Wave 4</a:t>
            </a:r>
          </a:p>
        </p:txBody>
      </p:sp>
      <p:sp>
        <p:nvSpPr>
          <p:cNvPr id="21" name="Arrow: Chevron 20">
            <a:extLst>
              <a:ext uri="{FF2B5EF4-FFF2-40B4-BE49-F238E27FC236}">
                <a16:creationId xmlns:a16="http://schemas.microsoft.com/office/drawing/2014/main" id="{ED822B07-A6FB-456F-8520-3D3117F5A145}"/>
              </a:ext>
            </a:extLst>
          </p:cNvPr>
          <p:cNvSpPr/>
          <p:nvPr/>
        </p:nvSpPr>
        <p:spPr bwMode="gray">
          <a:xfrm>
            <a:off x="6341812" y="1142579"/>
            <a:ext cx="857966" cy="101769"/>
          </a:xfrm>
          <a:prstGeom prst="chevron">
            <a:avLst/>
          </a:prstGeom>
          <a:solidFill>
            <a:schemeClr val="bg1">
              <a:lumMod val="85000"/>
            </a:schemeClr>
          </a:solidFill>
          <a:ln w="12700" cap="flat" cmpd="sng" algn="ctr">
            <a:solidFill>
              <a:schemeClr val="bg1">
                <a:lumMod val="75000"/>
              </a:schemeClr>
            </a:solidFill>
            <a:prstDash val="solid"/>
            <a:miter lim="800000"/>
            <a:headEnd type="none" w="med" len="med"/>
            <a:tailEnd type="none" w="med" len="med"/>
          </a:ln>
          <a:effectLst/>
        </p:spPr>
        <p:txBody>
          <a:bodyPr vert="horz" wrap="square" lIns="68554" tIns="34277" rIns="68554" bIns="34277" numCol="1" rtlCol="0" anchor="ctr" anchorCtr="0" compatLnSpc="1">
            <a:prstTxWarp prst="textNoShape">
              <a:avLst/>
            </a:prstTxWarp>
            <a:noAutofit/>
          </a:bodyPr>
          <a:lstStyle/>
          <a:p>
            <a:pPr algn="ctr" fontAlgn="base">
              <a:lnSpc>
                <a:spcPct val="90000"/>
              </a:lnSpc>
              <a:spcAft>
                <a:spcPct val="0"/>
              </a:spcAft>
              <a:buClr>
                <a:srgbClr val="0095FF"/>
              </a:buClr>
              <a:buSzPct val="90000"/>
            </a:pPr>
            <a:r>
              <a:rPr lang="en-US" sz="700" b="1">
                <a:solidFill>
                  <a:schemeClr val="bg1">
                    <a:lumMod val="50000"/>
                  </a:schemeClr>
                </a:solidFill>
                <a:latin typeface="Arial" panose="020B0604020202020204" pitchFamily="34" charset="0"/>
                <a:cs typeface="Arial" panose="020B0604020202020204" pitchFamily="34" charset="0"/>
              </a:rPr>
              <a:t>Wave 5</a:t>
            </a:r>
          </a:p>
        </p:txBody>
      </p:sp>
      <p:sp>
        <p:nvSpPr>
          <p:cNvPr id="22" name="Google Shape;579;p10">
            <a:extLst>
              <a:ext uri="{FF2B5EF4-FFF2-40B4-BE49-F238E27FC236}">
                <a16:creationId xmlns:a16="http://schemas.microsoft.com/office/drawing/2014/main" id="{C633D773-D251-44FB-A943-5980F9B3E13E}"/>
              </a:ext>
            </a:extLst>
          </p:cNvPr>
          <p:cNvSpPr txBox="1"/>
          <p:nvPr/>
        </p:nvSpPr>
        <p:spPr>
          <a:xfrm>
            <a:off x="932562" y="1274699"/>
            <a:ext cx="995536" cy="125988"/>
          </a:xfrm>
          <a:prstGeom prst="rect">
            <a:avLst/>
          </a:prstGeom>
          <a:solidFill>
            <a:schemeClr val="bg1">
              <a:lumMod val="95000"/>
              <a:alpha val="90000"/>
            </a:schemeClr>
          </a:solid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marL="0" indent="0" algn="ctr">
              <a:lnSpc>
                <a:spcPct val="90000"/>
              </a:lnSpc>
              <a:buSzPts val="900"/>
              <a:buNone/>
              <a:defRPr sz="800">
                <a:solidFill>
                  <a:srgbClr val="000483"/>
                </a:solidFill>
              </a:defRPr>
            </a:lvl1pPr>
          </a:lstStyle>
          <a:p>
            <a:r>
              <a:rPr lang="en-US">
                <a:solidFill>
                  <a:schemeClr val="bg1">
                    <a:lumMod val="50000"/>
                  </a:schemeClr>
                </a:solidFill>
                <a:latin typeface="Arial" panose="020B0604020202020204" pitchFamily="34" charset="0"/>
                <a:cs typeface="Arial" panose="020B0604020202020204" pitchFamily="34" charset="0"/>
              </a:rPr>
              <a:t>Workflows/Processes</a:t>
            </a:r>
            <a:endParaRPr>
              <a:solidFill>
                <a:schemeClr val="bg1">
                  <a:lumMod val="50000"/>
                </a:schemeClr>
              </a:solidFill>
              <a:latin typeface="Arial" panose="020B0604020202020204" pitchFamily="34" charset="0"/>
              <a:cs typeface="Arial" panose="020B0604020202020204" pitchFamily="34" charset="0"/>
            </a:endParaRPr>
          </a:p>
        </p:txBody>
      </p:sp>
      <p:sp>
        <p:nvSpPr>
          <p:cNvPr id="23" name="Google Shape;579;p10">
            <a:extLst>
              <a:ext uri="{FF2B5EF4-FFF2-40B4-BE49-F238E27FC236}">
                <a16:creationId xmlns:a16="http://schemas.microsoft.com/office/drawing/2014/main" id="{A0AE70D8-0C67-49CE-8342-13A37C865074}"/>
              </a:ext>
            </a:extLst>
          </p:cNvPr>
          <p:cNvSpPr txBox="1"/>
          <p:nvPr/>
        </p:nvSpPr>
        <p:spPr>
          <a:xfrm>
            <a:off x="2089353" y="1274699"/>
            <a:ext cx="995536" cy="125988"/>
          </a:xfrm>
          <a:prstGeom prst="rect">
            <a:avLst/>
          </a:prstGeom>
          <a:solidFill>
            <a:schemeClr val="bg1">
              <a:lumMod val="95000"/>
              <a:alpha val="90000"/>
            </a:schemeClr>
          </a:solid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marL="0" indent="0" algn="ctr">
              <a:lnSpc>
                <a:spcPct val="90000"/>
              </a:lnSpc>
              <a:buSzPts val="900"/>
              <a:buNone/>
              <a:defRPr sz="800">
                <a:solidFill>
                  <a:srgbClr val="000483"/>
                </a:solidFill>
              </a:defRPr>
            </a:lvl1pPr>
          </a:lstStyle>
          <a:p>
            <a:r>
              <a:rPr lang="en-US">
                <a:solidFill>
                  <a:schemeClr val="bg1">
                    <a:lumMod val="50000"/>
                  </a:schemeClr>
                </a:solidFill>
                <a:latin typeface="Arial" panose="020B0604020202020204" pitchFamily="34" charset="0"/>
                <a:cs typeface="Arial" panose="020B0604020202020204" pitchFamily="34" charset="0"/>
              </a:rPr>
              <a:t>Workflows &amp; Fields</a:t>
            </a:r>
            <a:endParaRPr>
              <a:solidFill>
                <a:schemeClr val="bg1">
                  <a:lumMod val="50000"/>
                </a:schemeClr>
              </a:solidFill>
              <a:latin typeface="Arial" panose="020B0604020202020204" pitchFamily="34" charset="0"/>
              <a:cs typeface="Arial" panose="020B0604020202020204" pitchFamily="34" charset="0"/>
            </a:endParaRPr>
          </a:p>
        </p:txBody>
      </p:sp>
      <p:sp>
        <p:nvSpPr>
          <p:cNvPr id="24" name="Google Shape;579;p10">
            <a:extLst>
              <a:ext uri="{FF2B5EF4-FFF2-40B4-BE49-F238E27FC236}">
                <a16:creationId xmlns:a16="http://schemas.microsoft.com/office/drawing/2014/main" id="{C75976BC-8B47-4442-8A2E-616A078241D6}"/>
              </a:ext>
            </a:extLst>
          </p:cNvPr>
          <p:cNvSpPr txBox="1"/>
          <p:nvPr/>
        </p:nvSpPr>
        <p:spPr>
          <a:xfrm>
            <a:off x="4054693" y="1274699"/>
            <a:ext cx="475688" cy="125988"/>
          </a:xfrm>
          <a:prstGeom prst="rect">
            <a:avLst/>
          </a:prstGeom>
          <a:solidFill>
            <a:schemeClr val="bg1">
              <a:lumMod val="95000"/>
              <a:alpha val="90000"/>
            </a:schemeClr>
          </a:solid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marL="0" indent="0" algn="ctr">
              <a:lnSpc>
                <a:spcPct val="90000"/>
              </a:lnSpc>
              <a:buSzPts val="900"/>
              <a:buNone/>
              <a:defRPr sz="800">
                <a:solidFill>
                  <a:srgbClr val="000483"/>
                </a:solidFill>
              </a:defRPr>
            </a:lvl1pPr>
          </a:lstStyle>
          <a:p>
            <a:r>
              <a:rPr lang="en-US">
                <a:solidFill>
                  <a:schemeClr val="bg1">
                    <a:lumMod val="50000"/>
                  </a:schemeClr>
                </a:solidFill>
                <a:latin typeface="Arial" panose="020B0604020202020204" pitchFamily="34" charset="0"/>
                <a:cs typeface="Arial" panose="020B0604020202020204" pitchFamily="34" charset="0"/>
              </a:rPr>
              <a:t>Security</a:t>
            </a:r>
            <a:endParaRPr>
              <a:solidFill>
                <a:schemeClr val="bg1">
                  <a:lumMod val="50000"/>
                </a:schemeClr>
              </a:solidFill>
              <a:latin typeface="Arial" panose="020B0604020202020204" pitchFamily="34" charset="0"/>
              <a:cs typeface="Arial" panose="020B0604020202020204" pitchFamily="34" charset="0"/>
            </a:endParaRPr>
          </a:p>
        </p:txBody>
      </p:sp>
      <p:sp>
        <p:nvSpPr>
          <p:cNvPr id="25" name="Google Shape;579;p10">
            <a:extLst>
              <a:ext uri="{FF2B5EF4-FFF2-40B4-BE49-F238E27FC236}">
                <a16:creationId xmlns:a16="http://schemas.microsoft.com/office/drawing/2014/main" id="{C4525A5E-763E-49CD-B244-A0AAD4D57AD0}"/>
              </a:ext>
            </a:extLst>
          </p:cNvPr>
          <p:cNvSpPr txBox="1"/>
          <p:nvPr/>
        </p:nvSpPr>
        <p:spPr>
          <a:xfrm>
            <a:off x="5387719" y="1273780"/>
            <a:ext cx="823781" cy="125988"/>
          </a:xfrm>
          <a:prstGeom prst="rect">
            <a:avLst/>
          </a:prstGeom>
          <a:solidFill>
            <a:schemeClr val="bg1">
              <a:lumMod val="95000"/>
              <a:alpha val="90000"/>
            </a:schemeClr>
          </a:solid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marL="0" indent="0" algn="ctr">
              <a:lnSpc>
                <a:spcPct val="90000"/>
              </a:lnSpc>
              <a:buSzPts val="900"/>
              <a:buNone/>
              <a:defRPr sz="800">
                <a:solidFill>
                  <a:srgbClr val="000483"/>
                </a:solidFill>
              </a:defRPr>
            </a:lvl1pPr>
          </a:lstStyle>
          <a:p>
            <a:r>
              <a:rPr lang="en-US">
                <a:solidFill>
                  <a:schemeClr val="bg1">
                    <a:lumMod val="50000"/>
                  </a:schemeClr>
                </a:solidFill>
                <a:latin typeface="Arial" panose="020B0604020202020204" pitchFamily="34" charset="0"/>
                <a:cs typeface="Arial" panose="020B0604020202020204" pitchFamily="34" charset="0"/>
              </a:rPr>
              <a:t>Reports / Dashboards</a:t>
            </a:r>
            <a:endParaRPr>
              <a:solidFill>
                <a:schemeClr val="bg1">
                  <a:lumMod val="50000"/>
                </a:schemeClr>
              </a:solidFill>
              <a:latin typeface="Arial" panose="020B0604020202020204" pitchFamily="34" charset="0"/>
              <a:cs typeface="Arial" panose="020B0604020202020204" pitchFamily="34" charset="0"/>
            </a:endParaRPr>
          </a:p>
        </p:txBody>
      </p:sp>
      <p:sp>
        <p:nvSpPr>
          <p:cNvPr id="26" name="Google Shape;579;p10">
            <a:extLst>
              <a:ext uri="{FF2B5EF4-FFF2-40B4-BE49-F238E27FC236}">
                <a16:creationId xmlns:a16="http://schemas.microsoft.com/office/drawing/2014/main" id="{8CA8AA82-38B8-4FFC-8649-54016132E8AD}"/>
              </a:ext>
            </a:extLst>
          </p:cNvPr>
          <p:cNvSpPr txBox="1"/>
          <p:nvPr/>
        </p:nvSpPr>
        <p:spPr>
          <a:xfrm>
            <a:off x="6343481" y="1273780"/>
            <a:ext cx="933674" cy="125988"/>
          </a:xfrm>
          <a:prstGeom prst="rect">
            <a:avLst/>
          </a:prstGeom>
          <a:solidFill>
            <a:schemeClr val="bg1">
              <a:lumMod val="95000"/>
              <a:alpha val="90000"/>
            </a:schemeClr>
          </a:solid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marL="0" indent="0" algn="ctr">
              <a:lnSpc>
                <a:spcPct val="90000"/>
              </a:lnSpc>
              <a:buSzPts val="900"/>
              <a:buNone/>
              <a:defRPr sz="800">
                <a:solidFill>
                  <a:srgbClr val="000483"/>
                </a:solidFill>
              </a:defRPr>
            </a:lvl1pPr>
          </a:lstStyle>
          <a:p>
            <a:r>
              <a:rPr lang="en-US">
                <a:solidFill>
                  <a:schemeClr val="bg1">
                    <a:lumMod val="50000"/>
                  </a:schemeClr>
                </a:solidFill>
                <a:latin typeface="Arial" panose="020B0604020202020204" pitchFamily="34" charset="0"/>
                <a:cs typeface="Arial" panose="020B0604020202020204" pitchFamily="34" charset="0"/>
              </a:rPr>
              <a:t>Hardening / Finalization</a:t>
            </a:r>
            <a:endParaRPr>
              <a:solidFill>
                <a:schemeClr val="bg1">
                  <a:lumMod val="50000"/>
                </a:schemeClr>
              </a:solidFill>
              <a:latin typeface="Arial" panose="020B0604020202020204" pitchFamily="34" charset="0"/>
              <a:cs typeface="Arial" panose="020B0604020202020204" pitchFamily="34" charset="0"/>
            </a:endParaRPr>
          </a:p>
        </p:txBody>
      </p:sp>
      <p:sp>
        <p:nvSpPr>
          <p:cNvPr id="27" name="Arrow: Chevron 26">
            <a:extLst>
              <a:ext uri="{FF2B5EF4-FFF2-40B4-BE49-F238E27FC236}">
                <a16:creationId xmlns:a16="http://schemas.microsoft.com/office/drawing/2014/main" id="{247C0FF8-C534-484A-BBBB-5ECC24FD7F5D}"/>
              </a:ext>
            </a:extLst>
          </p:cNvPr>
          <p:cNvSpPr/>
          <p:nvPr/>
        </p:nvSpPr>
        <p:spPr bwMode="gray">
          <a:xfrm>
            <a:off x="7178650" y="1142579"/>
            <a:ext cx="803537" cy="101769"/>
          </a:xfrm>
          <a:prstGeom prst="chevron">
            <a:avLst/>
          </a:prstGeom>
          <a:solidFill>
            <a:schemeClr val="bg1">
              <a:lumMod val="85000"/>
            </a:schemeClr>
          </a:solidFill>
          <a:ln w="12700" cap="flat" cmpd="sng" algn="ctr">
            <a:solidFill>
              <a:schemeClr val="bg1">
                <a:lumMod val="75000"/>
              </a:schemeClr>
            </a:solidFill>
            <a:prstDash val="solid"/>
            <a:miter lim="800000"/>
            <a:headEnd type="none" w="med" len="med"/>
            <a:tailEnd type="none" w="med" len="med"/>
          </a:ln>
          <a:effectLst/>
        </p:spPr>
        <p:txBody>
          <a:bodyPr vert="horz" wrap="square" lIns="68554" tIns="34277" rIns="68554" bIns="34277" numCol="1" rtlCol="0" anchor="ctr" anchorCtr="0" compatLnSpc="1">
            <a:prstTxWarp prst="textNoShape">
              <a:avLst/>
            </a:prstTxWarp>
            <a:noAutofit/>
          </a:bodyPr>
          <a:lstStyle/>
          <a:p>
            <a:pPr algn="ctr">
              <a:lnSpc>
                <a:spcPct val="90000"/>
              </a:lnSpc>
              <a:spcAft>
                <a:spcPct val="0"/>
              </a:spcAft>
            </a:pPr>
            <a:r>
              <a:rPr lang="en-US" sz="700" b="1">
                <a:solidFill>
                  <a:schemeClr val="bg1">
                    <a:lumMod val="50000"/>
                  </a:schemeClr>
                </a:solidFill>
                <a:latin typeface="Arial"/>
                <a:cs typeface="Arial"/>
              </a:rPr>
              <a:t>Validation</a:t>
            </a:r>
            <a:endParaRPr lang="en-US"/>
          </a:p>
        </p:txBody>
      </p:sp>
      <p:sp>
        <p:nvSpPr>
          <p:cNvPr id="28" name="Arrow: Chevron 27">
            <a:extLst>
              <a:ext uri="{FF2B5EF4-FFF2-40B4-BE49-F238E27FC236}">
                <a16:creationId xmlns:a16="http://schemas.microsoft.com/office/drawing/2014/main" id="{5C0FB5D9-CE3A-4D7B-8523-8D8A6A8EE755}"/>
              </a:ext>
            </a:extLst>
          </p:cNvPr>
          <p:cNvSpPr/>
          <p:nvPr/>
        </p:nvSpPr>
        <p:spPr bwMode="gray">
          <a:xfrm>
            <a:off x="7961061" y="1142579"/>
            <a:ext cx="891983" cy="101769"/>
          </a:xfrm>
          <a:prstGeom prst="chevron">
            <a:avLst/>
          </a:prstGeom>
          <a:solidFill>
            <a:schemeClr val="bg1">
              <a:lumMod val="85000"/>
            </a:schemeClr>
          </a:solidFill>
          <a:ln w="12700" cap="flat" cmpd="sng" algn="ctr">
            <a:solidFill>
              <a:schemeClr val="bg1">
                <a:lumMod val="75000"/>
              </a:schemeClr>
            </a:solidFill>
            <a:prstDash val="solid"/>
            <a:miter lim="800000"/>
            <a:headEnd type="none" w="med" len="med"/>
            <a:tailEnd type="none" w="med" len="med"/>
          </a:ln>
          <a:effectLst/>
        </p:spPr>
        <p:txBody>
          <a:bodyPr vert="horz" wrap="square" lIns="68554" tIns="34277" rIns="68554" bIns="34277" numCol="1" rtlCol="0" anchor="ctr" anchorCtr="0" compatLnSpc="1">
            <a:prstTxWarp prst="textNoShape">
              <a:avLst/>
            </a:prstTxWarp>
            <a:noAutofit/>
          </a:bodyPr>
          <a:lstStyle/>
          <a:p>
            <a:pPr algn="ctr">
              <a:lnSpc>
                <a:spcPct val="90000"/>
              </a:lnSpc>
              <a:spcAft>
                <a:spcPct val="0"/>
              </a:spcAft>
            </a:pPr>
            <a:r>
              <a:rPr lang="en-US" sz="700" b="1">
                <a:solidFill>
                  <a:schemeClr val="bg1">
                    <a:lumMod val="50000"/>
                  </a:schemeClr>
                </a:solidFill>
                <a:latin typeface="Arial"/>
                <a:cs typeface="Arial"/>
              </a:rPr>
              <a:t>Go Live Prep</a:t>
            </a:r>
            <a:endParaRPr lang="en-US">
              <a:solidFill>
                <a:schemeClr val="bg1">
                  <a:lumMod val="50000"/>
                </a:schemeClr>
              </a:solidFill>
            </a:endParaRPr>
          </a:p>
        </p:txBody>
      </p:sp>
      <p:sp>
        <p:nvSpPr>
          <p:cNvPr id="29" name="Arrow: Chevron 28">
            <a:extLst>
              <a:ext uri="{FF2B5EF4-FFF2-40B4-BE49-F238E27FC236}">
                <a16:creationId xmlns:a16="http://schemas.microsoft.com/office/drawing/2014/main" id="{46A145E2-3C81-490E-A94C-BD6D6FA13062}"/>
              </a:ext>
            </a:extLst>
          </p:cNvPr>
          <p:cNvSpPr/>
          <p:nvPr/>
        </p:nvSpPr>
        <p:spPr bwMode="gray">
          <a:xfrm>
            <a:off x="3297382" y="1858979"/>
            <a:ext cx="882281" cy="159599"/>
          </a:xfrm>
          <a:prstGeom prst="chevron">
            <a:avLst/>
          </a:prstGeom>
          <a:solidFill>
            <a:schemeClr val="accent1"/>
          </a:solidFill>
          <a:ln w="12700" cap="flat" cmpd="sng" algn="ctr">
            <a:solidFill>
              <a:schemeClr val="accent1"/>
            </a:solidFill>
            <a:prstDash val="solid"/>
            <a:miter lim="800000"/>
            <a:headEnd type="none" w="med" len="med"/>
            <a:tailEnd type="none" w="med" len="med"/>
          </a:ln>
          <a:effectLst/>
        </p:spPr>
        <p:txBody>
          <a:bodyPr vert="horz" wrap="square" lIns="0" tIns="34286" rIns="0" bIns="34286" numCol="1" rtlCol="0" anchor="ctr" anchorCtr="0" compatLnSpc="1">
            <a:prstTxWarp prst="textNoShape">
              <a:avLst/>
            </a:prstTxWarp>
            <a:noAutofit/>
          </a:bodyPr>
          <a:lstStyle/>
          <a:p>
            <a:pPr algn="ctr">
              <a:lnSpc>
                <a:spcPct val="90000"/>
              </a:lnSpc>
              <a:spcAft>
                <a:spcPct val="0"/>
              </a:spcAft>
            </a:pPr>
            <a:r>
              <a:rPr lang="en-US" sz="700" b="1">
                <a:solidFill>
                  <a:srgbClr val="FFFFFF"/>
                </a:solidFill>
              </a:rPr>
              <a:t>MuleSoft Build</a:t>
            </a:r>
            <a:endParaRPr lang="en-US" sz="700">
              <a:solidFill>
                <a:srgbClr val="FFFFFF"/>
              </a:solidFill>
              <a:cs typeface="Arial"/>
            </a:endParaRPr>
          </a:p>
        </p:txBody>
      </p:sp>
      <p:sp>
        <p:nvSpPr>
          <p:cNvPr id="30" name="Arrow: Pentagon 29">
            <a:extLst>
              <a:ext uri="{FF2B5EF4-FFF2-40B4-BE49-F238E27FC236}">
                <a16:creationId xmlns:a16="http://schemas.microsoft.com/office/drawing/2014/main" id="{2C3BD694-1CFC-40AE-818C-C989FD1A1A09}"/>
              </a:ext>
            </a:extLst>
          </p:cNvPr>
          <p:cNvSpPr/>
          <p:nvPr/>
        </p:nvSpPr>
        <p:spPr bwMode="gray">
          <a:xfrm>
            <a:off x="2567641" y="1858980"/>
            <a:ext cx="777345" cy="159599"/>
          </a:xfrm>
          <a:prstGeom prst="homePlate">
            <a:avLst/>
          </a:prstGeom>
          <a:solidFill>
            <a:schemeClr val="bg2"/>
          </a:solidFill>
          <a:ln w="12700" cap="flat" cmpd="sng" algn="ctr">
            <a:solidFill>
              <a:schemeClr val="bg2"/>
            </a:solidFill>
            <a:prstDash val="solid"/>
            <a:miter lim="800000"/>
            <a:headEnd type="none" w="med" len="med"/>
            <a:tailEnd type="none" w="med" len="med"/>
          </a:ln>
          <a:effectLst/>
        </p:spPr>
        <p:txBody>
          <a:bodyPr vert="horz" wrap="square" lIns="68572" tIns="34286" rIns="68572" bIns="34286" numCol="1" rtlCol="0" anchor="ctr" anchorCtr="0" compatLnSpc="1">
            <a:prstTxWarp prst="textNoShape">
              <a:avLst/>
            </a:prstTxWarp>
            <a:noAutofit/>
          </a:bodyPr>
          <a:lstStyle/>
          <a:p>
            <a:pPr algn="ctr">
              <a:lnSpc>
                <a:spcPct val="90000"/>
              </a:lnSpc>
              <a:spcAft>
                <a:spcPct val="0"/>
              </a:spcAft>
            </a:pPr>
            <a:r>
              <a:rPr lang="en-US" sz="700" b="1">
                <a:solidFill>
                  <a:srgbClr val="FFFFFF"/>
                </a:solidFill>
                <a:cs typeface="Arial"/>
              </a:rPr>
              <a:t>Requirements</a:t>
            </a:r>
          </a:p>
        </p:txBody>
      </p:sp>
      <p:sp>
        <p:nvSpPr>
          <p:cNvPr id="31" name="Arrow: Chevron 30">
            <a:extLst>
              <a:ext uri="{FF2B5EF4-FFF2-40B4-BE49-F238E27FC236}">
                <a16:creationId xmlns:a16="http://schemas.microsoft.com/office/drawing/2014/main" id="{275008D3-C862-45BD-809B-C24064832D7F}"/>
              </a:ext>
            </a:extLst>
          </p:cNvPr>
          <p:cNvSpPr/>
          <p:nvPr/>
        </p:nvSpPr>
        <p:spPr bwMode="gray">
          <a:xfrm>
            <a:off x="4127418" y="1858979"/>
            <a:ext cx="596531" cy="159599"/>
          </a:xfrm>
          <a:prstGeom prst="chevron">
            <a:avLst/>
          </a:prstGeom>
          <a:solidFill>
            <a:srgbClr val="00B0F0"/>
          </a:solidFill>
          <a:ln w="12700" cap="flat" cmpd="sng" algn="ctr">
            <a:solidFill>
              <a:srgbClr val="00B0F0"/>
            </a:solidFill>
            <a:prstDash val="solid"/>
            <a:miter lim="800000"/>
            <a:headEnd type="none" w="med" len="med"/>
            <a:tailEnd type="none" w="med" len="med"/>
          </a:ln>
          <a:effectLst/>
        </p:spPr>
        <p:txBody>
          <a:bodyPr vert="horz" wrap="square" lIns="0" tIns="34286" rIns="0" bIns="34286" numCol="1" rtlCol="0" anchor="ctr" anchorCtr="0" compatLnSpc="1">
            <a:prstTxWarp prst="textNoShape">
              <a:avLst/>
            </a:prstTxWarp>
            <a:noAutofit/>
          </a:bodyPr>
          <a:lstStyle/>
          <a:p>
            <a:pPr algn="ctr">
              <a:lnSpc>
                <a:spcPct val="90000"/>
              </a:lnSpc>
              <a:spcAft>
                <a:spcPct val="0"/>
              </a:spcAft>
            </a:pPr>
            <a:r>
              <a:rPr lang="en-US" sz="700" b="1">
                <a:solidFill>
                  <a:srgbClr val="FFFFFF"/>
                </a:solidFill>
              </a:rPr>
              <a:t>Test</a:t>
            </a:r>
            <a:endParaRPr lang="en-US"/>
          </a:p>
        </p:txBody>
      </p:sp>
      <p:sp>
        <p:nvSpPr>
          <p:cNvPr id="32" name="Arrow: Chevron 31">
            <a:extLst>
              <a:ext uri="{FF2B5EF4-FFF2-40B4-BE49-F238E27FC236}">
                <a16:creationId xmlns:a16="http://schemas.microsoft.com/office/drawing/2014/main" id="{5C8632CA-9843-4E45-BCD0-9EFF0910E220}"/>
              </a:ext>
            </a:extLst>
          </p:cNvPr>
          <p:cNvSpPr/>
          <p:nvPr/>
        </p:nvSpPr>
        <p:spPr bwMode="gray">
          <a:xfrm>
            <a:off x="2202006" y="2117514"/>
            <a:ext cx="882281" cy="159599"/>
          </a:xfrm>
          <a:prstGeom prst="chevron">
            <a:avLst/>
          </a:prstGeom>
          <a:solidFill>
            <a:schemeClr val="accent1"/>
          </a:solidFill>
          <a:ln w="12700" cap="flat" cmpd="sng" algn="ctr">
            <a:solidFill>
              <a:schemeClr val="accent1"/>
            </a:solidFill>
            <a:prstDash val="solid"/>
            <a:miter lim="800000"/>
            <a:headEnd type="none" w="med" len="med"/>
            <a:tailEnd type="none" w="med" len="med"/>
          </a:ln>
          <a:effectLst/>
        </p:spPr>
        <p:txBody>
          <a:bodyPr vert="horz" wrap="square" lIns="0" tIns="34286" rIns="0" bIns="34286" numCol="1" rtlCol="0" anchor="ctr" anchorCtr="0" compatLnSpc="1">
            <a:prstTxWarp prst="textNoShape">
              <a:avLst/>
            </a:prstTxWarp>
            <a:noAutofit/>
          </a:bodyPr>
          <a:lstStyle/>
          <a:p>
            <a:pPr algn="ctr">
              <a:lnSpc>
                <a:spcPct val="90000"/>
              </a:lnSpc>
              <a:spcAft>
                <a:spcPct val="0"/>
              </a:spcAft>
            </a:pPr>
            <a:r>
              <a:rPr lang="en-US" sz="700" b="1">
                <a:solidFill>
                  <a:srgbClr val="FFFFFF"/>
                </a:solidFill>
              </a:rPr>
              <a:t>MuleSoft Build</a:t>
            </a:r>
            <a:endParaRPr lang="en-US" sz="700">
              <a:solidFill>
                <a:srgbClr val="FFFFFF"/>
              </a:solidFill>
              <a:cs typeface="Arial"/>
            </a:endParaRPr>
          </a:p>
        </p:txBody>
      </p:sp>
      <p:sp>
        <p:nvSpPr>
          <p:cNvPr id="33" name="Arrow: Pentagon 32">
            <a:extLst>
              <a:ext uri="{FF2B5EF4-FFF2-40B4-BE49-F238E27FC236}">
                <a16:creationId xmlns:a16="http://schemas.microsoft.com/office/drawing/2014/main" id="{6E5CE6FE-F1BB-4FA1-B2AE-1AA12BABE9D0}"/>
              </a:ext>
            </a:extLst>
          </p:cNvPr>
          <p:cNvSpPr/>
          <p:nvPr/>
        </p:nvSpPr>
        <p:spPr bwMode="gray">
          <a:xfrm>
            <a:off x="1472265" y="2117515"/>
            <a:ext cx="777345" cy="159599"/>
          </a:xfrm>
          <a:prstGeom prst="homePlate">
            <a:avLst/>
          </a:prstGeom>
          <a:solidFill>
            <a:schemeClr val="bg2"/>
          </a:solidFill>
          <a:ln w="12700" cap="flat" cmpd="sng" algn="ctr">
            <a:solidFill>
              <a:schemeClr val="bg2"/>
            </a:solidFill>
            <a:prstDash val="solid"/>
            <a:miter lim="800000"/>
            <a:headEnd type="none" w="med" len="med"/>
            <a:tailEnd type="none" w="med" len="med"/>
          </a:ln>
          <a:effectLst/>
        </p:spPr>
        <p:txBody>
          <a:bodyPr vert="horz" wrap="square" lIns="68572" tIns="34286" rIns="68572" bIns="34286" numCol="1" rtlCol="0" anchor="ctr" anchorCtr="0" compatLnSpc="1">
            <a:prstTxWarp prst="textNoShape">
              <a:avLst/>
            </a:prstTxWarp>
            <a:noAutofit/>
          </a:bodyPr>
          <a:lstStyle/>
          <a:p>
            <a:pPr algn="ctr">
              <a:lnSpc>
                <a:spcPct val="90000"/>
              </a:lnSpc>
              <a:spcAft>
                <a:spcPct val="0"/>
              </a:spcAft>
            </a:pPr>
            <a:r>
              <a:rPr lang="en-US" sz="700" b="1">
                <a:solidFill>
                  <a:srgbClr val="FFFFFF"/>
                </a:solidFill>
                <a:cs typeface="Arial"/>
              </a:rPr>
              <a:t>Requirements</a:t>
            </a:r>
          </a:p>
        </p:txBody>
      </p:sp>
      <p:sp>
        <p:nvSpPr>
          <p:cNvPr id="34" name="Arrow: Chevron 33">
            <a:extLst>
              <a:ext uri="{FF2B5EF4-FFF2-40B4-BE49-F238E27FC236}">
                <a16:creationId xmlns:a16="http://schemas.microsoft.com/office/drawing/2014/main" id="{C2455B90-C441-484C-9546-612CD55B0590}"/>
              </a:ext>
            </a:extLst>
          </p:cNvPr>
          <p:cNvSpPr/>
          <p:nvPr/>
        </p:nvSpPr>
        <p:spPr bwMode="gray">
          <a:xfrm>
            <a:off x="3032042" y="2117514"/>
            <a:ext cx="596531" cy="159599"/>
          </a:xfrm>
          <a:prstGeom prst="chevron">
            <a:avLst/>
          </a:prstGeom>
          <a:solidFill>
            <a:srgbClr val="00B0F0"/>
          </a:solidFill>
          <a:ln w="12700" cap="flat" cmpd="sng" algn="ctr">
            <a:solidFill>
              <a:srgbClr val="00B0F0"/>
            </a:solidFill>
            <a:prstDash val="solid"/>
            <a:miter lim="800000"/>
            <a:headEnd type="none" w="med" len="med"/>
            <a:tailEnd type="none" w="med" len="med"/>
          </a:ln>
          <a:effectLst/>
        </p:spPr>
        <p:txBody>
          <a:bodyPr vert="horz" wrap="square" lIns="0" tIns="34286" rIns="0" bIns="34286" numCol="1" rtlCol="0" anchor="ctr" anchorCtr="0" compatLnSpc="1">
            <a:prstTxWarp prst="textNoShape">
              <a:avLst/>
            </a:prstTxWarp>
            <a:noAutofit/>
          </a:bodyPr>
          <a:lstStyle/>
          <a:p>
            <a:pPr algn="ctr">
              <a:lnSpc>
                <a:spcPct val="90000"/>
              </a:lnSpc>
              <a:spcAft>
                <a:spcPct val="0"/>
              </a:spcAft>
            </a:pPr>
            <a:r>
              <a:rPr lang="en-US" sz="700" b="1">
                <a:solidFill>
                  <a:srgbClr val="FFFFFF"/>
                </a:solidFill>
              </a:rPr>
              <a:t>Test</a:t>
            </a:r>
            <a:endParaRPr lang="en-US"/>
          </a:p>
        </p:txBody>
      </p:sp>
      <p:sp>
        <p:nvSpPr>
          <p:cNvPr id="35" name="Arrow: Chevron 34">
            <a:extLst>
              <a:ext uri="{FF2B5EF4-FFF2-40B4-BE49-F238E27FC236}">
                <a16:creationId xmlns:a16="http://schemas.microsoft.com/office/drawing/2014/main" id="{6D2707A2-E3C5-4435-BCAE-C54B32EE13FA}"/>
              </a:ext>
            </a:extLst>
          </p:cNvPr>
          <p:cNvSpPr/>
          <p:nvPr/>
        </p:nvSpPr>
        <p:spPr bwMode="gray">
          <a:xfrm>
            <a:off x="2746292" y="2430478"/>
            <a:ext cx="1161227" cy="159599"/>
          </a:xfrm>
          <a:prstGeom prst="chevron">
            <a:avLst/>
          </a:prstGeom>
          <a:solidFill>
            <a:schemeClr val="accent1"/>
          </a:solidFill>
          <a:ln w="12700" cap="flat" cmpd="sng" algn="ctr">
            <a:solidFill>
              <a:schemeClr val="accent1"/>
            </a:solidFill>
            <a:prstDash val="solid"/>
            <a:miter lim="800000"/>
            <a:headEnd type="none" w="med" len="med"/>
            <a:tailEnd type="none" w="med" len="med"/>
          </a:ln>
          <a:effectLst/>
        </p:spPr>
        <p:txBody>
          <a:bodyPr vert="horz" wrap="square" lIns="0" tIns="34286" rIns="0" bIns="34286" numCol="1" rtlCol="0" anchor="ctr" anchorCtr="0" compatLnSpc="1">
            <a:prstTxWarp prst="textNoShape">
              <a:avLst/>
            </a:prstTxWarp>
            <a:noAutofit/>
          </a:bodyPr>
          <a:lstStyle/>
          <a:p>
            <a:pPr algn="ctr">
              <a:lnSpc>
                <a:spcPct val="90000"/>
              </a:lnSpc>
              <a:spcAft>
                <a:spcPct val="0"/>
              </a:spcAft>
            </a:pPr>
            <a:r>
              <a:rPr lang="en-US" sz="700" b="1">
                <a:solidFill>
                  <a:srgbClr val="FFFFFF"/>
                </a:solidFill>
              </a:rPr>
              <a:t>MuleSoft Build</a:t>
            </a:r>
            <a:endParaRPr lang="en-US" sz="700">
              <a:solidFill>
                <a:srgbClr val="FFFFFF"/>
              </a:solidFill>
              <a:cs typeface="Arial"/>
            </a:endParaRPr>
          </a:p>
        </p:txBody>
      </p:sp>
      <p:sp>
        <p:nvSpPr>
          <p:cNvPr id="36" name="Arrow: Pentagon 35">
            <a:extLst>
              <a:ext uri="{FF2B5EF4-FFF2-40B4-BE49-F238E27FC236}">
                <a16:creationId xmlns:a16="http://schemas.microsoft.com/office/drawing/2014/main" id="{6F26CB92-470F-4182-AFB6-C14EFF1A5B1D}"/>
              </a:ext>
            </a:extLst>
          </p:cNvPr>
          <p:cNvSpPr/>
          <p:nvPr/>
        </p:nvSpPr>
        <p:spPr bwMode="gray">
          <a:xfrm>
            <a:off x="2023355" y="2430479"/>
            <a:ext cx="777345" cy="159599"/>
          </a:xfrm>
          <a:prstGeom prst="homePlate">
            <a:avLst/>
          </a:prstGeom>
          <a:solidFill>
            <a:schemeClr val="bg2"/>
          </a:solidFill>
          <a:ln w="12700" cap="flat" cmpd="sng" algn="ctr">
            <a:solidFill>
              <a:schemeClr val="bg2"/>
            </a:solidFill>
            <a:prstDash val="solid"/>
            <a:miter lim="800000"/>
            <a:headEnd type="none" w="med" len="med"/>
            <a:tailEnd type="none" w="med" len="med"/>
          </a:ln>
          <a:effectLst/>
        </p:spPr>
        <p:txBody>
          <a:bodyPr vert="horz" wrap="square" lIns="68572" tIns="34286" rIns="68572" bIns="34286" numCol="1" rtlCol="0" anchor="ctr" anchorCtr="0" compatLnSpc="1">
            <a:prstTxWarp prst="textNoShape">
              <a:avLst/>
            </a:prstTxWarp>
            <a:noAutofit/>
          </a:bodyPr>
          <a:lstStyle/>
          <a:p>
            <a:pPr algn="ctr">
              <a:lnSpc>
                <a:spcPct val="90000"/>
              </a:lnSpc>
              <a:spcAft>
                <a:spcPct val="0"/>
              </a:spcAft>
            </a:pPr>
            <a:r>
              <a:rPr lang="en-US" sz="700" b="1">
                <a:solidFill>
                  <a:srgbClr val="FFFFFF"/>
                </a:solidFill>
                <a:cs typeface="Arial"/>
              </a:rPr>
              <a:t>Requirements</a:t>
            </a:r>
          </a:p>
        </p:txBody>
      </p:sp>
      <p:sp>
        <p:nvSpPr>
          <p:cNvPr id="37" name="Arrow: Chevron 36">
            <a:extLst>
              <a:ext uri="{FF2B5EF4-FFF2-40B4-BE49-F238E27FC236}">
                <a16:creationId xmlns:a16="http://schemas.microsoft.com/office/drawing/2014/main" id="{2140E512-587B-442E-A8FC-F1C9476F18BB}"/>
              </a:ext>
            </a:extLst>
          </p:cNvPr>
          <p:cNvSpPr/>
          <p:nvPr/>
        </p:nvSpPr>
        <p:spPr bwMode="gray">
          <a:xfrm>
            <a:off x="3855274" y="2430478"/>
            <a:ext cx="596531" cy="159599"/>
          </a:xfrm>
          <a:prstGeom prst="chevron">
            <a:avLst/>
          </a:prstGeom>
          <a:solidFill>
            <a:srgbClr val="00B0F0"/>
          </a:solidFill>
          <a:ln w="12700" cap="flat" cmpd="sng" algn="ctr">
            <a:solidFill>
              <a:srgbClr val="00B0F0"/>
            </a:solidFill>
            <a:prstDash val="solid"/>
            <a:miter lim="800000"/>
            <a:headEnd type="none" w="med" len="med"/>
            <a:tailEnd type="none" w="med" len="med"/>
          </a:ln>
          <a:effectLst/>
        </p:spPr>
        <p:txBody>
          <a:bodyPr vert="horz" wrap="square" lIns="0" tIns="34286" rIns="0" bIns="34286" numCol="1" rtlCol="0" anchor="ctr" anchorCtr="0" compatLnSpc="1">
            <a:prstTxWarp prst="textNoShape">
              <a:avLst/>
            </a:prstTxWarp>
            <a:noAutofit/>
          </a:bodyPr>
          <a:lstStyle/>
          <a:p>
            <a:pPr algn="ctr">
              <a:lnSpc>
                <a:spcPct val="90000"/>
              </a:lnSpc>
              <a:spcAft>
                <a:spcPct val="0"/>
              </a:spcAft>
            </a:pPr>
            <a:r>
              <a:rPr lang="en-US" sz="700" b="1">
                <a:solidFill>
                  <a:srgbClr val="FFFFFF"/>
                </a:solidFill>
              </a:rPr>
              <a:t>Test</a:t>
            </a:r>
            <a:endParaRPr lang="en-US"/>
          </a:p>
        </p:txBody>
      </p:sp>
      <p:sp>
        <p:nvSpPr>
          <p:cNvPr id="38" name="Arrow: Chevron 37">
            <a:extLst>
              <a:ext uri="{FF2B5EF4-FFF2-40B4-BE49-F238E27FC236}">
                <a16:creationId xmlns:a16="http://schemas.microsoft.com/office/drawing/2014/main" id="{AC39414D-9D71-4732-9A5E-2678B6004BC5}"/>
              </a:ext>
            </a:extLst>
          </p:cNvPr>
          <p:cNvSpPr/>
          <p:nvPr/>
        </p:nvSpPr>
        <p:spPr bwMode="gray">
          <a:xfrm>
            <a:off x="4930240" y="2791069"/>
            <a:ext cx="623745" cy="159599"/>
          </a:xfrm>
          <a:prstGeom prst="chevron">
            <a:avLst/>
          </a:prstGeom>
          <a:solidFill>
            <a:schemeClr val="accent1"/>
          </a:solidFill>
          <a:ln w="12700" cap="flat" cmpd="sng" algn="ctr">
            <a:solidFill>
              <a:schemeClr val="accent1"/>
            </a:solidFill>
            <a:prstDash val="solid"/>
            <a:miter lim="800000"/>
            <a:headEnd type="none" w="med" len="med"/>
            <a:tailEnd type="none" w="med" len="med"/>
          </a:ln>
          <a:effectLst/>
        </p:spPr>
        <p:txBody>
          <a:bodyPr vert="horz" wrap="square" lIns="0" tIns="34286" rIns="0" bIns="34286" numCol="1" rtlCol="0" anchor="ctr" anchorCtr="0" compatLnSpc="1">
            <a:prstTxWarp prst="textNoShape">
              <a:avLst/>
            </a:prstTxWarp>
            <a:noAutofit/>
          </a:bodyPr>
          <a:lstStyle/>
          <a:p>
            <a:pPr algn="ctr">
              <a:lnSpc>
                <a:spcPct val="90000"/>
              </a:lnSpc>
              <a:spcAft>
                <a:spcPct val="0"/>
              </a:spcAft>
            </a:pPr>
            <a:r>
              <a:rPr lang="en-US" sz="700" b="1">
                <a:solidFill>
                  <a:srgbClr val="FFFFFF"/>
                </a:solidFill>
              </a:rPr>
              <a:t>MS Build</a:t>
            </a:r>
            <a:endParaRPr lang="en-US" sz="700">
              <a:solidFill>
                <a:srgbClr val="FFFFFF"/>
              </a:solidFill>
              <a:cs typeface="Arial"/>
            </a:endParaRPr>
          </a:p>
        </p:txBody>
      </p:sp>
      <p:sp>
        <p:nvSpPr>
          <p:cNvPr id="39" name="Arrow: Pentagon 38">
            <a:extLst>
              <a:ext uri="{FF2B5EF4-FFF2-40B4-BE49-F238E27FC236}">
                <a16:creationId xmlns:a16="http://schemas.microsoft.com/office/drawing/2014/main" id="{9F99E6D6-E082-4297-A43F-BC0E4228425F}"/>
              </a:ext>
            </a:extLst>
          </p:cNvPr>
          <p:cNvSpPr/>
          <p:nvPr/>
        </p:nvSpPr>
        <p:spPr bwMode="gray">
          <a:xfrm>
            <a:off x="4200500" y="2791070"/>
            <a:ext cx="777345" cy="159599"/>
          </a:xfrm>
          <a:prstGeom prst="homePlate">
            <a:avLst/>
          </a:prstGeom>
          <a:solidFill>
            <a:schemeClr val="bg2"/>
          </a:solidFill>
          <a:ln w="12700" cap="flat" cmpd="sng" algn="ctr">
            <a:solidFill>
              <a:schemeClr val="bg2"/>
            </a:solidFill>
            <a:prstDash val="solid"/>
            <a:miter lim="800000"/>
            <a:headEnd type="none" w="med" len="med"/>
            <a:tailEnd type="none" w="med" len="med"/>
          </a:ln>
          <a:effectLst/>
        </p:spPr>
        <p:txBody>
          <a:bodyPr vert="horz" wrap="square" lIns="68572" tIns="34286" rIns="68572" bIns="34286" numCol="1" rtlCol="0" anchor="ctr" anchorCtr="0" compatLnSpc="1">
            <a:prstTxWarp prst="textNoShape">
              <a:avLst/>
            </a:prstTxWarp>
            <a:noAutofit/>
          </a:bodyPr>
          <a:lstStyle/>
          <a:p>
            <a:pPr algn="ctr">
              <a:lnSpc>
                <a:spcPct val="90000"/>
              </a:lnSpc>
              <a:spcAft>
                <a:spcPct val="0"/>
              </a:spcAft>
            </a:pPr>
            <a:r>
              <a:rPr lang="en-US" sz="700" b="1">
                <a:solidFill>
                  <a:srgbClr val="FFFFFF"/>
                </a:solidFill>
                <a:cs typeface="Arial"/>
              </a:rPr>
              <a:t>Requirements</a:t>
            </a:r>
          </a:p>
        </p:txBody>
      </p:sp>
      <p:sp>
        <p:nvSpPr>
          <p:cNvPr id="40" name="Arrow: Chevron 39">
            <a:extLst>
              <a:ext uri="{FF2B5EF4-FFF2-40B4-BE49-F238E27FC236}">
                <a16:creationId xmlns:a16="http://schemas.microsoft.com/office/drawing/2014/main" id="{EA621847-A5E9-4482-BB56-98940396144A}"/>
              </a:ext>
            </a:extLst>
          </p:cNvPr>
          <p:cNvSpPr/>
          <p:nvPr/>
        </p:nvSpPr>
        <p:spPr bwMode="gray">
          <a:xfrm>
            <a:off x="5508544" y="2791069"/>
            <a:ext cx="596531" cy="159599"/>
          </a:xfrm>
          <a:prstGeom prst="chevron">
            <a:avLst/>
          </a:prstGeom>
          <a:solidFill>
            <a:srgbClr val="00B0F0"/>
          </a:solidFill>
          <a:ln w="12700" cap="flat" cmpd="sng" algn="ctr">
            <a:solidFill>
              <a:srgbClr val="00B0F0"/>
            </a:solidFill>
            <a:prstDash val="solid"/>
            <a:miter lim="800000"/>
            <a:headEnd type="none" w="med" len="med"/>
            <a:tailEnd type="none" w="med" len="med"/>
          </a:ln>
          <a:effectLst/>
        </p:spPr>
        <p:txBody>
          <a:bodyPr vert="horz" wrap="square" lIns="0" tIns="34286" rIns="0" bIns="34286" numCol="1" rtlCol="0" anchor="ctr" anchorCtr="0" compatLnSpc="1">
            <a:prstTxWarp prst="textNoShape">
              <a:avLst/>
            </a:prstTxWarp>
            <a:noAutofit/>
          </a:bodyPr>
          <a:lstStyle/>
          <a:p>
            <a:pPr algn="ctr">
              <a:lnSpc>
                <a:spcPct val="90000"/>
              </a:lnSpc>
              <a:spcAft>
                <a:spcPct val="0"/>
              </a:spcAft>
            </a:pPr>
            <a:r>
              <a:rPr lang="en-US" sz="700" b="1">
                <a:solidFill>
                  <a:srgbClr val="FFFFFF"/>
                </a:solidFill>
              </a:rPr>
              <a:t>Test</a:t>
            </a:r>
            <a:endParaRPr lang="en-US"/>
          </a:p>
        </p:txBody>
      </p:sp>
      <p:sp>
        <p:nvSpPr>
          <p:cNvPr id="41" name="Arrow: Chevron 40">
            <a:extLst>
              <a:ext uri="{FF2B5EF4-FFF2-40B4-BE49-F238E27FC236}">
                <a16:creationId xmlns:a16="http://schemas.microsoft.com/office/drawing/2014/main" id="{DEB72A0A-39B2-47AA-893D-3E944F871D18}"/>
              </a:ext>
            </a:extLst>
          </p:cNvPr>
          <p:cNvSpPr/>
          <p:nvPr/>
        </p:nvSpPr>
        <p:spPr bwMode="gray">
          <a:xfrm>
            <a:off x="4107007" y="3151657"/>
            <a:ext cx="1161227" cy="159599"/>
          </a:xfrm>
          <a:prstGeom prst="chevron">
            <a:avLst/>
          </a:prstGeom>
          <a:solidFill>
            <a:schemeClr val="accent1"/>
          </a:solidFill>
          <a:ln w="12700" cap="flat" cmpd="sng" algn="ctr">
            <a:solidFill>
              <a:schemeClr val="accent1"/>
            </a:solidFill>
            <a:prstDash val="solid"/>
            <a:miter lim="800000"/>
            <a:headEnd type="none" w="med" len="med"/>
            <a:tailEnd type="none" w="med" len="med"/>
          </a:ln>
          <a:effectLst/>
        </p:spPr>
        <p:txBody>
          <a:bodyPr vert="horz" wrap="square" lIns="0" tIns="34286" rIns="0" bIns="34286" numCol="1" rtlCol="0" anchor="ctr" anchorCtr="0" compatLnSpc="1">
            <a:prstTxWarp prst="textNoShape">
              <a:avLst/>
            </a:prstTxWarp>
            <a:noAutofit/>
          </a:bodyPr>
          <a:lstStyle/>
          <a:p>
            <a:pPr algn="ctr">
              <a:lnSpc>
                <a:spcPct val="90000"/>
              </a:lnSpc>
              <a:spcAft>
                <a:spcPct val="0"/>
              </a:spcAft>
            </a:pPr>
            <a:r>
              <a:rPr lang="en-US" sz="700" b="1">
                <a:solidFill>
                  <a:srgbClr val="FFFFFF"/>
                </a:solidFill>
              </a:rPr>
              <a:t>MuleSoft Build</a:t>
            </a:r>
            <a:endParaRPr lang="en-US" sz="700">
              <a:solidFill>
                <a:srgbClr val="FFFFFF"/>
              </a:solidFill>
              <a:cs typeface="Arial"/>
            </a:endParaRPr>
          </a:p>
        </p:txBody>
      </p:sp>
      <p:sp>
        <p:nvSpPr>
          <p:cNvPr id="42" name="Arrow: Pentagon 41">
            <a:extLst>
              <a:ext uri="{FF2B5EF4-FFF2-40B4-BE49-F238E27FC236}">
                <a16:creationId xmlns:a16="http://schemas.microsoft.com/office/drawing/2014/main" id="{C9343AFB-744C-4235-AE09-A6DDF70A24A9}"/>
              </a:ext>
            </a:extLst>
          </p:cNvPr>
          <p:cNvSpPr/>
          <p:nvPr/>
        </p:nvSpPr>
        <p:spPr bwMode="gray">
          <a:xfrm>
            <a:off x="3384069" y="3151657"/>
            <a:ext cx="777345" cy="159599"/>
          </a:xfrm>
          <a:prstGeom prst="homePlate">
            <a:avLst/>
          </a:prstGeom>
          <a:solidFill>
            <a:schemeClr val="bg2"/>
          </a:solidFill>
          <a:ln w="12700" cap="flat" cmpd="sng" algn="ctr">
            <a:solidFill>
              <a:schemeClr val="bg2"/>
            </a:solidFill>
            <a:prstDash val="solid"/>
            <a:miter lim="800000"/>
            <a:headEnd type="none" w="med" len="med"/>
            <a:tailEnd type="none" w="med" len="med"/>
          </a:ln>
          <a:effectLst/>
        </p:spPr>
        <p:txBody>
          <a:bodyPr vert="horz" wrap="square" lIns="68572" tIns="34286" rIns="68572" bIns="34286" numCol="1" rtlCol="0" anchor="ctr" anchorCtr="0" compatLnSpc="1">
            <a:prstTxWarp prst="textNoShape">
              <a:avLst/>
            </a:prstTxWarp>
            <a:noAutofit/>
          </a:bodyPr>
          <a:lstStyle/>
          <a:p>
            <a:pPr algn="ctr">
              <a:lnSpc>
                <a:spcPct val="90000"/>
              </a:lnSpc>
              <a:spcAft>
                <a:spcPct val="0"/>
              </a:spcAft>
            </a:pPr>
            <a:r>
              <a:rPr lang="en-US" sz="700" b="1">
                <a:solidFill>
                  <a:srgbClr val="FFFFFF"/>
                </a:solidFill>
                <a:cs typeface="Arial"/>
              </a:rPr>
              <a:t>Requirements</a:t>
            </a:r>
          </a:p>
        </p:txBody>
      </p:sp>
      <p:sp>
        <p:nvSpPr>
          <p:cNvPr id="43" name="Arrow: Chevron 42">
            <a:extLst>
              <a:ext uri="{FF2B5EF4-FFF2-40B4-BE49-F238E27FC236}">
                <a16:creationId xmlns:a16="http://schemas.microsoft.com/office/drawing/2014/main" id="{4E9D7AB0-D300-4B12-98AA-8238A07E0885}"/>
              </a:ext>
            </a:extLst>
          </p:cNvPr>
          <p:cNvSpPr/>
          <p:nvPr/>
        </p:nvSpPr>
        <p:spPr bwMode="gray">
          <a:xfrm>
            <a:off x="5215989" y="3151657"/>
            <a:ext cx="596531" cy="159599"/>
          </a:xfrm>
          <a:prstGeom prst="chevron">
            <a:avLst/>
          </a:prstGeom>
          <a:solidFill>
            <a:srgbClr val="00B0F0"/>
          </a:solidFill>
          <a:ln w="12700" cap="flat" cmpd="sng" algn="ctr">
            <a:solidFill>
              <a:srgbClr val="00B0F0"/>
            </a:solidFill>
            <a:prstDash val="solid"/>
            <a:miter lim="800000"/>
            <a:headEnd type="none" w="med" len="med"/>
            <a:tailEnd type="none" w="med" len="med"/>
          </a:ln>
          <a:effectLst/>
        </p:spPr>
        <p:txBody>
          <a:bodyPr vert="horz" wrap="square" lIns="0" tIns="34286" rIns="0" bIns="34286" numCol="1" rtlCol="0" anchor="ctr" anchorCtr="0" compatLnSpc="1">
            <a:prstTxWarp prst="textNoShape">
              <a:avLst/>
            </a:prstTxWarp>
            <a:noAutofit/>
          </a:bodyPr>
          <a:lstStyle/>
          <a:p>
            <a:pPr algn="ctr">
              <a:lnSpc>
                <a:spcPct val="90000"/>
              </a:lnSpc>
              <a:spcAft>
                <a:spcPct val="0"/>
              </a:spcAft>
            </a:pPr>
            <a:r>
              <a:rPr lang="en-US" sz="700" b="1">
                <a:solidFill>
                  <a:srgbClr val="FFFFFF"/>
                </a:solidFill>
              </a:rPr>
              <a:t>Test</a:t>
            </a:r>
            <a:endParaRPr lang="en-US"/>
          </a:p>
        </p:txBody>
      </p:sp>
      <p:sp>
        <p:nvSpPr>
          <p:cNvPr id="44" name="Arrow: Chevron 43">
            <a:extLst>
              <a:ext uri="{FF2B5EF4-FFF2-40B4-BE49-F238E27FC236}">
                <a16:creationId xmlns:a16="http://schemas.microsoft.com/office/drawing/2014/main" id="{4D183854-6C23-4519-A926-11E139A831EB}"/>
              </a:ext>
            </a:extLst>
          </p:cNvPr>
          <p:cNvSpPr/>
          <p:nvPr/>
        </p:nvSpPr>
        <p:spPr bwMode="gray">
          <a:xfrm>
            <a:off x="3324595" y="3444210"/>
            <a:ext cx="882281" cy="159599"/>
          </a:xfrm>
          <a:prstGeom prst="chevron">
            <a:avLst/>
          </a:prstGeom>
          <a:solidFill>
            <a:schemeClr val="accent1"/>
          </a:solidFill>
          <a:ln w="12700" cap="flat" cmpd="sng" algn="ctr">
            <a:solidFill>
              <a:schemeClr val="accent1"/>
            </a:solidFill>
            <a:prstDash val="solid"/>
            <a:miter lim="800000"/>
            <a:headEnd type="none" w="med" len="med"/>
            <a:tailEnd type="none" w="med" len="med"/>
          </a:ln>
          <a:effectLst/>
        </p:spPr>
        <p:txBody>
          <a:bodyPr vert="horz" wrap="square" lIns="0" tIns="34286" rIns="0" bIns="34286" numCol="1" rtlCol="0" anchor="ctr" anchorCtr="0" compatLnSpc="1">
            <a:prstTxWarp prst="textNoShape">
              <a:avLst/>
            </a:prstTxWarp>
            <a:noAutofit/>
          </a:bodyPr>
          <a:lstStyle/>
          <a:p>
            <a:pPr algn="ctr">
              <a:lnSpc>
                <a:spcPct val="90000"/>
              </a:lnSpc>
              <a:spcAft>
                <a:spcPct val="0"/>
              </a:spcAft>
            </a:pPr>
            <a:r>
              <a:rPr lang="en-US" sz="700" b="1">
                <a:solidFill>
                  <a:srgbClr val="FFFFFF"/>
                </a:solidFill>
              </a:rPr>
              <a:t>MS Build</a:t>
            </a:r>
            <a:endParaRPr lang="en-US" sz="700">
              <a:solidFill>
                <a:srgbClr val="FFFFFF"/>
              </a:solidFill>
              <a:cs typeface="Arial"/>
            </a:endParaRPr>
          </a:p>
        </p:txBody>
      </p:sp>
      <p:sp>
        <p:nvSpPr>
          <p:cNvPr id="45" name="Arrow: Pentagon 44">
            <a:extLst>
              <a:ext uri="{FF2B5EF4-FFF2-40B4-BE49-F238E27FC236}">
                <a16:creationId xmlns:a16="http://schemas.microsoft.com/office/drawing/2014/main" id="{0941082F-F133-43EF-8376-2DFBC17643A2}"/>
              </a:ext>
            </a:extLst>
          </p:cNvPr>
          <p:cNvSpPr/>
          <p:nvPr/>
        </p:nvSpPr>
        <p:spPr bwMode="gray">
          <a:xfrm>
            <a:off x="1492676" y="3444211"/>
            <a:ext cx="777345" cy="159599"/>
          </a:xfrm>
          <a:prstGeom prst="homePlate">
            <a:avLst/>
          </a:prstGeom>
          <a:solidFill>
            <a:schemeClr val="bg2"/>
          </a:solidFill>
          <a:ln w="12700" cap="flat" cmpd="sng" algn="ctr">
            <a:solidFill>
              <a:schemeClr val="bg2"/>
            </a:solidFill>
            <a:prstDash val="solid"/>
            <a:miter lim="800000"/>
            <a:headEnd type="none" w="med" len="med"/>
            <a:tailEnd type="none" w="med" len="med"/>
          </a:ln>
          <a:effectLst/>
        </p:spPr>
        <p:txBody>
          <a:bodyPr vert="horz" wrap="square" lIns="68572" tIns="34286" rIns="68572" bIns="34286" numCol="1" rtlCol="0" anchor="ctr" anchorCtr="0" compatLnSpc="1">
            <a:prstTxWarp prst="textNoShape">
              <a:avLst/>
            </a:prstTxWarp>
            <a:noAutofit/>
          </a:bodyPr>
          <a:lstStyle/>
          <a:p>
            <a:pPr algn="ctr">
              <a:lnSpc>
                <a:spcPct val="90000"/>
              </a:lnSpc>
              <a:spcAft>
                <a:spcPct val="0"/>
              </a:spcAft>
            </a:pPr>
            <a:r>
              <a:rPr lang="en-US" sz="700" b="1">
                <a:solidFill>
                  <a:srgbClr val="FFFFFF"/>
                </a:solidFill>
                <a:cs typeface="Arial"/>
              </a:rPr>
              <a:t>Requirements</a:t>
            </a:r>
          </a:p>
        </p:txBody>
      </p:sp>
      <p:sp>
        <p:nvSpPr>
          <p:cNvPr id="46" name="Arrow: Chevron 45">
            <a:extLst>
              <a:ext uri="{FF2B5EF4-FFF2-40B4-BE49-F238E27FC236}">
                <a16:creationId xmlns:a16="http://schemas.microsoft.com/office/drawing/2014/main" id="{25576BCC-EA06-4DDD-BB6B-2C10B03D1284}"/>
              </a:ext>
            </a:extLst>
          </p:cNvPr>
          <p:cNvSpPr/>
          <p:nvPr/>
        </p:nvSpPr>
        <p:spPr bwMode="gray">
          <a:xfrm>
            <a:off x="4154631" y="3444210"/>
            <a:ext cx="596531" cy="159599"/>
          </a:xfrm>
          <a:prstGeom prst="chevron">
            <a:avLst/>
          </a:prstGeom>
          <a:solidFill>
            <a:srgbClr val="00B0F0"/>
          </a:solidFill>
          <a:ln w="12700" cap="flat" cmpd="sng" algn="ctr">
            <a:solidFill>
              <a:srgbClr val="00B0F0"/>
            </a:solidFill>
            <a:prstDash val="solid"/>
            <a:miter lim="800000"/>
            <a:headEnd type="none" w="med" len="med"/>
            <a:tailEnd type="none" w="med" len="med"/>
          </a:ln>
          <a:effectLst/>
        </p:spPr>
        <p:txBody>
          <a:bodyPr vert="horz" wrap="square" lIns="0" tIns="34286" rIns="0" bIns="34286" numCol="1" rtlCol="0" anchor="ctr" anchorCtr="0" compatLnSpc="1">
            <a:prstTxWarp prst="textNoShape">
              <a:avLst/>
            </a:prstTxWarp>
            <a:noAutofit/>
          </a:bodyPr>
          <a:lstStyle/>
          <a:p>
            <a:pPr algn="ctr">
              <a:lnSpc>
                <a:spcPct val="90000"/>
              </a:lnSpc>
              <a:spcAft>
                <a:spcPct val="0"/>
              </a:spcAft>
            </a:pPr>
            <a:r>
              <a:rPr lang="en-US" sz="700" b="1">
                <a:solidFill>
                  <a:srgbClr val="FFFFFF"/>
                </a:solidFill>
              </a:rPr>
              <a:t>Test</a:t>
            </a:r>
            <a:endParaRPr lang="en-US"/>
          </a:p>
        </p:txBody>
      </p:sp>
      <p:sp>
        <p:nvSpPr>
          <p:cNvPr id="47" name="Arrow: Chevron 46">
            <a:extLst>
              <a:ext uri="{FF2B5EF4-FFF2-40B4-BE49-F238E27FC236}">
                <a16:creationId xmlns:a16="http://schemas.microsoft.com/office/drawing/2014/main" id="{BDC6FDF2-44A7-43C4-91B0-32410EF90B16}"/>
              </a:ext>
            </a:extLst>
          </p:cNvPr>
          <p:cNvSpPr/>
          <p:nvPr/>
        </p:nvSpPr>
        <p:spPr bwMode="gray">
          <a:xfrm>
            <a:off x="2215613" y="3444210"/>
            <a:ext cx="1161227" cy="159599"/>
          </a:xfrm>
          <a:prstGeom prst="chevron">
            <a:avLst/>
          </a:prstGeom>
          <a:solidFill>
            <a:schemeClr val="accent2"/>
          </a:solidFill>
          <a:ln w="12700" cap="flat" cmpd="sng" algn="ctr">
            <a:solidFill>
              <a:schemeClr val="accent2"/>
            </a:solidFill>
            <a:prstDash val="solid"/>
            <a:miter lim="800000"/>
            <a:headEnd type="none" w="med" len="med"/>
            <a:tailEnd type="none" w="med" len="med"/>
          </a:ln>
          <a:effectLst/>
        </p:spPr>
        <p:txBody>
          <a:bodyPr vert="horz" wrap="square" lIns="0" tIns="34286" rIns="0" bIns="34286" numCol="1" rtlCol="0" anchor="ctr" anchorCtr="0" compatLnSpc="1">
            <a:prstTxWarp prst="textNoShape">
              <a:avLst/>
            </a:prstTxWarp>
            <a:noAutofit/>
          </a:bodyPr>
          <a:lstStyle/>
          <a:p>
            <a:pPr algn="ctr">
              <a:lnSpc>
                <a:spcPct val="90000"/>
              </a:lnSpc>
              <a:spcAft>
                <a:spcPct val="0"/>
              </a:spcAft>
            </a:pPr>
            <a:r>
              <a:rPr lang="en-US" sz="700" b="1">
                <a:solidFill>
                  <a:srgbClr val="FFFFFF"/>
                </a:solidFill>
              </a:rPr>
              <a:t>UDH Build</a:t>
            </a:r>
            <a:endParaRPr lang="en-US" sz="700">
              <a:solidFill>
                <a:srgbClr val="FFFFFF"/>
              </a:solidFill>
              <a:cs typeface="Arial"/>
            </a:endParaRPr>
          </a:p>
        </p:txBody>
      </p:sp>
      <p:sp>
        <p:nvSpPr>
          <p:cNvPr id="48" name="Arrow: Chevron 47">
            <a:extLst>
              <a:ext uri="{FF2B5EF4-FFF2-40B4-BE49-F238E27FC236}">
                <a16:creationId xmlns:a16="http://schemas.microsoft.com/office/drawing/2014/main" id="{5F9170AF-B6E9-4E28-908F-F9CBB3B8A07B}"/>
              </a:ext>
            </a:extLst>
          </p:cNvPr>
          <p:cNvSpPr/>
          <p:nvPr/>
        </p:nvSpPr>
        <p:spPr bwMode="gray">
          <a:xfrm>
            <a:off x="6808024" y="3770782"/>
            <a:ext cx="882281" cy="159599"/>
          </a:xfrm>
          <a:prstGeom prst="chevron">
            <a:avLst/>
          </a:prstGeom>
          <a:solidFill>
            <a:schemeClr val="accent1"/>
          </a:solidFill>
          <a:ln w="12700" cap="flat" cmpd="sng" algn="ctr">
            <a:solidFill>
              <a:schemeClr val="accent1"/>
            </a:solidFill>
            <a:prstDash val="solid"/>
            <a:miter lim="800000"/>
            <a:headEnd type="none" w="med" len="med"/>
            <a:tailEnd type="none" w="med" len="med"/>
          </a:ln>
          <a:effectLst/>
        </p:spPr>
        <p:txBody>
          <a:bodyPr vert="horz" wrap="square" lIns="0" tIns="34286" rIns="0" bIns="34286" numCol="1" rtlCol="0" anchor="ctr" anchorCtr="0" compatLnSpc="1">
            <a:prstTxWarp prst="textNoShape">
              <a:avLst/>
            </a:prstTxWarp>
            <a:noAutofit/>
          </a:bodyPr>
          <a:lstStyle/>
          <a:p>
            <a:pPr algn="ctr">
              <a:lnSpc>
                <a:spcPct val="90000"/>
              </a:lnSpc>
              <a:spcAft>
                <a:spcPct val="0"/>
              </a:spcAft>
            </a:pPr>
            <a:r>
              <a:rPr lang="en-US" sz="700" b="1">
                <a:solidFill>
                  <a:srgbClr val="FFFFFF"/>
                </a:solidFill>
              </a:rPr>
              <a:t>MS Build</a:t>
            </a:r>
            <a:endParaRPr lang="en-US" sz="700">
              <a:solidFill>
                <a:srgbClr val="FFFFFF"/>
              </a:solidFill>
              <a:cs typeface="Arial"/>
            </a:endParaRPr>
          </a:p>
        </p:txBody>
      </p:sp>
      <p:sp>
        <p:nvSpPr>
          <p:cNvPr id="49" name="Arrow: Pentagon 48">
            <a:extLst>
              <a:ext uri="{FF2B5EF4-FFF2-40B4-BE49-F238E27FC236}">
                <a16:creationId xmlns:a16="http://schemas.microsoft.com/office/drawing/2014/main" id="{4E46E6ED-2DC0-42CC-843C-EE21E4A523BD}"/>
              </a:ext>
            </a:extLst>
          </p:cNvPr>
          <p:cNvSpPr/>
          <p:nvPr/>
        </p:nvSpPr>
        <p:spPr bwMode="gray">
          <a:xfrm>
            <a:off x="2567640" y="3770782"/>
            <a:ext cx="777345" cy="159599"/>
          </a:xfrm>
          <a:prstGeom prst="homePlate">
            <a:avLst/>
          </a:prstGeom>
          <a:solidFill>
            <a:schemeClr val="bg2"/>
          </a:solidFill>
          <a:ln w="12700" cap="flat" cmpd="sng" algn="ctr">
            <a:solidFill>
              <a:schemeClr val="bg2"/>
            </a:solidFill>
            <a:prstDash val="solid"/>
            <a:miter lim="800000"/>
            <a:headEnd type="none" w="med" len="med"/>
            <a:tailEnd type="none" w="med" len="med"/>
          </a:ln>
          <a:effectLst/>
        </p:spPr>
        <p:txBody>
          <a:bodyPr vert="horz" wrap="square" lIns="68572" tIns="34286" rIns="68572" bIns="34286" numCol="1" rtlCol="0" anchor="ctr" anchorCtr="0" compatLnSpc="1">
            <a:prstTxWarp prst="textNoShape">
              <a:avLst/>
            </a:prstTxWarp>
            <a:noAutofit/>
          </a:bodyPr>
          <a:lstStyle/>
          <a:p>
            <a:pPr algn="ctr">
              <a:lnSpc>
                <a:spcPct val="90000"/>
              </a:lnSpc>
              <a:spcAft>
                <a:spcPct val="0"/>
              </a:spcAft>
            </a:pPr>
            <a:r>
              <a:rPr lang="en-US" sz="700" b="1">
                <a:solidFill>
                  <a:srgbClr val="FFFFFF"/>
                </a:solidFill>
                <a:cs typeface="Arial"/>
              </a:rPr>
              <a:t>Requirements</a:t>
            </a:r>
          </a:p>
        </p:txBody>
      </p:sp>
      <p:sp>
        <p:nvSpPr>
          <p:cNvPr id="50" name="Arrow: Chevron 49">
            <a:extLst>
              <a:ext uri="{FF2B5EF4-FFF2-40B4-BE49-F238E27FC236}">
                <a16:creationId xmlns:a16="http://schemas.microsoft.com/office/drawing/2014/main" id="{082B6A58-2972-4D52-8112-4C340FB76D68}"/>
              </a:ext>
            </a:extLst>
          </p:cNvPr>
          <p:cNvSpPr/>
          <p:nvPr/>
        </p:nvSpPr>
        <p:spPr bwMode="gray">
          <a:xfrm>
            <a:off x="7644863" y="3770782"/>
            <a:ext cx="596531" cy="159599"/>
          </a:xfrm>
          <a:prstGeom prst="chevron">
            <a:avLst/>
          </a:prstGeom>
          <a:solidFill>
            <a:srgbClr val="00B0F0"/>
          </a:solidFill>
          <a:ln w="12700" cap="flat" cmpd="sng" algn="ctr">
            <a:solidFill>
              <a:srgbClr val="00B0F0"/>
            </a:solidFill>
            <a:prstDash val="solid"/>
            <a:miter lim="800000"/>
            <a:headEnd type="none" w="med" len="med"/>
            <a:tailEnd type="none" w="med" len="med"/>
          </a:ln>
          <a:effectLst/>
        </p:spPr>
        <p:txBody>
          <a:bodyPr vert="horz" wrap="square" lIns="0" tIns="34286" rIns="0" bIns="34286" numCol="1" rtlCol="0" anchor="ctr" anchorCtr="0" compatLnSpc="1">
            <a:prstTxWarp prst="textNoShape">
              <a:avLst/>
            </a:prstTxWarp>
            <a:noAutofit/>
          </a:bodyPr>
          <a:lstStyle/>
          <a:p>
            <a:pPr algn="ctr">
              <a:lnSpc>
                <a:spcPct val="90000"/>
              </a:lnSpc>
              <a:spcAft>
                <a:spcPct val="0"/>
              </a:spcAft>
            </a:pPr>
            <a:r>
              <a:rPr lang="en-US" sz="700" b="1">
                <a:solidFill>
                  <a:srgbClr val="FFFFFF"/>
                </a:solidFill>
              </a:rPr>
              <a:t>Test</a:t>
            </a:r>
            <a:endParaRPr lang="en-US"/>
          </a:p>
        </p:txBody>
      </p:sp>
      <p:sp>
        <p:nvSpPr>
          <p:cNvPr id="51" name="Arrow: Chevron 50">
            <a:extLst>
              <a:ext uri="{FF2B5EF4-FFF2-40B4-BE49-F238E27FC236}">
                <a16:creationId xmlns:a16="http://schemas.microsoft.com/office/drawing/2014/main" id="{0F157A64-22BD-481C-8B9F-62C9BD6BB69B}"/>
              </a:ext>
            </a:extLst>
          </p:cNvPr>
          <p:cNvSpPr/>
          <p:nvPr/>
        </p:nvSpPr>
        <p:spPr bwMode="gray">
          <a:xfrm>
            <a:off x="3297380" y="3770782"/>
            <a:ext cx="3556085" cy="159599"/>
          </a:xfrm>
          <a:prstGeom prst="chevron">
            <a:avLst/>
          </a:prstGeom>
          <a:solidFill>
            <a:schemeClr val="accent2"/>
          </a:solidFill>
          <a:ln w="12700" cap="flat" cmpd="sng" algn="ctr">
            <a:solidFill>
              <a:schemeClr val="accent2"/>
            </a:solidFill>
            <a:prstDash val="solid"/>
            <a:miter lim="800000"/>
            <a:headEnd type="none" w="med" len="med"/>
            <a:tailEnd type="none" w="med" len="med"/>
          </a:ln>
          <a:effectLst/>
        </p:spPr>
        <p:txBody>
          <a:bodyPr vert="horz" wrap="square" lIns="0" tIns="34286" rIns="0" bIns="34286" numCol="1" rtlCol="0" anchor="ctr" anchorCtr="0" compatLnSpc="1">
            <a:prstTxWarp prst="textNoShape">
              <a:avLst/>
            </a:prstTxWarp>
            <a:noAutofit/>
          </a:bodyPr>
          <a:lstStyle/>
          <a:p>
            <a:pPr algn="ctr">
              <a:lnSpc>
                <a:spcPct val="90000"/>
              </a:lnSpc>
              <a:spcAft>
                <a:spcPct val="0"/>
              </a:spcAft>
            </a:pPr>
            <a:r>
              <a:rPr lang="en-US" sz="700" b="1">
                <a:solidFill>
                  <a:srgbClr val="FFFFFF"/>
                </a:solidFill>
              </a:rPr>
              <a:t>UDH Build</a:t>
            </a:r>
            <a:endParaRPr lang="en-US" sz="700">
              <a:solidFill>
                <a:srgbClr val="FFFFFF"/>
              </a:solidFill>
              <a:cs typeface="Arial"/>
            </a:endParaRPr>
          </a:p>
        </p:txBody>
      </p:sp>
      <p:sp>
        <p:nvSpPr>
          <p:cNvPr id="52" name="Arrow: Chevron 51">
            <a:extLst>
              <a:ext uri="{FF2B5EF4-FFF2-40B4-BE49-F238E27FC236}">
                <a16:creationId xmlns:a16="http://schemas.microsoft.com/office/drawing/2014/main" id="{ED8C38F3-9214-4951-961D-0B2A32DB82A9}"/>
              </a:ext>
            </a:extLst>
          </p:cNvPr>
          <p:cNvSpPr/>
          <p:nvPr/>
        </p:nvSpPr>
        <p:spPr bwMode="gray">
          <a:xfrm>
            <a:off x="6814828" y="4070137"/>
            <a:ext cx="957120" cy="159599"/>
          </a:xfrm>
          <a:prstGeom prst="chevron">
            <a:avLst/>
          </a:prstGeom>
          <a:solidFill>
            <a:schemeClr val="accent1"/>
          </a:solidFill>
          <a:ln w="12700" cap="flat" cmpd="sng" algn="ctr">
            <a:solidFill>
              <a:schemeClr val="accent1"/>
            </a:solidFill>
            <a:prstDash val="solid"/>
            <a:miter lim="800000"/>
            <a:headEnd type="none" w="med" len="med"/>
            <a:tailEnd type="none" w="med" len="med"/>
          </a:ln>
          <a:effectLst/>
        </p:spPr>
        <p:txBody>
          <a:bodyPr vert="horz" wrap="square" lIns="0" tIns="34286" rIns="0" bIns="34286" numCol="1" rtlCol="0" anchor="ctr" anchorCtr="0" compatLnSpc="1">
            <a:prstTxWarp prst="textNoShape">
              <a:avLst/>
            </a:prstTxWarp>
            <a:noAutofit/>
          </a:bodyPr>
          <a:lstStyle/>
          <a:p>
            <a:pPr algn="ctr">
              <a:lnSpc>
                <a:spcPct val="90000"/>
              </a:lnSpc>
              <a:spcAft>
                <a:spcPct val="0"/>
              </a:spcAft>
            </a:pPr>
            <a:r>
              <a:rPr lang="en-US" sz="700" b="1">
                <a:solidFill>
                  <a:srgbClr val="FFFFFF"/>
                </a:solidFill>
              </a:rPr>
              <a:t>MS Build</a:t>
            </a:r>
            <a:endParaRPr lang="en-US" sz="700">
              <a:solidFill>
                <a:srgbClr val="FFFFFF"/>
              </a:solidFill>
              <a:cs typeface="Arial"/>
            </a:endParaRPr>
          </a:p>
        </p:txBody>
      </p:sp>
      <p:sp>
        <p:nvSpPr>
          <p:cNvPr id="53" name="Arrow: Pentagon 52">
            <a:extLst>
              <a:ext uri="{FF2B5EF4-FFF2-40B4-BE49-F238E27FC236}">
                <a16:creationId xmlns:a16="http://schemas.microsoft.com/office/drawing/2014/main" id="{74418CAC-4997-4C57-BDA5-BE69BFFFBF87}"/>
              </a:ext>
            </a:extLst>
          </p:cNvPr>
          <p:cNvSpPr/>
          <p:nvPr/>
        </p:nvSpPr>
        <p:spPr bwMode="gray">
          <a:xfrm>
            <a:off x="2832979" y="4070139"/>
            <a:ext cx="777345" cy="159599"/>
          </a:xfrm>
          <a:prstGeom prst="homePlate">
            <a:avLst/>
          </a:prstGeom>
          <a:solidFill>
            <a:schemeClr val="bg2"/>
          </a:solidFill>
          <a:ln w="12700" cap="flat" cmpd="sng" algn="ctr">
            <a:solidFill>
              <a:schemeClr val="bg2"/>
            </a:solidFill>
            <a:prstDash val="solid"/>
            <a:miter lim="800000"/>
            <a:headEnd type="none" w="med" len="med"/>
            <a:tailEnd type="none" w="med" len="med"/>
          </a:ln>
          <a:effectLst/>
        </p:spPr>
        <p:txBody>
          <a:bodyPr vert="horz" wrap="square" lIns="68572" tIns="34286" rIns="68572" bIns="34286" numCol="1" rtlCol="0" anchor="ctr" anchorCtr="0" compatLnSpc="1">
            <a:prstTxWarp prst="textNoShape">
              <a:avLst/>
            </a:prstTxWarp>
            <a:noAutofit/>
          </a:bodyPr>
          <a:lstStyle/>
          <a:p>
            <a:pPr algn="ctr">
              <a:lnSpc>
                <a:spcPct val="90000"/>
              </a:lnSpc>
              <a:spcAft>
                <a:spcPct val="0"/>
              </a:spcAft>
            </a:pPr>
            <a:r>
              <a:rPr lang="en-US" sz="700" b="1">
                <a:solidFill>
                  <a:srgbClr val="FFFFFF"/>
                </a:solidFill>
                <a:cs typeface="Arial"/>
              </a:rPr>
              <a:t>Requirements</a:t>
            </a:r>
          </a:p>
        </p:txBody>
      </p:sp>
      <p:sp>
        <p:nvSpPr>
          <p:cNvPr id="54" name="Arrow: Chevron 53">
            <a:extLst>
              <a:ext uri="{FF2B5EF4-FFF2-40B4-BE49-F238E27FC236}">
                <a16:creationId xmlns:a16="http://schemas.microsoft.com/office/drawing/2014/main" id="{5666C673-9781-47E3-BD18-C16C8C58DEDA}"/>
              </a:ext>
            </a:extLst>
          </p:cNvPr>
          <p:cNvSpPr/>
          <p:nvPr/>
        </p:nvSpPr>
        <p:spPr bwMode="gray">
          <a:xfrm>
            <a:off x="7734166" y="4070136"/>
            <a:ext cx="596531" cy="159599"/>
          </a:xfrm>
          <a:prstGeom prst="chevron">
            <a:avLst/>
          </a:prstGeom>
          <a:solidFill>
            <a:srgbClr val="00B0F0"/>
          </a:solidFill>
          <a:ln w="12700" cap="flat" cmpd="sng" algn="ctr">
            <a:solidFill>
              <a:srgbClr val="00B0F0"/>
            </a:solidFill>
            <a:prstDash val="solid"/>
            <a:miter lim="800000"/>
            <a:headEnd type="none" w="med" len="med"/>
            <a:tailEnd type="none" w="med" len="med"/>
          </a:ln>
          <a:effectLst/>
        </p:spPr>
        <p:txBody>
          <a:bodyPr vert="horz" wrap="square" lIns="0" tIns="34286" rIns="0" bIns="34286" numCol="1" rtlCol="0" anchor="ctr" anchorCtr="0" compatLnSpc="1">
            <a:prstTxWarp prst="textNoShape">
              <a:avLst/>
            </a:prstTxWarp>
            <a:noAutofit/>
          </a:bodyPr>
          <a:lstStyle/>
          <a:p>
            <a:pPr algn="ctr">
              <a:lnSpc>
                <a:spcPct val="90000"/>
              </a:lnSpc>
              <a:spcAft>
                <a:spcPct val="0"/>
              </a:spcAft>
            </a:pPr>
            <a:r>
              <a:rPr lang="en-US" sz="700" b="1">
                <a:solidFill>
                  <a:srgbClr val="FFFFFF"/>
                </a:solidFill>
              </a:rPr>
              <a:t>Test</a:t>
            </a:r>
            <a:endParaRPr lang="en-US"/>
          </a:p>
        </p:txBody>
      </p:sp>
      <p:sp>
        <p:nvSpPr>
          <p:cNvPr id="55" name="Arrow: Chevron 54">
            <a:extLst>
              <a:ext uri="{FF2B5EF4-FFF2-40B4-BE49-F238E27FC236}">
                <a16:creationId xmlns:a16="http://schemas.microsoft.com/office/drawing/2014/main" id="{FDA9B55C-DB19-4005-87BB-9EE1C413FDD1}"/>
              </a:ext>
            </a:extLst>
          </p:cNvPr>
          <p:cNvSpPr/>
          <p:nvPr/>
        </p:nvSpPr>
        <p:spPr bwMode="gray">
          <a:xfrm>
            <a:off x="3555916" y="4070138"/>
            <a:ext cx="1746334" cy="159599"/>
          </a:xfrm>
          <a:prstGeom prst="chevron">
            <a:avLst/>
          </a:prstGeom>
          <a:solidFill>
            <a:schemeClr val="accent2"/>
          </a:solidFill>
          <a:ln w="12700" cap="flat" cmpd="sng" algn="ctr">
            <a:solidFill>
              <a:schemeClr val="accent2"/>
            </a:solidFill>
            <a:prstDash val="solid"/>
            <a:miter lim="800000"/>
            <a:headEnd type="none" w="med" len="med"/>
            <a:tailEnd type="none" w="med" len="med"/>
          </a:ln>
          <a:effectLst/>
        </p:spPr>
        <p:txBody>
          <a:bodyPr vert="horz" wrap="square" lIns="0" tIns="34286" rIns="0" bIns="34286" numCol="1" rtlCol="0" anchor="ctr" anchorCtr="0" compatLnSpc="1">
            <a:prstTxWarp prst="textNoShape">
              <a:avLst/>
            </a:prstTxWarp>
            <a:noAutofit/>
          </a:bodyPr>
          <a:lstStyle/>
          <a:p>
            <a:pPr algn="ctr">
              <a:lnSpc>
                <a:spcPct val="90000"/>
              </a:lnSpc>
              <a:spcAft>
                <a:spcPct val="0"/>
              </a:spcAft>
            </a:pPr>
            <a:r>
              <a:rPr lang="en-US" sz="700" b="1">
                <a:solidFill>
                  <a:srgbClr val="FFFFFF"/>
                </a:solidFill>
              </a:rPr>
              <a:t>UDH Build</a:t>
            </a:r>
            <a:endParaRPr lang="en-US" sz="700">
              <a:solidFill>
                <a:srgbClr val="FFFFFF"/>
              </a:solidFill>
              <a:cs typeface="Arial"/>
            </a:endParaRPr>
          </a:p>
        </p:txBody>
      </p:sp>
      <p:sp>
        <p:nvSpPr>
          <p:cNvPr id="56" name="Arrow: Chevron 55">
            <a:extLst>
              <a:ext uri="{FF2B5EF4-FFF2-40B4-BE49-F238E27FC236}">
                <a16:creationId xmlns:a16="http://schemas.microsoft.com/office/drawing/2014/main" id="{FD6DF469-0CE3-40E7-9C77-C30C304A4A3C}"/>
              </a:ext>
            </a:extLst>
          </p:cNvPr>
          <p:cNvSpPr/>
          <p:nvPr/>
        </p:nvSpPr>
        <p:spPr bwMode="gray">
          <a:xfrm>
            <a:off x="5215988" y="4369495"/>
            <a:ext cx="882281" cy="159599"/>
          </a:xfrm>
          <a:prstGeom prst="chevron">
            <a:avLst/>
          </a:prstGeom>
          <a:solidFill>
            <a:schemeClr val="accent1"/>
          </a:solidFill>
          <a:ln w="12700" cap="flat" cmpd="sng" algn="ctr">
            <a:solidFill>
              <a:schemeClr val="accent1"/>
            </a:solidFill>
            <a:prstDash val="solid"/>
            <a:miter lim="800000"/>
            <a:headEnd type="none" w="med" len="med"/>
            <a:tailEnd type="none" w="med" len="med"/>
          </a:ln>
          <a:effectLst/>
        </p:spPr>
        <p:txBody>
          <a:bodyPr vert="horz" wrap="square" lIns="0" tIns="34286" rIns="0" bIns="34286" numCol="1" rtlCol="0" anchor="ctr" anchorCtr="0" compatLnSpc="1">
            <a:prstTxWarp prst="textNoShape">
              <a:avLst/>
            </a:prstTxWarp>
            <a:noAutofit/>
          </a:bodyPr>
          <a:lstStyle/>
          <a:p>
            <a:pPr algn="ctr">
              <a:lnSpc>
                <a:spcPct val="90000"/>
              </a:lnSpc>
              <a:spcAft>
                <a:spcPct val="0"/>
              </a:spcAft>
            </a:pPr>
            <a:r>
              <a:rPr lang="en-US" sz="700" b="1">
                <a:solidFill>
                  <a:srgbClr val="FFFFFF"/>
                </a:solidFill>
              </a:rPr>
              <a:t>MS Build</a:t>
            </a:r>
            <a:endParaRPr lang="en-US" sz="700">
              <a:solidFill>
                <a:srgbClr val="FFFFFF"/>
              </a:solidFill>
              <a:cs typeface="Arial"/>
            </a:endParaRPr>
          </a:p>
        </p:txBody>
      </p:sp>
      <p:sp>
        <p:nvSpPr>
          <p:cNvPr id="57" name="Arrow: Pentagon 56">
            <a:extLst>
              <a:ext uri="{FF2B5EF4-FFF2-40B4-BE49-F238E27FC236}">
                <a16:creationId xmlns:a16="http://schemas.microsoft.com/office/drawing/2014/main" id="{4C067975-6AB8-4A02-B991-9F5264351C1E}"/>
              </a:ext>
            </a:extLst>
          </p:cNvPr>
          <p:cNvSpPr/>
          <p:nvPr/>
        </p:nvSpPr>
        <p:spPr bwMode="gray">
          <a:xfrm>
            <a:off x="3384068" y="4369496"/>
            <a:ext cx="777345" cy="159599"/>
          </a:xfrm>
          <a:prstGeom prst="homePlate">
            <a:avLst/>
          </a:prstGeom>
          <a:solidFill>
            <a:schemeClr val="bg2"/>
          </a:solidFill>
          <a:ln w="12700" cap="flat" cmpd="sng" algn="ctr">
            <a:solidFill>
              <a:schemeClr val="bg2"/>
            </a:solidFill>
            <a:prstDash val="solid"/>
            <a:miter lim="800000"/>
            <a:headEnd type="none" w="med" len="med"/>
            <a:tailEnd type="none" w="med" len="med"/>
          </a:ln>
          <a:effectLst/>
        </p:spPr>
        <p:txBody>
          <a:bodyPr vert="horz" wrap="square" lIns="68572" tIns="34286" rIns="68572" bIns="34286" numCol="1" rtlCol="0" anchor="ctr" anchorCtr="0" compatLnSpc="1">
            <a:prstTxWarp prst="textNoShape">
              <a:avLst/>
            </a:prstTxWarp>
            <a:noAutofit/>
          </a:bodyPr>
          <a:lstStyle/>
          <a:p>
            <a:pPr algn="ctr">
              <a:lnSpc>
                <a:spcPct val="90000"/>
              </a:lnSpc>
              <a:spcAft>
                <a:spcPct val="0"/>
              </a:spcAft>
            </a:pPr>
            <a:r>
              <a:rPr lang="en-US" sz="700" b="1">
                <a:solidFill>
                  <a:srgbClr val="FFFFFF"/>
                </a:solidFill>
                <a:cs typeface="Arial"/>
              </a:rPr>
              <a:t>Requirements</a:t>
            </a:r>
          </a:p>
        </p:txBody>
      </p:sp>
      <p:sp>
        <p:nvSpPr>
          <p:cNvPr id="58" name="Arrow: Chevron 57">
            <a:extLst>
              <a:ext uri="{FF2B5EF4-FFF2-40B4-BE49-F238E27FC236}">
                <a16:creationId xmlns:a16="http://schemas.microsoft.com/office/drawing/2014/main" id="{ADF7E0E6-768E-4752-B47C-DBE8DAC0764E}"/>
              </a:ext>
            </a:extLst>
          </p:cNvPr>
          <p:cNvSpPr/>
          <p:nvPr/>
        </p:nvSpPr>
        <p:spPr bwMode="gray">
          <a:xfrm>
            <a:off x="6046024" y="4369495"/>
            <a:ext cx="596531" cy="159599"/>
          </a:xfrm>
          <a:prstGeom prst="chevron">
            <a:avLst/>
          </a:prstGeom>
          <a:solidFill>
            <a:srgbClr val="00B0F0"/>
          </a:solidFill>
          <a:ln w="12700" cap="flat" cmpd="sng" algn="ctr">
            <a:solidFill>
              <a:srgbClr val="00B0F0"/>
            </a:solidFill>
            <a:prstDash val="solid"/>
            <a:miter lim="800000"/>
            <a:headEnd type="none" w="med" len="med"/>
            <a:tailEnd type="none" w="med" len="med"/>
          </a:ln>
          <a:effectLst/>
        </p:spPr>
        <p:txBody>
          <a:bodyPr vert="horz" wrap="square" lIns="0" tIns="34286" rIns="0" bIns="34286" numCol="1" rtlCol="0" anchor="ctr" anchorCtr="0" compatLnSpc="1">
            <a:prstTxWarp prst="textNoShape">
              <a:avLst/>
            </a:prstTxWarp>
            <a:noAutofit/>
          </a:bodyPr>
          <a:lstStyle/>
          <a:p>
            <a:pPr algn="ctr">
              <a:lnSpc>
                <a:spcPct val="90000"/>
              </a:lnSpc>
              <a:spcAft>
                <a:spcPct val="0"/>
              </a:spcAft>
            </a:pPr>
            <a:r>
              <a:rPr lang="en-US" sz="700" b="1">
                <a:solidFill>
                  <a:srgbClr val="FFFFFF"/>
                </a:solidFill>
              </a:rPr>
              <a:t>Test</a:t>
            </a:r>
            <a:endParaRPr lang="en-US"/>
          </a:p>
        </p:txBody>
      </p:sp>
      <p:sp>
        <p:nvSpPr>
          <p:cNvPr id="59" name="Arrow: Chevron 58">
            <a:extLst>
              <a:ext uri="{FF2B5EF4-FFF2-40B4-BE49-F238E27FC236}">
                <a16:creationId xmlns:a16="http://schemas.microsoft.com/office/drawing/2014/main" id="{BD3B13A6-6798-45AC-96E1-A0C378B8D4F9}"/>
              </a:ext>
            </a:extLst>
          </p:cNvPr>
          <p:cNvSpPr/>
          <p:nvPr/>
        </p:nvSpPr>
        <p:spPr bwMode="gray">
          <a:xfrm>
            <a:off x="4107006" y="4369495"/>
            <a:ext cx="1161227" cy="159599"/>
          </a:xfrm>
          <a:prstGeom prst="chevron">
            <a:avLst/>
          </a:prstGeom>
          <a:solidFill>
            <a:schemeClr val="accent2"/>
          </a:solidFill>
          <a:ln w="12700" cap="flat" cmpd="sng" algn="ctr">
            <a:solidFill>
              <a:schemeClr val="accent2"/>
            </a:solidFill>
            <a:prstDash val="solid"/>
            <a:miter lim="800000"/>
            <a:headEnd type="none" w="med" len="med"/>
            <a:tailEnd type="none" w="med" len="med"/>
          </a:ln>
          <a:effectLst/>
        </p:spPr>
        <p:txBody>
          <a:bodyPr vert="horz" wrap="square" lIns="0" tIns="34286" rIns="0" bIns="34286" numCol="1" rtlCol="0" anchor="ctr" anchorCtr="0" compatLnSpc="1">
            <a:prstTxWarp prst="textNoShape">
              <a:avLst/>
            </a:prstTxWarp>
            <a:noAutofit/>
          </a:bodyPr>
          <a:lstStyle/>
          <a:p>
            <a:pPr algn="ctr">
              <a:lnSpc>
                <a:spcPct val="90000"/>
              </a:lnSpc>
              <a:spcAft>
                <a:spcPct val="0"/>
              </a:spcAft>
            </a:pPr>
            <a:r>
              <a:rPr lang="en-US" sz="700" b="1">
                <a:solidFill>
                  <a:srgbClr val="FFFFFF"/>
                </a:solidFill>
              </a:rPr>
              <a:t>UDH Build</a:t>
            </a:r>
            <a:endParaRPr lang="en-US" sz="700">
              <a:solidFill>
                <a:srgbClr val="FFFFFF"/>
              </a:solidFill>
              <a:cs typeface="Arial"/>
            </a:endParaRPr>
          </a:p>
        </p:txBody>
      </p:sp>
      <p:sp>
        <p:nvSpPr>
          <p:cNvPr id="60" name="Arrow: Chevron 59">
            <a:extLst>
              <a:ext uri="{FF2B5EF4-FFF2-40B4-BE49-F238E27FC236}">
                <a16:creationId xmlns:a16="http://schemas.microsoft.com/office/drawing/2014/main" id="{F90DDAB6-C505-4CE6-B4F5-D00739BBE171}"/>
              </a:ext>
            </a:extLst>
          </p:cNvPr>
          <p:cNvSpPr/>
          <p:nvPr/>
        </p:nvSpPr>
        <p:spPr bwMode="gray">
          <a:xfrm>
            <a:off x="5263611" y="4070139"/>
            <a:ext cx="1603460" cy="159599"/>
          </a:xfrm>
          <a:prstGeom prst="chevron">
            <a:avLst/>
          </a:prstGeom>
          <a:solidFill>
            <a:schemeClr val="accent3"/>
          </a:solidFill>
          <a:ln w="12700" cap="flat" cmpd="sng" algn="ctr">
            <a:solidFill>
              <a:schemeClr val="accent3"/>
            </a:solidFill>
            <a:prstDash val="solid"/>
            <a:miter lim="800000"/>
            <a:headEnd type="none" w="med" len="med"/>
            <a:tailEnd type="none" w="med" len="med"/>
          </a:ln>
          <a:effectLst/>
        </p:spPr>
        <p:txBody>
          <a:bodyPr vert="horz" wrap="square" lIns="0" tIns="34286" rIns="0" bIns="34286" numCol="1" rtlCol="0" anchor="ctr" anchorCtr="0" compatLnSpc="1">
            <a:prstTxWarp prst="textNoShape">
              <a:avLst/>
            </a:prstTxWarp>
            <a:noAutofit/>
          </a:bodyPr>
          <a:lstStyle/>
          <a:p>
            <a:pPr algn="ctr">
              <a:lnSpc>
                <a:spcPct val="90000"/>
              </a:lnSpc>
              <a:spcAft>
                <a:spcPct val="0"/>
              </a:spcAft>
            </a:pPr>
            <a:r>
              <a:rPr lang="en-US" sz="700" b="1">
                <a:solidFill>
                  <a:srgbClr val="FFFFFF"/>
                </a:solidFill>
              </a:rPr>
              <a:t>GPD Build</a:t>
            </a:r>
            <a:endParaRPr lang="en-US" sz="700">
              <a:solidFill>
                <a:srgbClr val="FFFFFF"/>
              </a:solidFill>
              <a:cs typeface="Arial"/>
            </a:endParaRPr>
          </a:p>
        </p:txBody>
      </p:sp>
    </p:spTree>
    <p:extLst>
      <p:ext uri="{BB962C8B-B14F-4D97-AF65-F5344CB8AC3E}">
        <p14:creationId xmlns:p14="http://schemas.microsoft.com/office/powerpoint/2010/main" val="1934514385"/>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304665-E2BB-4CAC-8810-6AC38BC48574}"/>
              </a:ext>
            </a:extLst>
          </p:cNvPr>
          <p:cNvSpPr>
            <a:spLocks noGrp="1"/>
          </p:cNvSpPr>
          <p:nvPr>
            <p:ph type="ctrTitle"/>
          </p:nvPr>
        </p:nvSpPr>
        <p:spPr/>
        <p:txBody>
          <a:bodyPr/>
          <a:lstStyle/>
          <a:p>
            <a:r>
              <a:rPr lang="en-US"/>
              <a:t>Proposed Future State Designs</a:t>
            </a:r>
          </a:p>
        </p:txBody>
      </p:sp>
    </p:spTree>
    <p:extLst>
      <p:ext uri="{BB962C8B-B14F-4D97-AF65-F5344CB8AC3E}">
        <p14:creationId xmlns:p14="http://schemas.microsoft.com/office/powerpoint/2010/main" val="533247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cxnSp>
        <p:nvCxnSpPr>
          <p:cNvPr id="311" name="Google Shape;311;p45"/>
          <p:cNvCxnSpPr/>
          <p:nvPr/>
        </p:nvCxnSpPr>
        <p:spPr>
          <a:xfrm rot="10800000">
            <a:off x="3258636" y="1578400"/>
            <a:ext cx="1598100" cy="0"/>
          </a:xfrm>
          <a:prstGeom prst="straightConnector1">
            <a:avLst/>
          </a:prstGeom>
          <a:noFill/>
          <a:ln w="9525" cap="flat" cmpd="sng">
            <a:solidFill>
              <a:schemeClr val="dk1"/>
            </a:solidFill>
            <a:prstDash val="solid"/>
            <a:round/>
            <a:headEnd type="none" w="med" len="med"/>
            <a:tailEnd type="triangle" w="med" len="med"/>
          </a:ln>
        </p:spPr>
      </p:cxnSp>
      <p:cxnSp>
        <p:nvCxnSpPr>
          <p:cNvPr id="312" name="Google Shape;312;p45"/>
          <p:cNvCxnSpPr/>
          <p:nvPr/>
        </p:nvCxnSpPr>
        <p:spPr>
          <a:xfrm rot="10800000">
            <a:off x="1314131" y="1807000"/>
            <a:ext cx="687300" cy="0"/>
          </a:xfrm>
          <a:prstGeom prst="straightConnector1">
            <a:avLst/>
          </a:prstGeom>
          <a:noFill/>
          <a:ln w="9525" cap="flat" cmpd="sng">
            <a:solidFill>
              <a:schemeClr val="dk1"/>
            </a:solidFill>
            <a:prstDash val="solid"/>
            <a:round/>
            <a:headEnd type="none" w="med" len="med"/>
            <a:tailEnd type="triangle" w="med" len="med"/>
          </a:ln>
        </p:spPr>
      </p:cxnSp>
      <p:cxnSp>
        <p:nvCxnSpPr>
          <p:cNvPr id="313" name="Google Shape;313;p45"/>
          <p:cNvCxnSpPr/>
          <p:nvPr/>
        </p:nvCxnSpPr>
        <p:spPr>
          <a:xfrm rot="10800000">
            <a:off x="6160038" y="1959400"/>
            <a:ext cx="1142700" cy="0"/>
          </a:xfrm>
          <a:prstGeom prst="straightConnector1">
            <a:avLst/>
          </a:prstGeom>
          <a:noFill/>
          <a:ln w="9525" cap="flat" cmpd="sng">
            <a:solidFill>
              <a:schemeClr val="dk1"/>
            </a:solidFill>
            <a:prstDash val="solid"/>
            <a:round/>
            <a:headEnd type="triangle" w="med" len="med"/>
            <a:tailEnd type="none" w="med" len="med"/>
          </a:ln>
        </p:spPr>
      </p:cxnSp>
      <p:cxnSp>
        <p:nvCxnSpPr>
          <p:cNvPr id="314" name="Google Shape;314;p45"/>
          <p:cNvCxnSpPr/>
          <p:nvPr/>
        </p:nvCxnSpPr>
        <p:spPr>
          <a:xfrm rot="10800000">
            <a:off x="3258636" y="1959400"/>
            <a:ext cx="1598100" cy="0"/>
          </a:xfrm>
          <a:prstGeom prst="straightConnector1">
            <a:avLst/>
          </a:prstGeom>
          <a:noFill/>
          <a:ln w="9525" cap="flat" cmpd="sng">
            <a:solidFill>
              <a:schemeClr val="dk1"/>
            </a:solidFill>
            <a:prstDash val="solid"/>
            <a:round/>
            <a:headEnd type="triangle" w="med" len="med"/>
            <a:tailEnd type="none" w="med" len="med"/>
          </a:ln>
        </p:spPr>
      </p:cxnSp>
      <p:sp>
        <p:nvSpPr>
          <p:cNvPr id="315" name="Google Shape;315;p45"/>
          <p:cNvSpPr txBox="1">
            <a:spLocks noGrp="1"/>
          </p:cNvSpPr>
          <p:nvPr>
            <p:ph type="title"/>
          </p:nvPr>
        </p:nvSpPr>
        <p:spPr>
          <a:xfrm>
            <a:off x="335186" y="363474"/>
            <a:ext cx="8472000" cy="637800"/>
          </a:xfrm>
          <a:prstGeom prst="rect">
            <a:avLst/>
          </a:prstGeom>
          <a:noFill/>
          <a:ln>
            <a:noFill/>
          </a:ln>
        </p:spPr>
        <p:txBody>
          <a:bodyPr spcFirstLastPara="1" wrap="square" lIns="0" tIns="34275" rIns="0" bIns="34275" anchor="t" anchorCtr="0">
            <a:noAutofit/>
          </a:bodyPr>
          <a:lstStyle/>
          <a:p>
            <a:pPr>
              <a:buSzPts val="1100"/>
            </a:pPr>
            <a:r>
              <a:rPr lang="en"/>
              <a:t>GDMS Proposed Future State Design </a:t>
            </a:r>
            <a:endParaRPr/>
          </a:p>
          <a:p>
            <a:pPr>
              <a:buSzPts val="1100"/>
            </a:pPr>
            <a:endParaRPr/>
          </a:p>
          <a:p>
            <a:pPr>
              <a:buSzPts val="1100"/>
            </a:pPr>
            <a:endParaRPr/>
          </a:p>
          <a:p>
            <a:pPr>
              <a:buSzPts val="1100"/>
            </a:pPr>
            <a:endParaRPr sz="1600"/>
          </a:p>
        </p:txBody>
      </p:sp>
      <p:sp>
        <p:nvSpPr>
          <p:cNvPr id="316" name="Google Shape;316;p45"/>
          <p:cNvSpPr txBox="1"/>
          <p:nvPr/>
        </p:nvSpPr>
        <p:spPr>
          <a:xfrm>
            <a:off x="125800" y="3318051"/>
            <a:ext cx="4862400" cy="1514230"/>
          </a:xfrm>
          <a:prstGeom prst="rect">
            <a:avLst/>
          </a:prstGeom>
          <a:solidFill>
            <a:srgbClr val="F2F2F2"/>
          </a:solidFill>
          <a:ln w="9525" cap="flat" cmpd="sng">
            <a:solidFill>
              <a:srgbClr val="7F7F7F"/>
            </a:solidFill>
            <a:prstDash val="solid"/>
            <a:round/>
            <a:headEnd type="none" w="sm" len="sm"/>
            <a:tailEnd type="none" w="sm" len="sm"/>
          </a:ln>
        </p:spPr>
        <p:txBody>
          <a:bodyPr spcFirstLastPara="1" wrap="square" lIns="91425" tIns="91425" rIns="91425" bIns="91425" anchor="t" anchorCtr="0">
            <a:spAutoFit/>
          </a:bodyPr>
          <a:lstStyle/>
          <a:p>
            <a:pPr>
              <a:lnSpc>
                <a:spcPct val="80000"/>
              </a:lnSpc>
            </a:pPr>
            <a:r>
              <a:rPr lang="en" sz="800" b="1" u="sng">
                <a:solidFill>
                  <a:schemeClr val="dk1"/>
                </a:solidFill>
              </a:rPr>
              <a:t>Next Steps:</a:t>
            </a:r>
            <a:endParaRPr sz="800" b="1" u="sng">
              <a:solidFill>
                <a:schemeClr val="dk1"/>
              </a:solidFill>
            </a:endParaRPr>
          </a:p>
          <a:p>
            <a:pPr marL="146300" indent="-59942">
              <a:buClr>
                <a:schemeClr val="dk1"/>
              </a:buClr>
              <a:buSzPts val="800"/>
              <a:buChar char="●"/>
            </a:pPr>
            <a:r>
              <a:rPr lang="en" sz="800">
                <a:solidFill>
                  <a:schemeClr val="dk1"/>
                </a:solidFill>
              </a:rPr>
              <a:t>GDMS Tables / Views are unknown. Need to </a:t>
            </a:r>
            <a:r>
              <a:rPr lang="en" sz="800">
                <a:solidFill>
                  <a:schemeClr val="dk1"/>
                </a:solidFill>
                <a:highlight>
                  <a:srgbClr val="FFF2CC"/>
                </a:highlight>
              </a:rPr>
              <a:t>confirm tables / views</a:t>
            </a:r>
            <a:r>
              <a:rPr lang="en" sz="800">
                <a:solidFill>
                  <a:schemeClr val="dk1"/>
                </a:solidFill>
              </a:rPr>
              <a:t> that would need to be pulled in </a:t>
            </a:r>
            <a:endParaRPr sz="800">
              <a:solidFill>
                <a:schemeClr val="dk1"/>
              </a:solidFill>
            </a:endParaRPr>
          </a:p>
          <a:p>
            <a:pPr marL="146300" indent="-59942">
              <a:buClr>
                <a:schemeClr val="dk1"/>
              </a:buClr>
              <a:buSzPts val="800"/>
              <a:buChar char="●"/>
            </a:pPr>
            <a:r>
              <a:rPr lang="en" sz="800">
                <a:solidFill>
                  <a:schemeClr val="dk1"/>
                </a:solidFill>
              </a:rPr>
              <a:t>Determine exact frequency - daily feed through CRON schedule </a:t>
            </a:r>
            <a:r>
              <a:rPr lang="en" sz="800">
                <a:solidFill>
                  <a:schemeClr val="dk1"/>
                </a:solidFill>
                <a:highlight>
                  <a:srgbClr val="FFF2CC"/>
                </a:highlight>
              </a:rPr>
              <a:t>- need to determine exact time</a:t>
            </a:r>
            <a:endParaRPr sz="800">
              <a:solidFill>
                <a:schemeClr val="dk1"/>
              </a:solidFill>
              <a:highlight>
                <a:srgbClr val="FFF2CC"/>
              </a:highlight>
            </a:endParaRPr>
          </a:p>
          <a:p>
            <a:pPr marL="274313" indent="-96518">
              <a:buClr>
                <a:schemeClr val="dk1"/>
              </a:buClr>
              <a:buSzPts val="800"/>
              <a:buChar char="●"/>
            </a:pPr>
            <a:r>
              <a:rPr lang="en" sz="800">
                <a:solidFill>
                  <a:schemeClr val="dk1"/>
                </a:solidFill>
                <a:highlight>
                  <a:srgbClr val="FFF2CC"/>
                </a:highlight>
              </a:rPr>
              <a:t>Need to have a watermark / identifier </a:t>
            </a:r>
            <a:r>
              <a:rPr lang="en" sz="800">
                <a:solidFill>
                  <a:schemeClr val="dk1"/>
                </a:solidFill>
              </a:rPr>
              <a:t>so that not all data is brought in every time</a:t>
            </a:r>
            <a:endParaRPr sz="800">
              <a:solidFill>
                <a:schemeClr val="dk1"/>
              </a:solidFill>
            </a:endParaRPr>
          </a:p>
          <a:p>
            <a:pPr marL="274313" indent="-96518">
              <a:buClr>
                <a:schemeClr val="dk1"/>
              </a:buClr>
              <a:buSzPts val="800"/>
              <a:buChar char="●"/>
            </a:pPr>
            <a:r>
              <a:rPr lang="en" sz="800">
                <a:solidFill>
                  <a:schemeClr val="dk1"/>
                </a:solidFill>
              </a:rPr>
              <a:t>If there is a need for emergency pulls they can do it off schedule</a:t>
            </a:r>
            <a:endParaRPr sz="800">
              <a:solidFill>
                <a:schemeClr val="dk1"/>
              </a:solidFill>
            </a:endParaRPr>
          </a:p>
          <a:p>
            <a:pPr marL="274313" indent="-96518">
              <a:buClr>
                <a:schemeClr val="dk1"/>
              </a:buClr>
              <a:buSzPts val="800"/>
              <a:buChar char="●"/>
            </a:pPr>
            <a:r>
              <a:rPr lang="en" sz="800">
                <a:solidFill>
                  <a:schemeClr val="dk1"/>
                </a:solidFill>
              </a:rPr>
              <a:t>MuleSoft CRON job failures will be handled by support team </a:t>
            </a:r>
            <a:endParaRPr sz="800">
              <a:solidFill>
                <a:schemeClr val="dk1"/>
              </a:solidFill>
            </a:endParaRPr>
          </a:p>
          <a:p>
            <a:pPr marL="146300" indent="-59942">
              <a:buClr>
                <a:schemeClr val="dk1"/>
              </a:buClr>
              <a:buSzPts val="800"/>
              <a:buChar char="●"/>
            </a:pPr>
            <a:r>
              <a:rPr lang="en" sz="800">
                <a:solidFill>
                  <a:schemeClr val="dk1"/>
                </a:solidFill>
                <a:highlight>
                  <a:srgbClr val="FFF2CC"/>
                </a:highlight>
              </a:rPr>
              <a:t>Active and inactive records </a:t>
            </a:r>
            <a:r>
              <a:rPr lang="en" sz="800">
                <a:solidFill>
                  <a:schemeClr val="dk1"/>
                </a:solidFill>
              </a:rPr>
              <a:t>need to be available in Veeva</a:t>
            </a:r>
            <a:endParaRPr sz="800">
              <a:solidFill>
                <a:schemeClr val="dk1"/>
              </a:solidFill>
            </a:endParaRPr>
          </a:p>
          <a:p>
            <a:pPr marL="146300" indent="-59942">
              <a:buClr>
                <a:schemeClr val="dk1"/>
              </a:buClr>
              <a:buSzPts val="800"/>
              <a:buChar char="●"/>
            </a:pPr>
            <a:r>
              <a:rPr lang="en" sz="800">
                <a:solidFill>
                  <a:schemeClr val="dk1"/>
                </a:solidFill>
              </a:rPr>
              <a:t>In current state, </a:t>
            </a:r>
            <a:r>
              <a:rPr lang="en" sz="800">
                <a:solidFill>
                  <a:schemeClr val="dk1"/>
                </a:solidFill>
                <a:highlight>
                  <a:srgbClr val="FFF2CC"/>
                </a:highlight>
              </a:rPr>
              <a:t>GDMS is appended to CaseWise data</a:t>
            </a:r>
            <a:r>
              <a:rPr lang="en" sz="800">
                <a:solidFill>
                  <a:schemeClr val="dk1"/>
                </a:solidFill>
              </a:rPr>
              <a:t> where dropdown includes both fields - determine if this is still needed </a:t>
            </a:r>
            <a:endParaRPr sz="800">
              <a:solidFill>
                <a:schemeClr val="dk1"/>
              </a:solidFill>
            </a:endParaRPr>
          </a:p>
          <a:p>
            <a:pPr marL="146300" indent="-59942">
              <a:buClr>
                <a:schemeClr val="dk1"/>
              </a:buClr>
              <a:buSzPts val="800"/>
              <a:buChar char="●"/>
            </a:pPr>
            <a:r>
              <a:rPr lang="en" sz="800">
                <a:solidFill>
                  <a:schemeClr val="dk1"/>
                </a:solidFill>
                <a:highlight>
                  <a:srgbClr val="FFF2CC"/>
                </a:highlight>
              </a:rPr>
              <a:t>Determine what object / field</a:t>
            </a:r>
            <a:r>
              <a:rPr lang="en" sz="800">
                <a:solidFill>
                  <a:schemeClr val="dk1"/>
                </a:solidFill>
              </a:rPr>
              <a:t> in Veeva this data will be hosted</a:t>
            </a:r>
            <a:endParaRPr sz="800">
              <a:solidFill>
                <a:schemeClr val="dk1"/>
              </a:solidFill>
            </a:endParaRPr>
          </a:p>
          <a:p>
            <a:pPr marL="146300" indent="-59942">
              <a:buClr>
                <a:schemeClr val="dk1"/>
              </a:buClr>
              <a:buSzPts val="800"/>
              <a:buChar char="●"/>
            </a:pPr>
            <a:r>
              <a:rPr lang="en" sz="800">
                <a:solidFill>
                  <a:schemeClr val="dk1"/>
                </a:solidFill>
              </a:rPr>
              <a:t>Determine if </a:t>
            </a:r>
            <a:r>
              <a:rPr lang="en" sz="800">
                <a:solidFill>
                  <a:schemeClr val="dk1"/>
                </a:solidFill>
                <a:highlight>
                  <a:srgbClr val="FFF2CC"/>
                </a:highlight>
              </a:rPr>
              <a:t>API calls currently used by Mulesoft will remain</a:t>
            </a:r>
            <a:r>
              <a:rPr lang="en" sz="800">
                <a:solidFill>
                  <a:schemeClr val="dk1"/>
                </a:solidFill>
              </a:rPr>
              <a:t> or if there is potential to streamline</a:t>
            </a:r>
            <a:endParaRPr sz="800">
              <a:solidFill>
                <a:schemeClr val="dk1"/>
              </a:solidFill>
            </a:endParaRPr>
          </a:p>
        </p:txBody>
      </p:sp>
      <p:sp>
        <p:nvSpPr>
          <p:cNvPr id="317" name="Google Shape;317;p45"/>
          <p:cNvSpPr txBox="1"/>
          <p:nvPr/>
        </p:nvSpPr>
        <p:spPr>
          <a:xfrm>
            <a:off x="228600" y="602001"/>
            <a:ext cx="8578500" cy="338524"/>
          </a:xfrm>
          <a:prstGeom prst="rect">
            <a:avLst/>
          </a:prstGeom>
          <a:noFill/>
          <a:ln>
            <a:noFill/>
          </a:ln>
        </p:spPr>
        <p:txBody>
          <a:bodyPr spcFirstLastPara="1" wrap="square" lIns="91425" tIns="91425" rIns="91425" bIns="91425" anchor="t" anchorCtr="0">
            <a:spAutoFit/>
          </a:bodyPr>
          <a:lstStyle/>
          <a:p>
            <a:r>
              <a:rPr lang="en" sz="1000"/>
              <a:t>Wildcard search to populate in business processes with the suffix -”GDMS”</a:t>
            </a:r>
            <a:endParaRPr sz="1000"/>
          </a:p>
        </p:txBody>
      </p:sp>
      <p:sp>
        <p:nvSpPr>
          <p:cNvPr id="318" name="Google Shape;318;p45"/>
          <p:cNvSpPr/>
          <p:nvPr/>
        </p:nvSpPr>
        <p:spPr>
          <a:xfrm>
            <a:off x="158025" y="1398850"/>
            <a:ext cx="1156200" cy="816300"/>
          </a:xfrm>
          <a:prstGeom prst="roundRect">
            <a:avLst>
              <a:gd name="adj" fmla="val 16667"/>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b="1"/>
              <a:t>GDMS</a:t>
            </a:r>
            <a:endParaRPr b="1"/>
          </a:p>
        </p:txBody>
      </p:sp>
      <p:sp>
        <p:nvSpPr>
          <p:cNvPr id="319" name="Google Shape;319;p45"/>
          <p:cNvSpPr txBox="1"/>
          <p:nvPr/>
        </p:nvSpPr>
        <p:spPr>
          <a:xfrm>
            <a:off x="1813725" y="2389576"/>
            <a:ext cx="5219700" cy="1046410"/>
          </a:xfrm>
          <a:prstGeom prst="rect">
            <a:avLst/>
          </a:prstGeom>
          <a:noFill/>
          <a:ln>
            <a:noFill/>
          </a:ln>
        </p:spPr>
        <p:txBody>
          <a:bodyPr spcFirstLastPara="1" wrap="square" lIns="91425" tIns="91425" rIns="91425" bIns="91425" anchor="t" anchorCtr="0">
            <a:spAutoFit/>
          </a:bodyPr>
          <a:lstStyle/>
          <a:p>
            <a:pPr>
              <a:buClr>
                <a:schemeClr val="dk1"/>
              </a:buClr>
              <a:buSzPts val="1100"/>
            </a:pPr>
            <a:endParaRPr sz="800" b="1">
              <a:solidFill>
                <a:srgbClr val="980000"/>
              </a:solidFill>
            </a:endParaRPr>
          </a:p>
          <a:p>
            <a:pPr>
              <a:buClr>
                <a:schemeClr val="dk1"/>
              </a:buClr>
              <a:buSzPts val="1100"/>
            </a:pPr>
            <a:r>
              <a:rPr lang="en" sz="800">
                <a:solidFill>
                  <a:schemeClr val="dk1"/>
                </a:solidFill>
              </a:rPr>
              <a:t>GDMS DB is connected with Mulesoft middleware integration layer through Documentum (Content Management Platform), to which API calls are being made to fetch required details: </a:t>
            </a:r>
            <a:endParaRPr sz="800">
              <a:solidFill>
                <a:schemeClr val="dk1"/>
              </a:solidFill>
            </a:endParaRPr>
          </a:p>
          <a:p>
            <a:pPr>
              <a:buClr>
                <a:schemeClr val="dk1"/>
              </a:buClr>
              <a:buSzPts val="1100"/>
            </a:pPr>
            <a:r>
              <a:rPr lang="en" sz="800" b="1">
                <a:solidFill>
                  <a:schemeClr val="dk1"/>
                </a:solidFill>
              </a:rPr>
              <a:t>2) Token Url: </a:t>
            </a:r>
            <a:r>
              <a:rPr lang="en" sz="800">
                <a:solidFill>
                  <a:schemeClr val="dk1"/>
                </a:solidFill>
              </a:rPr>
              <a:t>https://prodfederate.pfizer.com/as/token.oauth2?grant_type=client_credentials</a:t>
            </a:r>
            <a:endParaRPr sz="800">
              <a:solidFill>
                <a:schemeClr val="dk1"/>
              </a:solidFill>
            </a:endParaRPr>
          </a:p>
          <a:p>
            <a:pPr>
              <a:buClr>
                <a:schemeClr val="dk1"/>
              </a:buClr>
              <a:buSzPts val="1100"/>
            </a:pPr>
            <a:r>
              <a:rPr lang="en" sz="800" b="1">
                <a:solidFill>
                  <a:schemeClr val="dk1"/>
                </a:solidFill>
              </a:rPr>
              <a:t>3) API Url: </a:t>
            </a:r>
            <a:r>
              <a:rPr lang="en" sz="800">
                <a:solidFill>
                  <a:schemeClr val="dk1"/>
                </a:solidFill>
              </a:rPr>
              <a:t>https://muleapi-ent-amer.pfizer.com/cara-api-v1/cararest/services/context/login?repository=gdms</a:t>
            </a:r>
            <a:endParaRPr sz="800">
              <a:solidFill>
                <a:schemeClr val="dk1"/>
              </a:solidFill>
            </a:endParaRPr>
          </a:p>
          <a:p>
            <a:pPr>
              <a:buClr>
                <a:schemeClr val="dk1"/>
              </a:buClr>
              <a:buSzPts val="1100"/>
            </a:pPr>
            <a:r>
              <a:rPr lang="en" sz="800" b="1">
                <a:solidFill>
                  <a:schemeClr val="dk1"/>
                </a:solidFill>
              </a:rPr>
              <a:t>4) Query Url: </a:t>
            </a:r>
            <a:r>
              <a:rPr lang="en" sz="800">
                <a:solidFill>
                  <a:schemeClr val="dk1"/>
                </a:solidFill>
              </a:rPr>
              <a:t>https://muleapi-ent-amer.pfizer.com/cara-api-v1/cararest/services/tools/getqueryresults/gdms</a:t>
            </a:r>
            <a:endParaRPr sz="800">
              <a:solidFill>
                <a:schemeClr val="dk1"/>
              </a:solidFill>
            </a:endParaRPr>
          </a:p>
          <a:p>
            <a:endParaRPr sz="800" b="1">
              <a:solidFill>
                <a:srgbClr val="980000"/>
              </a:solidFill>
            </a:endParaRPr>
          </a:p>
        </p:txBody>
      </p:sp>
      <p:sp>
        <p:nvSpPr>
          <p:cNvPr id="320" name="Google Shape;320;p45"/>
          <p:cNvSpPr/>
          <p:nvPr/>
        </p:nvSpPr>
        <p:spPr>
          <a:xfrm>
            <a:off x="6327188" y="1482088"/>
            <a:ext cx="205800" cy="192600"/>
          </a:xfrm>
          <a:prstGeom prst="ellipse">
            <a:avLst/>
          </a:prstGeom>
          <a:solidFill>
            <a:srgbClr val="434343"/>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algn="ctr"/>
            <a:r>
              <a:rPr lang="en">
                <a:solidFill>
                  <a:schemeClr val="lt1"/>
                </a:solidFill>
              </a:rPr>
              <a:t>1</a:t>
            </a:r>
            <a:endParaRPr>
              <a:solidFill>
                <a:schemeClr val="lt1"/>
              </a:solidFill>
            </a:endParaRPr>
          </a:p>
        </p:txBody>
      </p:sp>
      <p:sp>
        <p:nvSpPr>
          <p:cNvPr id="321" name="Google Shape;321;p45"/>
          <p:cNvSpPr txBox="1"/>
          <p:nvPr/>
        </p:nvSpPr>
        <p:spPr>
          <a:xfrm>
            <a:off x="7218799" y="1970626"/>
            <a:ext cx="1783800" cy="1277242"/>
          </a:xfrm>
          <a:prstGeom prst="rect">
            <a:avLst/>
          </a:prstGeom>
          <a:noFill/>
          <a:ln>
            <a:noFill/>
          </a:ln>
        </p:spPr>
        <p:txBody>
          <a:bodyPr spcFirstLastPara="1" wrap="square" lIns="91425" tIns="91425" rIns="91425" bIns="91425" anchor="t" anchorCtr="0">
            <a:spAutoFit/>
          </a:bodyPr>
          <a:lstStyle/>
          <a:p>
            <a:endParaRPr sz="700" b="1"/>
          </a:p>
          <a:p>
            <a:r>
              <a:rPr lang="en" sz="800" b="1"/>
              <a:t>GDMS Data is returned back to </a:t>
            </a:r>
            <a:r>
              <a:rPr lang="en" sz="800" b="1" err="1"/>
              <a:t>Mulesoft</a:t>
            </a:r>
            <a:r>
              <a:rPr lang="en" sz="800" b="1"/>
              <a:t> and back to Veeva:</a:t>
            </a:r>
            <a:endParaRPr sz="800" b="1"/>
          </a:p>
          <a:p>
            <a:pPr marL="137156" indent="-50799">
              <a:buSzPts val="800"/>
              <a:buChar char="●"/>
            </a:pPr>
            <a:r>
              <a:rPr lang="en" sz="800"/>
              <a:t>Business Process Search</a:t>
            </a:r>
            <a:endParaRPr sz="800"/>
          </a:p>
          <a:p>
            <a:endParaRPr sz="800"/>
          </a:p>
          <a:p>
            <a:r>
              <a:rPr lang="en" sz="800" i="1"/>
              <a:t>*The fields from GDMS are suffixed with “- GDMS”.</a:t>
            </a:r>
          </a:p>
          <a:p>
            <a:r>
              <a:rPr lang="en" sz="800" i="1"/>
              <a:t>Data will be persisted in Veeva Vault.</a:t>
            </a:r>
          </a:p>
        </p:txBody>
      </p:sp>
      <p:sp>
        <p:nvSpPr>
          <p:cNvPr id="322" name="Google Shape;322;p45"/>
          <p:cNvSpPr txBox="1"/>
          <p:nvPr/>
        </p:nvSpPr>
        <p:spPr>
          <a:xfrm>
            <a:off x="4588363" y="965226"/>
            <a:ext cx="2252700" cy="430857"/>
          </a:xfrm>
          <a:prstGeom prst="rect">
            <a:avLst/>
          </a:prstGeom>
          <a:noFill/>
          <a:ln>
            <a:noFill/>
          </a:ln>
        </p:spPr>
        <p:txBody>
          <a:bodyPr spcFirstLastPara="1" wrap="square" lIns="91425" tIns="91425" rIns="91425" bIns="91425" anchor="t" anchorCtr="0">
            <a:spAutoFit/>
          </a:bodyPr>
          <a:lstStyle/>
          <a:p>
            <a:r>
              <a:rPr lang="en" sz="800"/>
              <a:t>Call made to OAuth provider (Token URL) with credentials</a:t>
            </a:r>
            <a:endParaRPr sz="800"/>
          </a:p>
        </p:txBody>
      </p:sp>
      <p:sp>
        <p:nvSpPr>
          <p:cNvPr id="323" name="Google Shape;323;p45"/>
          <p:cNvSpPr/>
          <p:nvPr/>
        </p:nvSpPr>
        <p:spPr>
          <a:xfrm>
            <a:off x="4035962" y="1482100"/>
            <a:ext cx="205800" cy="192600"/>
          </a:xfrm>
          <a:prstGeom prst="ellipse">
            <a:avLst/>
          </a:prstGeom>
          <a:solidFill>
            <a:srgbClr val="434343"/>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algn="ctr"/>
            <a:r>
              <a:rPr lang="en">
                <a:solidFill>
                  <a:schemeClr val="lt1"/>
                </a:solidFill>
              </a:rPr>
              <a:t>3</a:t>
            </a:r>
            <a:endParaRPr>
              <a:solidFill>
                <a:schemeClr val="lt1"/>
              </a:solidFill>
            </a:endParaRPr>
          </a:p>
        </p:txBody>
      </p:sp>
      <p:sp>
        <p:nvSpPr>
          <p:cNvPr id="324" name="Google Shape;324;p45"/>
          <p:cNvSpPr txBox="1"/>
          <p:nvPr/>
        </p:nvSpPr>
        <p:spPr>
          <a:xfrm>
            <a:off x="1998080" y="903993"/>
            <a:ext cx="2454000" cy="553968"/>
          </a:xfrm>
          <a:prstGeom prst="rect">
            <a:avLst/>
          </a:prstGeom>
          <a:noFill/>
          <a:ln>
            <a:noFill/>
          </a:ln>
        </p:spPr>
        <p:txBody>
          <a:bodyPr spcFirstLastPara="1" wrap="square" lIns="91425" tIns="91425" rIns="91425" bIns="91425" anchor="t" anchorCtr="0">
            <a:spAutoFit/>
          </a:bodyPr>
          <a:lstStyle/>
          <a:p>
            <a:r>
              <a:rPr lang="en" sz="800"/>
              <a:t>Call made to API URL with generated token in step 2 and gives back generated session ID for connection</a:t>
            </a:r>
            <a:endParaRPr sz="800"/>
          </a:p>
        </p:txBody>
      </p:sp>
      <p:sp>
        <p:nvSpPr>
          <p:cNvPr id="325" name="Google Shape;325;p45"/>
          <p:cNvSpPr txBox="1"/>
          <p:nvPr/>
        </p:nvSpPr>
        <p:spPr>
          <a:xfrm>
            <a:off x="3852663" y="2274889"/>
            <a:ext cx="1257300" cy="292357"/>
          </a:xfrm>
          <a:prstGeom prst="rect">
            <a:avLst/>
          </a:prstGeom>
          <a:noFill/>
          <a:ln>
            <a:noFill/>
          </a:ln>
        </p:spPr>
        <p:txBody>
          <a:bodyPr spcFirstLastPara="1" wrap="square" lIns="91425" tIns="91425" rIns="91425" bIns="91425" anchor="t" anchorCtr="0">
            <a:spAutoFit/>
          </a:bodyPr>
          <a:lstStyle/>
          <a:p>
            <a:endParaRPr sz="700" b="1"/>
          </a:p>
        </p:txBody>
      </p:sp>
      <p:sp>
        <p:nvSpPr>
          <p:cNvPr id="326" name="Google Shape;326;p45"/>
          <p:cNvSpPr/>
          <p:nvPr/>
        </p:nvSpPr>
        <p:spPr>
          <a:xfrm>
            <a:off x="3502750" y="1482088"/>
            <a:ext cx="205800" cy="192600"/>
          </a:xfrm>
          <a:prstGeom prst="ellipse">
            <a:avLst/>
          </a:prstGeom>
          <a:solidFill>
            <a:srgbClr val="434343"/>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algn="ctr"/>
            <a:r>
              <a:rPr lang="en">
                <a:solidFill>
                  <a:schemeClr val="lt1"/>
                </a:solidFill>
              </a:rPr>
              <a:t>4</a:t>
            </a:r>
            <a:endParaRPr>
              <a:solidFill>
                <a:schemeClr val="lt1"/>
              </a:solidFill>
            </a:endParaRPr>
          </a:p>
        </p:txBody>
      </p:sp>
      <p:sp>
        <p:nvSpPr>
          <p:cNvPr id="327" name="Google Shape;327;p45"/>
          <p:cNvSpPr txBox="1"/>
          <p:nvPr/>
        </p:nvSpPr>
        <p:spPr>
          <a:xfrm>
            <a:off x="34006" y="2125151"/>
            <a:ext cx="1968676" cy="1046410"/>
          </a:xfrm>
          <a:prstGeom prst="rect">
            <a:avLst/>
          </a:prstGeom>
          <a:noFill/>
          <a:ln>
            <a:noFill/>
          </a:ln>
        </p:spPr>
        <p:txBody>
          <a:bodyPr spcFirstLastPara="1" wrap="square" lIns="91425" tIns="91425" rIns="91425" bIns="91425" anchor="t" anchorCtr="0">
            <a:spAutoFit/>
          </a:bodyPr>
          <a:lstStyle/>
          <a:p>
            <a:r>
              <a:rPr lang="en" sz="800"/>
              <a:t>Call is made with token and session ID through </a:t>
            </a:r>
            <a:r>
              <a:rPr lang="en" sz="800" b="1"/>
              <a:t>CARA API </a:t>
            </a:r>
            <a:r>
              <a:rPr lang="en" sz="800"/>
              <a:t>to Documentum to Query GDMS API for latest data added in since last run</a:t>
            </a:r>
          </a:p>
          <a:p>
            <a:endParaRPr lang="en" sz="800">
              <a:cs typeface="Arial"/>
            </a:endParaRPr>
          </a:p>
          <a:p>
            <a:r>
              <a:rPr lang="en" sz="800" b="1">
                <a:cs typeface="Arial"/>
              </a:rPr>
              <a:t>*Watermark would be used to identify new records</a:t>
            </a:r>
          </a:p>
        </p:txBody>
      </p:sp>
      <p:sp>
        <p:nvSpPr>
          <p:cNvPr id="328" name="Google Shape;328;p45"/>
          <p:cNvSpPr/>
          <p:nvPr/>
        </p:nvSpPr>
        <p:spPr>
          <a:xfrm>
            <a:off x="1554925" y="1710688"/>
            <a:ext cx="205800" cy="192600"/>
          </a:xfrm>
          <a:prstGeom prst="ellipse">
            <a:avLst/>
          </a:prstGeom>
          <a:solidFill>
            <a:srgbClr val="434343"/>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algn="ctr"/>
            <a:r>
              <a:rPr lang="en">
                <a:solidFill>
                  <a:schemeClr val="lt1"/>
                </a:solidFill>
              </a:rPr>
              <a:t>5</a:t>
            </a:r>
            <a:endParaRPr>
              <a:solidFill>
                <a:schemeClr val="lt1"/>
              </a:solidFill>
            </a:endParaRPr>
          </a:p>
        </p:txBody>
      </p:sp>
      <p:sp>
        <p:nvSpPr>
          <p:cNvPr id="329" name="Google Shape;329;p45"/>
          <p:cNvSpPr/>
          <p:nvPr/>
        </p:nvSpPr>
        <p:spPr>
          <a:xfrm>
            <a:off x="3831425" y="1878488"/>
            <a:ext cx="205800" cy="192600"/>
          </a:xfrm>
          <a:prstGeom prst="ellipse">
            <a:avLst/>
          </a:prstGeom>
          <a:solidFill>
            <a:srgbClr val="434343"/>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algn="ctr"/>
            <a:r>
              <a:rPr lang="en">
                <a:solidFill>
                  <a:schemeClr val="lt1"/>
                </a:solidFill>
              </a:rPr>
              <a:t>6</a:t>
            </a:r>
            <a:endParaRPr>
              <a:solidFill>
                <a:schemeClr val="lt1"/>
              </a:solidFill>
            </a:endParaRPr>
          </a:p>
        </p:txBody>
      </p:sp>
      <p:pic>
        <p:nvPicPr>
          <p:cNvPr id="330" name="Google Shape;330;p45"/>
          <p:cNvPicPr preferRelativeResize="0"/>
          <p:nvPr/>
        </p:nvPicPr>
        <p:blipFill>
          <a:blip r:embed="rId3">
            <a:alphaModFix/>
          </a:blip>
          <a:stretch>
            <a:fillRect/>
          </a:stretch>
        </p:blipFill>
        <p:spPr>
          <a:xfrm>
            <a:off x="4856736" y="1450759"/>
            <a:ext cx="1303396" cy="712482"/>
          </a:xfrm>
          <a:prstGeom prst="rect">
            <a:avLst/>
          </a:prstGeom>
          <a:noFill/>
          <a:ln w="9525" cap="flat" cmpd="sng">
            <a:solidFill>
              <a:schemeClr val="dk1"/>
            </a:solidFill>
            <a:prstDash val="solid"/>
            <a:round/>
            <a:headEnd type="none" w="sm" len="sm"/>
            <a:tailEnd type="none" w="sm" len="sm"/>
          </a:ln>
        </p:spPr>
      </p:pic>
      <p:sp>
        <p:nvSpPr>
          <p:cNvPr id="332" name="Google Shape;332;p45"/>
          <p:cNvSpPr/>
          <p:nvPr/>
        </p:nvSpPr>
        <p:spPr>
          <a:xfrm>
            <a:off x="4569175" y="1482100"/>
            <a:ext cx="205800" cy="192600"/>
          </a:xfrm>
          <a:prstGeom prst="ellipse">
            <a:avLst/>
          </a:prstGeom>
          <a:solidFill>
            <a:srgbClr val="434343"/>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algn="ctr"/>
            <a:r>
              <a:rPr lang="en">
                <a:solidFill>
                  <a:schemeClr val="lt1"/>
                </a:solidFill>
              </a:rPr>
              <a:t>2</a:t>
            </a:r>
            <a:endParaRPr>
              <a:solidFill>
                <a:schemeClr val="lt1"/>
              </a:solidFill>
            </a:endParaRPr>
          </a:p>
        </p:txBody>
      </p:sp>
      <p:sp>
        <p:nvSpPr>
          <p:cNvPr id="333" name="Google Shape;333;p45"/>
          <p:cNvSpPr/>
          <p:nvPr/>
        </p:nvSpPr>
        <p:spPr>
          <a:xfrm>
            <a:off x="6554425" y="1863088"/>
            <a:ext cx="205800" cy="192600"/>
          </a:xfrm>
          <a:prstGeom prst="ellipse">
            <a:avLst/>
          </a:prstGeom>
          <a:solidFill>
            <a:srgbClr val="434343"/>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algn="ctr"/>
            <a:r>
              <a:rPr lang="en">
                <a:solidFill>
                  <a:schemeClr val="lt1"/>
                </a:solidFill>
              </a:rPr>
              <a:t>7</a:t>
            </a:r>
            <a:endParaRPr>
              <a:solidFill>
                <a:schemeClr val="lt1"/>
              </a:solidFill>
            </a:endParaRPr>
          </a:p>
        </p:txBody>
      </p:sp>
      <p:pic>
        <p:nvPicPr>
          <p:cNvPr id="334" name="Google Shape;334;p45"/>
          <p:cNvPicPr preferRelativeResize="0"/>
          <p:nvPr/>
        </p:nvPicPr>
        <p:blipFill rotWithShape="1">
          <a:blip r:embed="rId4">
            <a:alphaModFix/>
          </a:blip>
          <a:srcRect t="23954" b="28460"/>
          <a:stretch/>
        </p:blipFill>
        <p:spPr>
          <a:xfrm>
            <a:off x="5134301" y="1398850"/>
            <a:ext cx="748175" cy="192600"/>
          </a:xfrm>
          <a:prstGeom prst="rect">
            <a:avLst/>
          </a:prstGeom>
          <a:noFill/>
          <a:ln>
            <a:noFill/>
          </a:ln>
        </p:spPr>
      </p:pic>
      <p:sp>
        <p:nvSpPr>
          <p:cNvPr id="335" name="Google Shape;335;p45"/>
          <p:cNvSpPr txBox="1"/>
          <p:nvPr/>
        </p:nvSpPr>
        <p:spPr>
          <a:xfrm>
            <a:off x="2288860" y="2224210"/>
            <a:ext cx="2694000" cy="430857"/>
          </a:xfrm>
          <a:prstGeom prst="rect">
            <a:avLst/>
          </a:prstGeom>
          <a:noFill/>
          <a:ln>
            <a:noFill/>
          </a:ln>
        </p:spPr>
        <p:txBody>
          <a:bodyPr spcFirstLastPara="1" wrap="square" lIns="91425" tIns="91425" rIns="91425" bIns="91425" anchor="t" anchorCtr="0">
            <a:spAutoFit/>
          </a:bodyPr>
          <a:lstStyle/>
          <a:p>
            <a:r>
              <a:rPr lang="en" sz="800"/>
              <a:t>Documentum returns the respective fields for GDMS </a:t>
            </a:r>
            <a:r>
              <a:rPr lang="en" sz="800">
                <a:solidFill>
                  <a:schemeClr val="dk1"/>
                </a:solidFill>
              </a:rPr>
              <a:t>and response data sent back to middleware</a:t>
            </a:r>
            <a:endParaRPr sz="800" i="1"/>
          </a:p>
        </p:txBody>
      </p:sp>
      <p:sp>
        <p:nvSpPr>
          <p:cNvPr id="336" name="Google Shape;336;p45"/>
          <p:cNvSpPr txBox="1"/>
          <p:nvPr/>
        </p:nvSpPr>
        <p:spPr>
          <a:xfrm>
            <a:off x="4736450" y="2125150"/>
            <a:ext cx="2300400" cy="307746"/>
          </a:xfrm>
          <a:prstGeom prst="rect">
            <a:avLst/>
          </a:prstGeom>
          <a:noFill/>
          <a:ln>
            <a:noFill/>
          </a:ln>
        </p:spPr>
        <p:txBody>
          <a:bodyPr spcFirstLastPara="1" wrap="square" lIns="91425" tIns="91425" rIns="91425" bIns="91425" anchor="t" anchorCtr="0">
            <a:spAutoFit/>
          </a:bodyPr>
          <a:lstStyle/>
          <a:p>
            <a:r>
              <a:rPr lang="en" sz="800"/>
              <a:t>MuleSoft will push GDMS data into TW</a:t>
            </a:r>
            <a:endParaRPr sz="800" i="1"/>
          </a:p>
        </p:txBody>
      </p:sp>
      <p:pic>
        <p:nvPicPr>
          <p:cNvPr id="337" name="Google Shape;337;p45"/>
          <p:cNvPicPr preferRelativeResize="0"/>
          <p:nvPr/>
        </p:nvPicPr>
        <p:blipFill>
          <a:blip r:embed="rId5">
            <a:alphaModFix/>
          </a:blip>
          <a:stretch>
            <a:fillRect/>
          </a:stretch>
        </p:blipFill>
        <p:spPr>
          <a:xfrm>
            <a:off x="7302729" y="1469834"/>
            <a:ext cx="1303397" cy="674333"/>
          </a:xfrm>
          <a:prstGeom prst="rect">
            <a:avLst/>
          </a:prstGeom>
          <a:noFill/>
          <a:ln w="9525" cap="flat" cmpd="sng">
            <a:solidFill>
              <a:schemeClr val="dk1"/>
            </a:solidFill>
            <a:prstDash val="solid"/>
            <a:round/>
            <a:headEnd type="none" w="sm" len="sm"/>
            <a:tailEnd type="none" w="sm" len="sm"/>
          </a:ln>
        </p:spPr>
      </p:pic>
      <p:sp>
        <p:nvSpPr>
          <p:cNvPr id="338" name="Google Shape;338;p45"/>
          <p:cNvSpPr txBox="1"/>
          <p:nvPr/>
        </p:nvSpPr>
        <p:spPr>
          <a:xfrm>
            <a:off x="7219722" y="815547"/>
            <a:ext cx="1633800" cy="553968"/>
          </a:xfrm>
          <a:prstGeom prst="rect">
            <a:avLst/>
          </a:prstGeom>
          <a:noFill/>
          <a:ln>
            <a:noFill/>
          </a:ln>
        </p:spPr>
        <p:txBody>
          <a:bodyPr spcFirstLastPara="1" wrap="square" lIns="91425" tIns="91425" rIns="91425" bIns="91425" anchor="t" anchorCtr="0">
            <a:spAutoFit/>
          </a:bodyPr>
          <a:lstStyle/>
          <a:p>
            <a:r>
              <a:rPr lang="en" sz="800"/>
              <a:t>Veeva will connect to MuleSoft through API to retrieve latest GDMS data on a periodic basis </a:t>
            </a:r>
            <a:endParaRPr sz="800" i="1"/>
          </a:p>
        </p:txBody>
      </p:sp>
      <p:pic>
        <p:nvPicPr>
          <p:cNvPr id="339" name="Google Shape;339;p45"/>
          <p:cNvPicPr preferRelativeResize="0"/>
          <p:nvPr/>
        </p:nvPicPr>
        <p:blipFill>
          <a:blip r:embed="rId6">
            <a:alphaModFix/>
          </a:blip>
          <a:stretch>
            <a:fillRect/>
          </a:stretch>
        </p:blipFill>
        <p:spPr>
          <a:xfrm>
            <a:off x="6012825" y="1341513"/>
            <a:ext cx="192024" cy="192024"/>
          </a:xfrm>
          <a:prstGeom prst="rect">
            <a:avLst/>
          </a:prstGeom>
          <a:noFill/>
          <a:ln>
            <a:noFill/>
          </a:ln>
        </p:spPr>
      </p:pic>
      <p:sp>
        <p:nvSpPr>
          <p:cNvPr id="340" name="Google Shape;340;p45"/>
          <p:cNvSpPr txBox="1"/>
          <p:nvPr/>
        </p:nvSpPr>
        <p:spPr>
          <a:xfrm>
            <a:off x="6157979" y="1169308"/>
            <a:ext cx="1206300" cy="430857"/>
          </a:xfrm>
          <a:prstGeom prst="rect">
            <a:avLst/>
          </a:prstGeom>
          <a:noFill/>
          <a:ln>
            <a:noFill/>
          </a:ln>
        </p:spPr>
        <p:txBody>
          <a:bodyPr spcFirstLastPara="1" wrap="square" lIns="91425" tIns="91425" rIns="91425" bIns="91425" anchor="t" anchorCtr="0">
            <a:spAutoFit/>
          </a:bodyPr>
          <a:lstStyle/>
          <a:p>
            <a:r>
              <a:rPr lang="en" sz="800"/>
              <a:t>CRON job scheduler runs daily </a:t>
            </a:r>
            <a:endParaRPr sz="800" i="1"/>
          </a:p>
        </p:txBody>
      </p:sp>
      <p:sp>
        <p:nvSpPr>
          <p:cNvPr id="341" name="Google Shape;341;p45"/>
          <p:cNvSpPr txBox="1"/>
          <p:nvPr/>
        </p:nvSpPr>
        <p:spPr>
          <a:xfrm>
            <a:off x="5091425" y="3318051"/>
            <a:ext cx="3911100" cy="1642471"/>
          </a:xfrm>
          <a:prstGeom prst="rect">
            <a:avLst/>
          </a:prstGeom>
          <a:solidFill>
            <a:srgbClr val="F2F2F2"/>
          </a:solidFill>
          <a:ln w="9525" cap="flat" cmpd="sng">
            <a:solidFill>
              <a:srgbClr val="7F7F7F"/>
            </a:solidFill>
            <a:prstDash val="solid"/>
            <a:round/>
            <a:headEnd type="none" w="sm" len="sm"/>
            <a:tailEnd type="none" w="sm" len="sm"/>
          </a:ln>
        </p:spPr>
        <p:txBody>
          <a:bodyPr spcFirstLastPara="1" wrap="square" lIns="91425" tIns="91425" rIns="91425" bIns="91425" anchor="t" anchorCtr="0">
            <a:spAutoFit/>
          </a:bodyPr>
          <a:lstStyle/>
          <a:p>
            <a:pPr>
              <a:lnSpc>
                <a:spcPct val="80000"/>
              </a:lnSpc>
            </a:pPr>
            <a:r>
              <a:rPr lang="en" sz="800" b="1" u="sng">
                <a:solidFill>
                  <a:schemeClr val="dk1"/>
                </a:solidFill>
              </a:rPr>
              <a:t>Other Notes:</a:t>
            </a:r>
            <a:endParaRPr sz="800" b="1" u="sng">
              <a:solidFill>
                <a:schemeClr val="dk1"/>
              </a:solidFill>
            </a:endParaRPr>
          </a:p>
          <a:p>
            <a:pPr marL="146300" indent="-59942">
              <a:buClr>
                <a:schemeClr val="dk1"/>
              </a:buClr>
              <a:buSzPts val="800"/>
              <a:buChar char="●"/>
            </a:pPr>
            <a:r>
              <a:rPr lang="en" sz="800">
                <a:solidFill>
                  <a:schemeClr val="dk1"/>
                </a:solidFill>
              </a:rPr>
              <a:t>Veeva can handle 500 record updates per API call </a:t>
            </a:r>
            <a:endParaRPr sz="800">
              <a:solidFill>
                <a:schemeClr val="dk1"/>
              </a:solidFill>
            </a:endParaRPr>
          </a:p>
          <a:p>
            <a:pPr marL="146300" indent="-59942">
              <a:buClr>
                <a:schemeClr val="dk1"/>
              </a:buClr>
              <a:buSzPts val="800"/>
              <a:buChar char="●"/>
            </a:pPr>
            <a:r>
              <a:rPr lang="en" sz="800">
                <a:solidFill>
                  <a:schemeClr val="dk1"/>
                </a:solidFill>
              </a:rPr>
              <a:t>One time load before using the integration (all)</a:t>
            </a:r>
            <a:endParaRPr sz="800">
              <a:solidFill>
                <a:schemeClr val="dk1"/>
              </a:solidFill>
            </a:endParaRPr>
          </a:p>
          <a:p>
            <a:pPr marL="146046" indent="-59689">
              <a:buClr>
                <a:schemeClr val="dk1"/>
              </a:buClr>
              <a:buSzPts val="800"/>
              <a:buChar char="●"/>
            </a:pPr>
            <a:r>
              <a:rPr lang="en" sz="800">
                <a:solidFill>
                  <a:schemeClr val="dk1"/>
                </a:solidFill>
              </a:rPr>
              <a:t>Two API calls currently being made in </a:t>
            </a:r>
            <a:r>
              <a:rPr lang="en" sz="800" err="1">
                <a:solidFill>
                  <a:schemeClr val="dk1"/>
                </a:solidFill>
              </a:rPr>
              <a:t>Mulesoft</a:t>
            </a:r>
            <a:r>
              <a:rPr lang="en" sz="800">
                <a:solidFill>
                  <a:schemeClr val="dk1"/>
                </a:solidFill>
              </a:rPr>
              <a:t> for authentication and authorization fetch, potential to streamline the security procedure across the board and have one of JWT or OAuth with one call for token fetch to mitigate the number of API calls.</a:t>
            </a:r>
            <a:endParaRPr sz="800">
              <a:solidFill>
                <a:schemeClr val="dk1"/>
              </a:solidFill>
            </a:endParaRPr>
          </a:p>
          <a:p>
            <a:pPr marL="146300" indent="-59942">
              <a:buClr>
                <a:schemeClr val="dk1"/>
              </a:buClr>
              <a:buSzPts val="800"/>
              <a:buChar char="●"/>
            </a:pPr>
            <a:r>
              <a:rPr lang="en" sz="800">
                <a:solidFill>
                  <a:schemeClr val="dk1"/>
                </a:solidFill>
              </a:rPr>
              <a:t>Need to make sure that all API’s fit in backlog / sprints for development</a:t>
            </a:r>
            <a:endParaRPr sz="800">
              <a:solidFill>
                <a:schemeClr val="dk1"/>
              </a:solidFill>
            </a:endParaRPr>
          </a:p>
          <a:p>
            <a:pPr>
              <a:spcBef>
                <a:spcPts val="1000"/>
              </a:spcBef>
            </a:pPr>
            <a:endParaRPr sz="800">
              <a:solidFill>
                <a:schemeClr val="dk1"/>
              </a:solidFill>
            </a:endParaRPr>
          </a:p>
          <a:p>
            <a:endParaRPr sz="800">
              <a:solidFill>
                <a:schemeClr val="dk1"/>
              </a:solidFill>
            </a:endParaRPr>
          </a:p>
          <a:p>
            <a:endParaRPr sz="800">
              <a:solidFill>
                <a:schemeClr val="dk1"/>
              </a:solidFill>
            </a:endParaRPr>
          </a:p>
        </p:txBody>
      </p:sp>
      <p:pic>
        <p:nvPicPr>
          <p:cNvPr id="2" name="Google Shape;299;p44">
            <a:extLst>
              <a:ext uri="{FF2B5EF4-FFF2-40B4-BE49-F238E27FC236}">
                <a16:creationId xmlns:a16="http://schemas.microsoft.com/office/drawing/2014/main" id="{EB8A0323-A5E4-48D6-817C-6BA9E2C341F0}"/>
              </a:ext>
            </a:extLst>
          </p:cNvPr>
          <p:cNvPicPr preferRelativeResize="0"/>
          <p:nvPr/>
        </p:nvPicPr>
        <p:blipFill>
          <a:blip r:embed="rId7">
            <a:alphaModFix/>
          </a:blip>
          <a:stretch>
            <a:fillRect/>
          </a:stretch>
        </p:blipFill>
        <p:spPr>
          <a:xfrm>
            <a:off x="450217" y="1438246"/>
            <a:ext cx="576944" cy="274865"/>
          </a:xfrm>
          <a:prstGeom prst="rect">
            <a:avLst/>
          </a:prstGeom>
          <a:noFill/>
          <a:ln w="9525" cap="flat" cmpd="sng">
            <a:solidFill>
              <a:schemeClr val="dk1"/>
            </a:solidFill>
            <a:prstDash val="solid"/>
            <a:round/>
            <a:headEnd type="none" w="sm" len="sm"/>
            <a:tailEnd type="none" w="sm" len="sm"/>
          </a:ln>
        </p:spPr>
      </p:pic>
      <p:sp>
        <p:nvSpPr>
          <p:cNvPr id="3" name="TextBox 2">
            <a:extLst>
              <a:ext uri="{FF2B5EF4-FFF2-40B4-BE49-F238E27FC236}">
                <a16:creationId xmlns:a16="http://schemas.microsoft.com/office/drawing/2014/main" id="{438F0146-5B7C-4F60-BFD1-CC320BE6CEBA}"/>
              </a:ext>
            </a:extLst>
          </p:cNvPr>
          <p:cNvSpPr txBox="1"/>
          <p:nvPr/>
        </p:nvSpPr>
        <p:spPr>
          <a:xfrm>
            <a:off x="1937657" y="1549852"/>
            <a:ext cx="689882" cy="500137"/>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b="1"/>
              <a:t>Cara </a:t>
            </a:r>
            <a:endParaRPr lang="en-US" b="1">
              <a:cs typeface="Arial"/>
            </a:endParaRPr>
          </a:p>
          <a:p>
            <a:r>
              <a:rPr lang="en-US" b="1"/>
              <a:t>REST </a:t>
            </a:r>
            <a:endParaRPr lang="en-US" b="1">
              <a:cs typeface="Arial"/>
            </a:endParaRPr>
          </a:p>
        </p:txBody>
      </p:sp>
      <p:pic>
        <p:nvPicPr>
          <p:cNvPr id="4" name="Picture 3" descr="Icon&#10;&#10;Description automatically generated">
            <a:extLst>
              <a:ext uri="{FF2B5EF4-FFF2-40B4-BE49-F238E27FC236}">
                <a16:creationId xmlns:a16="http://schemas.microsoft.com/office/drawing/2014/main" id="{8985610D-8A13-4440-B2D5-8A7D2F7D7F60}"/>
              </a:ext>
            </a:extLst>
          </p:cNvPr>
          <p:cNvPicPr>
            <a:picLocks noChangeAspect="1"/>
          </p:cNvPicPr>
          <p:nvPr/>
        </p:nvPicPr>
        <p:blipFill rotWithShape="1">
          <a:blip r:embed="rId8"/>
          <a:srcRect l="15018" t="11180" r="13187" b="17687"/>
          <a:stretch/>
        </p:blipFill>
        <p:spPr>
          <a:xfrm>
            <a:off x="2527527" y="1373440"/>
            <a:ext cx="727984" cy="776492"/>
          </a:xfrm>
          <a:prstGeom prst="rect">
            <a:avLst/>
          </a:prstGeom>
          <a:ln>
            <a:solidFill>
              <a:schemeClr val="tx1"/>
            </a:solidFill>
          </a:ln>
        </p:spPr>
      </p:pic>
    </p:spTree>
    <p:extLst>
      <p:ext uri="{BB962C8B-B14F-4D97-AF65-F5344CB8AC3E}">
        <p14:creationId xmlns:p14="http://schemas.microsoft.com/office/powerpoint/2010/main" val="47595620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9"/>
          <p:cNvSpPr txBox="1">
            <a:spLocks noGrp="1"/>
          </p:cNvSpPr>
          <p:nvPr>
            <p:ph type="title"/>
          </p:nvPr>
        </p:nvSpPr>
        <p:spPr>
          <a:xfrm>
            <a:off x="335186" y="363474"/>
            <a:ext cx="8472000" cy="637800"/>
          </a:xfrm>
          <a:prstGeom prst="rect">
            <a:avLst/>
          </a:prstGeom>
          <a:noFill/>
          <a:ln>
            <a:noFill/>
          </a:ln>
        </p:spPr>
        <p:txBody>
          <a:bodyPr spcFirstLastPara="1" wrap="square" lIns="0" tIns="34275" rIns="0" bIns="34275" anchor="t" anchorCtr="0">
            <a:noAutofit/>
          </a:bodyPr>
          <a:lstStyle/>
          <a:p>
            <a:pPr>
              <a:buSzPts val="1100"/>
            </a:pPr>
            <a:r>
              <a:rPr lang="en"/>
              <a:t>CaseWise Proposed Future State Design </a:t>
            </a:r>
            <a:endParaRPr/>
          </a:p>
          <a:p>
            <a:pPr marL="0" lvl="0" indent="0" algn="l" rtl="0">
              <a:lnSpc>
                <a:spcPct val="85000"/>
              </a:lnSpc>
              <a:spcBef>
                <a:spcPts val="0"/>
              </a:spcBef>
              <a:spcAft>
                <a:spcPts val="0"/>
              </a:spcAft>
              <a:buClr>
                <a:schemeClr val="dk1"/>
              </a:buClr>
              <a:buSzPts val="1100"/>
              <a:buFont typeface="Arial"/>
              <a:buNone/>
            </a:pPr>
            <a:endParaRPr/>
          </a:p>
          <a:p>
            <a:pPr marL="0" lvl="0" indent="0" algn="l" rtl="0">
              <a:lnSpc>
                <a:spcPct val="85000"/>
              </a:lnSpc>
              <a:spcBef>
                <a:spcPts val="0"/>
              </a:spcBef>
              <a:spcAft>
                <a:spcPts val="0"/>
              </a:spcAft>
              <a:buClr>
                <a:schemeClr val="dk1"/>
              </a:buClr>
              <a:buSzPts val="1100"/>
              <a:buFont typeface="Arial"/>
              <a:buNone/>
            </a:pPr>
            <a:endParaRPr sz="1600"/>
          </a:p>
        </p:txBody>
      </p:sp>
      <p:sp>
        <p:nvSpPr>
          <p:cNvPr id="415" name="Google Shape;415;p49"/>
          <p:cNvSpPr/>
          <p:nvPr/>
        </p:nvSpPr>
        <p:spPr>
          <a:xfrm>
            <a:off x="385213" y="1534975"/>
            <a:ext cx="1156200" cy="816300"/>
          </a:xfrm>
          <a:prstGeom prst="roundRect">
            <a:avLst>
              <a:gd name="adj" fmla="val 16667"/>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CaseWise</a:t>
            </a:r>
            <a:endParaRPr b="1"/>
          </a:p>
        </p:txBody>
      </p:sp>
      <p:pic>
        <p:nvPicPr>
          <p:cNvPr id="416" name="Google Shape;416;p49"/>
          <p:cNvPicPr preferRelativeResize="0"/>
          <p:nvPr/>
        </p:nvPicPr>
        <p:blipFill>
          <a:blip r:embed="rId3">
            <a:alphaModFix/>
          </a:blip>
          <a:stretch>
            <a:fillRect/>
          </a:stretch>
        </p:blipFill>
        <p:spPr>
          <a:xfrm>
            <a:off x="3554850" y="1586809"/>
            <a:ext cx="1303396" cy="712482"/>
          </a:xfrm>
          <a:prstGeom prst="rect">
            <a:avLst/>
          </a:prstGeom>
          <a:noFill/>
          <a:ln w="9525" cap="flat" cmpd="sng">
            <a:solidFill>
              <a:schemeClr val="dk1"/>
            </a:solidFill>
            <a:prstDash val="solid"/>
            <a:round/>
            <a:headEnd type="none" w="sm" len="sm"/>
            <a:tailEnd type="none" w="sm" len="sm"/>
          </a:ln>
        </p:spPr>
      </p:pic>
      <p:cxnSp>
        <p:nvCxnSpPr>
          <p:cNvPr id="417" name="Google Shape;417;p49"/>
          <p:cNvCxnSpPr/>
          <p:nvPr/>
        </p:nvCxnSpPr>
        <p:spPr>
          <a:xfrm rot="10800000">
            <a:off x="1541775" y="1790775"/>
            <a:ext cx="2025600" cy="10500"/>
          </a:xfrm>
          <a:prstGeom prst="straightConnector1">
            <a:avLst/>
          </a:prstGeom>
          <a:noFill/>
          <a:ln w="9525" cap="flat" cmpd="sng">
            <a:solidFill>
              <a:schemeClr val="dk1"/>
            </a:solidFill>
            <a:prstDash val="solid"/>
            <a:round/>
            <a:headEnd type="none" w="med" len="med"/>
            <a:tailEnd type="triangle" w="med" len="med"/>
          </a:ln>
        </p:spPr>
      </p:cxnSp>
      <p:sp>
        <p:nvSpPr>
          <p:cNvPr id="418" name="Google Shape;418;p49"/>
          <p:cNvSpPr/>
          <p:nvPr/>
        </p:nvSpPr>
        <p:spPr>
          <a:xfrm>
            <a:off x="3236850" y="1700805"/>
            <a:ext cx="205800" cy="192600"/>
          </a:xfrm>
          <a:prstGeom prst="ellipse">
            <a:avLst/>
          </a:prstGeom>
          <a:solidFill>
            <a:srgbClr val="434343"/>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solidFill>
                  <a:schemeClr val="lt1"/>
                </a:solidFill>
              </a:rPr>
              <a:t>1</a:t>
            </a:r>
            <a:endParaRPr>
              <a:solidFill>
                <a:schemeClr val="lt1"/>
              </a:solidFill>
            </a:endParaRPr>
          </a:p>
        </p:txBody>
      </p:sp>
      <p:sp>
        <p:nvSpPr>
          <p:cNvPr id="419" name="Google Shape;419;p49"/>
          <p:cNvSpPr/>
          <p:nvPr/>
        </p:nvSpPr>
        <p:spPr>
          <a:xfrm>
            <a:off x="322225" y="1493625"/>
            <a:ext cx="205800" cy="192600"/>
          </a:xfrm>
          <a:prstGeom prst="ellipse">
            <a:avLst/>
          </a:prstGeom>
          <a:solidFill>
            <a:srgbClr val="434343"/>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solidFill>
                  <a:schemeClr val="lt1"/>
                </a:solidFill>
              </a:rPr>
              <a:t>2</a:t>
            </a:r>
            <a:endParaRPr>
              <a:solidFill>
                <a:schemeClr val="lt1"/>
              </a:solidFill>
            </a:endParaRPr>
          </a:p>
        </p:txBody>
      </p:sp>
      <p:cxnSp>
        <p:nvCxnSpPr>
          <p:cNvPr id="420" name="Google Shape;420;p49"/>
          <p:cNvCxnSpPr/>
          <p:nvPr/>
        </p:nvCxnSpPr>
        <p:spPr>
          <a:xfrm>
            <a:off x="1553000" y="2050525"/>
            <a:ext cx="2007300" cy="11100"/>
          </a:xfrm>
          <a:prstGeom prst="straightConnector1">
            <a:avLst/>
          </a:prstGeom>
          <a:noFill/>
          <a:ln w="9525" cap="flat" cmpd="sng">
            <a:solidFill>
              <a:schemeClr val="dk1"/>
            </a:solidFill>
            <a:prstDash val="solid"/>
            <a:round/>
            <a:headEnd type="none" w="med" len="med"/>
            <a:tailEnd type="triangle" w="med" len="med"/>
          </a:ln>
        </p:spPr>
      </p:cxnSp>
      <p:cxnSp>
        <p:nvCxnSpPr>
          <p:cNvPr id="421" name="Google Shape;421;p49"/>
          <p:cNvCxnSpPr>
            <a:stCxn id="416" idx="3"/>
            <a:endCxn id="422" idx="1"/>
          </p:cNvCxnSpPr>
          <p:nvPr/>
        </p:nvCxnSpPr>
        <p:spPr>
          <a:xfrm>
            <a:off x="4858246" y="1943050"/>
            <a:ext cx="2306100" cy="0"/>
          </a:xfrm>
          <a:prstGeom prst="straightConnector1">
            <a:avLst/>
          </a:prstGeom>
          <a:noFill/>
          <a:ln w="9525" cap="flat" cmpd="sng">
            <a:solidFill>
              <a:schemeClr val="dk1"/>
            </a:solidFill>
            <a:prstDash val="solid"/>
            <a:round/>
            <a:headEnd type="none" w="med" len="med"/>
            <a:tailEnd type="triangle" w="med" len="med"/>
          </a:ln>
        </p:spPr>
      </p:cxnSp>
      <p:sp>
        <p:nvSpPr>
          <p:cNvPr id="423" name="Google Shape;423;p49"/>
          <p:cNvSpPr/>
          <p:nvPr/>
        </p:nvSpPr>
        <p:spPr>
          <a:xfrm>
            <a:off x="1592675" y="1954225"/>
            <a:ext cx="205800" cy="192600"/>
          </a:xfrm>
          <a:prstGeom prst="ellipse">
            <a:avLst/>
          </a:prstGeom>
          <a:solidFill>
            <a:srgbClr val="434343"/>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solidFill>
                  <a:schemeClr val="lt1"/>
                </a:solidFill>
              </a:rPr>
              <a:t>3</a:t>
            </a:r>
            <a:endParaRPr>
              <a:solidFill>
                <a:schemeClr val="lt1"/>
              </a:solidFill>
            </a:endParaRPr>
          </a:p>
        </p:txBody>
      </p:sp>
      <p:sp>
        <p:nvSpPr>
          <p:cNvPr id="424" name="Google Shape;424;p49"/>
          <p:cNvSpPr/>
          <p:nvPr/>
        </p:nvSpPr>
        <p:spPr>
          <a:xfrm>
            <a:off x="4882500" y="1844825"/>
            <a:ext cx="205800" cy="192600"/>
          </a:xfrm>
          <a:prstGeom prst="ellipse">
            <a:avLst/>
          </a:prstGeom>
          <a:solidFill>
            <a:srgbClr val="434343"/>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solidFill>
                  <a:schemeClr val="lt1"/>
                </a:solidFill>
              </a:rPr>
              <a:t>4</a:t>
            </a:r>
            <a:endParaRPr>
              <a:solidFill>
                <a:schemeClr val="lt1"/>
              </a:solidFill>
            </a:endParaRPr>
          </a:p>
        </p:txBody>
      </p:sp>
      <p:pic>
        <p:nvPicPr>
          <p:cNvPr id="422" name="Google Shape;422;p49"/>
          <p:cNvPicPr preferRelativeResize="0"/>
          <p:nvPr/>
        </p:nvPicPr>
        <p:blipFill>
          <a:blip r:embed="rId4">
            <a:alphaModFix/>
          </a:blip>
          <a:stretch>
            <a:fillRect/>
          </a:stretch>
        </p:blipFill>
        <p:spPr>
          <a:xfrm>
            <a:off x="7164303" y="1605880"/>
            <a:ext cx="1303397" cy="674333"/>
          </a:xfrm>
          <a:prstGeom prst="rect">
            <a:avLst/>
          </a:prstGeom>
          <a:noFill/>
          <a:ln w="9525" cap="flat" cmpd="sng">
            <a:solidFill>
              <a:schemeClr val="dk1"/>
            </a:solidFill>
            <a:prstDash val="solid"/>
            <a:round/>
            <a:headEnd type="none" w="sm" len="sm"/>
            <a:tailEnd type="none" w="sm" len="sm"/>
          </a:ln>
        </p:spPr>
      </p:pic>
      <p:sp>
        <p:nvSpPr>
          <p:cNvPr id="425" name="Google Shape;425;p49"/>
          <p:cNvSpPr txBox="1"/>
          <p:nvPr/>
        </p:nvSpPr>
        <p:spPr>
          <a:xfrm>
            <a:off x="1471550" y="2125150"/>
            <a:ext cx="2136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Casewise returns the respective fields </a:t>
            </a:r>
            <a:r>
              <a:rPr lang="en" sz="800">
                <a:solidFill>
                  <a:schemeClr val="dk1"/>
                </a:solidFill>
              </a:rPr>
              <a:t>and response data sent back to middleware</a:t>
            </a:r>
            <a:endParaRPr sz="800" i="1"/>
          </a:p>
        </p:txBody>
      </p:sp>
      <p:sp>
        <p:nvSpPr>
          <p:cNvPr id="426" name="Google Shape;426;p49"/>
          <p:cNvSpPr txBox="1"/>
          <p:nvPr/>
        </p:nvSpPr>
        <p:spPr>
          <a:xfrm>
            <a:off x="228600" y="678200"/>
            <a:ext cx="8578500" cy="338700"/>
          </a:xfrm>
          <a:prstGeom prst="rect">
            <a:avLst/>
          </a:prstGeom>
          <a:noFill/>
          <a:ln>
            <a:noFill/>
          </a:ln>
        </p:spPr>
        <p:txBody>
          <a:bodyPr spcFirstLastPara="1" wrap="square" lIns="91425" tIns="91425" rIns="91425" bIns="91425" anchor="t" anchorCtr="0">
            <a:spAutoFit/>
          </a:bodyPr>
          <a:lstStyle/>
          <a:p>
            <a:r>
              <a:rPr lang="en" sz="1000">
                <a:solidFill>
                  <a:schemeClr val="dk1"/>
                </a:solidFill>
              </a:rPr>
              <a:t>Wildcard search to populate in business processes for various grids within Veeva. </a:t>
            </a:r>
            <a:endParaRPr sz="1000">
              <a:solidFill>
                <a:schemeClr val="dk1"/>
              </a:solidFill>
            </a:endParaRPr>
          </a:p>
        </p:txBody>
      </p:sp>
      <p:sp>
        <p:nvSpPr>
          <p:cNvPr id="427" name="Google Shape;427;p49"/>
          <p:cNvSpPr txBox="1"/>
          <p:nvPr/>
        </p:nvSpPr>
        <p:spPr>
          <a:xfrm>
            <a:off x="1539335" y="1018360"/>
            <a:ext cx="2205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MuleSoft API invoked by the scheduler will call CaseWise to query the database / views</a:t>
            </a:r>
            <a:endParaRPr sz="800" i="1"/>
          </a:p>
        </p:txBody>
      </p:sp>
      <p:sp>
        <p:nvSpPr>
          <p:cNvPr id="428" name="Google Shape;428;p49"/>
          <p:cNvSpPr txBox="1"/>
          <p:nvPr/>
        </p:nvSpPr>
        <p:spPr>
          <a:xfrm>
            <a:off x="4900550" y="2048950"/>
            <a:ext cx="2136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MuleSoft will push CaseWise data into Veeva through Veeva provided API </a:t>
            </a:r>
            <a:endParaRPr sz="800" i="1"/>
          </a:p>
        </p:txBody>
      </p:sp>
      <p:pic>
        <p:nvPicPr>
          <p:cNvPr id="429" name="Google Shape;429;p49"/>
          <p:cNvPicPr preferRelativeResize="0"/>
          <p:nvPr/>
        </p:nvPicPr>
        <p:blipFill>
          <a:blip r:embed="rId5">
            <a:alphaModFix/>
          </a:blip>
          <a:stretch>
            <a:fillRect/>
          </a:stretch>
        </p:blipFill>
        <p:spPr>
          <a:xfrm>
            <a:off x="4717425" y="1493913"/>
            <a:ext cx="192024" cy="192024"/>
          </a:xfrm>
          <a:prstGeom prst="rect">
            <a:avLst/>
          </a:prstGeom>
          <a:noFill/>
          <a:ln>
            <a:noFill/>
          </a:ln>
        </p:spPr>
      </p:pic>
      <p:sp>
        <p:nvSpPr>
          <p:cNvPr id="430" name="Google Shape;430;p49"/>
          <p:cNvSpPr txBox="1"/>
          <p:nvPr/>
        </p:nvSpPr>
        <p:spPr>
          <a:xfrm>
            <a:off x="2168080" y="1672852"/>
            <a:ext cx="600300" cy="1230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 sz="800"/>
              <a:t>request</a:t>
            </a:r>
            <a:endParaRPr sz="800" i="1"/>
          </a:p>
        </p:txBody>
      </p:sp>
      <p:sp>
        <p:nvSpPr>
          <p:cNvPr id="431" name="Google Shape;431;p49"/>
          <p:cNvSpPr txBox="1"/>
          <p:nvPr/>
        </p:nvSpPr>
        <p:spPr>
          <a:xfrm>
            <a:off x="2168080" y="1928202"/>
            <a:ext cx="600300" cy="1230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 sz="800"/>
              <a:t>response </a:t>
            </a:r>
            <a:endParaRPr sz="800" i="1"/>
          </a:p>
        </p:txBody>
      </p:sp>
      <p:sp>
        <p:nvSpPr>
          <p:cNvPr id="432" name="Google Shape;432;p49"/>
          <p:cNvSpPr txBox="1"/>
          <p:nvPr/>
        </p:nvSpPr>
        <p:spPr>
          <a:xfrm>
            <a:off x="6928550" y="2275425"/>
            <a:ext cx="2136300" cy="90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t>CaseWise details are pulled into Veeva: </a:t>
            </a:r>
            <a:endParaRPr sz="800" b="1"/>
          </a:p>
          <a:p>
            <a:pPr marL="137160" lvl="0" indent="-50800" algn="l" rtl="0">
              <a:spcBef>
                <a:spcPts val="0"/>
              </a:spcBef>
              <a:spcAft>
                <a:spcPts val="0"/>
              </a:spcAft>
              <a:buSzPts val="800"/>
              <a:buChar char="●"/>
            </a:pPr>
            <a:r>
              <a:rPr lang="en" sz="800"/>
              <a:t>Business Process Search </a:t>
            </a:r>
            <a:r>
              <a:rPr lang="en" sz="700" i="1"/>
              <a:t>(same field as GDMS)</a:t>
            </a:r>
            <a:endParaRPr sz="700" i="1"/>
          </a:p>
          <a:p>
            <a:pPr marL="137160" lvl="0" indent="-50800" algn="l" rtl="0">
              <a:spcBef>
                <a:spcPts val="0"/>
              </a:spcBef>
              <a:spcAft>
                <a:spcPts val="0"/>
              </a:spcAft>
              <a:buSzPts val="800"/>
              <a:buChar char="●"/>
            </a:pPr>
            <a:r>
              <a:rPr lang="en" sz="800"/>
              <a:t>Common Business Process</a:t>
            </a:r>
            <a:endParaRPr sz="800"/>
          </a:p>
          <a:p>
            <a:pPr marL="137160" lvl="0" indent="-50800" algn="l" rtl="0">
              <a:spcBef>
                <a:spcPts val="0"/>
              </a:spcBef>
              <a:spcAft>
                <a:spcPts val="0"/>
              </a:spcAft>
              <a:buSzPts val="800"/>
              <a:buChar char="●"/>
            </a:pPr>
            <a:r>
              <a:rPr lang="en" sz="800"/>
              <a:t>CMCD Name</a:t>
            </a:r>
            <a:endParaRPr sz="800"/>
          </a:p>
          <a:p>
            <a:pPr marL="137160" lvl="0" indent="-50800" algn="l" rtl="0">
              <a:spcBef>
                <a:spcPts val="0"/>
              </a:spcBef>
              <a:spcAft>
                <a:spcPts val="0"/>
              </a:spcAft>
              <a:buSzPts val="800"/>
              <a:buChar char="●"/>
            </a:pPr>
            <a:r>
              <a:rPr lang="en" sz="800"/>
              <a:t>Corporate Policy Impacted</a:t>
            </a:r>
            <a:endParaRPr sz="800"/>
          </a:p>
        </p:txBody>
      </p:sp>
      <p:sp>
        <p:nvSpPr>
          <p:cNvPr id="433" name="Google Shape;433;p49"/>
          <p:cNvSpPr txBox="1"/>
          <p:nvPr/>
        </p:nvSpPr>
        <p:spPr>
          <a:xfrm>
            <a:off x="6486593" y="1231900"/>
            <a:ext cx="2397557"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Veeva will connect to MuleSoft through API to retrieve CaseWise data on a periodic basis </a:t>
            </a:r>
            <a:endParaRPr sz="800" i="1"/>
          </a:p>
        </p:txBody>
      </p:sp>
      <p:sp>
        <p:nvSpPr>
          <p:cNvPr id="434" name="Google Shape;434;p49"/>
          <p:cNvSpPr txBox="1"/>
          <p:nvPr/>
        </p:nvSpPr>
        <p:spPr>
          <a:xfrm>
            <a:off x="125800" y="3165650"/>
            <a:ext cx="4862400" cy="1391400"/>
          </a:xfrm>
          <a:prstGeom prst="rect">
            <a:avLst/>
          </a:prstGeom>
          <a:solidFill>
            <a:srgbClr val="F2F2F2"/>
          </a:solidFill>
          <a:ln w="9525" cap="flat" cmpd="sng">
            <a:solidFill>
              <a:srgbClr val="7F7F7F"/>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80000"/>
              </a:lnSpc>
              <a:spcBef>
                <a:spcPts val="0"/>
              </a:spcBef>
              <a:spcAft>
                <a:spcPts val="0"/>
              </a:spcAft>
              <a:buNone/>
            </a:pPr>
            <a:r>
              <a:rPr lang="en" sz="800" b="1" u="sng">
                <a:solidFill>
                  <a:schemeClr val="dk1"/>
                </a:solidFill>
              </a:rPr>
              <a:t>Next Steps:</a:t>
            </a:r>
            <a:endParaRPr sz="800" b="1" u="sng">
              <a:solidFill>
                <a:schemeClr val="dk1"/>
              </a:solidFill>
            </a:endParaRPr>
          </a:p>
          <a:p>
            <a:pPr marL="146304" lvl="0" indent="-59944" algn="l" rtl="0">
              <a:spcBef>
                <a:spcPts val="0"/>
              </a:spcBef>
              <a:spcAft>
                <a:spcPts val="0"/>
              </a:spcAft>
              <a:buClr>
                <a:schemeClr val="dk1"/>
              </a:buClr>
              <a:buSzPts val="800"/>
              <a:buChar char="●"/>
            </a:pPr>
            <a:r>
              <a:rPr lang="en" sz="800">
                <a:solidFill>
                  <a:schemeClr val="dk1"/>
                </a:solidFill>
              </a:rPr>
              <a:t>CaseWise Tables / Views are unknown. Need to </a:t>
            </a:r>
            <a:r>
              <a:rPr lang="en" sz="800">
                <a:solidFill>
                  <a:schemeClr val="dk1"/>
                </a:solidFill>
                <a:highlight>
                  <a:srgbClr val="FFF2CC"/>
                </a:highlight>
              </a:rPr>
              <a:t>confirm tables / views</a:t>
            </a:r>
            <a:r>
              <a:rPr lang="en" sz="800">
                <a:solidFill>
                  <a:schemeClr val="dk1"/>
                </a:solidFill>
              </a:rPr>
              <a:t> that would need to be pulled</a:t>
            </a:r>
            <a:endParaRPr sz="800">
              <a:solidFill>
                <a:schemeClr val="dk1"/>
              </a:solidFill>
            </a:endParaRPr>
          </a:p>
          <a:p>
            <a:pPr marL="237743" lvl="0" indent="-59943" algn="l" rtl="0">
              <a:spcBef>
                <a:spcPts val="0"/>
              </a:spcBef>
              <a:spcAft>
                <a:spcPts val="0"/>
              </a:spcAft>
              <a:buClr>
                <a:schemeClr val="dk1"/>
              </a:buClr>
              <a:buSzPts val="800"/>
              <a:buChar char="●"/>
            </a:pPr>
            <a:r>
              <a:rPr lang="en" sz="800">
                <a:solidFill>
                  <a:schemeClr val="dk1"/>
                </a:solidFill>
              </a:rPr>
              <a:t>SQL queries passed to MuleSoft team for processing </a:t>
            </a:r>
            <a:endParaRPr sz="800">
              <a:solidFill>
                <a:schemeClr val="dk1"/>
              </a:solidFill>
            </a:endParaRPr>
          </a:p>
          <a:p>
            <a:pPr marL="146304" lvl="0" indent="-59944" algn="l" rtl="0">
              <a:spcBef>
                <a:spcPts val="0"/>
              </a:spcBef>
              <a:spcAft>
                <a:spcPts val="0"/>
              </a:spcAft>
              <a:buClr>
                <a:schemeClr val="dk1"/>
              </a:buClr>
              <a:buSzPts val="800"/>
              <a:buChar char="●"/>
            </a:pPr>
            <a:r>
              <a:rPr lang="en" sz="800">
                <a:solidFill>
                  <a:schemeClr val="dk1"/>
                </a:solidFill>
              </a:rPr>
              <a:t>Determine exact frequency - daily feed through CRON schedule </a:t>
            </a:r>
            <a:r>
              <a:rPr lang="en" sz="800">
                <a:solidFill>
                  <a:schemeClr val="dk1"/>
                </a:solidFill>
                <a:highlight>
                  <a:srgbClr val="FFF2CC"/>
                </a:highlight>
              </a:rPr>
              <a:t>- need to determine exact time</a:t>
            </a:r>
            <a:endParaRPr sz="800">
              <a:solidFill>
                <a:schemeClr val="dk1"/>
              </a:solidFill>
              <a:highlight>
                <a:srgbClr val="FFF2CC"/>
              </a:highlight>
            </a:endParaRPr>
          </a:p>
          <a:p>
            <a:pPr marL="274320" lvl="0" indent="-96520" algn="l" rtl="0">
              <a:spcBef>
                <a:spcPts val="0"/>
              </a:spcBef>
              <a:spcAft>
                <a:spcPts val="0"/>
              </a:spcAft>
              <a:buClr>
                <a:schemeClr val="dk1"/>
              </a:buClr>
              <a:buSzPts val="800"/>
              <a:buChar char="●"/>
            </a:pPr>
            <a:r>
              <a:rPr lang="en" sz="800">
                <a:solidFill>
                  <a:schemeClr val="dk1"/>
                </a:solidFill>
                <a:highlight>
                  <a:srgbClr val="FFF2CC"/>
                </a:highlight>
              </a:rPr>
              <a:t>Need to have a watermark / identifier </a:t>
            </a:r>
            <a:r>
              <a:rPr lang="en" sz="800">
                <a:solidFill>
                  <a:schemeClr val="dk1"/>
                </a:solidFill>
              </a:rPr>
              <a:t>so that not all data is brought in every time</a:t>
            </a:r>
            <a:endParaRPr sz="800">
              <a:solidFill>
                <a:schemeClr val="dk1"/>
              </a:solidFill>
            </a:endParaRPr>
          </a:p>
          <a:p>
            <a:pPr marL="274320" lvl="0" indent="-96520" algn="l" rtl="0">
              <a:spcBef>
                <a:spcPts val="0"/>
              </a:spcBef>
              <a:spcAft>
                <a:spcPts val="0"/>
              </a:spcAft>
              <a:buClr>
                <a:schemeClr val="dk1"/>
              </a:buClr>
              <a:buSzPts val="800"/>
              <a:buChar char="●"/>
            </a:pPr>
            <a:r>
              <a:rPr lang="en" sz="800">
                <a:solidFill>
                  <a:schemeClr val="dk1"/>
                </a:solidFill>
              </a:rPr>
              <a:t>MuleSoft CRON job failures will be handled by support team </a:t>
            </a:r>
            <a:endParaRPr sz="800">
              <a:solidFill>
                <a:schemeClr val="dk1"/>
              </a:solidFill>
            </a:endParaRPr>
          </a:p>
          <a:p>
            <a:pPr marL="146304" lvl="0" indent="-59944" algn="l" rtl="0">
              <a:spcBef>
                <a:spcPts val="0"/>
              </a:spcBef>
              <a:spcAft>
                <a:spcPts val="0"/>
              </a:spcAft>
              <a:buClr>
                <a:schemeClr val="dk1"/>
              </a:buClr>
              <a:buSzPts val="800"/>
              <a:buChar char="●"/>
            </a:pPr>
            <a:r>
              <a:rPr lang="en" sz="800">
                <a:solidFill>
                  <a:schemeClr val="dk1"/>
                </a:solidFill>
              </a:rPr>
              <a:t>Confirm that Mulesoft will be </a:t>
            </a:r>
            <a:r>
              <a:rPr lang="en" sz="800">
                <a:solidFill>
                  <a:schemeClr val="dk1"/>
                </a:solidFill>
                <a:highlight>
                  <a:srgbClr val="FFF2CC"/>
                </a:highlight>
              </a:rPr>
              <a:t>connecting to the Casewise DB</a:t>
            </a:r>
            <a:r>
              <a:rPr lang="en" sz="800">
                <a:solidFill>
                  <a:schemeClr val="dk1"/>
                </a:solidFill>
              </a:rPr>
              <a:t> views that currently exists (Chris has access to this) </a:t>
            </a:r>
            <a:endParaRPr sz="800">
              <a:solidFill>
                <a:schemeClr val="dk1"/>
              </a:solidFill>
            </a:endParaRPr>
          </a:p>
          <a:p>
            <a:pPr marL="146304" lvl="0" indent="-59944" algn="l" rtl="0">
              <a:spcBef>
                <a:spcPts val="0"/>
              </a:spcBef>
              <a:spcAft>
                <a:spcPts val="0"/>
              </a:spcAft>
              <a:buClr>
                <a:schemeClr val="dk1"/>
              </a:buClr>
              <a:buSzPts val="800"/>
              <a:buChar char="●"/>
            </a:pPr>
            <a:r>
              <a:rPr lang="en" sz="800">
                <a:solidFill>
                  <a:schemeClr val="dk1"/>
                </a:solidFill>
                <a:highlight>
                  <a:srgbClr val="FFF2CC"/>
                </a:highlight>
              </a:rPr>
              <a:t>Determine what object / field</a:t>
            </a:r>
            <a:r>
              <a:rPr lang="en" sz="800">
                <a:solidFill>
                  <a:schemeClr val="dk1"/>
                </a:solidFill>
              </a:rPr>
              <a:t> in Veeva this data will be hosted</a:t>
            </a:r>
            <a:endParaRPr sz="800">
              <a:solidFill>
                <a:schemeClr val="dk1"/>
              </a:solidFill>
            </a:endParaRPr>
          </a:p>
          <a:p>
            <a:pPr marL="146304" lvl="0" indent="-59944" algn="l" rtl="0">
              <a:spcBef>
                <a:spcPts val="0"/>
              </a:spcBef>
              <a:spcAft>
                <a:spcPts val="0"/>
              </a:spcAft>
              <a:buClr>
                <a:schemeClr val="dk1"/>
              </a:buClr>
              <a:buSzPts val="800"/>
              <a:buChar char="●"/>
            </a:pPr>
            <a:r>
              <a:rPr lang="en" sz="800">
                <a:solidFill>
                  <a:schemeClr val="dk1"/>
                </a:solidFill>
              </a:rPr>
              <a:t>Determine if </a:t>
            </a:r>
            <a:r>
              <a:rPr lang="en" sz="800">
                <a:solidFill>
                  <a:schemeClr val="dk1"/>
                </a:solidFill>
                <a:highlight>
                  <a:srgbClr val="FFF2CC"/>
                </a:highlight>
              </a:rPr>
              <a:t>API calls currently used by Mulesoft will remain</a:t>
            </a:r>
            <a:r>
              <a:rPr lang="en" sz="800">
                <a:solidFill>
                  <a:schemeClr val="dk1"/>
                </a:solidFill>
              </a:rPr>
              <a:t> or if there is potential to streamline</a:t>
            </a:r>
            <a:endParaRPr sz="800">
              <a:solidFill>
                <a:schemeClr val="dk1"/>
              </a:solidFill>
            </a:endParaRPr>
          </a:p>
        </p:txBody>
      </p:sp>
      <p:sp>
        <p:nvSpPr>
          <p:cNvPr id="435" name="Google Shape;435;p49"/>
          <p:cNvSpPr txBox="1"/>
          <p:nvPr/>
        </p:nvSpPr>
        <p:spPr>
          <a:xfrm>
            <a:off x="5091425" y="3165650"/>
            <a:ext cx="3911100" cy="1396500"/>
          </a:xfrm>
          <a:prstGeom prst="rect">
            <a:avLst/>
          </a:prstGeom>
          <a:solidFill>
            <a:srgbClr val="F2F2F2"/>
          </a:solidFill>
          <a:ln w="9525" cap="flat" cmpd="sng">
            <a:solidFill>
              <a:srgbClr val="7F7F7F"/>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80000"/>
              </a:lnSpc>
              <a:spcBef>
                <a:spcPts val="0"/>
              </a:spcBef>
              <a:spcAft>
                <a:spcPts val="0"/>
              </a:spcAft>
              <a:buNone/>
            </a:pPr>
            <a:r>
              <a:rPr lang="en" sz="800" b="1" u="sng">
                <a:solidFill>
                  <a:schemeClr val="dk1"/>
                </a:solidFill>
              </a:rPr>
              <a:t>Other Notes:</a:t>
            </a:r>
            <a:endParaRPr sz="800" b="1" u="sng">
              <a:solidFill>
                <a:schemeClr val="dk1"/>
              </a:solidFill>
            </a:endParaRPr>
          </a:p>
          <a:p>
            <a:pPr marL="146304" lvl="0" indent="-59944" algn="l" rtl="0">
              <a:spcBef>
                <a:spcPts val="0"/>
              </a:spcBef>
              <a:spcAft>
                <a:spcPts val="0"/>
              </a:spcAft>
              <a:buClr>
                <a:schemeClr val="dk1"/>
              </a:buClr>
              <a:buSzPts val="800"/>
              <a:buChar char="●"/>
            </a:pPr>
            <a:r>
              <a:rPr lang="en" sz="800">
                <a:solidFill>
                  <a:schemeClr val="dk1"/>
                </a:solidFill>
              </a:rPr>
              <a:t>Veeva can handle 500 record updates per API call </a:t>
            </a:r>
            <a:endParaRPr sz="800">
              <a:solidFill>
                <a:schemeClr val="dk1"/>
              </a:solidFill>
            </a:endParaRPr>
          </a:p>
          <a:p>
            <a:pPr marL="146304" lvl="0" indent="-59944" algn="l" rtl="0">
              <a:spcBef>
                <a:spcPts val="0"/>
              </a:spcBef>
              <a:spcAft>
                <a:spcPts val="0"/>
              </a:spcAft>
              <a:buClr>
                <a:schemeClr val="dk1"/>
              </a:buClr>
              <a:buSzPts val="800"/>
              <a:buChar char="●"/>
            </a:pPr>
            <a:r>
              <a:rPr lang="en" sz="800">
                <a:solidFill>
                  <a:schemeClr val="dk1"/>
                </a:solidFill>
              </a:rPr>
              <a:t>One time load before using the integration (all)</a:t>
            </a:r>
            <a:endParaRPr sz="800">
              <a:solidFill>
                <a:schemeClr val="dk1"/>
              </a:solidFill>
            </a:endParaRPr>
          </a:p>
          <a:p>
            <a:pPr marL="146304" lvl="0" indent="-59944" algn="l" rtl="0">
              <a:spcBef>
                <a:spcPts val="0"/>
              </a:spcBef>
              <a:spcAft>
                <a:spcPts val="0"/>
              </a:spcAft>
              <a:buClr>
                <a:schemeClr val="dk1"/>
              </a:buClr>
              <a:buSzPts val="800"/>
              <a:buChar char="●"/>
            </a:pPr>
            <a:r>
              <a:rPr lang="en" sz="800">
                <a:solidFill>
                  <a:schemeClr val="dk1"/>
                </a:solidFill>
              </a:rPr>
              <a:t>eForms is connecting to CaseWise directly through SQL DB Views </a:t>
            </a:r>
            <a:endParaRPr sz="800">
              <a:solidFill>
                <a:schemeClr val="dk1"/>
              </a:solidFill>
            </a:endParaRPr>
          </a:p>
          <a:p>
            <a:pPr marL="146304" lvl="0" indent="-59944" algn="l" rtl="0">
              <a:spcBef>
                <a:spcPts val="0"/>
              </a:spcBef>
              <a:spcAft>
                <a:spcPts val="0"/>
              </a:spcAft>
              <a:buClr>
                <a:schemeClr val="dk1"/>
              </a:buClr>
              <a:buSzPts val="800"/>
              <a:buChar char="●"/>
            </a:pPr>
            <a:r>
              <a:rPr lang="en" sz="800">
                <a:solidFill>
                  <a:schemeClr val="dk1"/>
                </a:solidFill>
              </a:rPr>
              <a:t>Need to make sure that all API’s fit in backlog / sprints for development</a:t>
            </a:r>
            <a:endParaRPr sz="800">
              <a:solidFill>
                <a:schemeClr val="dk1"/>
              </a:solidFill>
            </a:endParaRPr>
          </a:p>
          <a:p>
            <a:pPr marL="0" lvl="0" indent="0" algn="l" rtl="0">
              <a:spcBef>
                <a:spcPts val="1000"/>
              </a:spcBef>
              <a:spcAft>
                <a:spcPts val="0"/>
              </a:spcAft>
              <a:buNone/>
            </a:pPr>
            <a:endParaRPr sz="800">
              <a:solidFill>
                <a:schemeClr val="dk1"/>
              </a:solidFill>
            </a:endParaRPr>
          </a:p>
          <a:p>
            <a:pPr marL="0" lvl="0" indent="0" algn="l" rtl="0">
              <a:spcBef>
                <a:spcPts val="0"/>
              </a:spcBef>
              <a:spcAft>
                <a:spcPts val="0"/>
              </a:spcAft>
              <a:buNone/>
            </a:pPr>
            <a:endParaRPr sz="800">
              <a:solidFill>
                <a:schemeClr val="dk1"/>
              </a:solidFill>
            </a:endParaRPr>
          </a:p>
          <a:p>
            <a:pPr marL="0" lvl="0" indent="0" algn="l" rtl="0">
              <a:spcBef>
                <a:spcPts val="0"/>
              </a:spcBef>
              <a:spcAft>
                <a:spcPts val="0"/>
              </a:spcAft>
              <a:buNone/>
            </a:pPr>
            <a:endParaRPr sz="800">
              <a:solidFill>
                <a:schemeClr val="dk1"/>
              </a:solidFill>
            </a:endParaRPr>
          </a:p>
          <a:p>
            <a:pPr marL="0" lvl="0" indent="0" algn="l" rtl="0">
              <a:spcBef>
                <a:spcPts val="0"/>
              </a:spcBef>
              <a:spcAft>
                <a:spcPts val="0"/>
              </a:spcAft>
              <a:buNone/>
            </a:pPr>
            <a:endParaRPr sz="800">
              <a:solidFill>
                <a:schemeClr val="dk1"/>
              </a:solidFill>
            </a:endParaRPr>
          </a:p>
        </p:txBody>
      </p:sp>
      <p:sp>
        <p:nvSpPr>
          <p:cNvPr id="436" name="Google Shape;436;p49"/>
          <p:cNvSpPr txBox="1"/>
          <p:nvPr/>
        </p:nvSpPr>
        <p:spPr>
          <a:xfrm>
            <a:off x="4855779" y="1231900"/>
            <a:ext cx="1403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CRON job scheduler that runs daily </a:t>
            </a:r>
            <a:endParaRPr sz="800" i="1"/>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7"/>
          <p:cNvSpPr txBox="1">
            <a:spLocks noGrp="1"/>
          </p:cNvSpPr>
          <p:nvPr>
            <p:ph type="title"/>
          </p:nvPr>
        </p:nvSpPr>
        <p:spPr>
          <a:xfrm>
            <a:off x="335186" y="363474"/>
            <a:ext cx="8472000" cy="637800"/>
          </a:xfrm>
          <a:prstGeom prst="rect">
            <a:avLst/>
          </a:prstGeom>
          <a:noFill/>
          <a:ln>
            <a:noFill/>
          </a:ln>
        </p:spPr>
        <p:txBody>
          <a:bodyPr spcFirstLastPara="1" wrap="square" lIns="0" tIns="34275" rIns="0" bIns="34275" anchor="t" anchorCtr="0">
            <a:noAutofit/>
          </a:bodyPr>
          <a:lstStyle/>
          <a:p>
            <a:pPr>
              <a:buSzPts val="1100"/>
            </a:pPr>
            <a:r>
              <a:rPr lang="en"/>
              <a:t>CEP Proposed Future State Design </a:t>
            </a:r>
            <a:endParaRPr/>
          </a:p>
          <a:p>
            <a:pPr marL="0" lvl="0" indent="0" algn="l" rtl="0">
              <a:lnSpc>
                <a:spcPct val="85000"/>
              </a:lnSpc>
              <a:spcBef>
                <a:spcPts val="0"/>
              </a:spcBef>
              <a:spcAft>
                <a:spcPts val="0"/>
              </a:spcAft>
              <a:buClr>
                <a:schemeClr val="dk1"/>
              </a:buClr>
              <a:buSzPts val="1100"/>
              <a:buFont typeface="Arial"/>
              <a:buNone/>
            </a:pPr>
            <a:endParaRPr/>
          </a:p>
          <a:p>
            <a:pPr marL="0" lvl="0" indent="0" algn="l" rtl="0">
              <a:lnSpc>
                <a:spcPct val="85000"/>
              </a:lnSpc>
              <a:spcBef>
                <a:spcPts val="0"/>
              </a:spcBef>
              <a:spcAft>
                <a:spcPts val="0"/>
              </a:spcAft>
              <a:buClr>
                <a:schemeClr val="dk1"/>
              </a:buClr>
              <a:buSzPts val="1100"/>
              <a:buFont typeface="Arial"/>
              <a:buNone/>
            </a:pPr>
            <a:endParaRPr sz="1600"/>
          </a:p>
        </p:txBody>
      </p:sp>
      <p:sp>
        <p:nvSpPr>
          <p:cNvPr id="367" name="Google Shape;367;p47"/>
          <p:cNvSpPr/>
          <p:nvPr/>
        </p:nvSpPr>
        <p:spPr>
          <a:xfrm>
            <a:off x="309013" y="1382575"/>
            <a:ext cx="1156200" cy="816300"/>
          </a:xfrm>
          <a:prstGeom prst="roundRect">
            <a:avLst>
              <a:gd name="adj" fmla="val 16667"/>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CEP </a:t>
            </a:r>
            <a:endParaRPr b="1"/>
          </a:p>
          <a:p>
            <a:pPr marL="0" lvl="0" indent="0" algn="ctr" rtl="0">
              <a:spcBef>
                <a:spcPts val="0"/>
              </a:spcBef>
              <a:spcAft>
                <a:spcPts val="0"/>
              </a:spcAft>
              <a:buNone/>
            </a:pPr>
            <a:r>
              <a:rPr lang="en" b="1"/>
              <a:t>SQL DB</a:t>
            </a:r>
            <a:endParaRPr b="1"/>
          </a:p>
        </p:txBody>
      </p:sp>
      <p:pic>
        <p:nvPicPr>
          <p:cNvPr id="368" name="Google Shape;368;p47"/>
          <p:cNvPicPr preferRelativeResize="0"/>
          <p:nvPr/>
        </p:nvPicPr>
        <p:blipFill>
          <a:blip r:embed="rId3">
            <a:alphaModFix/>
          </a:blip>
          <a:stretch>
            <a:fillRect/>
          </a:stretch>
        </p:blipFill>
        <p:spPr>
          <a:xfrm>
            <a:off x="3929760" y="1434409"/>
            <a:ext cx="1303396" cy="712482"/>
          </a:xfrm>
          <a:prstGeom prst="rect">
            <a:avLst/>
          </a:prstGeom>
          <a:noFill/>
          <a:ln w="9525" cap="flat" cmpd="sng">
            <a:solidFill>
              <a:schemeClr val="dk1"/>
            </a:solidFill>
            <a:prstDash val="solid"/>
            <a:round/>
            <a:headEnd type="none" w="sm" len="sm"/>
            <a:tailEnd type="none" w="sm" len="sm"/>
          </a:ln>
        </p:spPr>
      </p:pic>
      <p:cxnSp>
        <p:nvCxnSpPr>
          <p:cNvPr id="369" name="Google Shape;369;p47"/>
          <p:cNvCxnSpPr/>
          <p:nvPr/>
        </p:nvCxnSpPr>
        <p:spPr>
          <a:xfrm flipH="1">
            <a:off x="1465525" y="1635850"/>
            <a:ext cx="2464500" cy="2400"/>
          </a:xfrm>
          <a:prstGeom prst="straightConnector1">
            <a:avLst/>
          </a:prstGeom>
          <a:noFill/>
          <a:ln w="9525" cap="flat" cmpd="sng">
            <a:solidFill>
              <a:schemeClr val="dk1"/>
            </a:solidFill>
            <a:prstDash val="solid"/>
            <a:round/>
            <a:headEnd type="none" w="med" len="med"/>
            <a:tailEnd type="triangle" w="med" len="med"/>
          </a:ln>
        </p:spPr>
      </p:cxnSp>
      <p:sp>
        <p:nvSpPr>
          <p:cNvPr id="370" name="Google Shape;370;p47"/>
          <p:cNvSpPr/>
          <p:nvPr/>
        </p:nvSpPr>
        <p:spPr>
          <a:xfrm>
            <a:off x="3046350" y="1517925"/>
            <a:ext cx="205800" cy="192600"/>
          </a:xfrm>
          <a:prstGeom prst="ellipse">
            <a:avLst/>
          </a:prstGeom>
          <a:solidFill>
            <a:srgbClr val="434343"/>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solidFill>
                  <a:schemeClr val="lt1"/>
                </a:solidFill>
              </a:rPr>
              <a:t>1</a:t>
            </a:r>
            <a:endParaRPr>
              <a:solidFill>
                <a:schemeClr val="lt1"/>
              </a:solidFill>
            </a:endParaRPr>
          </a:p>
        </p:txBody>
      </p:sp>
      <p:sp>
        <p:nvSpPr>
          <p:cNvPr id="371" name="Google Shape;371;p47"/>
          <p:cNvSpPr/>
          <p:nvPr/>
        </p:nvSpPr>
        <p:spPr>
          <a:xfrm>
            <a:off x="246025" y="1341225"/>
            <a:ext cx="205800" cy="192600"/>
          </a:xfrm>
          <a:prstGeom prst="ellipse">
            <a:avLst/>
          </a:prstGeom>
          <a:solidFill>
            <a:srgbClr val="434343"/>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solidFill>
                  <a:schemeClr val="lt1"/>
                </a:solidFill>
              </a:rPr>
              <a:t>2</a:t>
            </a:r>
            <a:endParaRPr>
              <a:solidFill>
                <a:schemeClr val="lt1"/>
              </a:solidFill>
            </a:endParaRPr>
          </a:p>
        </p:txBody>
      </p:sp>
      <p:sp>
        <p:nvSpPr>
          <p:cNvPr id="372" name="Google Shape;372;p47"/>
          <p:cNvSpPr txBox="1"/>
          <p:nvPr/>
        </p:nvSpPr>
        <p:spPr>
          <a:xfrm>
            <a:off x="7303400" y="2046825"/>
            <a:ext cx="19644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t>CEP details are pulled into Veeva: </a:t>
            </a:r>
            <a:endParaRPr sz="800" b="1"/>
          </a:p>
          <a:p>
            <a:pPr marL="137160" lvl="0" indent="-50800" algn="l" rtl="0">
              <a:spcBef>
                <a:spcPts val="0"/>
              </a:spcBef>
              <a:spcAft>
                <a:spcPts val="0"/>
              </a:spcAft>
              <a:buSzPts val="800"/>
              <a:buChar char="●"/>
            </a:pPr>
            <a:r>
              <a:rPr lang="en" sz="800"/>
              <a:t>CEP ID</a:t>
            </a:r>
            <a:endParaRPr sz="800"/>
          </a:p>
          <a:p>
            <a:pPr marL="137160" lvl="0" indent="-50800" algn="l" rtl="0">
              <a:spcBef>
                <a:spcPts val="0"/>
              </a:spcBef>
              <a:spcAft>
                <a:spcPts val="0"/>
              </a:spcAft>
              <a:buSzPts val="800"/>
              <a:buChar char="●"/>
            </a:pPr>
            <a:r>
              <a:rPr lang="en" sz="800"/>
              <a:t>ORAT category </a:t>
            </a:r>
            <a:endParaRPr sz="800"/>
          </a:p>
          <a:p>
            <a:pPr marL="137160" lvl="0" indent="-50800" algn="l" rtl="0">
              <a:spcBef>
                <a:spcPts val="0"/>
              </a:spcBef>
              <a:spcAft>
                <a:spcPts val="0"/>
              </a:spcAft>
              <a:buSzPts val="800"/>
              <a:buChar char="●"/>
            </a:pPr>
            <a:r>
              <a:rPr lang="en" sz="800"/>
              <a:t>Status</a:t>
            </a:r>
            <a:endParaRPr sz="800"/>
          </a:p>
          <a:p>
            <a:pPr marL="137160" lvl="0" indent="-50800" algn="l" rtl="0">
              <a:spcBef>
                <a:spcPts val="0"/>
              </a:spcBef>
              <a:spcAft>
                <a:spcPts val="0"/>
              </a:spcAft>
              <a:buSzPts val="800"/>
              <a:buChar char="●"/>
            </a:pPr>
            <a:r>
              <a:rPr lang="en" sz="800"/>
              <a:t>Country’s of Conduct</a:t>
            </a:r>
            <a:endParaRPr sz="800"/>
          </a:p>
          <a:p>
            <a:pPr marL="137160" lvl="0" indent="-50800" algn="l" rtl="0">
              <a:spcBef>
                <a:spcPts val="0"/>
              </a:spcBef>
              <a:spcAft>
                <a:spcPts val="0"/>
              </a:spcAft>
              <a:buSzPts val="800"/>
              <a:buChar char="●"/>
            </a:pPr>
            <a:r>
              <a:rPr lang="en" sz="800"/>
              <a:t>Sponsoring Org</a:t>
            </a:r>
            <a:endParaRPr sz="800"/>
          </a:p>
          <a:p>
            <a:pPr marL="137160" lvl="0" indent="-50800" algn="l" rtl="0">
              <a:spcBef>
                <a:spcPts val="0"/>
              </a:spcBef>
              <a:spcAft>
                <a:spcPts val="0"/>
              </a:spcAft>
              <a:buSzPts val="800"/>
              <a:buChar char="●"/>
            </a:pPr>
            <a:r>
              <a:rPr lang="en" sz="800"/>
              <a:t>Program Name</a:t>
            </a:r>
            <a:endParaRPr sz="800"/>
          </a:p>
          <a:p>
            <a:pPr marL="137160" lvl="0" indent="-50800" algn="l" rtl="0">
              <a:spcBef>
                <a:spcPts val="0"/>
              </a:spcBef>
              <a:spcAft>
                <a:spcPts val="0"/>
              </a:spcAft>
              <a:buSzPts val="800"/>
              <a:buChar char="●"/>
            </a:pPr>
            <a:r>
              <a:rPr lang="en" sz="800"/>
              <a:t>Program Owner</a:t>
            </a:r>
            <a:endParaRPr sz="800"/>
          </a:p>
        </p:txBody>
      </p:sp>
      <p:cxnSp>
        <p:nvCxnSpPr>
          <p:cNvPr id="373" name="Google Shape;373;p47"/>
          <p:cNvCxnSpPr/>
          <p:nvPr/>
        </p:nvCxnSpPr>
        <p:spPr>
          <a:xfrm rot="10800000" flipH="1">
            <a:off x="1479928" y="1894825"/>
            <a:ext cx="2433000" cy="3300"/>
          </a:xfrm>
          <a:prstGeom prst="straightConnector1">
            <a:avLst/>
          </a:prstGeom>
          <a:noFill/>
          <a:ln w="9525" cap="flat" cmpd="sng">
            <a:solidFill>
              <a:schemeClr val="dk1"/>
            </a:solidFill>
            <a:prstDash val="solid"/>
            <a:round/>
            <a:headEnd type="none" w="med" len="med"/>
            <a:tailEnd type="triangle" w="med" len="med"/>
          </a:ln>
        </p:spPr>
      </p:cxnSp>
      <p:cxnSp>
        <p:nvCxnSpPr>
          <p:cNvPr id="374" name="Google Shape;374;p47"/>
          <p:cNvCxnSpPr>
            <a:stCxn id="368" idx="3"/>
            <a:endCxn id="375" idx="1"/>
          </p:cNvCxnSpPr>
          <p:nvPr/>
        </p:nvCxnSpPr>
        <p:spPr>
          <a:xfrm>
            <a:off x="5233155" y="1790650"/>
            <a:ext cx="2464500" cy="0"/>
          </a:xfrm>
          <a:prstGeom prst="straightConnector1">
            <a:avLst/>
          </a:prstGeom>
          <a:noFill/>
          <a:ln w="9525" cap="flat" cmpd="sng">
            <a:solidFill>
              <a:schemeClr val="dk1"/>
            </a:solidFill>
            <a:prstDash val="solid"/>
            <a:round/>
            <a:headEnd type="none" w="med" len="med"/>
            <a:tailEnd type="triangle" w="med" len="med"/>
          </a:ln>
        </p:spPr>
      </p:cxnSp>
      <p:sp>
        <p:nvSpPr>
          <p:cNvPr id="376" name="Google Shape;376;p47"/>
          <p:cNvSpPr/>
          <p:nvPr/>
        </p:nvSpPr>
        <p:spPr>
          <a:xfrm>
            <a:off x="1516475" y="1801825"/>
            <a:ext cx="205800" cy="192600"/>
          </a:xfrm>
          <a:prstGeom prst="ellipse">
            <a:avLst/>
          </a:prstGeom>
          <a:solidFill>
            <a:srgbClr val="434343"/>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solidFill>
                  <a:schemeClr val="lt1"/>
                </a:solidFill>
              </a:rPr>
              <a:t>3</a:t>
            </a:r>
            <a:endParaRPr>
              <a:solidFill>
                <a:schemeClr val="lt1"/>
              </a:solidFill>
            </a:endParaRPr>
          </a:p>
        </p:txBody>
      </p:sp>
      <p:sp>
        <p:nvSpPr>
          <p:cNvPr id="377" name="Google Shape;377;p47"/>
          <p:cNvSpPr/>
          <p:nvPr/>
        </p:nvSpPr>
        <p:spPr>
          <a:xfrm>
            <a:off x="5111100" y="1692425"/>
            <a:ext cx="205800" cy="192600"/>
          </a:xfrm>
          <a:prstGeom prst="ellipse">
            <a:avLst/>
          </a:prstGeom>
          <a:solidFill>
            <a:srgbClr val="434343"/>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solidFill>
                  <a:schemeClr val="lt1"/>
                </a:solidFill>
              </a:rPr>
              <a:t>4</a:t>
            </a:r>
            <a:endParaRPr>
              <a:solidFill>
                <a:schemeClr val="lt1"/>
              </a:solidFill>
            </a:endParaRPr>
          </a:p>
        </p:txBody>
      </p:sp>
      <p:pic>
        <p:nvPicPr>
          <p:cNvPr id="375" name="Google Shape;375;p47"/>
          <p:cNvPicPr preferRelativeResize="0"/>
          <p:nvPr/>
        </p:nvPicPr>
        <p:blipFill>
          <a:blip r:embed="rId4">
            <a:alphaModFix/>
          </a:blip>
          <a:stretch>
            <a:fillRect/>
          </a:stretch>
        </p:blipFill>
        <p:spPr>
          <a:xfrm>
            <a:off x="7697703" y="1453480"/>
            <a:ext cx="1303397" cy="674333"/>
          </a:xfrm>
          <a:prstGeom prst="rect">
            <a:avLst/>
          </a:prstGeom>
          <a:noFill/>
          <a:ln w="9525" cap="flat" cmpd="sng">
            <a:solidFill>
              <a:schemeClr val="dk1"/>
            </a:solidFill>
            <a:prstDash val="solid"/>
            <a:round/>
            <a:headEnd type="none" w="sm" len="sm"/>
            <a:tailEnd type="none" w="sm" len="sm"/>
          </a:ln>
        </p:spPr>
      </p:pic>
      <p:sp>
        <p:nvSpPr>
          <p:cNvPr id="378" name="Google Shape;378;p47"/>
          <p:cNvSpPr txBox="1"/>
          <p:nvPr/>
        </p:nvSpPr>
        <p:spPr>
          <a:xfrm>
            <a:off x="1623950" y="1972750"/>
            <a:ext cx="2136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CEP returns the respective fields with the CEP ID </a:t>
            </a:r>
            <a:r>
              <a:rPr lang="en" sz="800">
                <a:solidFill>
                  <a:schemeClr val="dk1"/>
                </a:solidFill>
              </a:rPr>
              <a:t>and response data sent back to middleware</a:t>
            </a:r>
            <a:endParaRPr sz="800" i="1"/>
          </a:p>
        </p:txBody>
      </p:sp>
      <p:sp>
        <p:nvSpPr>
          <p:cNvPr id="379" name="Google Shape;379;p47"/>
          <p:cNvSpPr txBox="1"/>
          <p:nvPr/>
        </p:nvSpPr>
        <p:spPr>
          <a:xfrm>
            <a:off x="228600" y="602000"/>
            <a:ext cx="8578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a:solidFill>
                  <a:schemeClr val="dk1"/>
                </a:solidFill>
              </a:rPr>
              <a:t>Exact search to populate CEP's (Customer Engagement Program) and corresponding details</a:t>
            </a:r>
            <a:endParaRPr sz="1500"/>
          </a:p>
        </p:txBody>
      </p:sp>
      <p:sp>
        <p:nvSpPr>
          <p:cNvPr id="380" name="Google Shape;380;p47"/>
          <p:cNvSpPr txBox="1"/>
          <p:nvPr/>
        </p:nvSpPr>
        <p:spPr>
          <a:xfrm>
            <a:off x="7052650" y="1003300"/>
            <a:ext cx="2136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Veeva will connect to MuleSoft through API to retrieve CEP data on a periodic basis </a:t>
            </a:r>
            <a:endParaRPr sz="800" i="1"/>
          </a:p>
        </p:txBody>
      </p:sp>
      <p:sp>
        <p:nvSpPr>
          <p:cNvPr id="381" name="Google Shape;381;p47"/>
          <p:cNvSpPr txBox="1"/>
          <p:nvPr/>
        </p:nvSpPr>
        <p:spPr>
          <a:xfrm>
            <a:off x="1668875" y="1109788"/>
            <a:ext cx="2136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MuleSoft API invoked by the scheduler will call CEP to query the database / views</a:t>
            </a:r>
            <a:endParaRPr sz="800" i="1"/>
          </a:p>
        </p:txBody>
      </p:sp>
      <p:sp>
        <p:nvSpPr>
          <p:cNvPr id="382" name="Google Shape;382;p47"/>
          <p:cNvSpPr txBox="1"/>
          <p:nvPr/>
        </p:nvSpPr>
        <p:spPr>
          <a:xfrm>
            <a:off x="5357750" y="1744150"/>
            <a:ext cx="2136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MuleSoft will push CEP data into Veeva through Veeva provided API </a:t>
            </a:r>
            <a:endParaRPr sz="800" i="1"/>
          </a:p>
        </p:txBody>
      </p:sp>
      <p:pic>
        <p:nvPicPr>
          <p:cNvPr id="383" name="Google Shape;383;p47"/>
          <p:cNvPicPr preferRelativeResize="0"/>
          <p:nvPr/>
        </p:nvPicPr>
        <p:blipFill>
          <a:blip r:embed="rId5">
            <a:alphaModFix/>
          </a:blip>
          <a:stretch>
            <a:fillRect/>
          </a:stretch>
        </p:blipFill>
        <p:spPr>
          <a:xfrm>
            <a:off x="4869825" y="1341513"/>
            <a:ext cx="192024" cy="192024"/>
          </a:xfrm>
          <a:prstGeom prst="rect">
            <a:avLst/>
          </a:prstGeom>
          <a:noFill/>
          <a:ln>
            <a:noFill/>
          </a:ln>
        </p:spPr>
      </p:pic>
      <p:sp>
        <p:nvSpPr>
          <p:cNvPr id="384" name="Google Shape;384;p47"/>
          <p:cNvSpPr txBox="1"/>
          <p:nvPr/>
        </p:nvSpPr>
        <p:spPr>
          <a:xfrm>
            <a:off x="5008179" y="1079500"/>
            <a:ext cx="1403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CRON job scheduler that runs daily </a:t>
            </a:r>
            <a:endParaRPr sz="800" i="1"/>
          </a:p>
        </p:txBody>
      </p:sp>
      <p:sp>
        <p:nvSpPr>
          <p:cNvPr id="385" name="Google Shape;385;p47"/>
          <p:cNvSpPr txBox="1"/>
          <p:nvPr/>
        </p:nvSpPr>
        <p:spPr>
          <a:xfrm>
            <a:off x="2091880" y="1520452"/>
            <a:ext cx="600300" cy="1230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 sz="800"/>
              <a:t>request</a:t>
            </a:r>
            <a:endParaRPr sz="800" i="1"/>
          </a:p>
        </p:txBody>
      </p:sp>
      <p:sp>
        <p:nvSpPr>
          <p:cNvPr id="386" name="Google Shape;386;p47"/>
          <p:cNvSpPr txBox="1"/>
          <p:nvPr/>
        </p:nvSpPr>
        <p:spPr>
          <a:xfrm>
            <a:off x="2091880" y="1775802"/>
            <a:ext cx="600300" cy="1230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 sz="800"/>
              <a:t>response </a:t>
            </a:r>
            <a:endParaRPr sz="800" i="1"/>
          </a:p>
        </p:txBody>
      </p:sp>
      <p:sp>
        <p:nvSpPr>
          <p:cNvPr id="387" name="Google Shape;387;p47"/>
          <p:cNvSpPr txBox="1"/>
          <p:nvPr/>
        </p:nvSpPr>
        <p:spPr>
          <a:xfrm>
            <a:off x="125800" y="3318050"/>
            <a:ext cx="4862400" cy="1268400"/>
          </a:xfrm>
          <a:prstGeom prst="rect">
            <a:avLst/>
          </a:prstGeom>
          <a:solidFill>
            <a:srgbClr val="F2F2F2"/>
          </a:solidFill>
          <a:ln w="9525" cap="flat" cmpd="sng">
            <a:solidFill>
              <a:srgbClr val="7F7F7F"/>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80000"/>
              </a:lnSpc>
              <a:spcBef>
                <a:spcPts val="0"/>
              </a:spcBef>
              <a:spcAft>
                <a:spcPts val="0"/>
              </a:spcAft>
              <a:buNone/>
            </a:pPr>
            <a:r>
              <a:rPr lang="en" sz="800" b="1" u="sng">
                <a:solidFill>
                  <a:schemeClr val="dk1"/>
                </a:solidFill>
              </a:rPr>
              <a:t>Next Steps:</a:t>
            </a:r>
            <a:endParaRPr sz="800" b="1" u="sng">
              <a:solidFill>
                <a:schemeClr val="dk1"/>
              </a:solidFill>
            </a:endParaRPr>
          </a:p>
          <a:p>
            <a:pPr marL="146304" lvl="0" indent="-59944" algn="l" rtl="0">
              <a:spcBef>
                <a:spcPts val="0"/>
              </a:spcBef>
              <a:spcAft>
                <a:spcPts val="0"/>
              </a:spcAft>
              <a:buClr>
                <a:schemeClr val="dk1"/>
              </a:buClr>
              <a:buSzPts val="800"/>
              <a:buChar char="●"/>
            </a:pPr>
            <a:r>
              <a:rPr lang="en" sz="800">
                <a:solidFill>
                  <a:schemeClr val="dk1"/>
                </a:solidFill>
              </a:rPr>
              <a:t>CEP Tables / Views are unknown. Need to </a:t>
            </a:r>
            <a:r>
              <a:rPr lang="en" sz="800">
                <a:solidFill>
                  <a:schemeClr val="dk1"/>
                </a:solidFill>
                <a:highlight>
                  <a:srgbClr val="FFF2CC"/>
                </a:highlight>
              </a:rPr>
              <a:t>confirm tables / views</a:t>
            </a:r>
            <a:r>
              <a:rPr lang="en" sz="800">
                <a:solidFill>
                  <a:schemeClr val="dk1"/>
                </a:solidFill>
              </a:rPr>
              <a:t> that would need to be pulled in </a:t>
            </a:r>
            <a:endParaRPr sz="800">
              <a:solidFill>
                <a:schemeClr val="dk1"/>
              </a:solidFill>
            </a:endParaRPr>
          </a:p>
          <a:p>
            <a:pPr marL="274320" lvl="0" indent="-96520" algn="l" rtl="0">
              <a:spcBef>
                <a:spcPts val="0"/>
              </a:spcBef>
              <a:spcAft>
                <a:spcPts val="0"/>
              </a:spcAft>
              <a:buClr>
                <a:schemeClr val="dk1"/>
              </a:buClr>
              <a:buSzPts val="800"/>
              <a:buChar char="●"/>
            </a:pPr>
            <a:r>
              <a:rPr lang="en" sz="800">
                <a:solidFill>
                  <a:schemeClr val="dk1"/>
                </a:solidFill>
              </a:rPr>
              <a:t>SQL queries passed to MuleSoft team for processing </a:t>
            </a:r>
            <a:endParaRPr sz="800">
              <a:solidFill>
                <a:schemeClr val="dk1"/>
              </a:solidFill>
            </a:endParaRPr>
          </a:p>
          <a:p>
            <a:pPr marL="146304" lvl="0" indent="-59944" algn="l" rtl="0">
              <a:spcBef>
                <a:spcPts val="0"/>
              </a:spcBef>
              <a:spcAft>
                <a:spcPts val="0"/>
              </a:spcAft>
              <a:buClr>
                <a:schemeClr val="dk1"/>
              </a:buClr>
              <a:buSzPts val="800"/>
              <a:buChar char="●"/>
            </a:pPr>
            <a:r>
              <a:rPr lang="en" sz="800">
                <a:solidFill>
                  <a:schemeClr val="dk1"/>
                </a:solidFill>
              </a:rPr>
              <a:t>Determine exact frequency - daily feed through CRON schedule </a:t>
            </a:r>
            <a:r>
              <a:rPr lang="en" sz="800">
                <a:solidFill>
                  <a:schemeClr val="dk1"/>
                </a:solidFill>
                <a:highlight>
                  <a:srgbClr val="FFF2CC"/>
                </a:highlight>
              </a:rPr>
              <a:t>- need to determine exact time</a:t>
            </a:r>
            <a:endParaRPr sz="800">
              <a:solidFill>
                <a:schemeClr val="dk1"/>
              </a:solidFill>
              <a:highlight>
                <a:srgbClr val="FFF2CC"/>
              </a:highlight>
            </a:endParaRPr>
          </a:p>
          <a:p>
            <a:pPr marL="274320" lvl="0" indent="-96520" algn="l" rtl="0">
              <a:spcBef>
                <a:spcPts val="0"/>
              </a:spcBef>
              <a:spcAft>
                <a:spcPts val="0"/>
              </a:spcAft>
              <a:buClr>
                <a:schemeClr val="dk1"/>
              </a:buClr>
              <a:buSzPts val="800"/>
              <a:buChar char="●"/>
            </a:pPr>
            <a:r>
              <a:rPr lang="en" sz="800">
                <a:solidFill>
                  <a:schemeClr val="dk1"/>
                </a:solidFill>
                <a:highlight>
                  <a:srgbClr val="FFF2CC"/>
                </a:highlight>
              </a:rPr>
              <a:t>Need to have a watermark / identifier </a:t>
            </a:r>
            <a:r>
              <a:rPr lang="en" sz="800">
                <a:solidFill>
                  <a:schemeClr val="dk1"/>
                </a:solidFill>
              </a:rPr>
              <a:t>so that not all data is brought in every time</a:t>
            </a:r>
            <a:endParaRPr sz="800">
              <a:solidFill>
                <a:schemeClr val="dk1"/>
              </a:solidFill>
            </a:endParaRPr>
          </a:p>
          <a:p>
            <a:pPr marL="274320" lvl="0" indent="-96520" algn="l" rtl="0">
              <a:spcBef>
                <a:spcPts val="0"/>
              </a:spcBef>
              <a:spcAft>
                <a:spcPts val="0"/>
              </a:spcAft>
              <a:buClr>
                <a:schemeClr val="dk1"/>
              </a:buClr>
              <a:buSzPts val="800"/>
              <a:buChar char="●"/>
            </a:pPr>
            <a:r>
              <a:rPr lang="en" sz="800">
                <a:solidFill>
                  <a:schemeClr val="dk1"/>
                </a:solidFill>
              </a:rPr>
              <a:t>Need to understand the </a:t>
            </a:r>
            <a:r>
              <a:rPr lang="en" sz="800">
                <a:solidFill>
                  <a:schemeClr val="dk1"/>
                </a:solidFill>
                <a:highlight>
                  <a:srgbClr val="FFF2CC"/>
                </a:highlight>
              </a:rPr>
              <a:t>cadence of the CEP update</a:t>
            </a:r>
            <a:r>
              <a:rPr lang="en" sz="800">
                <a:solidFill>
                  <a:schemeClr val="dk1"/>
                </a:solidFill>
              </a:rPr>
              <a:t> so that this happens after</a:t>
            </a:r>
            <a:endParaRPr sz="800">
              <a:solidFill>
                <a:schemeClr val="dk1"/>
              </a:solidFill>
            </a:endParaRPr>
          </a:p>
          <a:p>
            <a:pPr marL="274320" lvl="0" indent="-96520" algn="l" rtl="0">
              <a:spcBef>
                <a:spcPts val="0"/>
              </a:spcBef>
              <a:spcAft>
                <a:spcPts val="0"/>
              </a:spcAft>
              <a:buClr>
                <a:schemeClr val="dk1"/>
              </a:buClr>
              <a:buSzPts val="800"/>
              <a:buChar char="●"/>
            </a:pPr>
            <a:r>
              <a:rPr lang="en" sz="800">
                <a:solidFill>
                  <a:schemeClr val="dk1"/>
                </a:solidFill>
              </a:rPr>
              <a:t>MuleSoft CRON job failures will be handled by support team </a:t>
            </a:r>
            <a:endParaRPr sz="800">
              <a:solidFill>
                <a:schemeClr val="dk1"/>
              </a:solidFill>
            </a:endParaRPr>
          </a:p>
          <a:p>
            <a:pPr marL="146304" lvl="0" indent="-59944" algn="l" rtl="0">
              <a:spcBef>
                <a:spcPts val="0"/>
              </a:spcBef>
              <a:spcAft>
                <a:spcPts val="0"/>
              </a:spcAft>
              <a:buClr>
                <a:schemeClr val="dk1"/>
              </a:buClr>
              <a:buSzPts val="800"/>
              <a:buChar char="●"/>
            </a:pPr>
            <a:r>
              <a:rPr lang="en" sz="800">
                <a:solidFill>
                  <a:schemeClr val="dk1"/>
                </a:solidFill>
                <a:highlight>
                  <a:srgbClr val="FFF2CC"/>
                </a:highlight>
              </a:rPr>
              <a:t>Active and inactive records </a:t>
            </a:r>
            <a:r>
              <a:rPr lang="en" sz="800">
                <a:solidFill>
                  <a:schemeClr val="dk1"/>
                </a:solidFill>
              </a:rPr>
              <a:t>need to be available in Veeva</a:t>
            </a:r>
            <a:endParaRPr sz="800">
              <a:solidFill>
                <a:schemeClr val="dk1"/>
              </a:solidFill>
            </a:endParaRPr>
          </a:p>
          <a:p>
            <a:pPr marL="146304" lvl="0" indent="-59944" algn="l" rtl="0">
              <a:spcBef>
                <a:spcPts val="0"/>
              </a:spcBef>
              <a:spcAft>
                <a:spcPts val="0"/>
              </a:spcAft>
              <a:buClr>
                <a:schemeClr val="dk1"/>
              </a:buClr>
              <a:buSzPts val="800"/>
              <a:buChar char="●"/>
            </a:pPr>
            <a:r>
              <a:rPr lang="en" sz="800">
                <a:solidFill>
                  <a:schemeClr val="dk1"/>
                </a:solidFill>
                <a:highlight>
                  <a:srgbClr val="FFF2CC"/>
                </a:highlight>
              </a:rPr>
              <a:t>Determine what object / field</a:t>
            </a:r>
            <a:r>
              <a:rPr lang="en" sz="800">
                <a:solidFill>
                  <a:schemeClr val="dk1"/>
                </a:solidFill>
              </a:rPr>
              <a:t> in Veeva this data will be hosted</a:t>
            </a:r>
            <a:endParaRPr sz="800">
              <a:solidFill>
                <a:schemeClr val="dk1"/>
              </a:solidFill>
            </a:endParaRPr>
          </a:p>
        </p:txBody>
      </p:sp>
      <p:sp>
        <p:nvSpPr>
          <p:cNvPr id="388" name="Google Shape;388;p47"/>
          <p:cNvSpPr txBox="1"/>
          <p:nvPr/>
        </p:nvSpPr>
        <p:spPr>
          <a:xfrm>
            <a:off x="5091425" y="3318050"/>
            <a:ext cx="3911100" cy="1273500"/>
          </a:xfrm>
          <a:prstGeom prst="rect">
            <a:avLst/>
          </a:prstGeom>
          <a:solidFill>
            <a:srgbClr val="F2F2F2"/>
          </a:solidFill>
          <a:ln w="9525" cap="flat" cmpd="sng">
            <a:solidFill>
              <a:srgbClr val="7F7F7F"/>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80000"/>
              </a:lnSpc>
              <a:spcBef>
                <a:spcPts val="0"/>
              </a:spcBef>
              <a:spcAft>
                <a:spcPts val="0"/>
              </a:spcAft>
              <a:buNone/>
            </a:pPr>
            <a:r>
              <a:rPr lang="en" sz="800" b="1" u="sng">
                <a:solidFill>
                  <a:schemeClr val="dk1"/>
                </a:solidFill>
              </a:rPr>
              <a:t>Other Notes:</a:t>
            </a:r>
            <a:endParaRPr sz="800" b="1" u="sng">
              <a:solidFill>
                <a:schemeClr val="dk1"/>
              </a:solidFill>
            </a:endParaRPr>
          </a:p>
          <a:p>
            <a:pPr marL="146304" lvl="0" indent="-59944" algn="l" rtl="0">
              <a:spcBef>
                <a:spcPts val="0"/>
              </a:spcBef>
              <a:spcAft>
                <a:spcPts val="0"/>
              </a:spcAft>
              <a:buClr>
                <a:schemeClr val="dk1"/>
              </a:buClr>
              <a:buSzPts val="800"/>
              <a:buChar char="●"/>
            </a:pPr>
            <a:r>
              <a:rPr lang="en" sz="800">
                <a:solidFill>
                  <a:schemeClr val="dk1"/>
                </a:solidFill>
              </a:rPr>
              <a:t>Veeva can handle 500 record updates per API call </a:t>
            </a:r>
            <a:endParaRPr sz="800">
              <a:solidFill>
                <a:schemeClr val="dk1"/>
              </a:solidFill>
            </a:endParaRPr>
          </a:p>
          <a:p>
            <a:pPr marL="146304" lvl="0" indent="-59944" algn="l" rtl="0">
              <a:spcBef>
                <a:spcPts val="0"/>
              </a:spcBef>
              <a:spcAft>
                <a:spcPts val="0"/>
              </a:spcAft>
              <a:buClr>
                <a:schemeClr val="dk1"/>
              </a:buClr>
              <a:buSzPts val="800"/>
              <a:buChar char="●"/>
            </a:pPr>
            <a:r>
              <a:rPr lang="en" sz="800">
                <a:solidFill>
                  <a:schemeClr val="dk1"/>
                </a:solidFill>
              </a:rPr>
              <a:t>One time load before using the integration (all)</a:t>
            </a:r>
            <a:endParaRPr sz="800">
              <a:solidFill>
                <a:schemeClr val="dk1"/>
              </a:solidFill>
            </a:endParaRPr>
          </a:p>
          <a:p>
            <a:pPr marL="146304" lvl="0" indent="-59944" algn="l" rtl="0">
              <a:spcBef>
                <a:spcPts val="0"/>
              </a:spcBef>
              <a:spcAft>
                <a:spcPts val="0"/>
              </a:spcAft>
              <a:buClr>
                <a:schemeClr val="dk1"/>
              </a:buClr>
              <a:buSzPts val="800"/>
              <a:buChar char="●"/>
            </a:pPr>
            <a:r>
              <a:rPr lang="en" sz="800">
                <a:solidFill>
                  <a:schemeClr val="dk1"/>
                </a:solidFill>
              </a:rPr>
              <a:t>Volume not a concern </a:t>
            </a:r>
            <a:endParaRPr sz="800">
              <a:solidFill>
                <a:schemeClr val="dk1"/>
              </a:solidFill>
            </a:endParaRPr>
          </a:p>
          <a:p>
            <a:pPr marL="146304" lvl="0" indent="-59944" algn="l" rtl="0">
              <a:spcBef>
                <a:spcPts val="0"/>
              </a:spcBef>
              <a:spcAft>
                <a:spcPts val="0"/>
              </a:spcAft>
              <a:buClr>
                <a:schemeClr val="dk1"/>
              </a:buClr>
              <a:buSzPts val="800"/>
              <a:buChar char="●"/>
            </a:pPr>
            <a:r>
              <a:rPr lang="en" sz="800">
                <a:solidFill>
                  <a:schemeClr val="dk1"/>
                </a:solidFill>
              </a:rPr>
              <a:t>Need to make sure that all API’s fit in backlog / sprints for development</a:t>
            </a:r>
            <a:endParaRPr sz="800">
              <a:solidFill>
                <a:schemeClr val="dk1"/>
              </a:solidFill>
            </a:endParaRPr>
          </a:p>
          <a:p>
            <a:pPr marL="0" lvl="0" indent="0" algn="l" rtl="0">
              <a:spcBef>
                <a:spcPts val="1000"/>
              </a:spcBef>
              <a:spcAft>
                <a:spcPts val="0"/>
              </a:spcAft>
              <a:buNone/>
            </a:pPr>
            <a:endParaRPr sz="800">
              <a:solidFill>
                <a:schemeClr val="dk1"/>
              </a:solidFill>
            </a:endParaRPr>
          </a:p>
          <a:p>
            <a:pPr marL="0" lvl="0" indent="0" algn="l" rtl="0">
              <a:spcBef>
                <a:spcPts val="0"/>
              </a:spcBef>
              <a:spcAft>
                <a:spcPts val="0"/>
              </a:spcAft>
              <a:buNone/>
            </a:pPr>
            <a:endParaRPr sz="800">
              <a:solidFill>
                <a:schemeClr val="dk1"/>
              </a:solidFill>
            </a:endParaRPr>
          </a:p>
          <a:p>
            <a:pPr marL="0" lvl="0" indent="0" algn="l" rtl="0">
              <a:spcBef>
                <a:spcPts val="0"/>
              </a:spcBef>
              <a:spcAft>
                <a:spcPts val="0"/>
              </a:spcAft>
              <a:buNone/>
            </a:pPr>
            <a:endParaRPr sz="800">
              <a:solidFill>
                <a:schemeClr val="dk1"/>
              </a:solidFill>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51"/>
          <p:cNvSpPr txBox="1"/>
          <p:nvPr/>
        </p:nvSpPr>
        <p:spPr>
          <a:xfrm>
            <a:off x="5040700" y="774700"/>
            <a:ext cx="1206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CRON job scheduler that runs daily </a:t>
            </a:r>
            <a:endParaRPr sz="800" i="1"/>
          </a:p>
        </p:txBody>
      </p:sp>
      <p:sp>
        <p:nvSpPr>
          <p:cNvPr id="463" name="Google Shape;463;p51"/>
          <p:cNvSpPr txBox="1">
            <a:spLocks noGrp="1"/>
          </p:cNvSpPr>
          <p:nvPr>
            <p:ph type="title"/>
          </p:nvPr>
        </p:nvSpPr>
        <p:spPr>
          <a:xfrm>
            <a:off x="335186" y="363474"/>
            <a:ext cx="8472000" cy="358854"/>
          </a:xfrm>
          <a:prstGeom prst="rect">
            <a:avLst/>
          </a:prstGeom>
          <a:noFill/>
          <a:ln>
            <a:noFill/>
          </a:ln>
        </p:spPr>
        <p:txBody>
          <a:bodyPr spcFirstLastPara="1" wrap="square" lIns="0" tIns="34275" rIns="0" bIns="34275" anchor="t" anchorCtr="0">
            <a:noAutofit/>
          </a:bodyPr>
          <a:lstStyle/>
          <a:p>
            <a:pPr>
              <a:buSzPts val="1100"/>
            </a:pPr>
            <a:r>
              <a:rPr lang="en"/>
              <a:t>GPD Insights Proposed Future State Design </a:t>
            </a:r>
            <a:endParaRPr/>
          </a:p>
          <a:p>
            <a:pPr marL="0" lvl="0" indent="0" algn="l" rtl="0">
              <a:lnSpc>
                <a:spcPct val="85000"/>
              </a:lnSpc>
              <a:spcBef>
                <a:spcPts val="0"/>
              </a:spcBef>
              <a:spcAft>
                <a:spcPts val="0"/>
              </a:spcAft>
              <a:buClr>
                <a:schemeClr val="dk1"/>
              </a:buClr>
              <a:buSzPts val="1100"/>
              <a:buFont typeface="Arial"/>
              <a:buNone/>
            </a:pPr>
            <a:endParaRPr/>
          </a:p>
          <a:p>
            <a:pPr marL="0" lvl="0" indent="0" algn="l" rtl="0">
              <a:lnSpc>
                <a:spcPct val="85000"/>
              </a:lnSpc>
              <a:spcBef>
                <a:spcPts val="0"/>
              </a:spcBef>
              <a:spcAft>
                <a:spcPts val="0"/>
              </a:spcAft>
              <a:buClr>
                <a:schemeClr val="dk1"/>
              </a:buClr>
              <a:buSzPts val="1100"/>
              <a:buFont typeface="Arial"/>
              <a:buNone/>
            </a:pPr>
            <a:endParaRPr sz="1600"/>
          </a:p>
        </p:txBody>
      </p:sp>
      <p:pic>
        <p:nvPicPr>
          <p:cNvPr id="464" name="Google Shape;464;p51"/>
          <p:cNvPicPr preferRelativeResize="0"/>
          <p:nvPr/>
        </p:nvPicPr>
        <p:blipFill>
          <a:blip r:embed="rId3">
            <a:alphaModFix/>
          </a:blip>
          <a:stretch>
            <a:fillRect/>
          </a:stretch>
        </p:blipFill>
        <p:spPr>
          <a:xfrm>
            <a:off x="4621650" y="1129609"/>
            <a:ext cx="1303396" cy="712482"/>
          </a:xfrm>
          <a:prstGeom prst="rect">
            <a:avLst/>
          </a:prstGeom>
          <a:noFill/>
          <a:ln w="9525" cap="flat" cmpd="sng">
            <a:solidFill>
              <a:schemeClr val="dk1"/>
            </a:solidFill>
            <a:prstDash val="solid"/>
            <a:round/>
            <a:headEnd type="none" w="sm" len="sm"/>
            <a:tailEnd type="none" w="sm" len="sm"/>
          </a:ln>
        </p:spPr>
      </p:pic>
      <p:cxnSp>
        <p:nvCxnSpPr>
          <p:cNvPr id="465" name="Google Shape;465;p51"/>
          <p:cNvCxnSpPr/>
          <p:nvPr/>
        </p:nvCxnSpPr>
        <p:spPr>
          <a:xfrm rot="10800000">
            <a:off x="2608575" y="1333575"/>
            <a:ext cx="2025600" cy="10500"/>
          </a:xfrm>
          <a:prstGeom prst="straightConnector1">
            <a:avLst/>
          </a:prstGeom>
          <a:noFill/>
          <a:ln w="9525" cap="flat" cmpd="sng">
            <a:solidFill>
              <a:schemeClr val="dk1"/>
            </a:solidFill>
            <a:prstDash val="solid"/>
            <a:round/>
            <a:headEnd type="none" w="med" len="med"/>
            <a:tailEnd type="triangle" w="med" len="med"/>
          </a:ln>
        </p:spPr>
      </p:cxnSp>
      <p:sp>
        <p:nvSpPr>
          <p:cNvPr id="466" name="Google Shape;466;p51"/>
          <p:cNvSpPr/>
          <p:nvPr/>
        </p:nvSpPr>
        <p:spPr>
          <a:xfrm>
            <a:off x="4189350" y="1213125"/>
            <a:ext cx="205800" cy="192600"/>
          </a:xfrm>
          <a:prstGeom prst="ellipse">
            <a:avLst/>
          </a:prstGeom>
          <a:solidFill>
            <a:srgbClr val="434343"/>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solidFill>
                  <a:schemeClr val="lt1"/>
                </a:solidFill>
              </a:rPr>
              <a:t>1</a:t>
            </a:r>
            <a:endParaRPr>
              <a:solidFill>
                <a:schemeClr val="lt1"/>
              </a:solidFill>
            </a:endParaRPr>
          </a:p>
        </p:txBody>
      </p:sp>
      <p:cxnSp>
        <p:nvCxnSpPr>
          <p:cNvPr id="467" name="Google Shape;467;p51"/>
          <p:cNvCxnSpPr/>
          <p:nvPr/>
        </p:nvCxnSpPr>
        <p:spPr>
          <a:xfrm>
            <a:off x="2619800" y="1593325"/>
            <a:ext cx="2007300" cy="11100"/>
          </a:xfrm>
          <a:prstGeom prst="straightConnector1">
            <a:avLst/>
          </a:prstGeom>
          <a:noFill/>
          <a:ln w="9525" cap="flat" cmpd="sng">
            <a:solidFill>
              <a:schemeClr val="dk1"/>
            </a:solidFill>
            <a:prstDash val="solid"/>
            <a:round/>
            <a:headEnd type="none" w="med" len="med"/>
            <a:tailEnd type="triangle" w="med" len="med"/>
          </a:ln>
        </p:spPr>
      </p:cxnSp>
      <p:cxnSp>
        <p:nvCxnSpPr>
          <p:cNvPr id="468" name="Google Shape;468;p51"/>
          <p:cNvCxnSpPr>
            <a:stCxn id="464" idx="3"/>
            <a:endCxn id="469" idx="1"/>
          </p:cNvCxnSpPr>
          <p:nvPr/>
        </p:nvCxnSpPr>
        <p:spPr>
          <a:xfrm>
            <a:off x="5925046" y="1485850"/>
            <a:ext cx="1620300" cy="0"/>
          </a:xfrm>
          <a:prstGeom prst="straightConnector1">
            <a:avLst/>
          </a:prstGeom>
          <a:noFill/>
          <a:ln w="9525" cap="flat" cmpd="sng">
            <a:solidFill>
              <a:schemeClr val="dk1"/>
            </a:solidFill>
            <a:prstDash val="solid"/>
            <a:round/>
            <a:headEnd type="none" w="med" len="med"/>
            <a:tailEnd type="triangle" w="med" len="med"/>
          </a:ln>
        </p:spPr>
      </p:cxnSp>
      <p:sp>
        <p:nvSpPr>
          <p:cNvPr id="470" name="Google Shape;470;p51"/>
          <p:cNvSpPr/>
          <p:nvPr/>
        </p:nvSpPr>
        <p:spPr>
          <a:xfrm>
            <a:off x="2659475" y="1497025"/>
            <a:ext cx="205800" cy="192600"/>
          </a:xfrm>
          <a:prstGeom prst="ellipse">
            <a:avLst/>
          </a:prstGeom>
          <a:solidFill>
            <a:srgbClr val="434343"/>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solidFill>
                  <a:schemeClr val="lt1"/>
                </a:solidFill>
              </a:rPr>
              <a:t>3</a:t>
            </a:r>
            <a:endParaRPr>
              <a:solidFill>
                <a:schemeClr val="lt1"/>
              </a:solidFill>
            </a:endParaRPr>
          </a:p>
        </p:txBody>
      </p:sp>
      <p:sp>
        <p:nvSpPr>
          <p:cNvPr id="471" name="Google Shape;471;p51"/>
          <p:cNvSpPr/>
          <p:nvPr/>
        </p:nvSpPr>
        <p:spPr>
          <a:xfrm>
            <a:off x="5949300" y="1387625"/>
            <a:ext cx="205800" cy="192600"/>
          </a:xfrm>
          <a:prstGeom prst="ellipse">
            <a:avLst/>
          </a:prstGeom>
          <a:solidFill>
            <a:srgbClr val="434343"/>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solidFill>
                  <a:schemeClr val="lt1"/>
                </a:solidFill>
              </a:rPr>
              <a:t>4</a:t>
            </a:r>
            <a:endParaRPr>
              <a:solidFill>
                <a:schemeClr val="lt1"/>
              </a:solidFill>
            </a:endParaRPr>
          </a:p>
        </p:txBody>
      </p:sp>
      <p:pic>
        <p:nvPicPr>
          <p:cNvPr id="469" name="Google Shape;469;p51"/>
          <p:cNvPicPr preferRelativeResize="0"/>
          <p:nvPr/>
        </p:nvPicPr>
        <p:blipFill>
          <a:blip r:embed="rId4">
            <a:alphaModFix/>
          </a:blip>
          <a:stretch>
            <a:fillRect/>
          </a:stretch>
        </p:blipFill>
        <p:spPr>
          <a:xfrm>
            <a:off x="7545303" y="1148680"/>
            <a:ext cx="1303397" cy="674333"/>
          </a:xfrm>
          <a:prstGeom prst="rect">
            <a:avLst/>
          </a:prstGeom>
          <a:noFill/>
          <a:ln w="9525" cap="flat" cmpd="sng">
            <a:solidFill>
              <a:schemeClr val="dk1"/>
            </a:solidFill>
            <a:prstDash val="solid"/>
            <a:round/>
            <a:headEnd type="none" w="sm" len="sm"/>
            <a:tailEnd type="none" w="sm" len="sm"/>
          </a:ln>
        </p:spPr>
      </p:pic>
      <p:sp>
        <p:nvSpPr>
          <p:cNvPr id="472" name="Google Shape;472;p51"/>
          <p:cNvSpPr txBox="1"/>
          <p:nvPr/>
        </p:nvSpPr>
        <p:spPr>
          <a:xfrm>
            <a:off x="2538350" y="1667950"/>
            <a:ext cx="2136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GPD Insights returns the respective fields </a:t>
            </a:r>
            <a:r>
              <a:rPr lang="en" sz="800">
                <a:solidFill>
                  <a:schemeClr val="dk1"/>
                </a:solidFill>
              </a:rPr>
              <a:t>and response data sent back to middleware</a:t>
            </a:r>
            <a:endParaRPr sz="800" i="1"/>
          </a:p>
        </p:txBody>
      </p:sp>
      <p:sp>
        <p:nvSpPr>
          <p:cNvPr id="473" name="Google Shape;473;p51"/>
          <p:cNvSpPr txBox="1"/>
          <p:nvPr/>
        </p:nvSpPr>
        <p:spPr>
          <a:xfrm>
            <a:off x="2583275" y="805000"/>
            <a:ext cx="2205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MuleSoft API invoked by the scheduler will call GPD Insights to query the database / views</a:t>
            </a:r>
            <a:endParaRPr sz="800" i="1"/>
          </a:p>
        </p:txBody>
      </p:sp>
      <p:sp>
        <p:nvSpPr>
          <p:cNvPr id="474" name="Google Shape;474;p51"/>
          <p:cNvSpPr txBox="1"/>
          <p:nvPr/>
        </p:nvSpPr>
        <p:spPr>
          <a:xfrm>
            <a:off x="5933525" y="1667950"/>
            <a:ext cx="1605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MuleSoft will push data into Veeva through Veeva provided API a</a:t>
            </a:r>
            <a:endParaRPr sz="800" i="1"/>
          </a:p>
        </p:txBody>
      </p:sp>
      <p:pic>
        <p:nvPicPr>
          <p:cNvPr id="475" name="Google Shape;475;p51"/>
          <p:cNvPicPr preferRelativeResize="0"/>
          <p:nvPr/>
        </p:nvPicPr>
        <p:blipFill>
          <a:blip r:embed="rId5">
            <a:alphaModFix/>
          </a:blip>
          <a:stretch>
            <a:fillRect/>
          </a:stretch>
        </p:blipFill>
        <p:spPr>
          <a:xfrm>
            <a:off x="5784225" y="1036713"/>
            <a:ext cx="192024" cy="192024"/>
          </a:xfrm>
          <a:prstGeom prst="rect">
            <a:avLst/>
          </a:prstGeom>
          <a:noFill/>
          <a:ln>
            <a:noFill/>
          </a:ln>
        </p:spPr>
      </p:pic>
      <p:sp>
        <p:nvSpPr>
          <p:cNvPr id="476" name="Google Shape;476;p51"/>
          <p:cNvSpPr txBox="1"/>
          <p:nvPr/>
        </p:nvSpPr>
        <p:spPr>
          <a:xfrm>
            <a:off x="3234880" y="1215652"/>
            <a:ext cx="600300" cy="1230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 sz="800"/>
              <a:t>request</a:t>
            </a:r>
            <a:endParaRPr sz="800" i="1"/>
          </a:p>
        </p:txBody>
      </p:sp>
      <p:sp>
        <p:nvSpPr>
          <p:cNvPr id="477" name="Google Shape;477;p51"/>
          <p:cNvSpPr txBox="1"/>
          <p:nvPr/>
        </p:nvSpPr>
        <p:spPr>
          <a:xfrm>
            <a:off x="3234880" y="1471002"/>
            <a:ext cx="600300" cy="1230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 sz="800"/>
              <a:t>response </a:t>
            </a:r>
            <a:endParaRPr sz="800" i="1"/>
          </a:p>
        </p:txBody>
      </p:sp>
      <p:sp>
        <p:nvSpPr>
          <p:cNvPr id="478" name="Google Shape;478;p51"/>
          <p:cNvSpPr txBox="1"/>
          <p:nvPr/>
        </p:nvSpPr>
        <p:spPr>
          <a:xfrm>
            <a:off x="7538700" y="1755950"/>
            <a:ext cx="1605300" cy="11697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800"/>
              <a:t>Details are pulled into Veeva:</a:t>
            </a:r>
            <a:endParaRPr sz="800"/>
          </a:p>
          <a:p>
            <a:pPr marL="182880" lvl="0" indent="-96519" algn="l" rtl="0">
              <a:spcBef>
                <a:spcPts val="0"/>
              </a:spcBef>
              <a:spcAft>
                <a:spcPts val="0"/>
              </a:spcAft>
              <a:buSzPts val="800"/>
              <a:buChar char="●"/>
            </a:pPr>
            <a:r>
              <a:rPr lang="en" sz="800" b="1"/>
              <a:t>Product / Trade Names</a:t>
            </a:r>
            <a:endParaRPr sz="800" b="1"/>
          </a:p>
          <a:p>
            <a:pPr marL="274320" lvl="0" indent="-96520" algn="l" rtl="0">
              <a:spcBef>
                <a:spcPts val="0"/>
              </a:spcBef>
              <a:spcAft>
                <a:spcPts val="0"/>
              </a:spcAft>
              <a:buClr>
                <a:schemeClr val="dk1"/>
              </a:buClr>
              <a:buSzPts val="800"/>
              <a:buChar char="●"/>
            </a:pPr>
            <a:r>
              <a:rPr lang="en" sz="800" b="1">
                <a:solidFill>
                  <a:schemeClr val="dk1"/>
                </a:solidFill>
              </a:rPr>
              <a:t>Drug Programs </a:t>
            </a:r>
            <a:endParaRPr sz="800" b="1">
              <a:solidFill>
                <a:schemeClr val="dk1"/>
              </a:solidFill>
            </a:endParaRPr>
          </a:p>
          <a:p>
            <a:pPr marL="365760" lvl="1" indent="-96519" algn="l" rtl="0">
              <a:spcBef>
                <a:spcPts val="0"/>
              </a:spcBef>
              <a:spcAft>
                <a:spcPts val="0"/>
              </a:spcAft>
              <a:buClr>
                <a:schemeClr val="dk1"/>
              </a:buClr>
              <a:buSzPts val="800"/>
              <a:buChar char="○"/>
            </a:pPr>
            <a:r>
              <a:rPr lang="en" sz="800" b="1">
                <a:solidFill>
                  <a:schemeClr val="dk1"/>
                </a:solidFill>
              </a:rPr>
              <a:t>Protocols </a:t>
            </a:r>
            <a:endParaRPr sz="800" b="1">
              <a:solidFill>
                <a:schemeClr val="dk1"/>
              </a:solidFill>
            </a:endParaRPr>
          </a:p>
          <a:p>
            <a:pPr marL="457200" lvl="2" indent="-96519" algn="l" rtl="0">
              <a:spcBef>
                <a:spcPts val="0"/>
              </a:spcBef>
              <a:spcAft>
                <a:spcPts val="0"/>
              </a:spcAft>
              <a:buClr>
                <a:schemeClr val="dk1"/>
              </a:buClr>
              <a:buSzPts val="800"/>
              <a:buChar char="■"/>
            </a:pPr>
            <a:r>
              <a:rPr lang="en" sz="800" b="1">
                <a:solidFill>
                  <a:schemeClr val="dk1"/>
                </a:solidFill>
              </a:rPr>
              <a:t>Sites / Centers</a:t>
            </a:r>
            <a:r>
              <a:rPr lang="en" sz="800">
                <a:solidFill>
                  <a:schemeClr val="dk1"/>
                </a:solidFill>
              </a:rPr>
              <a:t> (investigator)</a:t>
            </a:r>
            <a:endParaRPr sz="800">
              <a:solidFill>
                <a:schemeClr val="dk1"/>
              </a:solidFill>
            </a:endParaRPr>
          </a:p>
          <a:p>
            <a:pPr marL="182880" lvl="0" indent="-96519" algn="l" rtl="0">
              <a:spcBef>
                <a:spcPts val="0"/>
              </a:spcBef>
              <a:spcAft>
                <a:spcPts val="0"/>
              </a:spcAft>
              <a:buSzPts val="800"/>
              <a:buChar char="●"/>
            </a:pPr>
            <a:r>
              <a:rPr lang="en" sz="800" b="1"/>
              <a:t>Vendor Orgs</a:t>
            </a:r>
            <a:endParaRPr sz="800" b="1"/>
          </a:p>
          <a:p>
            <a:pPr marL="365760" lvl="1" indent="-96519" algn="l" rtl="0">
              <a:spcBef>
                <a:spcPts val="0"/>
              </a:spcBef>
              <a:spcAft>
                <a:spcPts val="0"/>
              </a:spcAft>
              <a:buSzPts val="800"/>
              <a:buChar char="○"/>
            </a:pPr>
            <a:r>
              <a:rPr lang="en" sz="800" b="1"/>
              <a:t>Vendor Service </a:t>
            </a:r>
            <a:endParaRPr sz="800" b="1"/>
          </a:p>
        </p:txBody>
      </p:sp>
      <p:sp>
        <p:nvSpPr>
          <p:cNvPr id="479" name="Google Shape;479;p51"/>
          <p:cNvSpPr txBox="1"/>
          <p:nvPr/>
        </p:nvSpPr>
        <p:spPr>
          <a:xfrm>
            <a:off x="6475025" y="774700"/>
            <a:ext cx="2384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Veeva will connect to MuleSoft through API to retrieve GPD Insights data on a periodic basis </a:t>
            </a:r>
            <a:endParaRPr sz="800" i="1"/>
          </a:p>
        </p:txBody>
      </p:sp>
      <p:sp>
        <p:nvSpPr>
          <p:cNvPr id="480" name="Google Shape;480;p51"/>
          <p:cNvSpPr txBox="1"/>
          <p:nvPr/>
        </p:nvSpPr>
        <p:spPr>
          <a:xfrm>
            <a:off x="125800" y="3026125"/>
            <a:ext cx="4862400" cy="1514700"/>
          </a:xfrm>
          <a:prstGeom prst="rect">
            <a:avLst/>
          </a:prstGeom>
          <a:solidFill>
            <a:srgbClr val="F2F2F2"/>
          </a:solidFill>
          <a:ln w="9525" cap="flat" cmpd="sng">
            <a:solidFill>
              <a:srgbClr val="7F7F7F"/>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80000"/>
              </a:lnSpc>
              <a:spcBef>
                <a:spcPts val="0"/>
              </a:spcBef>
              <a:spcAft>
                <a:spcPts val="0"/>
              </a:spcAft>
              <a:buNone/>
            </a:pPr>
            <a:r>
              <a:rPr lang="en" sz="800" b="1" u="sng">
                <a:solidFill>
                  <a:schemeClr val="dk1"/>
                </a:solidFill>
              </a:rPr>
              <a:t>Next Steps:</a:t>
            </a:r>
            <a:endParaRPr sz="800" b="1" u="sng">
              <a:solidFill>
                <a:schemeClr val="dk1"/>
              </a:solidFill>
            </a:endParaRPr>
          </a:p>
          <a:p>
            <a:pPr marL="146304" lvl="0" indent="-59944" algn="l" rtl="0">
              <a:spcBef>
                <a:spcPts val="0"/>
              </a:spcBef>
              <a:spcAft>
                <a:spcPts val="0"/>
              </a:spcAft>
              <a:buClr>
                <a:schemeClr val="dk1"/>
              </a:buClr>
              <a:buSzPts val="800"/>
              <a:buChar char="●"/>
            </a:pPr>
            <a:r>
              <a:rPr lang="en" sz="800">
                <a:solidFill>
                  <a:schemeClr val="dk1"/>
                </a:solidFill>
              </a:rPr>
              <a:t>GPD Insights Tables / Views are unknown. Need to </a:t>
            </a:r>
            <a:r>
              <a:rPr lang="en" sz="800">
                <a:solidFill>
                  <a:schemeClr val="dk1"/>
                </a:solidFill>
                <a:highlight>
                  <a:srgbClr val="FFF2CC"/>
                </a:highlight>
              </a:rPr>
              <a:t>confirm tables / views</a:t>
            </a:r>
            <a:r>
              <a:rPr lang="en" sz="800">
                <a:solidFill>
                  <a:schemeClr val="dk1"/>
                </a:solidFill>
              </a:rPr>
              <a:t> that would need to be pulled</a:t>
            </a:r>
            <a:endParaRPr sz="800">
              <a:solidFill>
                <a:schemeClr val="dk1"/>
              </a:solidFill>
            </a:endParaRPr>
          </a:p>
          <a:p>
            <a:pPr marL="237743" lvl="0" indent="-59943" algn="l" rtl="0">
              <a:spcBef>
                <a:spcPts val="0"/>
              </a:spcBef>
              <a:spcAft>
                <a:spcPts val="0"/>
              </a:spcAft>
              <a:buClr>
                <a:schemeClr val="dk1"/>
              </a:buClr>
              <a:buSzPts val="800"/>
              <a:buChar char="●"/>
            </a:pPr>
            <a:r>
              <a:rPr lang="en" sz="800">
                <a:solidFill>
                  <a:schemeClr val="dk1"/>
                </a:solidFill>
              </a:rPr>
              <a:t>SQL queries passed to MuleSoft team for processing </a:t>
            </a:r>
            <a:endParaRPr sz="800">
              <a:solidFill>
                <a:schemeClr val="dk1"/>
              </a:solidFill>
            </a:endParaRPr>
          </a:p>
          <a:p>
            <a:pPr marL="146304" lvl="0" indent="-59944" algn="l" rtl="0">
              <a:spcBef>
                <a:spcPts val="0"/>
              </a:spcBef>
              <a:spcAft>
                <a:spcPts val="0"/>
              </a:spcAft>
              <a:buClr>
                <a:schemeClr val="dk1"/>
              </a:buClr>
              <a:buSzPts val="800"/>
              <a:buChar char="●"/>
            </a:pPr>
            <a:r>
              <a:rPr lang="en" sz="800">
                <a:solidFill>
                  <a:schemeClr val="dk1"/>
                </a:solidFill>
              </a:rPr>
              <a:t>Determine exact frequency - daily feed through CRON schedule </a:t>
            </a:r>
            <a:r>
              <a:rPr lang="en" sz="800">
                <a:solidFill>
                  <a:schemeClr val="dk1"/>
                </a:solidFill>
                <a:highlight>
                  <a:srgbClr val="FFF2CC"/>
                </a:highlight>
              </a:rPr>
              <a:t>- need to determine exact time</a:t>
            </a:r>
            <a:endParaRPr sz="800">
              <a:solidFill>
                <a:schemeClr val="dk1"/>
              </a:solidFill>
              <a:highlight>
                <a:srgbClr val="FFF2CC"/>
              </a:highlight>
            </a:endParaRPr>
          </a:p>
          <a:p>
            <a:pPr marL="274320" lvl="0" indent="-96520" algn="l" rtl="0">
              <a:spcBef>
                <a:spcPts val="0"/>
              </a:spcBef>
              <a:spcAft>
                <a:spcPts val="0"/>
              </a:spcAft>
              <a:buClr>
                <a:schemeClr val="dk1"/>
              </a:buClr>
              <a:buSzPts val="800"/>
              <a:buChar char="●"/>
            </a:pPr>
            <a:r>
              <a:rPr lang="en" sz="800">
                <a:solidFill>
                  <a:schemeClr val="dk1"/>
                </a:solidFill>
                <a:highlight>
                  <a:srgbClr val="FFF2CC"/>
                </a:highlight>
              </a:rPr>
              <a:t>Need to have a watermark / identifier </a:t>
            </a:r>
            <a:r>
              <a:rPr lang="en" sz="800">
                <a:solidFill>
                  <a:schemeClr val="dk1"/>
                </a:solidFill>
              </a:rPr>
              <a:t>so that not all data is brought in every time</a:t>
            </a:r>
            <a:endParaRPr sz="800">
              <a:solidFill>
                <a:schemeClr val="dk1"/>
              </a:solidFill>
            </a:endParaRPr>
          </a:p>
          <a:p>
            <a:pPr marL="274320" lvl="0" indent="-96520" algn="l" rtl="0">
              <a:spcBef>
                <a:spcPts val="0"/>
              </a:spcBef>
              <a:spcAft>
                <a:spcPts val="0"/>
              </a:spcAft>
              <a:buClr>
                <a:schemeClr val="dk1"/>
              </a:buClr>
              <a:buSzPts val="800"/>
              <a:buChar char="●"/>
            </a:pPr>
            <a:r>
              <a:rPr lang="en" sz="800">
                <a:solidFill>
                  <a:schemeClr val="dk1"/>
                </a:solidFill>
              </a:rPr>
              <a:t>MuleSoft CRON job failures will be handled by support team </a:t>
            </a:r>
            <a:endParaRPr sz="800">
              <a:solidFill>
                <a:schemeClr val="dk1"/>
              </a:solidFill>
            </a:endParaRPr>
          </a:p>
          <a:p>
            <a:pPr marL="274320" lvl="0" indent="-96520" algn="l" rtl="0">
              <a:spcBef>
                <a:spcPts val="0"/>
              </a:spcBef>
              <a:spcAft>
                <a:spcPts val="0"/>
              </a:spcAft>
              <a:buClr>
                <a:schemeClr val="dk1"/>
              </a:buClr>
              <a:buSzPts val="800"/>
              <a:buChar char="●"/>
            </a:pPr>
            <a:r>
              <a:rPr lang="en" sz="800">
                <a:solidFill>
                  <a:schemeClr val="dk1"/>
                </a:solidFill>
                <a:highlight>
                  <a:srgbClr val="FFF2CC"/>
                </a:highlight>
              </a:rPr>
              <a:t>Align refresh schedules</a:t>
            </a:r>
            <a:r>
              <a:rPr lang="en" sz="800">
                <a:solidFill>
                  <a:schemeClr val="dk1"/>
                </a:solidFill>
              </a:rPr>
              <a:t> with GPD Insights timlines</a:t>
            </a:r>
            <a:endParaRPr sz="800">
              <a:solidFill>
                <a:schemeClr val="dk1"/>
              </a:solidFill>
            </a:endParaRPr>
          </a:p>
          <a:p>
            <a:pPr marL="146304" lvl="0" indent="-59944" algn="l" rtl="0">
              <a:spcBef>
                <a:spcPts val="0"/>
              </a:spcBef>
              <a:spcAft>
                <a:spcPts val="0"/>
              </a:spcAft>
              <a:buClr>
                <a:schemeClr val="dk1"/>
              </a:buClr>
              <a:buSzPts val="800"/>
              <a:buChar char="●"/>
            </a:pPr>
            <a:r>
              <a:rPr lang="en" sz="800">
                <a:solidFill>
                  <a:schemeClr val="dk1"/>
                </a:solidFill>
              </a:rPr>
              <a:t>Confirm that Mulesoft will be </a:t>
            </a:r>
            <a:r>
              <a:rPr lang="en" sz="800">
                <a:solidFill>
                  <a:schemeClr val="dk1"/>
                </a:solidFill>
                <a:highlight>
                  <a:srgbClr val="FFF2CC"/>
                </a:highlight>
              </a:rPr>
              <a:t>connecting to GPD Insights </a:t>
            </a:r>
            <a:endParaRPr sz="800">
              <a:solidFill>
                <a:schemeClr val="dk1"/>
              </a:solidFill>
              <a:highlight>
                <a:srgbClr val="FFF2CC"/>
              </a:highlight>
            </a:endParaRPr>
          </a:p>
          <a:p>
            <a:pPr marL="146304" lvl="0" indent="-59944" algn="l" rtl="0">
              <a:spcBef>
                <a:spcPts val="0"/>
              </a:spcBef>
              <a:spcAft>
                <a:spcPts val="0"/>
              </a:spcAft>
              <a:buClr>
                <a:schemeClr val="dk1"/>
              </a:buClr>
              <a:buSzPts val="800"/>
              <a:buChar char="●"/>
            </a:pPr>
            <a:r>
              <a:rPr lang="en" sz="800">
                <a:solidFill>
                  <a:schemeClr val="dk1"/>
                </a:solidFill>
                <a:highlight>
                  <a:srgbClr val="FFF2CC"/>
                </a:highlight>
              </a:rPr>
              <a:t>Identify additional fields</a:t>
            </a:r>
            <a:r>
              <a:rPr lang="en" sz="800">
                <a:solidFill>
                  <a:schemeClr val="dk1"/>
                </a:solidFill>
              </a:rPr>
              <a:t> that would be valuable to bring into Veeva </a:t>
            </a:r>
            <a:endParaRPr sz="800">
              <a:solidFill>
                <a:schemeClr val="dk1"/>
              </a:solidFill>
            </a:endParaRPr>
          </a:p>
          <a:p>
            <a:pPr marL="146304" lvl="0" indent="-59944" algn="l" rtl="0">
              <a:spcBef>
                <a:spcPts val="0"/>
              </a:spcBef>
              <a:spcAft>
                <a:spcPts val="0"/>
              </a:spcAft>
              <a:buClr>
                <a:schemeClr val="dk1"/>
              </a:buClr>
              <a:buSzPts val="800"/>
              <a:buChar char="●"/>
            </a:pPr>
            <a:r>
              <a:rPr lang="en" sz="800">
                <a:solidFill>
                  <a:schemeClr val="dk1"/>
                </a:solidFill>
                <a:highlight>
                  <a:srgbClr val="FFF2CC"/>
                </a:highlight>
              </a:rPr>
              <a:t>Determine what object / field</a:t>
            </a:r>
            <a:r>
              <a:rPr lang="en" sz="800">
                <a:solidFill>
                  <a:schemeClr val="dk1"/>
                </a:solidFill>
              </a:rPr>
              <a:t> in Veeva this data will be hosted</a:t>
            </a:r>
            <a:endParaRPr sz="800">
              <a:solidFill>
                <a:schemeClr val="dk1"/>
              </a:solidFill>
            </a:endParaRPr>
          </a:p>
        </p:txBody>
      </p:sp>
      <p:sp>
        <p:nvSpPr>
          <p:cNvPr id="481" name="Google Shape;481;p51"/>
          <p:cNvSpPr txBox="1"/>
          <p:nvPr/>
        </p:nvSpPr>
        <p:spPr>
          <a:xfrm>
            <a:off x="5091425" y="3026125"/>
            <a:ext cx="3911100" cy="1519800"/>
          </a:xfrm>
          <a:prstGeom prst="rect">
            <a:avLst/>
          </a:prstGeom>
          <a:solidFill>
            <a:srgbClr val="F2F2F2"/>
          </a:solidFill>
          <a:ln w="9525" cap="flat" cmpd="sng">
            <a:solidFill>
              <a:srgbClr val="7F7F7F"/>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80000"/>
              </a:lnSpc>
              <a:spcBef>
                <a:spcPts val="0"/>
              </a:spcBef>
              <a:spcAft>
                <a:spcPts val="0"/>
              </a:spcAft>
              <a:buNone/>
            </a:pPr>
            <a:r>
              <a:rPr lang="en" sz="800" b="1" u="sng">
                <a:solidFill>
                  <a:schemeClr val="dk1"/>
                </a:solidFill>
              </a:rPr>
              <a:t>Other Notes:</a:t>
            </a:r>
            <a:endParaRPr sz="800" b="1" u="sng">
              <a:solidFill>
                <a:schemeClr val="dk1"/>
              </a:solidFill>
            </a:endParaRPr>
          </a:p>
          <a:p>
            <a:pPr marL="146304" lvl="0" indent="-59944" algn="l" rtl="0">
              <a:spcBef>
                <a:spcPts val="0"/>
              </a:spcBef>
              <a:spcAft>
                <a:spcPts val="0"/>
              </a:spcAft>
              <a:buClr>
                <a:schemeClr val="dk1"/>
              </a:buClr>
              <a:buSzPts val="800"/>
              <a:buChar char="●"/>
            </a:pPr>
            <a:r>
              <a:rPr lang="en" sz="800">
                <a:solidFill>
                  <a:schemeClr val="dk1"/>
                </a:solidFill>
              </a:rPr>
              <a:t>Veeva can handle 500 record updates per API call </a:t>
            </a:r>
            <a:endParaRPr sz="800">
              <a:solidFill>
                <a:schemeClr val="dk1"/>
              </a:solidFill>
            </a:endParaRPr>
          </a:p>
          <a:p>
            <a:pPr marL="146304" lvl="0" indent="-59944" algn="l" rtl="0">
              <a:spcBef>
                <a:spcPts val="0"/>
              </a:spcBef>
              <a:spcAft>
                <a:spcPts val="0"/>
              </a:spcAft>
              <a:buClr>
                <a:schemeClr val="dk1"/>
              </a:buClr>
              <a:buSzPts val="800"/>
              <a:buChar char="●"/>
            </a:pPr>
            <a:r>
              <a:rPr lang="en" sz="800">
                <a:solidFill>
                  <a:schemeClr val="dk1"/>
                </a:solidFill>
              </a:rPr>
              <a:t>One time load before using the integration (all)</a:t>
            </a:r>
            <a:endParaRPr sz="800">
              <a:solidFill>
                <a:schemeClr val="dk1"/>
              </a:solidFill>
            </a:endParaRPr>
          </a:p>
          <a:p>
            <a:pPr marL="146304" lvl="0" indent="-59944" algn="l" rtl="0">
              <a:spcBef>
                <a:spcPts val="0"/>
              </a:spcBef>
              <a:spcAft>
                <a:spcPts val="0"/>
              </a:spcAft>
              <a:buClr>
                <a:schemeClr val="dk1"/>
              </a:buClr>
              <a:buSzPts val="800"/>
              <a:buChar char="●"/>
            </a:pPr>
            <a:r>
              <a:rPr lang="en" sz="800">
                <a:solidFill>
                  <a:schemeClr val="dk1"/>
                </a:solidFill>
              </a:rPr>
              <a:t>Need to make sure that all API’s fit in backlog / sprints for development</a:t>
            </a:r>
            <a:endParaRPr sz="800">
              <a:solidFill>
                <a:schemeClr val="dk1"/>
              </a:solidFill>
            </a:endParaRPr>
          </a:p>
          <a:p>
            <a:pPr marL="146304" lvl="0" indent="-59944" algn="l" rtl="0">
              <a:spcBef>
                <a:spcPts val="0"/>
              </a:spcBef>
              <a:spcAft>
                <a:spcPts val="0"/>
              </a:spcAft>
              <a:buClr>
                <a:schemeClr val="dk1"/>
              </a:buClr>
              <a:buSzPts val="800"/>
              <a:buChar char="●"/>
            </a:pPr>
            <a:r>
              <a:rPr lang="en" sz="800">
                <a:solidFill>
                  <a:schemeClr val="dk1"/>
                </a:solidFill>
              </a:rPr>
              <a:t>Determine sequence of the loads with Veeva </a:t>
            </a:r>
            <a:endParaRPr sz="800">
              <a:solidFill>
                <a:schemeClr val="dk1"/>
              </a:solidFill>
            </a:endParaRPr>
          </a:p>
          <a:p>
            <a:pPr marL="146304" lvl="0" indent="-59944" algn="l" rtl="0">
              <a:spcBef>
                <a:spcPts val="0"/>
              </a:spcBef>
              <a:spcAft>
                <a:spcPts val="0"/>
              </a:spcAft>
              <a:buClr>
                <a:schemeClr val="dk1"/>
              </a:buClr>
              <a:buSzPts val="800"/>
              <a:buChar char="●"/>
            </a:pPr>
            <a:r>
              <a:rPr lang="en" sz="800">
                <a:solidFill>
                  <a:schemeClr val="dk1"/>
                </a:solidFill>
              </a:rPr>
              <a:t>GPD insights refreshes twice a day but source systems are refreshed nightly so we need to make sure this lines with with Veeva push to get the most updated data (rely on what the GPD insights team determines here)</a:t>
            </a:r>
            <a:endParaRPr sz="800">
              <a:solidFill>
                <a:schemeClr val="dk1"/>
              </a:solidFill>
            </a:endParaRPr>
          </a:p>
          <a:p>
            <a:pPr marL="146304" lvl="0" indent="-59944" algn="l" rtl="0">
              <a:spcBef>
                <a:spcPts val="0"/>
              </a:spcBef>
              <a:spcAft>
                <a:spcPts val="0"/>
              </a:spcAft>
              <a:buClr>
                <a:schemeClr val="dk1"/>
              </a:buClr>
              <a:buSzPts val="800"/>
              <a:buChar char="●"/>
            </a:pPr>
            <a:r>
              <a:rPr lang="en" sz="800">
                <a:solidFill>
                  <a:schemeClr val="dk1"/>
                </a:solidFill>
              </a:rPr>
              <a:t>Potential Dependency - confirm that GPD insights is live with MDC data </a:t>
            </a:r>
            <a:endParaRPr sz="800">
              <a:solidFill>
                <a:schemeClr val="dk1"/>
              </a:solidFill>
            </a:endParaRPr>
          </a:p>
          <a:p>
            <a:pPr marL="0" lvl="0" indent="0" algn="l" rtl="0">
              <a:spcBef>
                <a:spcPts val="1000"/>
              </a:spcBef>
              <a:spcAft>
                <a:spcPts val="1000"/>
              </a:spcAft>
              <a:buNone/>
            </a:pPr>
            <a:endParaRPr sz="800">
              <a:solidFill>
                <a:schemeClr val="dk1"/>
              </a:solidFill>
            </a:endParaRPr>
          </a:p>
        </p:txBody>
      </p:sp>
      <p:pic>
        <p:nvPicPr>
          <p:cNvPr id="482" name="Google Shape;482;p51"/>
          <p:cNvPicPr preferRelativeResize="0"/>
          <p:nvPr/>
        </p:nvPicPr>
        <p:blipFill rotWithShape="1">
          <a:blip r:embed="rId6">
            <a:alphaModFix/>
          </a:blip>
          <a:srcRect l="16124" r="13891"/>
          <a:stretch/>
        </p:blipFill>
        <p:spPr>
          <a:xfrm>
            <a:off x="1630575" y="1142500"/>
            <a:ext cx="982150" cy="780000"/>
          </a:xfrm>
          <a:prstGeom prst="rect">
            <a:avLst/>
          </a:prstGeom>
          <a:noFill/>
          <a:ln>
            <a:noFill/>
          </a:ln>
        </p:spPr>
      </p:pic>
      <p:sp>
        <p:nvSpPr>
          <p:cNvPr id="483" name="Google Shape;483;p51"/>
          <p:cNvSpPr/>
          <p:nvPr/>
        </p:nvSpPr>
        <p:spPr>
          <a:xfrm>
            <a:off x="1541425" y="1036425"/>
            <a:ext cx="205800" cy="192600"/>
          </a:xfrm>
          <a:prstGeom prst="ellipse">
            <a:avLst/>
          </a:prstGeom>
          <a:solidFill>
            <a:srgbClr val="434343"/>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solidFill>
                  <a:schemeClr val="lt1"/>
                </a:solidFill>
              </a:rPr>
              <a:t>2</a:t>
            </a:r>
            <a:endParaRPr>
              <a:solidFill>
                <a:schemeClr val="lt1"/>
              </a:solidFill>
            </a:endParaRPr>
          </a:p>
        </p:txBody>
      </p:sp>
      <p:sp>
        <p:nvSpPr>
          <p:cNvPr id="484" name="Google Shape;484;p51"/>
          <p:cNvSpPr txBox="1"/>
          <p:nvPr/>
        </p:nvSpPr>
        <p:spPr>
          <a:xfrm>
            <a:off x="1630575" y="1809625"/>
            <a:ext cx="982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GPD Insights</a:t>
            </a:r>
            <a:endParaRPr sz="1000" b="1"/>
          </a:p>
        </p:txBody>
      </p:sp>
      <p:sp>
        <p:nvSpPr>
          <p:cNvPr id="485" name="Google Shape;485;p51"/>
          <p:cNvSpPr/>
          <p:nvPr/>
        </p:nvSpPr>
        <p:spPr>
          <a:xfrm>
            <a:off x="192574" y="1023850"/>
            <a:ext cx="701853" cy="401581"/>
          </a:xfrm>
          <a:prstGeom prst="flowChartMagneticDisk">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t>MDC</a:t>
            </a:r>
            <a:endParaRPr sz="900" b="1"/>
          </a:p>
        </p:txBody>
      </p:sp>
      <p:sp>
        <p:nvSpPr>
          <p:cNvPr id="486" name="Google Shape;486;p51"/>
          <p:cNvSpPr/>
          <p:nvPr/>
        </p:nvSpPr>
        <p:spPr>
          <a:xfrm>
            <a:off x="201246" y="1544112"/>
            <a:ext cx="701853" cy="401581"/>
          </a:xfrm>
          <a:prstGeom prst="flowChartMagneticDisk">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t>QMS</a:t>
            </a:r>
            <a:endParaRPr sz="900" b="1"/>
          </a:p>
        </p:txBody>
      </p:sp>
      <p:sp>
        <p:nvSpPr>
          <p:cNvPr id="487" name="Google Shape;487;p51"/>
          <p:cNvSpPr/>
          <p:nvPr/>
        </p:nvSpPr>
        <p:spPr>
          <a:xfrm>
            <a:off x="201246" y="2078494"/>
            <a:ext cx="701853" cy="401581"/>
          </a:xfrm>
          <a:prstGeom prst="flowChartMagneticDisk">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700" b="1"/>
              <a:t>Vendor</a:t>
            </a:r>
            <a:endParaRPr sz="700" b="1"/>
          </a:p>
          <a:p>
            <a:pPr marL="0" lvl="0" indent="0" algn="ctr" rtl="0">
              <a:spcBef>
                <a:spcPts val="0"/>
              </a:spcBef>
              <a:spcAft>
                <a:spcPts val="0"/>
              </a:spcAft>
              <a:buNone/>
            </a:pPr>
            <a:r>
              <a:rPr lang="en" sz="700" b="1"/>
              <a:t>Marketplace</a:t>
            </a:r>
            <a:endParaRPr sz="700" b="1"/>
          </a:p>
        </p:txBody>
      </p:sp>
      <p:cxnSp>
        <p:nvCxnSpPr>
          <p:cNvPr id="488" name="Google Shape;488;p51"/>
          <p:cNvCxnSpPr>
            <a:cxnSpLocks/>
            <a:stCxn id="485" idx="4"/>
            <a:endCxn id="482" idx="1"/>
          </p:cNvCxnSpPr>
          <p:nvPr/>
        </p:nvCxnSpPr>
        <p:spPr>
          <a:xfrm>
            <a:off x="894427" y="1224641"/>
            <a:ext cx="736148" cy="307859"/>
          </a:xfrm>
          <a:prstGeom prst="bentConnector3">
            <a:avLst>
              <a:gd name="adj1" fmla="val 50000"/>
            </a:avLst>
          </a:prstGeom>
          <a:noFill/>
          <a:ln w="9525" cap="flat" cmpd="sng">
            <a:solidFill>
              <a:schemeClr val="dk1"/>
            </a:solidFill>
            <a:prstDash val="solid"/>
            <a:round/>
            <a:headEnd type="none" w="med" len="med"/>
            <a:tailEnd type="triangle" w="med" len="med"/>
          </a:ln>
        </p:spPr>
      </p:cxnSp>
      <p:cxnSp>
        <p:nvCxnSpPr>
          <p:cNvPr id="489" name="Google Shape;489;p51"/>
          <p:cNvCxnSpPr>
            <a:cxnSpLocks/>
            <a:stCxn id="487" idx="4"/>
            <a:endCxn id="482" idx="1"/>
          </p:cNvCxnSpPr>
          <p:nvPr/>
        </p:nvCxnSpPr>
        <p:spPr>
          <a:xfrm flipV="1">
            <a:off x="903099" y="1532500"/>
            <a:ext cx="727476" cy="746785"/>
          </a:xfrm>
          <a:prstGeom prst="bentConnector3">
            <a:avLst>
              <a:gd name="adj1" fmla="val 50000"/>
            </a:avLst>
          </a:prstGeom>
          <a:noFill/>
          <a:ln w="9525" cap="flat" cmpd="sng">
            <a:solidFill>
              <a:schemeClr val="dk1"/>
            </a:solidFill>
            <a:prstDash val="solid"/>
            <a:round/>
            <a:headEnd type="none" w="med" len="med"/>
            <a:tailEnd type="triangle" w="med" len="med"/>
          </a:ln>
        </p:spPr>
      </p:cxnSp>
      <p:cxnSp>
        <p:nvCxnSpPr>
          <p:cNvPr id="490" name="Google Shape;490;p51"/>
          <p:cNvCxnSpPr>
            <a:cxnSpLocks/>
            <a:stCxn id="486" idx="4"/>
            <a:endCxn id="482" idx="1"/>
          </p:cNvCxnSpPr>
          <p:nvPr/>
        </p:nvCxnSpPr>
        <p:spPr>
          <a:xfrm flipV="1">
            <a:off x="903099" y="1532500"/>
            <a:ext cx="727476" cy="212403"/>
          </a:xfrm>
          <a:prstGeom prst="bentConnector3">
            <a:avLst>
              <a:gd name="adj1" fmla="val 50000"/>
            </a:avLst>
          </a:prstGeom>
          <a:noFill/>
          <a:ln w="9525" cap="flat" cmpd="sng">
            <a:solidFill>
              <a:schemeClr val="dk1"/>
            </a:solidFill>
            <a:prstDash val="solid"/>
            <a:round/>
            <a:headEnd type="none" w="med" len="med"/>
            <a:tailEnd type="triangle" w="med" len="med"/>
          </a:ln>
        </p:spPr>
      </p:cxnSp>
      <p:sp>
        <p:nvSpPr>
          <p:cNvPr id="4" name="TextBox 3">
            <a:extLst>
              <a:ext uri="{FF2B5EF4-FFF2-40B4-BE49-F238E27FC236}">
                <a16:creationId xmlns:a16="http://schemas.microsoft.com/office/drawing/2014/main" id="{07866F0D-38DC-4CB6-8461-DFB89DD389E9}"/>
              </a:ext>
            </a:extLst>
          </p:cNvPr>
          <p:cNvSpPr txBox="1"/>
          <p:nvPr/>
        </p:nvSpPr>
        <p:spPr>
          <a:xfrm>
            <a:off x="193221" y="771525"/>
            <a:ext cx="899433"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b="1"/>
              <a:t>Sources</a:t>
            </a:r>
          </a:p>
        </p:txBody>
      </p:sp>
    </p:spTree>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LASTSLIDEVIEWED" val="280,10,Slide25"/>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RvMx0DFq9VjivmbsIJtyK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PFE2021">
      <a:dk1>
        <a:srgbClr val="000000"/>
      </a:dk1>
      <a:lt1>
        <a:srgbClr val="FFFFFF"/>
      </a:lt1>
      <a:dk2>
        <a:srgbClr val="F49C34"/>
      </a:dk2>
      <a:lt2>
        <a:srgbClr val="F8DF5A"/>
      </a:lt2>
      <a:accent1>
        <a:srgbClr val="0000C9"/>
      </a:accent1>
      <a:accent2>
        <a:srgbClr val="0095FF"/>
      </a:accent2>
      <a:accent3>
        <a:srgbClr val="0DBDBA"/>
      </a:accent3>
      <a:accent4>
        <a:srgbClr val="67BB6E"/>
      </a:accent4>
      <a:accent5>
        <a:srgbClr val="9D73F7"/>
      </a:accent5>
      <a:accent6>
        <a:srgbClr val="D95776"/>
      </a:accent6>
      <a:hlink>
        <a:srgbClr val="0095FF"/>
      </a:hlink>
      <a:folHlink>
        <a:srgbClr val="A1AAB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treamline">
  <a:themeElements>
    <a:clrScheme name="Pfizer ">
      <a:dk1>
        <a:srgbClr val="000000"/>
      </a:dk1>
      <a:lt1>
        <a:srgbClr val="FFFFFF"/>
      </a:lt1>
      <a:dk2>
        <a:srgbClr val="00004E"/>
      </a:dk2>
      <a:lt2>
        <a:srgbClr val="0095FF"/>
      </a:lt2>
      <a:accent1>
        <a:srgbClr val="0000C9"/>
      </a:accent1>
      <a:accent2>
        <a:srgbClr val="000483"/>
      </a:accent2>
      <a:accent3>
        <a:srgbClr val="0DBDBA"/>
      </a:accent3>
      <a:accent4>
        <a:srgbClr val="67BB6E"/>
      </a:accent4>
      <a:accent5>
        <a:srgbClr val="9D73F7"/>
      </a:accent5>
      <a:accent6>
        <a:srgbClr val="D95776"/>
      </a:accent6>
      <a:hlink>
        <a:srgbClr val="F39C34"/>
      </a:hlink>
      <a:folHlink>
        <a:srgbClr val="F8DF59"/>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CBE1229D4DC1641A63BE8CC1FD93ADD" ma:contentTypeVersion="12" ma:contentTypeDescription="Create a new document." ma:contentTypeScope="" ma:versionID="66bfb6fe2dafaf31612ad19e9241e0bc">
  <xsd:schema xmlns:xsd="http://www.w3.org/2001/XMLSchema" xmlns:xs="http://www.w3.org/2001/XMLSchema" xmlns:p="http://schemas.microsoft.com/office/2006/metadata/properties" xmlns:ns2="3c3065a2-205a-4075-a579-5bfeff7d3f42" xmlns:ns3="0119c6c9-8bc2-4bbe-a165-0f04fa0b1075" targetNamespace="http://schemas.microsoft.com/office/2006/metadata/properties" ma:root="true" ma:fieldsID="93e73b1f6fb7a33f320cafe6fdd6d8ed" ns2:_="" ns3:_="">
    <xsd:import namespace="3c3065a2-205a-4075-a579-5bfeff7d3f42"/>
    <xsd:import namespace="0119c6c9-8bc2-4bbe-a165-0f04fa0b107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3065a2-205a-4075-a579-5bfeff7d3f4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119c6c9-8bc2-4bbe-a165-0f04fa0b107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776E40-D629-4165-89DD-EC60E662C7CB}">
  <ds:schemaRefs>
    <ds:schemaRef ds:uri="0119c6c9-8bc2-4bbe-a165-0f04fa0b1075"/>
    <ds:schemaRef ds:uri="3c3065a2-205a-4075-a579-5bfeff7d3f4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42FD6BE-19BD-4E65-A2C9-7C9248A0B947}">
  <ds:schemaRefs>
    <ds:schemaRef ds:uri="0119c6c9-8bc2-4bbe-a165-0f04fa0b1075"/>
    <ds:schemaRef ds:uri="3c3065a2-205a-4075-a579-5bfeff7d3f4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2E7D7FB-0A5B-4202-8485-D56B5DE6C8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19</Slides>
  <Notes>16</Notes>
  <HiddenSlides>0</HiddenSlides>
  <ScaleCrop>false</ScaleCrop>
  <HeadingPairs>
    <vt:vector size="4" baseType="variant">
      <vt:variant>
        <vt:lpstr>Theme</vt:lpstr>
      </vt:variant>
      <vt:variant>
        <vt:i4>3</vt:i4>
      </vt:variant>
      <vt:variant>
        <vt:lpstr>Slide Titles</vt:lpstr>
      </vt:variant>
      <vt:variant>
        <vt:i4>19</vt:i4>
      </vt:variant>
    </vt:vector>
  </HeadingPairs>
  <TitlesOfParts>
    <vt:vector size="22" baseType="lpstr">
      <vt:lpstr>office theme</vt:lpstr>
      <vt:lpstr>Office Theme</vt:lpstr>
      <vt:lpstr>Streamline</vt:lpstr>
      <vt:lpstr>NextGen eQMS   System and Data Integrations  to / from Veeva  Future State Designs</vt:lpstr>
      <vt:lpstr>Future State Integrations to Veeva: Inbound </vt:lpstr>
      <vt:lpstr>Future State Integrations to Veeva: Outbound </vt:lpstr>
      <vt:lpstr>PowerPoint Presentation</vt:lpstr>
      <vt:lpstr>Proposed Future State Designs</vt:lpstr>
      <vt:lpstr>GDMS Proposed Future State Design    </vt:lpstr>
      <vt:lpstr>CaseWise Proposed Future State Design   </vt:lpstr>
      <vt:lpstr>CEP Proposed Future State Design   </vt:lpstr>
      <vt:lpstr>GPD Insights Proposed Future State Design   </vt:lpstr>
      <vt:lpstr>PGS UDH Proposed Future State Design</vt:lpstr>
      <vt:lpstr>PRIMOS Proposed Future State Design (Option 2) </vt:lpstr>
      <vt:lpstr>Current State Designs</vt:lpstr>
      <vt:lpstr>GDMS Current State Design   </vt:lpstr>
      <vt:lpstr>CEP Current State Design   </vt:lpstr>
      <vt:lpstr>CaseWise Current State Design    </vt:lpstr>
      <vt:lpstr>MDC Current State Design   </vt:lpstr>
      <vt:lpstr>PRIMOS Current State Design  </vt:lpstr>
      <vt:lpstr>SMS Current State Design  </vt:lpstr>
      <vt:lpstr>SMS Current State Design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NextGen eQMS System and Data Integrations  to / from Veeva  Future State Designs</dc:title>
  <cp:revision>4</cp:revision>
  <dcterms:modified xsi:type="dcterms:W3CDTF">2022-01-26T18:22:32Z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0x0101000CBE1229D4DC1641A63BE8CC1FD93ADD</vt:lpwstr>
  </property>
</Properties>
</file>