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BB7-434A-D98C-6FDF-6BF805AB3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82DB2-92C3-B216-3CE2-9E4E70AB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BAD1-AD23-37FF-320E-1ECCB6E2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5541-CD29-0390-BC40-CD0212A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D7F24-407F-AAA6-0A50-FD9D38AE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1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233A-08F2-08FA-1BCF-BAEBA4D9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352E-6697-3187-B949-63C81FB4D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7C900-B77E-A801-9225-529468E47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5CEE4-4C63-3B6C-7B7E-6363C8F8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CBF5-DCCE-5128-49B8-348E6F41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7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C38FB-FE6E-E9CD-6F23-FA4F5AF54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CE28D-74DB-DD09-6F3F-C11CB49C2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1CFC-1E3A-3A88-4C07-073376B1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8FE7-7F72-F68F-91FA-083F7FCF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35A1-3EF9-5552-0D1B-4D308999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6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9B71-9EA1-FB95-D588-FDD09BCC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3876B-54D4-D259-0823-BCEC98D70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B10B-1840-2C2B-11A3-29E6FF54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0698-5E28-83E7-5DA9-E36C18E1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6C74-DACD-7A5A-367E-E897725B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1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FB7E-2094-3712-8EB9-643DAB0E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53A7-6C00-B1B5-3772-A736F059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0AF6-43B4-C41A-CB99-C419F598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9588-F357-8B43-06D4-EE369D84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D233-9925-1E34-1C34-E43A6C0B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1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B42C-0142-E5FA-D4D2-57524507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8319-AB48-2931-4E4E-71FD764D0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E11D0-7D7B-C724-985C-792D6C78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C704-8264-08AA-29A8-3708F078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DE93A-D3F7-9D40-B34E-F7805DC8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C412-B754-D9A9-CCF7-DB40319A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78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C83E-620E-13B5-A8E3-04E7C33A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305F-348D-5252-5B96-A351FBEE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11D6-12BC-C9D0-3A59-DDB2845D4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56CCC-63E8-499A-F160-025146D5D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57767-5D09-56EE-E6D6-36CBA46B9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4DBDF-2F30-A4C4-1B9B-260E5575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27294-FD54-DB32-B3AC-85BBE7CE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7EA89-E39E-8FF7-EF1B-2EF82DC1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A010A-9248-544F-1DB0-978C8A4C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EEA56-ACAE-AD09-C290-4EFC6D7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299E1-C879-532B-8BEC-410F4F5A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04B05-382F-998D-CE12-DAA7F22C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AFF2A-9DEA-3A6B-EAB1-A03E2224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2F360-E9D9-2857-A786-DC5D6C5C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990E3-D206-0413-F8F9-C0CE96FE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5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EC4F-B891-44AF-4DB5-F7B2FA0D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0C1B-E59F-EB09-6B6C-2C142B8D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FF87E-1F1B-90F6-103F-89C3C9BF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FA145-A18D-3923-67ED-3C6CC8C2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BD802-8846-BCE8-DD8C-971B781D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F36E-B79F-C437-A2D5-53BDEC7A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3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D007-9B5D-7CAC-6339-EA90515B0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6771F-4F95-38F4-50F6-A4E42137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68146-98F4-5FD7-3567-D9CF85173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8DDE-C166-E3E4-2279-C1ADB1A7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0D7A0-DBDE-6E20-E44A-CADB4B8A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BD822-3931-E703-FC00-245A71C1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F64D4-33B0-5772-B493-044F7507B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3B37E-7DB2-AA2F-ACF7-A7284581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1F1D-B732-753D-F658-A478C979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1A45-C33D-40CB-B21B-8B9256549E1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A1A41-C65F-430D-B5A2-B56B833B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D788C-AC95-6523-4297-39BB1814B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7A9AD-815E-4BCA-9E09-11FD45C29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5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6482-90BB-DC74-88C4-76E34EB17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Pizza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21025-7BC2-B2E3-D2CC-CEB897C38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08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C117-DBA6-34C2-FD7E-2800E2DB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KPI’s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5DB90-94E4-1BD3-4246-3395C802D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93" y="1855193"/>
            <a:ext cx="6935168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F208B0-91D9-3A80-0729-884E4BD85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093" y="3122433"/>
            <a:ext cx="1895740" cy="590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A8CBED-BC41-5750-BDAE-1EFD1D704CE8}"/>
              </a:ext>
            </a:extLst>
          </p:cNvPr>
          <p:cNvSpPr txBox="1"/>
          <p:nvPr/>
        </p:nvSpPr>
        <p:spPr>
          <a:xfrm>
            <a:off x="1006093" y="1534932"/>
            <a:ext cx="191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01. Gross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F2C700-1245-ACF1-96A5-49C3AAA59C93}"/>
              </a:ext>
            </a:extLst>
          </p:cNvPr>
          <p:cNvSpPr txBox="1"/>
          <p:nvPr/>
        </p:nvSpPr>
        <p:spPr>
          <a:xfrm>
            <a:off x="838200" y="3873910"/>
            <a:ext cx="245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02. Average Order Value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85C7EC-EB18-F999-CBFC-3B0C1FFD4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65645"/>
            <a:ext cx="8173591" cy="1057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561E7F-EA02-95F8-F983-02A1BDF7C1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196868"/>
            <a:ext cx="193384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9389D1-6CB0-360C-9562-73C7BBDD1FC7}"/>
              </a:ext>
            </a:extLst>
          </p:cNvPr>
          <p:cNvSpPr txBox="1"/>
          <p:nvPr/>
        </p:nvSpPr>
        <p:spPr>
          <a:xfrm>
            <a:off x="491613" y="167148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03. Total Pizza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B0CA2-1C8B-6D31-FDE0-C1970F367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" y="536480"/>
            <a:ext cx="6954220" cy="84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CC6918-6140-4711-A5E1-3AD90BD49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8" y="1456957"/>
            <a:ext cx="5772956" cy="8764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19B5E7-1176-BF80-2DDC-08A6C8067453}"/>
              </a:ext>
            </a:extLst>
          </p:cNvPr>
          <p:cNvSpPr txBox="1"/>
          <p:nvPr/>
        </p:nvSpPr>
        <p:spPr>
          <a:xfrm>
            <a:off x="652438" y="2406013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04. Total orders placed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665845-4367-CED2-4724-F5EA8E498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38" y="2812216"/>
            <a:ext cx="6887536" cy="876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94D8A-AD3D-8EFD-026D-EFEDFFC33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38" y="3767054"/>
            <a:ext cx="5849166" cy="895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7B2273-F5D0-01C4-E324-3FFA02470014}"/>
              </a:ext>
            </a:extLst>
          </p:cNvPr>
          <p:cNvSpPr txBox="1"/>
          <p:nvPr/>
        </p:nvSpPr>
        <p:spPr>
          <a:xfrm>
            <a:off x="491613" y="4674158"/>
            <a:ext cx="317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05. Average pizza sold per order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A083C0-0920-F511-DB27-5D72C7972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438" y="5043490"/>
            <a:ext cx="8183117" cy="866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E88259-ED07-796D-8522-33D2ED0F3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438" y="5873782"/>
            <a:ext cx="573485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5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50933-B0FE-A115-27DD-C198E4012B90}"/>
              </a:ext>
            </a:extLst>
          </p:cNvPr>
          <p:cNvSpPr txBox="1"/>
          <p:nvPr/>
        </p:nvSpPr>
        <p:spPr>
          <a:xfrm>
            <a:off x="353961" y="117987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06. Daily trend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ED04F-793B-1DC1-88B4-2550AD105601}"/>
              </a:ext>
            </a:extLst>
          </p:cNvPr>
          <p:cNvSpPr txBox="1"/>
          <p:nvPr/>
        </p:nvSpPr>
        <p:spPr>
          <a:xfrm>
            <a:off x="6380941" y="1621470"/>
            <a:ext cx="5683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Problem: Date in data set was set as text, </a:t>
            </a:r>
          </a:p>
          <a:p>
            <a:r>
              <a:rPr lang="en-IN" dirty="0"/>
              <a:t>and in </a:t>
            </a:r>
            <a:r>
              <a:rPr lang="en-IN" dirty="0" err="1"/>
              <a:t>mysql</a:t>
            </a:r>
            <a:r>
              <a:rPr lang="en-IN" dirty="0"/>
              <a:t> the default format is </a:t>
            </a:r>
            <a:r>
              <a:rPr lang="en-IN" dirty="0" err="1"/>
              <a:t>yyyy</a:t>
            </a:r>
            <a:r>
              <a:rPr lang="en-IN" dirty="0"/>
              <a:t>-mm-dd,</a:t>
            </a:r>
          </a:p>
          <a:p>
            <a:r>
              <a:rPr lang="en-IN" dirty="0"/>
              <a:t>So could not even change the format from settings. </a:t>
            </a:r>
          </a:p>
          <a:p>
            <a:r>
              <a:rPr lang="en-IN" dirty="0"/>
              <a:t>Therefore used </a:t>
            </a:r>
            <a:r>
              <a:rPr lang="en-IN" dirty="0" err="1"/>
              <a:t>str_to_date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4CBFD4-E8D2-BD70-40CC-69430E4B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319"/>
            <a:ext cx="12192000" cy="794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5FD3208-B0E4-83E8-BF81-C03FE614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1281586"/>
            <a:ext cx="5763429" cy="2181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4C6881-1B68-5453-F884-5AA96677C4CF}"/>
              </a:ext>
            </a:extLst>
          </p:cNvPr>
          <p:cNvSpPr txBox="1"/>
          <p:nvPr/>
        </p:nvSpPr>
        <p:spPr>
          <a:xfrm>
            <a:off x="0" y="3463115"/>
            <a:ext cx="174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07. Hourly Trend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766F32-034F-E124-D28D-8D04F10E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9" y="3785828"/>
            <a:ext cx="11231542" cy="9431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E311E69-7046-FCB1-2274-6193E42DE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18" y="4577593"/>
            <a:ext cx="2998839" cy="22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F5E86-7E3B-513C-253F-4375CC8CEBDD}"/>
              </a:ext>
            </a:extLst>
          </p:cNvPr>
          <p:cNvSpPr txBox="1"/>
          <p:nvPr/>
        </p:nvSpPr>
        <p:spPr>
          <a:xfrm>
            <a:off x="137651" y="245806"/>
            <a:ext cx="372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08. Category wise percentage of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18C70-3298-96A5-9DA0-571DA1D5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138"/>
            <a:ext cx="12192000" cy="72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D00B25-622E-42C4-5FA0-9898D2C2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1" y="1427111"/>
            <a:ext cx="5734850" cy="1467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1D8082-F0E2-C48A-149D-83D66B2AC81F}"/>
              </a:ext>
            </a:extLst>
          </p:cNvPr>
          <p:cNvSpPr txBox="1"/>
          <p:nvPr/>
        </p:nvSpPr>
        <p:spPr>
          <a:xfrm>
            <a:off x="5997677" y="1708668"/>
            <a:ext cx="5359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Can add where clause to check particular month	 data</a:t>
            </a:r>
          </a:p>
          <a:p>
            <a:r>
              <a:rPr lang="en-IN" dirty="0"/>
              <a:t>For example: where month(</a:t>
            </a:r>
            <a:r>
              <a:rPr lang="en-IN" dirty="0" err="1"/>
              <a:t>order_date</a:t>
            </a:r>
            <a:r>
              <a:rPr lang="en-IN" dirty="0"/>
              <a:t>) = 1</a:t>
            </a:r>
          </a:p>
          <a:p>
            <a:r>
              <a:rPr lang="en-IN" dirty="0"/>
              <a:t>This will display January data</a:t>
            </a:r>
          </a:p>
          <a:p>
            <a:r>
              <a:rPr lang="en-IN" dirty="0"/>
              <a:t>(But add where clause to sub query too)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CFE78-9906-6244-A038-A1EEDDD66465}"/>
              </a:ext>
            </a:extLst>
          </p:cNvPr>
          <p:cNvSpPr txBox="1"/>
          <p:nvPr/>
        </p:nvSpPr>
        <p:spPr>
          <a:xfrm>
            <a:off x="137651" y="3244334"/>
            <a:ext cx="4976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08. Pizza size wise percentage of Sales (4</a:t>
            </a:r>
            <a:r>
              <a:rPr lang="en-IN" baseline="30000" dirty="0"/>
              <a:t>th</a:t>
            </a:r>
            <a:r>
              <a:rPr lang="en-IN" dirty="0"/>
              <a:t> Quarter)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A09683-E9B3-455E-CD5E-AD3D5E252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42382"/>
            <a:ext cx="12192000" cy="1182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2306EBF-A94F-6698-E2B4-D7CD54596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989"/>
            <a:ext cx="5687219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1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C482EE-774A-971B-B2D8-9B530BEF6B07}"/>
              </a:ext>
            </a:extLst>
          </p:cNvPr>
          <p:cNvSpPr txBox="1"/>
          <p:nvPr/>
        </p:nvSpPr>
        <p:spPr>
          <a:xfrm>
            <a:off x="206477" y="117987"/>
            <a:ext cx="360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09. Total Pizza Sold by pizza category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D537A-5E01-9D4B-7FE7-9BE59438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487319"/>
            <a:ext cx="11021963" cy="876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460397-6EFF-C1F9-86F6-FCDCF585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7" y="1363741"/>
            <a:ext cx="5734850" cy="1495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E232AF-D9E1-29C3-25A0-C11AAAFCBC5B}"/>
              </a:ext>
            </a:extLst>
          </p:cNvPr>
          <p:cNvSpPr txBox="1"/>
          <p:nvPr/>
        </p:nvSpPr>
        <p:spPr>
          <a:xfrm>
            <a:off x="123313" y="2949677"/>
            <a:ext cx="37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10. Top 5 Best seller by total pizza sold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DA6F6-8BD8-333D-7F72-B3A675990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6208"/>
            <a:ext cx="12192000" cy="802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6EDB31-236F-B751-595A-637921DB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77" y="4290730"/>
            <a:ext cx="7135221" cy="17242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01AA56-107B-1B91-9AD0-CAA0F220DA9E}"/>
              </a:ext>
            </a:extLst>
          </p:cNvPr>
          <p:cNvSpPr txBox="1"/>
          <p:nvPr/>
        </p:nvSpPr>
        <p:spPr>
          <a:xfrm>
            <a:off x="7803814" y="4571284"/>
            <a:ext cx="3801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For Worst sellers we can remove ‘</a:t>
            </a:r>
            <a:r>
              <a:rPr lang="en-IN" dirty="0" err="1"/>
              <a:t>desc</a:t>
            </a:r>
            <a:r>
              <a:rPr lang="en-IN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274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Pizza Shop</vt:lpstr>
      <vt:lpstr>KPI’s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Tamgadge</dc:creator>
  <cp:lastModifiedBy>Himanshu Tamgadge</cp:lastModifiedBy>
  <cp:revision>1</cp:revision>
  <dcterms:created xsi:type="dcterms:W3CDTF">2025-04-24T15:23:55Z</dcterms:created>
  <dcterms:modified xsi:type="dcterms:W3CDTF">2025-04-24T15:24:03Z</dcterms:modified>
</cp:coreProperties>
</file>