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3.png" ContentType="image/png"/>
  <Override PartName="/ppt/media/image1.png" ContentType="image/png"/>
  <Override PartName="/ppt/media/image2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280" cy="5039280"/>
          </a:xfrm>
          <a:prstGeom prst="rect">
            <a:avLst/>
          </a:prstGeom>
          <a:solidFill>
            <a:srgbClr val="72bf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72bf44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9280" cy="1619280"/>
          </a:xfrm>
          <a:prstGeom prst="rect">
            <a:avLst/>
          </a:prstGeom>
          <a:solidFill>
            <a:srgbClr val="72bf44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2b511a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72bf44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0"/>
            <a:ext cx="10079280" cy="1619280"/>
          </a:xfrm>
          <a:prstGeom prst="rect">
            <a:avLst/>
          </a:prstGeom>
          <a:solidFill>
            <a:srgbClr val="72bf44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2b511a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520000" y="2520000"/>
            <a:ext cx="5039280" cy="251928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2b51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5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1693080"/>
            <a:ext cx="9359280" cy="13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1" lang="en-IN" sz="60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FUNCTIONS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0000" y="5220000"/>
            <a:ext cx="935928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Name – Himanshu Sharma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Class – MCA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ONTO Function :-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f: A       B, said to be onto function if every element in set B has a pre-image in set A.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Range of f = co-domain of f.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Example: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Log x, linear polynomials , are always onto function defined from its domain to R. </a:t>
            </a: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Composite Function :-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Consider function f: A -&gt;B and g:B -&gt;C; that is, where the codomain of f is the domain of g.Then we may define a new function from A to C, called the composition of f and g  and written g.f, as follows: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(g.f)(a) = g(f(a))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For example:-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f(x) = x2 &amp; g(x) = 2x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f(g(x)) = f(2x) = (2x)2 = 4x2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g(f(x)) = g(x2) = 2x2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5904000" y="3775320"/>
            <a:ext cx="3383640" cy="2467080"/>
          </a:xfrm>
          <a:prstGeom prst="rect">
            <a:avLst/>
          </a:prstGeom>
          <a:ln w="29160">
            <a:solidFill>
              <a:srgbClr val="72bf44"/>
            </a:solidFill>
            <a:round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Inverse Function :-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Two functions f and g are inverse of each other if f(g(x)) = x for x </a:t>
            </a: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𝞊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Ubuntu"/>
              </a:rPr>
              <a:t> dom g and g(f(x)) = x for x </a:t>
            </a: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𝞊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Ubuntu"/>
              </a:rPr>
              <a:t> dom f, i.e. gof = I</a:t>
            </a:r>
            <a:r>
              <a:rPr b="0" lang="en-IN" sz="2000" spc="-1" strike="noStrike" baseline="-33000">
                <a:solidFill>
                  <a:srgbClr val="2c3e50"/>
                </a:solidFill>
                <a:latin typeface="Source Sans Pro Semibold"/>
                <a:ea typeface="Ubuntu"/>
              </a:rPr>
              <a:t>dom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Ubuntu"/>
              </a:rPr>
              <a:t> f and fog = I</a:t>
            </a:r>
            <a:r>
              <a:rPr b="0" lang="en-IN" sz="2000" spc="-1" strike="noStrike" baseline="-33000">
                <a:solidFill>
                  <a:srgbClr val="2c3e50"/>
                </a:solidFill>
                <a:latin typeface="Source Sans Pro Semibold"/>
                <a:ea typeface="Ubuntu"/>
              </a:rPr>
              <a:t>dom 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Ubuntu"/>
              </a:rPr>
              <a:t>g where I</a:t>
            </a:r>
            <a:r>
              <a:rPr b="0" lang="en-IN" sz="2000" spc="-1" strike="noStrike" baseline="-33000">
                <a:solidFill>
                  <a:srgbClr val="2c3e50"/>
                </a:solidFill>
                <a:latin typeface="Source Sans Pro Semibold"/>
                <a:ea typeface="Ubuntu"/>
              </a:rPr>
              <a:t>dom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Ubuntu"/>
              </a:rPr>
              <a:t>f is identify function on dom f and I</a:t>
            </a:r>
            <a:r>
              <a:rPr b="0" lang="en-IN" sz="2000" spc="-1" strike="noStrike" baseline="-33000">
                <a:solidFill>
                  <a:srgbClr val="2c3e50"/>
                </a:solidFill>
                <a:latin typeface="Source Sans Pro Semibold"/>
                <a:ea typeface="Ubuntu"/>
              </a:rPr>
              <a:t>dom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Ubuntu"/>
              </a:rPr>
              <a:t>g is identity function on dom g. We denote  g by f</a:t>
            </a:r>
            <a:r>
              <a:rPr b="0" lang="en-IN" sz="2000" spc="-1" strike="noStrike" baseline="33000">
                <a:solidFill>
                  <a:srgbClr val="2c3e50"/>
                </a:solidFill>
                <a:latin typeface="Source Sans Pro Semibold"/>
                <a:ea typeface="Ubuntu"/>
              </a:rPr>
              <a:t>-1 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Ubuntu"/>
              </a:rPr>
              <a:t>or f by g</a:t>
            </a:r>
            <a:r>
              <a:rPr b="0" lang="en-IN" sz="2000" spc="-1" strike="noStrike" baseline="33000">
                <a:solidFill>
                  <a:srgbClr val="2c3e50"/>
                </a:solidFill>
                <a:latin typeface="Source Sans Pro Semibold"/>
                <a:ea typeface="Ubuntu"/>
              </a:rPr>
              <a:t>-1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Ubuntu"/>
              </a:rPr>
              <a:t> to find the inverse of f, write down the equation y = f(x) and then solve x as a function of y. The resulting equation is x = f</a:t>
            </a:r>
            <a:r>
              <a:rPr b="0" lang="en-IN" sz="2000" spc="-1" strike="noStrike" baseline="33000">
                <a:solidFill>
                  <a:srgbClr val="2c3e50"/>
                </a:solidFill>
                <a:latin typeface="Source Sans Pro Semibold"/>
                <a:ea typeface="Ubuntu"/>
              </a:rPr>
              <a:t>-1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  <a:ea typeface="Ubuntu"/>
              </a:rPr>
              <a:t>(y).</a:t>
            </a: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NOTE: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1.For existence of inverse function, function must be one – one onto.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2. A function need not have an inverse. e.g. the function f(x) = x</a:t>
            </a:r>
            <a:r>
              <a:rPr b="0" lang="en-IN" sz="2000" spc="-1" strike="noStrike" baseline="33000">
                <a:solidFill>
                  <a:srgbClr val="2c3e50"/>
                </a:solidFill>
                <a:latin typeface="Ubuntu"/>
                <a:ea typeface="Ubuntu"/>
              </a:rPr>
              <a:t>2 </a:t>
            </a: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has no inverse (where dom f = R). To have an inverse, a function mustbe both one – oneand onto, i.e. bijective.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POLYNOMIAL FUNCTION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The function f(x) = a + a</a:t>
            </a:r>
            <a:r>
              <a:rPr b="0" lang="en-IN" sz="2200" spc="-1" strike="noStrike" baseline="-33000">
                <a:solidFill>
                  <a:srgbClr val="2c3e50"/>
                </a:solidFill>
                <a:latin typeface="Ubuntu"/>
                <a:ea typeface="STIX Math"/>
              </a:rPr>
              <a:t>0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x + a</a:t>
            </a:r>
            <a:r>
              <a:rPr b="0" lang="en-IN" sz="2200" spc="-1" strike="noStrike" baseline="-33000">
                <a:solidFill>
                  <a:srgbClr val="2c3e50"/>
                </a:solidFill>
                <a:latin typeface="Ubuntu"/>
                <a:ea typeface="STIX Math"/>
              </a:rPr>
              <a:t>1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x + a</a:t>
            </a:r>
            <a:r>
              <a:rPr b="0" lang="en-IN" sz="2200" spc="-1" strike="noStrike" baseline="-33000">
                <a:solidFill>
                  <a:srgbClr val="2c3e50"/>
                </a:solidFill>
                <a:latin typeface="Ubuntu"/>
                <a:ea typeface="STIX Math"/>
              </a:rPr>
              <a:t>2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x</a:t>
            </a:r>
            <a:r>
              <a:rPr b="0" lang="en-IN" sz="2200" spc="-1" strike="noStrike" baseline="33000">
                <a:solidFill>
                  <a:srgbClr val="2c3e50"/>
                </a:solidFill>
                <a:latin typeface="Ubuntu"/>
                <a:ea typeface="STIX Math"/>
              </a:rPr>
              <a:t>2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 …..  a</a:t>
            </a:r>
            <a:r>
              <a:rPr b="0" lang="en-IN" sz="2200" spc="-1" strike="noStrike" baseline="-33000">
                <a:solidFill>
                  <a:srgbClr val="2c3e50"/>
                </a:solidFill>
                <a:latin typeface="Ubuntu"/>
                <a:ea typeface="STIX Math"/>
              </a:rPr>
              <a:t>n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x</a:t>
            </a:r>
            <a:r>
              <a:rPr b="0" lang="en-IN" sz="2200" spc="-1" strike="noStrike" baseline="33000">
                <a:solidFill>
                  <a:srgbClr val="2c3e50"/>
                </a:solidFill>
                <a:latin typeface="Ubuntu"/>
                <a:ea typeface="STIX Math"/>
              </a:rPr>
              <a:t>n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 , where a</a:t>
            </a:r>
            <a:r>
              <a:rPr b="0" lang="en-IN" sz="2200" spc="-1" strike="noStrike" baseline="-33000">
                <a:solidFill>
                  <a:srgbClr val="2c3e50"/>
                </a:solidFill>
                <a:latin typeface="Ubuntu"/>
                <a:ea typeface="STIX Math"/>
              </a:rPr>
              <a:t>0, 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a</a:t>
            </a:r>
            <a:r>
              <a:rPr b="0" lang="en-IN" sz="2200" spc="-1" strike="noStrike" baseline="-33000">
                <a:solidFill>
                  <a:srgbClr val="2c3e50"/>
                </a:solidFill>
                <a:latin typeface="Ubuntu"/>
                <a:ea typeface="STIX Math"/>
              </a:rPr>
              <a:t>1, 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a</a:t>
            </a:r>
            <a:r>
              <a:rPr b="0" lang="en-IN" sz="2200" spc="-1" strike="noStrike" baseline="-33000">
                <a:solidFill>
                  <a:srgbClr val="2c3e50"/>
                </a:solidFill>
                <a:latin typeface="Ubuntu"/>
                <a:ea typeface="STIX Math"/>
              </a:rPr>
              <a:t>2 … 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a</a:t>
            </a:r>
            <a:r>
              <a:rPr b="0" lang="en-IN" sz="2200" spc="-1" strike="noStrike" baseline="-33000">
                <a:solidFill>
                  <a:srgbClr val="2c3e50"/>
                </a:solidFill>
                <a:latin typeface="Ubuntu"/>
                <a:ea typeface="STIX Math"/>
              </a:rPr>
              <a:t>n 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𝞊 R and n 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𝞊 N us called a polynomial function of degree n.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Rational FUNCTION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A function defined by quotient of two polynomial function is called rational function.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Example: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X</a:t>
            </a:r>
            <a:r>
              <a:rPr b="0" lang="en-IN" sz="2200" spc="-1" strike="noStrike" baseline="33000">
                <a:solidFill>
                  <a:srgbClr val="2c3e50"/>
                </a:solidFill>
                <a:latin typeface="Ubuntu"/>
                <a:ea typeface="STIX Math"/>
              </a:rPr>
              <a:t>2 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+ 1 / x</a:t>
            </a:r>
            <a:r>
              <a:rPr b="0" lang="en-IN" sz="2200" spc="-1" strike="noStrike" baseline="33000">
                <a:solidFill>
                  <a:srgbClr val="2c3e50"/>
                </a:solidFill>
                <a:latin typeface="Ubuntu"/>
                <a:ea typeface="STIX Math"/>
              </a:rPr>
              <a:t>3  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+ x + 1 is a rational function.  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400" spc="-1" strike="noStrike" baseline="33000">
                <a:solidFill>
                  <a:srgbClr val="2c3e50"/>
                </a:solidFill>
                <a:latin typeface="Source Sans Pro Semibold"/>
                <a:ea typeface="STIX Math"/>
              </a:rPr>
              <a:t>ALGEBRAIC FUNCTION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baseline="33000">
                <a:solidFill>
                  <a:srgbClr val="2c3e50"/>
                </a:solidFill>
                <a:latin typeface="Source Sans Pro Semibold"/>
                <a:ea typeface="STIX Math"/>
              </a:rPr>
              <a:t>An algebraic function is one which consist  of a finite number of terms involving power and roots of the variable x and simple operation, addition, subtraction, multiplication and division i.e. all rational, and irrational functions are algebraic function.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 baseline="33000">
                <a:solidFill>
                  <a:srgbClr val="2c3e50"/>
                </a:solidFill>
                <a:latin typeface="Source Sans Pro Semibold"/>
                <a:ea typeface="STIX Math"/>
              </a:rPr>
              <a:t>PERIODIC FUNCTION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baseline="33000">
                <a:solidFill>
                  <a:srgbClr val="2c3e50"/>
                </a:solidFill>
                <a:latin typeface="Source Sans Pro Semibold"/>
                <a:ea typeface="STIX Math"/>
              </a:rPr>
              <a:t>A function ‘f’ defined on its domain is said to be periodic function if their exists a positive number T such that f(x+T) = f(x), where all x 𝞊 D. Also both x + T and x – T should belong to D.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baseline="33000">
                <a:solidFill>
                  <a:srgbClr val="2c3e50"/>
                </a:solidFill>
                <a:latin typeface="Source Sans Pro Semibold"/>
                <a:ea typeface="STIX Math"/>
              </a:rPr>
              <a:t>The least positive value of T, if exists is called, the fundamental period of the function.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 baseline="33000">
                <a:solidFill>
                  <a:srgbClr val="2c3e50"/>
                </a:solidFill>
                <a:latin typeface="Source Sans Pro Semibold"/>
                <a:ea typeface="STIX Math"/>
              </a:rPr>
              <a:t>Example: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baseline="33000">
                <a:solidFill>
                  <a:srgbClr val="2c3e50"/>
                </a:solidFill>
                <a:latin typeface="Source Sans Pro Semibold"/>
                <a:ea typeface="STIX Math"/>
              </a:rPr>
              <a:t>f(x) = sin x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baseline="33000">
                <a:solidFill>
                  <a:srgbClr val="2c3e50"/>
                </a:solidFill>
                <a:latin typeface="Source Sans Pro Semibold"/>
                <a:ea typeface="STIX Math"/>
              </a:rPr>
              <a:t>f(x) = sin (x + 2𝜫 ) = sin (x + 4𝜫 ) = sin ( x +6𝜫 ) …..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baseline="33000">
                <a:solidFill>
                  <a:srgbClr val="2c3e50"/>
                </a:solidFill>
                <a:latin typeface="Source Sans Pro Semibold"/>
                <a:ea typeface="STIX Math"/>
              </a:rPr>
              <a:t>Here T = 0, 2, 4, 6, ……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baseline="33000">
                <a:solidFill>
                  <a:srgbClr val="2c3e50"/>
                </a:solidFill>
                <a:latin typeface="Source Sans Pro Semibold"/>
                <a:ea typeface="STIX Math"/>
              </a:rPr>
              <a:t>Least positive value of T is 2𝜫 , so fundamental period of sin x is 2𝜫.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Constant Function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c3e50"/>
                </a:solidFill>
                <a:latin typeface="Ubuntu"/>
                <a:ea typeface="STIX Math"/>
              </a:rPr>
              <a:t>A function denoted by f(x) = c (where c </a:t>
            </a:r>
            <a:r>
              <a:rPr b="0" lang="en-IN" sz="2400" spc="-1" strike="noStrike">
                <a:solidFill>
                  <a:srgbClr val="2c3e50"/>
                </a:solidFill>
                <a:latin typeface="Ubuntu"/>
                <a:ea typeface="Ubuntu"/>
              </a:rPr>
              <a:t>𝞊 R) is known as constant function.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c3e50"/>
                </a:solidFill>
                <a:latin typeface="Ubuntu"/>
                <a:ea typeface="Ubuntu"/>
              </a:rPr>
              <a:t>Domain = 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c3e50"/>
                </a:solidFill>
                <a:latin typeface="Ubuntu"/>
                <a:ea typeface="Ubuntu"/>
              </a:rPr>
              <a:t>Range = {c}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c3e50"/>
                </a:solidFill>
                <a:latin typeface="Ubuntu"/>
                <a:ea typeface="Ubuntu"/>
              </a:rPr>
              <a:t>Identity Function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c3e50"/>
                </a:solidFill>
                <a:latin typeface="Ubuntu"/>
                <a:ea typeface="STIX Math"/>
              </a:rPr>
              <a:t>A function which is associated to itself is known as identity function and denoted by f(x) =  x</a:t>
            </a:r>
            <a:r>
              <a:rPr b="0" lang="en-IN" sz="2400" spc="-1" strike="noStrike">
                <a:solidFill>
                  <a:srgbClr val="2c3e50"/>
                </a:solidFill>
                <a:latin typeface="Ubuntu"/>
                <a:ea typeface="Ubuntu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c3e50"/>
                </a:solidFill>
                <a:latin typeface="Ubuntu"/>
                <a:ea typeface="Ubuntu"/>
              </a:rPr>
              <a:t>Domain = 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c3e50"/>
                </a:solidFill>
                <a:latin typeface="Ubuntu"/>
                <a:ea typeface="Ubuntu"/>
              </a:rPr>
              <a:t>Range = R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MODULUS FUNCTION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This is also known as absolute value function and is denoted by f(x) = |x|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Domain = 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Range = [0, infinite)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SIGNUM FUNCTION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A the function f(x), defined as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f(x) = {|x|/x or x/|x| : x </a:t>
            </a: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≠ 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            </a:t>
            </a: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0  : x =0 }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Domain = 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Range = {-1, 0, 1}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GREATEST INTEGER FUNCTION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A It is also called floor function denoted by f(x) = [x] we mean greatest integer less then or equal to x. If n is an integer and x is  any real number between n and n+1.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Thus [3.4] = 3, [3.99] = 3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[-4.99] = 5, [-4.0001] = -5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[0.3] = 0, [-0.2] = -1.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FRACTIONAL PART FUNCTION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STIX Math"/>
              </a:rPr>
              <a:t>It is noted by f(x) = {x}, also defined as f(x) = x – [x], if x 𝞊 Z, then f(x) = 0 and if x is not 𝞊 Z then f(x) lies between 0 and 1.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Domain = 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Ubuntu"/>
              </a:rPr>
              <a:t>Range = [0, 1)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2700000" y="2700000"/>
            <a:ext cx="4679280" cy="21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Thank you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0000" y="346320"/>
            <a:ext cx="935928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is Function?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2c3e50"/>
                </a:solidFill>
                <a:latin typeface="arial"/>
                <a:ea typeface="DejaVu Sans"/>
              </a:rPr>
              <a:t>A function is a relation between a set of inputs and a set of permissible outputs with the property that each input is related to exactly one output. Let A &amp; B be any two non-empty sets, mapping from A to B will be a function only when every element in set A has one end only one image in set B.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2c3e50"/>
                </a:solidFill>
                <a:latin typeface="arial"/>
                <a:ea typeface="DejaVu Sans"/>
              </a:rPr>
              <a:t>Example:-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>
            <a:lum contrast="74000"/>
          </a:blip>
          <a:stretch/>
        </p:blipFill>
        <p:spPr>
          <a:xfrm>
            <a:off x="1989360" y="3672000"/>
            <a:ext cx="5713920" cy="2663280"/>
          </a:xfrm>
          <a:prstGeom prst="rect">
            <a:avLst/>
          </a:prstGeom>
          <a:ln w="19080">
            <a:solidFill>
              <a:srgbClr val="72bf44"/>
            </a:solidFill>
            <a:round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46320"/>
            <a:ext cx="935928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is Function?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Arial"/>
                <a:ea typeface="DejaVu Sans"/>
              </a:rPr>
              <a:t>Let A and B be two non-empty sets. A function f  from set A to set B is a rule which associates each element of A to a unique element of B. It is denoted by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f :  A -&gt; B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Set A is called </a:t>
            </a: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domain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 of function ‘f’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Set B is called </a:t>
            </a: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co-domain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 of function ‘f’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If element x of A corresponds to y(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𝞊B) under the function f, then we say that y is the image of x and we write f(x) = y.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Century Schoolbook L"/>
                <a:ea typeface="STIX Math"/>
              </a:rPr>
              <a:t> 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Domain of Function :-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2c3e50"/>
                </a:solidFill>
                <a:latin typeface="Ubuntu"/>
                <a:ea typeface="STIX Math"/>
              </a:rPr>
              <a:t>Domain of the function is set of all those real numbers x for which f(x) exists or f(x) is meaningful and finite.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2c3e50"/>
                </a:solidFill>
                <a:latin typeface="Ubuntu"/>
                <a:ea typeface="STIX Math"/>
              </a:rPr>
              <a:t>For example: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2c3e50"/>
                </a:solidFill>
                <a:latin typeface="Ubuntu"/>
                <a:ea typeface="STIX Math"/>
              </a:rPr>
              <a:t>f(x) = 1/x, f(x) exists,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2c3e50"/>
                </a:solidFill>
                <a:latin typeface="Ubuntu"/>
                <a:ea typeface="STIX Math"/>
              </a:rPr>
              <a:t>if x </a:t>
            </a:r>
            <a:r>
              <a:rPr b="0" lang="en-IN" sz="2600" spc="-1" strike="noStrike">
                <a:solidFill>
                  <a:srgbClr val="2c3e50"/>
                </a:solidFill>
                <a:latin typeface="Ubuntu"/>
                <a:ea typeface="Ubuntu"/>
              </a:rPr>
              <a:t>‡ </a:t>
            </a:r>
            <a:r>
              <a:rPr b="0" lang="en-IN" sz="2600" spc="-1" strike="noStrike">
                <a:solidFill>
                  <a:srgbClr val="2c3e50"/>
                </a:solidFill>
                <a:latin typeface="Ubuntu"/>
                <a:ea typeface="STIX Math"/>
              </a:rPr>
              <a:t>0, so domain is non-zero Real numbers.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Range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Set of all images of elements in domain is called the range.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Range = {f(x): x 𝞊 domain}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For examples: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Function</a:t>
            </a: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	</a:t>
            </a: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	</a:t>
            </a: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            Domain</a:t>
            </a: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	</a:t>
            </a: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	</a:t>
            </a: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	</a:t>
            </a:r>
            <a:r>
              <a:rPr b="1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              Range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x</a:t>
            </a:r>
            <a:r>
              <a:rPr b="0" lang="en-IN" sz="2200" spc="-1" strike="noStrike" baseline="33000">
                <a:solidFill>
                  <a:srgbClr val="2c3e50"/>
                </a:solidFill>
                <a:latin typeface="Ubuntu"/>
                <a:ea typeface="STIX Math"/>
              </a:rPr>
              <a:t>2n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STIX Math"/>
              </a:rPr>
              <a:t>, n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𝞊N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       (-infinite, infinite)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[zero, infinite)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√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x                               (zero, infinite)             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[zero, infinite)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1/x                              R – {0}                            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R – {0}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sin(x)                         (-infinite, infinite)       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	</a:t>
            </a: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Ubuntu"/>
              </a:rPr>
              <a:t>[-1, 1]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456660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One – one function 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Many – one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Onto – function 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Into –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Linear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Identical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Rational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Algebraic Functions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155920" y="1980000"/>
            <a:ext cx="456660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Modulus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Signum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Greatest Integer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Fractional Part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Periodic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Composite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Constant Function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Identity Function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One – one function :-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A function is said to be one – one function if different elements in a domain in a domain have different images in co-domain 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592000" y="3528000"/>
            <a:ext cx="3887640" cy="2591640"/>
          </a:xfrm>
          <a:prstGeom prst="rect">
            <a:avLst/>
          </a:prstGeom>
          <a:ln w="29160">
            <a:solidFill>
              <a:srgbClr val="72bf44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Many – One Function:-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A function f: A -&gt;  b is said to be many one if more than one element in set A have same image in Set B.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DejaVu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DejaVu Sans"/>
              </a:rPr>
              <a:t>1. All even function, modulus function, periodic function are always many to one function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c3e50"/>
                </a:solidFill>
                <a:latin typeface="Ubuntu"/>
                <a:ea typeface="DejaVu Sans"/>
              </a:rPr>
              <a:t>2. Square function, trigonometric function are also many – one function in their domain.</a:t>
            </a:r>
            <a:r>
              <a:rPr b="0" lang="en-IN" sz="3200" spc="-1" strike="noStrike">
                <a:solidFill>
                  <a:srgbClr val="2c3e50"/>
                </a:solidFill>
                <a:latin typeface="Ubuntu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168000" y="4392000"/>
            <a:ext cx="2856960" cy="1923480"/>
          </a:xfrm>
          <a:prstGeom prst="rect">
            <a:avLst/>
          </a:prstGeom>
          <a:ln w="29160">
            <a:solidFill>
              <a:srgbClr val="72bf44"/>
            </a:solidFill>
            <a:round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Function :-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Into Function :-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A function f: A -&gt;  b is said to be into function if there exist at least one element in set B having no any pre-image in set A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c3e50"/>
                </a:solidFill>
                <a:latin typeface="Ubuntu"/>
                <a:ea typeface="DejaVu Sans"/>
              </a:rPr>
              <a:t>In the below figure set B (co-domain) there is no pre-image, for element d, in set A, so function is into function.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2736000" y="3888000"/>
            <a:ext cx="3887640" cy="2591640"/>
          </a:xfrm>
          <a:prstGeom prst="rect">
            <a:avLst/>
          </a:prstGeom>
          <a:ln w="29160">
            <a:solidFill>
              <a:srgbClr val="72bf44"/>
            </a:solidFill>
            <a:round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2019-09-01T23:27:53Z</dcterms:created>
  <dc:creator/>
  <dc:description/>
  <dc:language>en-IN</dc:language>
  <cp:lastModifiedBy/>
  <dcterms:modified xsi:type="dcterms:W3CDTF">2019-09-05T22:51:34Z</dcterms:modified>
  <cp:revision>7</cp:revision>
  <dc:subject/>
  <dc:title>Midnightblue</dc:title>
</cp:coreProperties>
</file>