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5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5" r:id="rId9"/>
    <p:sldId id="267" r:id="rId10"/>
    <p:sldId id="270" r:id="rId11"/>
    <p:sldId id="269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54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3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2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7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6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28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89560"/>
            <a:ext cx="10139515" cy="99355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Some devices used for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57" y="1537979"/>
            <a:ext cx="5262263" cy="5022665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12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4" y="1641218"/>
            <a:ext cx="4152622" cy="502266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77396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Why we need this ?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7231"/>
            <a:ext cx="10144927" cy="440120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Currently we are using Wi-Fi for Communication data. Which is based on Radio Wave to transfer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 Spectrum is congested but the demand for wireless data double each year. Every thing, it seems want to use wireless data but the capacity is drying up.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Nearly 5 Billion Mobile phones and 1.4 Million Base Stations are present at current.</a:t>
            </a:r>
          </a:p>
          <a:p>
            <a:pPr marL="457200" indent="-457200">
              <a:buSzPct val="100000"/>
              <a:buFont typeface="Tw Cen MT" panose="020B0602020104020603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  with Radio Spectrum or </a:t>
            </a:r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:-</a:t>
            </a:r>
            <a:endParaRPr lang="en-US" sz="2800" dirty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buSzPct val="100000"/>
              <a:buFont typeface="Tw Cen MT" panose="020B0602020104020603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Unavailable in aircrafts</a:t>
            </a:r>
          </a:p>
          <a:p>
            <a:pPr marL="914400" lvl="1" indent="-457200">
              <a:buSzPct val="100000"/>
              <a:buFont typeface="Tw Cen MT" panose="020B0602020104020603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secure</a:t>
            </a:r>
          </a:p>
          <a:p>
            <a:pPr marL="914400" lvl="1" indent="-457200">
              <a:buSzPct val="100000"/>
              <a:buFont typeface="Tw Cen MT" panose="020B0602020104020603" pitchFamily="34" charset="0"/>
              <a:buChar char="•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issues not used in </a:t>
            </a:r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O.T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sz="28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37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err="1" smtClean="0">
                <a:ln/>
                <a:solidFill>
                  <a:schemeClr val="accent3"/>
                </a:solidFill>
              </a:rPr>
              <a:t>Comparision</a:t>
            </a: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 between Li-Fi and Wi-Fi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99412"/>
            <a:ext cx="10144927" cy="489364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Li-Fi can be thought of as a light –based Wi-Fi. That is, it uses light instead of radio waves to transmit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Wi-Fi modems, Li-Fi would use transceiver-fitted LED lamps that can light a room as well as transmit and receive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Wi-Fi is great for general wireless coverage within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bulidings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 li-fi is ideal for high density wireless data coverage in confined area and for relieving radio interference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the two technologies can be considered complimentary.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40" y="1856509"/>
            <a:ext cx="5207577" cy="1690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70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Advantages of 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7231"/>
            <a:ext cx="10144927" cy="403187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rate greater than 10Gbps.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used anywhere , even in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restricted areas; Since light waves will not interface with radio waves.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bulbs are used which consumes less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light waves cannot penetrate through walls. Thus provide secured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it does not pollute, it can be green technology for device to device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964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Limitations of 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7231"/>
            <a:ext cx="10144927" cy="403187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range is short, in order to use full connectivity more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cabel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bulbs will need to placed.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Li-Fi likely to face interface from external light sources, such as sunlight Hence may cause interruption in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Li-Fi requires the </a:t>
            </a:r>
            <a:r>
              <a:rPr lang="en-US" sz="32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lightbulb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on at all time to provide connectivity, meaning that the light will need to be on during the day and night.</a:t>
            </a:r>
          </a:p>
        </p:txBody>
      </p:sp>
    </p:spTree>
    <p:extLst>
      <p:ext uri="{BB962C8B-B14F-4D97-AF65-F5344CB8AC3E}">
        <p14:creationId xmlns:p14="http://schemas.microsoft.com/office/powerpoint/2010/main" val="5890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632" y="1710813"/>
            <a:ext cx="4911213" cy="460149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Hospitals (Medical Equipment)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6" y="2477729"/>
            <a:ext cx="4061594" cy="340725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err="1" smtClean="0">
                <a:ln/>
                <a:solidFill>
                  <a:schemeClr val="accent3"/>
                </a:solidFill>
              </a:rPr>
              <a:t>Potencial</a:t>
            </a: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 Application of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1241" y="1710813"/>
            <a:ext cx="4846435" cy="46014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Airlines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93" y="2477729"/>
            <a:ext cx="4280129" cy="3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890" y="1755058"/>
            <a:ext cx="4984955" cy="45572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Under Water Communication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err="1" smtClean="0">
                <a:ln/>
                <a:solidFill>
                  <a:schemeClr val="accent3"/>
                </a:solidFill>
              </a:rPr>
              <a:t>Potencial</a:t>
            </a: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 Application of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07029" y="1755058"/>
            <a:ext cx="4910648" cy="45572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Street Lamps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73" y="2562711"/>
            <a:ext cx="4546587" cy="34363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32" y="2562711"/>
            <a:ext cx="4258842" cy="34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16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890" y="1755058"/>
            <a:ext cx="4984955" cy="45572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Vehicle Communication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900" b="1" cap="none" dirty="0" err="1" smtClean="0">
                <a:ln/>
                <a:solidFill>
                  <a:schemeClr val="accent3"/>
                </a:solidFill>
              </a:rPr>
              <a:t>Potencial</a:t>
            </a:r>
            <a:r>
              <a:rPr lang="en-US" sz="4900" b="1" cap="none" dirty="0" smtClean="0">
                <a:ln/>
                <a:solidFill>
                  <a:schemeClr val="accent3"/>
                </a:solidFill>
              </a:rPr>
              <a:t> Application of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07029" y="1755058"/>
            <a:ext cx="4910648" cy="45572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At Office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80" y="2473275"/>
            <a:ext cx="3927373" cy="3367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35" y="2473275"/>
            <a:ext cx="4205441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57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Conclusion	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7231"/>
            <a:ext cx="10144927" cy="255454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Thus, If Li-Fi technology can be put into practical use, every bulb can be used as an alternative to Wi-Fi hotspot. It provides simple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faster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efficient wireless data communication. Li-Fi will make us to proceed towards the cleaner, greener, safer and brighter future.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84" y="3810612"/>
            <a:ext cx="3517497" cy="28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5578" y="2979172"/>
            <a:ext cx="7295622" cy="2800767"/>
          </a:xfrm>
          <a:prstGeom prst="rect">
            <a:avLst/>
          </a:prstGeom>
          <a:effectLst>
            <a:glow rad="787400">
              <a:schemeClr val="accent3">
                <a:satMod val="175000"/>
                <a:alpha val="40000"/>
              </a:schemeClr>
            </a:glow>
            <a:softEdge rad="1524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/>
                <a:solidFill>
                  <a:schemeClr val="accent3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Thanks For Watching </a:t>
            </a:r>
            <a:endParaRPr lang="en-US" sz="8800" b="1" cap="none" spc="0" dirty="0">
              <a:ln/>
              <a:solidFill>
                <a:schemeClr val="accent3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3" y="250723"/>
            <a:ext cx="3505258" cy="2335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81" y="3790295"/>
            <a:ext cx="11718657" cy="1754326"/>
          </a:xfrm>
          <a:prstGeom prst="rect">
            <a:avLst/>
          </a:prstGeom>
          <a:effectLst>
            <a:glow rad="431800">
              <a:schemeClr val="bg2">
                <a:lumMod val="60000"/>
                <a:lumOff val="40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Presentation by 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Himanshu Sharma and Prashant Yadav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9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8000" b="1" cap="none" dirty="0" smtClean="0">
                <a:ln/>
                <a:solidFill>
                  <a:schemeClr val="accent3"/>
                </a:solidFill>
              </a:rPr>
              <a:t>Contents</a:t>
            </a:r>
            <a:endParaRPr lang="en-US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160" y="1828800"/>
            <a:ext cx="8488680" cy="45243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we need this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17" y="2225040"/>
            <a:ext cx="3884583" cy="3016265"/>
          </a:xfrm>
          <a:prstGeom prst="rect">
            <a:avLst/>
          </a:prstGeom>
          <a:effectLst>
            <a:outerShdw blurRad="63500" dist="50800" dir="5400000" sx="106000" sy="106000" algn="ctr" rotWithShape="0">
              <a:srgbClr val="000000">
                <a:alpha val="43137"/>
              </a:srgbClr>
            </a:out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41212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Introduction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2559" y="1722120"/>
            <a:ext cx="8686800" cy="48320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Li-Fi ?</a:t>
            </a:r>
          </a:p>
          <a:p>
            <a:endParaRPr lang="en-US" sz="3600" dirty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Li-Fi is light Fidelity. It is technology for wireless communication between devices using light to transmit data.</a:t>
            </a:r>
          </a:p>
          <a:p>
            <a:endParaRPr lang="en-US" sz="32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Li-Fi is transmission of data through  illumination, sending data through a LED light bulb that varies intensity faster than human eye can follow.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76" y="1859281"/>
            <a:ext cx="1807253" cy="1203959"/>
          </a:xfrm>
          <a:prstGeom prst="rect">
            <a:avLst/>
          </a:prstGeom>
          <a:effectLst>
            <a:glow rad="127000">
              <a:schemeClr val="bg1">
                <a:alpha val="40000"/>
              </a:schemeClr>
            </a:glo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05397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History of Li-Fi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59" y="1676400"/>
            <a:ext cx="7010402" cy="489364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Technology truly began during the 1990’s in countries like Germany, Korea and Japan where they discovered LED’s could be retrofitted to send information.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Harald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Hass continues to wow the world with the potential to use light for communication . On 12</a:t>
            </a:r>
            <a:r>
              <a:rPr lang="en-US" sz="2400" baseline="300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 2011 He used a table lamp with an LED bulb to transmit a video of blooming flowers that was then projected onto a screen behind him. During the event he periodically blocked the light form the lamp to prove that the lamp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wsa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indeed the source of incoming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1" y="1676400"/>
            <a:ext cx="4114800" cy="3390900"/>
          </a:xfrm>
          <a:prstGeom prst="rect">
            <a:avLst/>
          </a:prstGeom>
          <a:effectLst>
            <a:glow rad="12700">
              <a:schemeClr val="accent2">
                <a:lumMod val="75000"/>
                <a:alpha val="40000"/>
              </a:schemeClr>
            </a:glow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7993381" y="5196840"/>
            <a:ext cx="370332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Prof.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Harald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Haas 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University of Edinburgh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2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Working Process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57" y="1690254"/>
            <a:ext cx="7794569" cy="45243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 procedure is very simple , if the led is on, you transmit a digital 1, if its off you transmit 0. The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be switched on and off very quickly , which gives nice opportunities for transmitting data. Hence all that us required is some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and a controller that code data into those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We have to just vary the rate at which the LED’s .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Flicker depending upon the data we want to encode.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Thus every light source will works as a hub for data transmission.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5" y="1371600"/>
            <a:ext cx="4177863" cy="443993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063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854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How Li-Fi works?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2" b="3871"/>
          <a:stretch/>
        </p:blipFill>
        <p:spPr>
          <a:xfrm>
            <a:off x="825910" y="1725562"/>
            <a:ext cx="10040209" cy="485221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319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10180319" cy="108204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dirty="0" smtClean="0">
                <a:ln/>
                <a:solidFill>
                  <a:schemeClr val="accent3"/>
                </a:solidFill>
              </a:rPr>
              <a:t>How Li-Fi works?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90254"/>
            <a:ext cx="10347962" cy="489364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Here, the data is fed into LED light bulb (with signal processing technology) when the led is on the microchip converts the digital signal in form of light , it then sends data at rapid speeds to the photo detector (photodiode).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light sensitive device (photo detector ) receives the signal and converts it back into original data. This method of using rapid pulses of light to transmit  information wirelessly is technically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refered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Visual Light Communication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 smtClean="0">
              <a:ln w="0"/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>
            <a:off x="2106272" y="1794386"/>
            <a:ext cx="3466365" cy="1694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51" y="1794386"/>
            <a:ext cx="3030384" cy="20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7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1" y="289560"/>
            <a:ext cx="10051026" cy="8608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b="1" cap="none" smtClean="0">
                <a:ln/>
                <a:solidFill>
                  <a:schemeClr val="accent3"/>
                </a:solidFill>
              </a:rPr>
              <a:t>How Li-Fi works?</a:t>
            </a:r>
            <a:endParaRPr lang="en-US" sz="6600" b="1" cap="none"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3" y="1375902"/>
            <a:ext cx="10058400" cy="52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</TotalTime>
  <Words>793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Contents</vt:lpstr>
      <vt:lpstr>Introduction</vt:lpstr>
      <vt:lpstr>History of Li-Fi</vt:lpstr>
      <vt:lpstr>Working Process</vt:lpstr>
      <vt:lpstr>How Li-Fi works?</vt:lpstr>
      <vt:lpstr>How Li-Fi works?</vt:lpstr>
      <vt:lpstr>PowerPoint Presentation</vt:lpstr>
      <vt:lpstr>PowerPoint Presentation</vt:lpstr>
      <vt:lpstr>Why we need this ?</vt:lpstr>
      <vt:lpstr>Comparision between Li-Fi and Wi-Fi</vt:lpstr>
      <vt:lpstr>Advantages of  Li-Fi</vt:lpstr>
      <vt:lpstr>Limitations of  Li-Fi</vt:lpstr>
      <vt:lpstr>Potencial Application of Li-Fi</vt:lpstr>
      <vt:lpstr>Potencial Application of Li-Fi</vt:lpstr>
      <vt:lpstr>Potencial Application of Li-Fi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</cp:lastModifiedBy>
  <cp:revision>45</cp:revision>
  <dcterms:created xsi:type="dcterms:W3CDTF">2018-10-20T16:30:05Z</dcterms:created>
  <dcterms:modified xsi:type="dcterms:W3CDTF">2018-10-22T14:57:26Z</dcterms:modified>
</cp:coreProperties>
</file>