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Default Extension="jpg" ContentType="image/jpg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x="7772400" cy="10058400"/>
  <p:notesSz cx="7772400" cy="100584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5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3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272E39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630"/>
              </a:lnSpc>
            </a:pPr>
            <a:fld id="{81D60167-4931-47E6-BA6A-407CBD079E47}" type="slidenum">
              <a:rPr dirty="0" spc="-50">
                <a:solidFill>
                  <a:srgbClr val="000000"/>
                </a:solidFill>
                <a:latin typeface="Times New Roman"/>
                <a:cs typeface="Times New Roman"/>
              </a:rPr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5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272E39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630"/>
              </a:lnSpc>
            </a:pPr>
            <a:fld id="{81D60167-4931-47E6-BA6A-407CBD079E47}" type="slidenum">
              <a:rPr dirty="0" spc="-50">
                <a:solidFill>
                  <a:srgbClr val="000000"/>
                </a:solidFill>
                <a:latin typeface="Times New Roman"/>
                <a:cs typeface="Times New Roman"/>
              </a:rPr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5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002786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272E39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630"/>
              </a:lnSpc>
            </a:pPr>
            <a:fld id="{81D60167-4931-47E6-BA6A-407CBD079E47}" type="slidenum">
              <a:rPr dirty="0" spc="-50">
                <a:solidFill>
                  <a:srgbClr val="000000"/>
                </a:solidFill>
                <a:latin typeface="Times New Roman"/>
                <a:cs typeface="Times New Roman"/>
              </a:rPr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5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272E39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630"/>
              </a:lnSpc>
            </a:pPr>
            <a:fld id="{81D60167-4931-47E6-BA6A-407CBD079E47}" type="slidenum">
              <a:rPr dirty="0" spc="-50">
                <a:solidFill>
                  <a:srgbClr val="000000"/>
                </a:solidFill>
                <a:latin typeface="Times New Roman"/>
                <a:cs typeface="Times New Roman"/>
              </a:rPr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272E39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630"/>
              </a:lnSpc>
            </a:pPr>
            <a:fld id="{81D60167-4931-47E6-BA6A-407CBD079E47}" type="slidenum">
              <a:rPr dirty="0" spc="-50">
                <a:solidFill>
                  <a:srgbClr val="000000"/>
                </a:solidFill>
                <a:latin typeface="Times New Roman"/>
                <a:cs typeface="Times New Roman"/>
              </a:rPr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47156" y="933065"/>
            <a:ext cx="1565275" cy="3987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5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47156" y="1523876"/>
            <a:ext cx="5730875" cy="28416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3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642616" y="9354312"/>
            <a:ext cx="2487168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3621659" y="9115358"/>
            <a:ext cx="287273" cy="22594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272E39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630"/>
              </a:lnSpc>
            </a:pPr>
            <a:fld id="{81D60167-4931-47E6-BA6A-407CBD079E47}" type="slidenum">
              <a:rPr dirty="0" spc="-50">
                <a:solidFill>
                  <a:srgbClr val="000000"/>
                </a:solidFill>
                <a:latin typeface="Times New Roman"/>
                <a:cs typeface="Times New Roman"/>
              </a:rPr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s://www.visualcrossing.com/resources/documentation/weather-data-tutorials/how-to-load-historical-weather-data-into-any-database/" TargetMode="External"/><Relationship Id="rId3" Type="http://schemas.openxmlformats.org/officeDocument/2006/relationships/hyperlink" Target="https://www.visualcrossing.com/resources/documentation/weather-api/how-to-show-weather-data-in-an-outlook-add-in/" TargetMode="External"/><Relationship Id="rId4" Type="http://schemas.openxmlformats.org/officeDocument/2006/relationships/hyperlink" Target="https://www.visualcrossing.com/resources/blog/how-to-use-weather-forecast-for-visual-marketing-retail/" TargetMode="External"/><Relationship Id="rId5" Type="http://schemas.openxmlformats.org/officeDocument/2006/relationships/hyperlink" Target="https://www.visualcrossing.com/resources/documentation/weather-data-for-excel-and-google-sheets/parameter-based-web-queries-in-excel/" TargetMode="External"/><Relationship Id="rId6" Type="http://schemas.openxmlformats.org/officeDocument/2006/relationships/hyperlink" Target="https://www.visualcrossing.com/resources/documentation/weather-data-for-excel-and-google-sheets/how-to-add-weather-data-to-google-sheets-using-a-dynamic-weather-query/" TargetMode="External"/><Relationship Id="rId7" Type="http://schemas.openxmlformats.org/officeDocument/2006/relationships/hyperlink" Target="https://www.visualcrossing.com/resources/documentation/weather-data/how-to-obtain-solar-radiation-data/" TargetMode="External"/><Relationship Id="rId8" Type="http://schemas.openxmlformats.org/officeDocument/2006/relationships/hyperlink" Target="https://www.visualcrossing.com/resources/blog/easy-weather-lookups-for-shipments-logistics/" TargetMode="External"/><Relationship Id="rId9" Type="http://schemas.openxmlformats.org/officeDocument/2006/relationships/hyperlink" Target="https://www.visualcrossing.com/resources/blog/will-the-weather-be-nice-on-my-vacation/" TargetMode="External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s://en.wikipedia.org/wiki/Markup_language" TargetMode="External"/><Relationship Id="rId3" Type="http://schemas.openxmlformats.org/officeDocument/2006/relationships/hyperlink" Target="https://en.wikipedia.org/wiki/Web_browser" TargetMode="External"/><Relationship Id="rId4" Type="http://schemas.openxmlformats.org/officeDocument/2006/relationships/hyperlink" Target="https://en.wikipedia.org/wiki/Web_server" TargetMode="External"/><Relationship Id="rId5" Type="http://schemas.openxmlformats.org/officeDocument/2006/relationships/hyperlink" Target="https://en.wikipedia.org/wiki/Browser_engine" TargetMode="External"/><Relationship Id="rId6" Type="http://schemas.openxmlformats.org/officeDocument/2006/relationships/hyperlink" Target="https://en.wikipedia.org/wiki/Web_page" TargetMode="External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jpg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jpg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png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jpg"/><Relationship Id="rId3" Type="http://schemas.openxmlformats.org/officeDocument/2006/relationships/image" Target="../media/image7.jpg"/></Relationships>
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jpg"/><Relationship Id="rId3" Type="http://schemas.openxmlformats.org/officeDocument/2006/relationships/image" Target="../media/image9.jpg"/></Relationships>
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png"/></Relationships>
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w3schools.com/" TargetMode="External"/><Relationship Id="rId3" Type="http://schemas.openxmlformats.org/officeDocument/2006/relationships/image" Target="../media/image11.jp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5.xml"/><Relationship Id="rId3" Type="http://schemas.openxmlformats.org/officeDocument/2006/relationships/slide" Target="slide6.xml"/><Relationship Id="rId4" Type="http://schemas.openxmlformats.org/officeDocument/2006/relationships/slide" Target="slide9.xml"/><Relationship Id="rId5" Type="http://schemas.openxmlformats.org/officeDocument/2006/relationships/slide" Target="slide10.xml"/><Relationship Id="rId6" Type="http://schemas.openxmlformats.org/officeDocument/2006/relationships/slide" Target="slide11.xml"/><Relationship Id="rId7" Type="http://schemas.openxmlformats.org/officeDocument/2006/relationships/slide" Target="slide12.xml"/><Relationship Id="rId8" Type="http://schemas.openxmlformats.org/officeDocument/2006/relationships/slide" Target="slide15.xml"/><Relationship Id="rId9" Type="http://schemas.openxmlformats.org/officeDocument/2006/relationships/slide" Target="slide20.xml"/><Relationship Id="rId10" Type="http://schemas.openxmlformats.org/officeDocument/2006/relationships/slide" Target="slide22.xml"/><Relationship Id="rId11" Type="http://schemas.openxmlformats.org/officeDocument/2006/relationships/slide" Target="slide27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304800" y="304800"/>
            <a:ext cx="7164070" cy="9450070"/>
            <a:chOff x="304800" y="304800"/>
            <a:chExt cx="7164070" cy="9450070"/>
          </a:xfrm>
        </p:grpSpPr>
        <p:sp>
          <p:nvSpPr>
            <p:cNvPr id="3" name="object 3" descr=""/>
            <p:cNvSpPr/>
            <p:nvPr/>
          </p:nvSpPr>
          <p:spPr>
            <a:xfrm>
              <a:off x="304800" y="304799"/>
              <a:ext cx="7164070" cy="9450070"/>
            </a:xfrm>
            <a:custGeom>
              <a:avLst/>
              <a:gdLst/>
              <a:ahLst/>
              <a:cxnLst/>
              <a:rect l="l" t="t" r="r" b="b"/>
              <a:pathLst>
                <a:path w="7164070" h="9450070">
                  <a:moveTo>
                    <a:pt x="7164070" y="0"/>
                  </a:moveTo>
                  <a:lnTo>
                    <a:pt x="7158355" y="0"/>
                  </a:lnTo>
                  <a:lnTo>
                    <a:pt x="7158355" y="6350"/>
                  </a:lnTo>
                  <a:lnTo>
                    <a:pt x="7158355" y="8890"/>
                  </a:lnTo>
                  <a:lnTo>
                    <a:pt x="7155180" y="8890"/>
                  </a:lnTo>
                  <a:lnTo>
                    <a:pt x="7155180" y="9441180"/>
                  </a:lnTo>
                  <a:lnTo>
                    <a:pt x="7158355" y="9441180"/>
                  </a:lnTo>
                  <a:lnTo>
                    <a:pt x="7158355" y="9443720"/>
                  </a:lnTo>
                  <a:lnTo>
                    <a:pt x="6350" y="9443720"/>
                  </a:lnTo>
                  <a:lnTo>
                    <a:pt x="6350" y="9441180"/>
                  </a:lnTo>
                  <a:lnTo>
                    <a:pt x="8890" y="9441180"/>
                  </a:lnTo>
                  <a:lnTo>
                    <a:pt x="8890" y="8890"/>
                  </a:lnTo>
                  <a:lnTo>
                    <a:pt x="6350" y="8890"/>
                  </a:lnTo>
                  <a:lnTo>
                    <a:pt x="6350" y="6350"/>
                  </a:lnTo>
                  <a:lnTo>
                    <a:pt x="7158355" y="6350"/>
                  </a:lnTo>
                  <a:lnTo>
                    <a:pt x="7158355" y="0"/>
                  </a:lnTo>
                  <a:lnTo>
                    <a:pt x="0" y="0"/>
                  </a:lnTo>
                  <a:lnTo>
                    <a:pt x="0" y="6350"/>
                  </a:lnTo>
                  <a:lnTo>
                    <a:pt x="0" y="8890"/>
                  </a:lnTo>
                  <a:lnTo>
                    <a:pt x="0" y="9441180"/>
                  </a:lnTo>
                  <a:lnTo>
                    <a:pt x="0" y="9443720"/>
                  </a:lnTo>
                  <a:lnTo>
                    <a:pt x="0" y="9450070"/>
                  </a:lnTo>
                  <a:lnTo>
                    <a:pt x="7164070" y="9450070"/>
                  </a:lnTo>
                  <a:lnTo>
                    <a:pt x="7164070" y="9443720"/>
                  </a:lnTo>
                  <a:lnTo>
                    <a:pt x="7164070" y="9441180"/>
                  </a:lnTo>
                  <a:lnTo>
                    <a:pt x="7164070" y="8890"/>
                  </a:lnTo>
                  <a:lnTo>
                    <a:pt x="716407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24100" y="4681854"/>
              <a:ext cx="2999231" cy="2331085"/>
            </a:xfrm>
            <a:prstGeom prst="rect">
              <a:avLst/>
            </a:prstGeom>
          </p:spPr>
        </p:pic>
      </p:grpSp>
      <p:sp>
        <p:nvSpPr>
          <p:cNvPr id="5" name="object 5" descr=""/>
          <p:cNvSpPr txBox="1"/>
          <p:nvPr/>
        </p:nvSpPr>
        <p:spPr>
          <a:xfrm>
            <a:off x="2096770" y="316840"/>
            <a:ext cx="4257675" cy="1849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666239" marR="1341120" indent="-908685">
              <a:lnSpc>
                <a:spcPct val="156100"/>
              </a:lnSpc>
              <a:spcBef>
                <a:spcPts val="95"/>
              </a:spcBef>
            </a:pPr>
            <a:r>
              <a:rPr dirty="0" sz="2000" spc="-10" b="1">
                <a:latin typeface="Times New Roman"/>
                <a:cs typeface="Times New Roman"/>
              </a:rPr>
              <a:t>Mini</a:t>
            </a:r>
            <a:r>
              <a:rPr dirty="0" sz="2000" spc="-105" b="1">
                <a:latin typeface="Times New Roman"/>
                <a:cs typeface="Times New Roman"/>
              </a:rPr>
              <a:t> </a:t>
            </a:r>
            <a:r>
              <a:rPr dirty="0" sz="2000" spc="-20" b="1">
                <a:latin typeface="Times New Roman"/>
                <a:cs typeface="Times New Roman"/>
              </a:rPr>
              <a:t>Project</a:t>
            </a:r>
            <a:r>
              <a:rPr dirty="0" sz="2000" spc="-114" b="1">
                <a:latin typeface="Times New Roman"/>
                <a:cs typeface="Times New Roman"/>
              </a:rPr>
              <a:t> </a:t>
            </a:r>
            <a:r>
              <a:rPr dirty="0" sz="2000" spc="-10" b="1">
                <a:latin typeface="Times New Roman"/>
                <a:cs typeface="Times New Roman"/>
              </a:rPr>
              <a:t>Report </a:t>
            </a:r>
            <a:r>
              <a:rPr dirty="0" sz="2000" spc="-25" b="1">
                <a:latin typeface="Times New Roman"/>
                <a:cs typeface="Times New Roman"/>
              </a:rPr>
              <a:t>On</a:t>
            </a:r>
            <a:endParaRPr sz="2000">
              <a:latin typeface="Times New Roman"/>
              <a:cs typeface="Times New Roman"/>
            </a:endParaRPr>
          </a:p>
          <a:p>
            <a:pPr marL="12700" marR="5080" indent="688975">
              <a:lnSpc>
                <a:spcPct val="139500"/>
              </a:lnSpc>
              <a:spcBef>
                <a:spcPts val="170"/>
              </a:spcBef>
            </a:pPr>
            <a:r>
              <a:rPr dirty="0" sz="2000" spc="-35" b="1">
                <a:latin typeface="Times New Roman"/>
                <a:cs typeface="Times New Roman"/>
              </a:rPr>
              <a:t>Weather</a:t>
            </a:r>
            <a:r>
              <a:rPr dirty="0" sz="2000" spc="-65" b="1">
                <a:latin typeface="Times New Roman"/>
                <a:cs typeface="Times New Roman"/>
              </a:rPr>
              <a:t> </a:t>
            </a:r>
            <a:r>
              <a:rPr dirty="0" sz="2000" spc="-10" b="1">
                <a:latin typeface="Times New Roman"/>
                <a:cs typeface="Times New Roman"/>
              </a:rPr>
              <a:t>Application </a:t>
            </a:r>
            <a:r>
              <a:rPr dirty="0" sz="2000" spc="-20" b="1">
                <a:latin typeface="Times New Roman"/>
                <a:cs typeface="Times New Roman"/>
              </a:rPr>
              <a:t>Department</a:t>
            </a:r>
            <a:r>
              <a:rPr dirty="0" sz="2000" spc="-10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of</a:t>
            </a:r>
            <a:r>
              <a:rPr dirty="0" sz="2000" spc="-20" b="1">
                <a:latin typeface="Times New Roman"/>
                <a:cs typeface="Times New Roman"/>
              </a:rPr>
              <a:t> </a:t>
            </a:r>
            <a:r>
              <a:rPr dirty="0" sz="2000" spc="-10" b="1">
                <a:latin typeface="Times New Roman"/>
                <a:cs typeface="Times New Roman"/>
              </a:rPr>
              <a:t>Information</a:t>
            </a:r>
            <a:r>
              <a:rPr dirty="0" sz="2000" spc="-80" b="1">
                <a:latin typeface="Times New Roman"/>
                <a:cs typeface="Times New Roman"/>
              </a:rPr>
              <a:t> </a:t>
            </a:r>
            <a:r>
              <a:rPr dirty="0" sz="2000" spc="-10" b="1">
                <a:latin typeface="Times New Roman"/>
                <a:cs typeface="Times New Roman"/>
              </a:rPr>
              <a:t>Technology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3157854" y="3168522"/>
            <a:ext cx="1459230" cy="11303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1500" b="1">
                <a:latin typeface="Times New Roman"/>
                <a:cs typeface="Times New Roman"/>
              </a:rPr>
              <a:t>Submitted</a:t>
            </a:r>
            <a:r>
              <a:rPr dirty="0" sz="1500" spc="-75" b="1">
                <a:latin typeface="Times New Roman"/>
                <a:cs typeface="Times New Roman"/>
              </a:rPr>
              <a:t> </a:t>
            </a:r>
            <a:r>
              <a:rPr dirty="0" sz="1500" spc="-25" b="1">
                <a:latin typeface="Times New Roman"/>
                <a:cs typeface="Times New Roman"/>
              </a:rPr>
              <a:t>By:</a:t>
            </a:r>
            <a:endParaRPr sz="1500">
              <a:latin typeface="Times New Roman"/>
              <a:cs typeface="Times New Roman"/>
            </a:endParaRPr>
          </a:p>
          <a:p>
            <a:pPr algn="ctr" marL="12065" marR="5080">
              <a:lnSpc>
                <a:spcPct val="191300"/>
              </a:lnSpc>
              <a:spcBef>
                <a:spcPts val="10"/>
              </a:spcBef>
            </a:pPr>
            <a:r>
              <a:rPr dirty="0" sz="1500" spc="-10" b="1">
                <a:latin typeface="Times New Roman"/>
                <a:cs typeface="Times New Roman"/>
              </a:rPr>
              <a:t>Himanshu</a:t>
            </a:r>
            <a:r>
              <a:rPr dirty="0" sz="1500" spc="-55" b="1">
                <a:latin typeface="Times New Roman"/>
                <a:cs typeface="Times New Roman"/>
              </a:rPr>
              <a:t> </a:t>
            </a:r>
            <a:r>
              <a:rPr dirty="0" sz="1500" spc="-10" b="1">
                <a:latin typeface="Times New Roman"/>
                <a:cs typeface="Times New Roman"/>
              </a:rPr>
              <a:t>Tiwari (2200910139007)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1755394" y="7628382"/>
            <a:ext cx="4100195" cy="7296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31750">
              <a:lnSpc>
                <a:spcPct val="100000"/>
              </a:lnSpc>
              <a:spcBef>
                <a:spcPts val="100"/>
              </a:spcBef>
            </a:pPr>
            <a:r>
              <a:rPr dirty="0" sz="1500" spc="-20">
                <a:latin typeface="Times New Roman"/>
                <a:cs typeface="Times New Roman"/>
              </a:rPr>
              <a:t>JSS</a:t>
            </a:r>
            <a:r>
              <a:rPr dirty="0" sz="1500" spc="-114">
                <a:latin typeface="Times New Roman"/>
                <a:cs typeface="Times New Roman"/>
              </a:rPr>
              <a:t> </a:t>
            </a:r>
            <a:r>
              <a:rPr dirty="0" sz="1500" spc="-10">
                <a:latin typeface="Times New Roman"/>
                <a:cs typeface="Times New Roman"/>
              </a:rPr>
              <a:t>Academy</a:t>
            </a:r>
            <a:r>
              <a:rPr dirty="0" sz="1500" spc="-8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of</a:t>
            </a:r>
            <a:r>
              <a:rPr dirty="0" sz="1500" spc="-65">
                <a:latin typeface="Times New Roman"/>
                <a:cs typeface="Times New Roman"/>
              </a:rPr>
              <a:t> </a:t>
            </a:r>
            <a:r>
              <a:rPr dirty="0" sz="1500" spc="-10">
                <a:latin typeface="Times New Roman"/>
                <a:cs typeface="Times New Roman"/>
              </a:rPr>
              <a:t>Technical</a:t>
            </a:r>
            <a:r>
              <a:rPr dirty="0" sz="1500" spc="-70">
                <a:latin typeface="Times New Roman"/>
                <a:cs typeface="Times New Roman"/>
              </a:rPr>
              <a:t> </a:t>
            </a:r>
            <a:r>
              <a:rPr dirty="0" sz="1500" spc="-10">
                <a:latin typeface="Times New Roman"/>
                <a:cs typeface="Times New Roman"/>
              </a:rPr>
              <a:t>Education,</a:t>
            </a:r>
            <a:r>
              <a:rPr dirty="0" sz="1500" spc="-60">
                <a:latin typeface="Times New Roman"/>
                <a:cs typeface="Times New Roman"/>
              </a:rPr>
              <a:t> </a:t>
            </a:r>
            <a:r>
              <a:rPr dirty="0" sz="1500" spc="-10">
                <a:latin typeface="Times New Roman"/>
                <a:cs typeface="Times New Roman"/>
              </a:rPr>
              <a:t>Noida</a:t>
            </a: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15"/>
              </a:spcBef>
            </a:pPr>
            <a:endParaRPr sz="15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dirty="0" sz="1500" spc="-25">
                <a:latin typeface="Times New Roman"/>
                <a:cs typeface="Times New Roman"/>
              </a:rPr>
              <a:t>Dr</a:t>
            </a:r>
            <a:r>
              <a:rPr dirty="0" sz="1500" spc="-114">
                <a:latin typeface="Times New Roman"/>
                <a:cs typeface="Times New Roman"/>
              </a:rPr>
              <a:t> </a:t>
            </a:r>
            <a:r>
              <a:rPr dirty="0" sz="1500" spc="-20">
                <a:latin typeface="Times New Roman"/>
                <a:cs typeface="Times New Roman"/>
              </a:rPr>
              <a:t>A</a:t>
            </a:r>
            <a:r>
              <a:rPr dirty="0" sz="1500" spc="-120">
                <a:latin typeface="Times New Roman"/>
                <a:cs typeface="Times New Roman"/>
              </a:rPr>
              <a:t> </a:t>
            </a:r>
            <a:r>
              <a:rPr dirty="0" sz="1500" spc="-10">
                <a:latin typeface="Times New Roman"/>
                <a:cs typeface="Times New Roman"/>
              </a:rPr>
              <a:t>P</a:t>
            </a:r>
            <a:r>
              <a:rPr dirty="0" sz="1500" spc="-110">
                <a:latin typeface="Times New Roman"/>
                <a:cs typeface="Times New Roman"/>
              </a:rPr>
              <a:t> </a:t>
            </a:r>
            <a:r>
              <a:rPr dirty="0" sz="1500" spc="-10">
                <a:latin typeface="Times New Roman"/>
                <a:cs typeface="Times New Roman"/>
              </a:rPr>
              <a:t>J</a:t>
            </a:r>
            <a:r>
              <a:rPr dirty="0" sz="1500" spc="-114">
                <a:latin typeface="Times New Roman"/>
                <a:cs typeface="Times New Roman"/>
              </a:rPr>
              <a:t> </a:t>
            </a:r>
            <a:r>
              <a:rPr dirty="0" sz="1500" spc="-20">
                <a:latin typeface="Times New Roman"/>
                <a:cs typeface="Times New Roman"/>
              </a:rPr>
              <a:t>Abdul</a:t>
            </a:r>
            <a:r>
              <a:rPr dirty="0" sz="1500" spc="-95">
                <a:latin typeface="Times New Roman"/>
                <a:cs typeface="Times New Roman"/>
              </a:rPr>
              <a:t> </a:t>
            </a:r>
            <a:r>
              <a:rPr dirty="0" sz="1500" spc="-10">
                <a:latin typeface="Times New Roman"/>
                <a:cs typeface="Times New Roman"/>
              </a:rPr>
              <a:t>Kalam</a:t>
            </a:r>
            <a:r>
              <a:rPr dirty="0" sz="1500" spc="-70">
                <a:latin typeface="Times New Roman"/>
                <a:cs typeface="Times New Roman"/>
              </a:rPr>
              <a:t> </a:t>
            </a:r>
            <a:r>
              <a:rPr dirty="0" sz="1500" spc="-10">
                <a:latin typeface="Times New Roman"/>
                <a:cs typeface="Times New Roman"/>
              </a:rPr>
              <a:t>Technical</a:t>
            </a:r>
            <a:r>
              <a:rPr dirty="0" sz="1500" spc="-35">
                <a:latin typeface="Times New Roman"/>
                <a:cs typeface="Times New Roman"/>
              </a:rPr>
              <a:t> </a:t>
            </a:r>
            <a:r>
              <a:rPr dirty="0" sz="1500" spc="-10">
                <a:latin typeface="Times New Roman"/>
                <a:cs typeface="Times New Roman"/>
              </a:rPr>
              <a:t>University,</a:t>
            </a:r>
            <a:r>
              <a:rPr dirty="0" sz="1500" spc="-35">
                <a:latin typeface="Times New Roman"/>
                <a:cs typeface="Times New Roman"/>
              </a:rPr>
              <a:t> </a:t>
            </a:r>
            <a:r>
              <a:rPr dirty="0" sz="1500" spc="-10">
                <a:latin typeface="Times New Roman"/>
                <a:cs typeface="Times New Roman"/>
              </a:rPr>
              <a:t>Lucknow</a:t>
            </a:r>
            <a:endParaRPr sz="15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490219" y="487171"/>
            <a:ext cx="6502400" cy="86506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282828"/>
                </a:solidFill>
                <a:latin typeface="Times New Roman"/>
                <a:cs typeface="Times New Roman"/>
              </a:rPr>
              <a:t>1.2</a:t>
            </a:r>
            <a:r>
              <a:rPr dirty="0" sz="1800" spc="-15" b="1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dirty="0" sz="1800" spc="-10" b="1">
                <a:solidFill>
                  <a:srgbClr val="282828"/>
                </a:solidFill>
                <a:latin typeface="Times New Roman"/>
                <a:cs typeface="Times New Roman"/>
              </a:rPr>
              <a:t>Motivation</a:t>
            </a:r>
            <a:endParaRPr sz="1800">
              <a:latin typeface="Times New Roman"/>
              <a:cs typeface="Times New Roman"/>
            </a:endParaRPr>
          </a:p>
          <a:p>
            <a:pPr algn="just" marL="21590" marR="27940">
              <a:lnSpc>
                <a:spcPct val="143800"/>
              </a:lnSpc>
              <a:spcBef>
                <a:spcPts val="650"/>
              </a:spcBef>
            </a:pPr>
            <a:r>
              <a:rPr dirty="0" sz="1400">
                <a:latin typeface="Times New Roman"/>
                <a:cs typeface="Times New Roman"/>
              </a:rPr>
              <a:t>The</a:t>
            </a:r>
            <a:r>
              <a:rPr dirty="0" sz="1400" spc="1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motivation</a:t>
            </a:r>
            <a:r>
              <a:rPr dirty="0" sz="1400" spc="1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behind</a:t>
            </a:r>
            <a:r>
              <a:rPr dirty="0" sz="1400" spc="10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developing</a:t>
            </a:r>
            <a:r>
              <a:rPr dirty="0" sz="1400" spc="1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The</a:t>
            </a:r>
            <a:r>
              <a:rPr dirty="0" sz="1400" spc="10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Weather</a:t>
            </a:r>
            <a:r>
              <a:rPr dirty="0" sz="1400" spc="1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App</a:t>
            </a:r>
            <a:r>
              <a:rPr dirty="0" sz="1400" spc="1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stemmed</a:t>
            </a:r>
            <a:r>
              <a:rPr dirty="0" sz="1400" spc="114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from</a:t>
            </a:r>
            <a:r>
              <a:rPr dirty="0" sz="1400" spc="1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</a:t>
            </a:r>
            <a:r>
              <a:rPr dirty="0" sz="1400" spc="114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genuine</a:t>
            </a:r>
            <a:r>
              <a:rPr dirty="0" sz="1400" spc="9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desire</a:t>
            </a:r>
            <a:r>
              <a:rPr dirty="0" sz="1400" spc="110">
                <a:latin typeface="Times New Roman"/>
                <a:cs typeface="Times New Roman"/>
              </a:rPr>
              <a:t> </a:t>
            </a:r>
            <a:r>
              <a:rPr dirty="0" sz="1400" spc="-25">
                <a:latin typeface="Times New Roman"/>
                <a:cs typeface="Times New Roman"/>
              </a:rPr>
              <a:t>to </a:t>
            </a:r>
            <a:r>
              <a:rPr dirty="0" sz="1400">
                <a:latin typeface="Times New Roman"/>
                <a:cs typeface="Times New Roman"/>
              </a:rPr>
              <a:t>address</a:t>
            </a:r>
            <a:r>
              <a:rPr dirty="0" sz="1400" spc="39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the</a:t>
            </a:r>
            <a:r>
              <a:rPr dirty="0" sz="1400" spc="38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daily</a:t>
            </a:r>
            <a:r>
              <a:rPr dirty="0" sz="1400" spc="39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challenges</a:t>
            </a:r>
            <a:r>
              <a:rPr dirty="0" sz="1400" spc="39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individuals</a:t>
            </a:r>
            <a:r>
              <a:rPr dirty="0" sz="1400" spc="39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face</a:t>
            </a:r>
            <a:r>
              <a:rPr dirty="0" sz="1400" spc="39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in</a:t>
            </a:r>
            <a:r>
              <a:rPr dirty="0" sz="1400" spc="39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dealing</a:t>
            </a:r>
            <a:r>
              <a:rPr dirty="0" sz="1400" spc="39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with</a:t>
            </a:r>
            <a:r>
              <a:rPr dirty="0" sz="1400" spc="39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unpredictable</a:t>
            </a:r>
            <a:r>
              <a:rPr dirty="0" sz="1400" spc="38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weather </a:t>
            </a:r>
            <a:r>
              <a:rPr dirty="0" sz="1400">
                <a:latin typeface="Times New Roman"/>
                <a:cs typeface="Times New Roman"/>
              </a:rPr>
              <a:t>conditions.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Several</a:t>
            </a:r>
            <a:r>
              <a:rPr dirty="0" sz="1400" spc="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key</a:t>
            </a:r>
            <a:r>
              <a:rPr dirty="0" sz="1400" spc="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motivational</a:t>
            </a:r>
            <a:r>
              <a:rPr dirty="0" sz="1400" spc="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factors</a:t>
            </a:r>
            <a:r>
              <a:rPr dirty="0" sz="1400" spc="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guided</a:t>
            </a:r>
            <a:r>
              <a:rPr dirty="0" sz="1400" spc="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the</a:t>
            </a:r>
            <a:r>
              <a:rPr dirty="0" sz="1400" spc="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initiation</a:t>
            </a:r>
            <a:r>
              <a:rPr dirty="0" sz="1400" spc="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and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development</a:t>
            </a:r>
            <a:r>
              <a:rPr dirty="0" sz="1400" spc="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of</a:t>
            </a:r>
            <a:r>
              <a:rPr dirty="0" sz="1400" spc="15">
                <a:latin typeface="Times New Roman"/>
                <a:cs typeface="Times New Roman"/>
              </a:rPr>
              <a:t> </a:t>
            </a:r>
            <a:r>
              <a:rPr dirty="0" sz="1400" spc="-20">
                <a:latin typeface="Times New Roman"/>
                <a:cs typeface="Times New Roman"/>
              </a:rPr>
              <a:t>this </a:t>
            </a:r>
            <a:r>
              <a:rPr dirty="0" sz="1400" spc="-10">
                <a:latin typeface="Times New Roman"/>
                <a:cs typeface="Times New Roman"/>
              </a:rPr>
              <a:t>project:</a:t>
            </a:r>
            <a:endParaRPr sz="1400">
              <a:latin typeface="Times New Roman"/>
              <a:cs typeface="Times New Roman"/>
            </a:endParaRPr>
          </a:p>
          <a:p>
            <a:pPr algn="just" marL="21590" marR="5080">
              <a:lnSpc>
                <a:spcPct val="143900"/>
              </a:lnSpc>
              <a:spcBef>
                <a:spcPts val="1015"/>
              </a:spcBef>
            </a:pPr>
            <a:r>
              <a:rPr dirty="0" sz="1400" spc="-10" b="1">
                <a:latin typeface="Times New Roman"/>
                <a:cs typeface="Times New Roman"/>
              </a:rPr>
              <a:t>User-</a:t>
            </a:r>
            <a:r>
              <a:rPr dirty="0" sz="1400" b="1">
                <a:latin typeface="Times New Roman"/>
                <a:cs typeface="Times New Roman"/>
              </a:rPr>
              <a:t>Centric</a:t>
            </a:r>
            <a:r>
              <a:rPr dirty="0" sz="1400" spc="-15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Approach:</a:t>
            </a:r>
            <a:r>
              <a:rPr dirty="0" sz="1400" spc="-10" b="1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Understanding</a:t>
            </a:r>
            <a:r>
              <a:rPr dirty="0" sz="1400" spc="-4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User</a:t>
            </a:r>
            <a:r>
              <a:rPr dirty="0" sz="1400" spc="-5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Needs: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Recognizing</a:t>
            </a:r>
            <a:r>
              <a:rPr dirty="0" sz="1400" spc="-4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the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universal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impact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 spc="-25">
                <a:latin typeface="Times New Roman"/>
                <a:cs typeface="Times New Roman"/>
              </a:rPr>
              <a:t>of </a:t>
            </a:r>
            <a:r>
              <a:rPr dirty="0" sz="1400">
                <a:latin typeface="Times New Roman"/>
                <a:cs typeface="Times New Roman"/>
              </a:rPr>
              <a:t>weather</a:t>
            </a:r>
            <a:r>
              <a:rPr dirty="0" sz="1400" spc="-4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on</a:t>
            </a:r>
            <a:r>
              <a:rPr dirty="0" sz="1400" spc="-5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daily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activities,</a:t>
            </a:r>
            <a:r>
              <a:rPr dirty="0" sz="1400" spc="-4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the</a:t>
            </a:r>
            <a:r>
              <a:rPr dirty="0" sz="1400" spc="-4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project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aimed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to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create</a:t>
            </a:r>
            <a:r>
              <a:rPr dirty="0" sz="1400" spc="-5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</a:t>
            </a:r>
            <a:r>
              <a:rPr dirty="0" sz="1400" spc="-6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solution</a:t>
            </a:r>
            <a:r>
              <a:rPr dirty="0" sz="1400" spc="-6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that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directly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addresses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 spc="-25">
                <a:latin typeface="Times New Roman"/>
                <a:cs typeface="Times New Roman"/>
              </a:rPr>
              <a:t>the </a:t>
            </a:r>
            <a:r>
              <a:rPr dirty="0" sz="1400">
                <a:latin typeface="Times New Roman"/>
                <a:cs typeface="Times New Roman"/>
              </a:rPr>
              <a:t>needsof</a:t>
            </a:r>
            <a:r>
              <a:rPr dirty="0" sz="1400" spc="-5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users</a:t>
            </a:r>
            <a:r>
              <a:rPr dirty="0" sz="1400" spc="-4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who</a:t>
            </a:r>
            <a:r>
              <a:rPr dirty="0" sz="1400" spc="-4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seek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accurate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and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timely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weather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forecasts.</a:t>
            </a:r>
            <a:endParaRPr sz="1400">
              <a:latin typeface="Times New Roman"/>
              <a:cs typeface="Times New Roman"/>
            </a:endParaRPr>
          </a:p>
          <a:p>
            <a:pPr algn="just" marL="21590" marR="23495">
              <a:lnSpc>
                <a:spcPct val="144300"/>
              </a:lnSpc>
              <a:spcBef>
                <a:spcPts val="994"/>
              </a:spcBef>
            </a:pPr>
            <a:r>
              <a:rPr dirty="0" sz="1400" b="1">
                <a:latin typeface="Times New Roman"/>
                <a:cs typeface="Times New Roman"/>
              </a:rPr>
              <a:t>Empowering</a:t>
            </a:r>
            <a:r>
              <a:rPr dirty="0" sz="1400" spc="75" b="1">
                <a:latin typeface="Times New Roman"/>
                <a:cs typeface="Times New Roman"/>
              </a:rPr>
              <a:t>  </a:t>
            </a:r>
            <a:r>
              <a:rPr dirty="0" sz="1400" b="1">
                <a:latin typeface="Times New Roman"/>
                <a:cs typeface="Times New Roman"/>
              </a:rPr>
              <a:t>Users:</a:t>
            </a:r>
            <a:r>
              <a:rPr dirty="0" sz="1400" spc="80" b="1">
                <a:latin typeface="Times New Roman"/>
                <a:cs typeface="Times New Roman"/>
              </a:rPr>
              <a:t>  </a:t>
            </a:r>
            <a:r>
              <a:rPr dirty="0" sz="1400">
                <a:latin typeface="Times New Roman"/>
                <a:cs typeface="Times New Roman"/>
              </a:rPr>
              <a:t>Enhancing</a:t>
            </a:r>
            <a:r>
              <a:rPr dirty="0" sz="1400" spc="75">
                <a:latin typeface="Times New Roman"/>
                <a:cs typeface="Times New Roman"/>
              </a:rPr>
              <a:t>  </a:t>
            </a:r>
            <a:r>
              <a:rPr dirty="0" sz="1400" spc="-10">
                <a:latin typeface="Times New Roman"/>
                <a:cs typeface="Times New Roman"/>
              </a:rPr>
              <a:t>Decision-</a:t>
            </a:r>
            <a:r>
              <a:rPr dirty="0" sz="1400">
                <a:latin typeface="Times New Roman"/>
                <a:cs typeface="Times New Roman"/>
              </a:rPr>
              <a:t>Making:</a:t>
            </a:r>
            <a:r>
              <a:rPr dirty="0" sz="1400" spc="75">
                <a:latin typeface="Times New Roman"/>
                <a:cs typeface="Times New Roman"/>
              </a:rPr>
              <a:t>  </a:t>
            </a:r>
            <a:r>
              <a:rPr dirty="0" sz="1400">
                <a:latin typeface="Times New Roman"/>
                <a:cs typeface="Times New Roman"/>
              </a:rPr>
              <a:t>The</a:t>
            </a:r>
            <a:r>
              <a:rPr dirty="0" sz="1400" spc="75">
                <a:latin typeface="Times New Roman"/>
                <a:cs typeface="Times New Roman"/>
              </a:rPr>
              <a:t>  </a:t>
            </a:r>
            <a:r>
              <a:rPr dirty="0" sz="1400">
                <a:latin typeface="Times New Roman"/>
                <a:cs typeface="Times New Roman"/>
              </a:rPr>
              <a:t>project's</a:t>
            </a:r>
            <a:r>
              <a:rPr dirty="0" sz="1400" spc="75">
                <a:latin typeface="Times New Roman"/>
                <a:cs typeface="Times New Roman"/>
              </a:rPr>
              <a:t>  </a:t>
            </a:r>
            <a:r>
              <a:rPr dirty="0" sz="1400">
                <a:latin typeface="Times New Roman"/>
                <a:cs typeface="Times New Roman"/>
              </a:rPr>
              <a:t>motivation</a:t>
            </a:r>
            <a:r>
              <a:rPr dirty="0" sz="1400" spc="75">
                <a:latin typeface="Times New Roman"/>
                <a:cs typeface="Times New Roman"/>
              </a:rPr>
              <a:t>  </a:t>
            </a:r>
            <a:r>
              <a:rPr dirty="0" sz="1400">
                <a:latin typeface="Times New Roman"/>
                <a:cs typeface="Times New Roman"/>
              </a:rPr>
              <a:t>lies</a:t>
            </a:r>
            <a:r>
              <a:rPr dirty="0" sz="1400" spc="75">
                <a:latin typeface="Times New Roman"/>
                <a:cs typeface="Times New Roman"/>
              </a:rPr>
              <a:t>  </a:t>
            </a:r>
            <a:r>
              <a:rPr dirty="0" sz="1400" spc="-35">
                <a:latin typeface="Times New Roman"/>
                <a:cs typeface="Times New Roman"/>
              </a:rPr>
              <a:t>in </a:t>
            </a:r>
            <a:r>
              <a:rPr dirty="0" sz="1400">
                <a:latin typeface="Times New Roman"/>
                <a:cs typeface="Times New Roman"/>
              </a:rPr>
              <a:t>empowering</a:t>
            </a:r>
            <a:r>
              <a:rPr dirty="0" sz="1400" spc="27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users</a:t>
            </a:r>
            <a:r>
              <a:rPr dirty="0" sz="1400" spc="28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to</a:t>
            </a:r>
            <a:r>
              <a:rPr dirty="0" sz="1400" spc="29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make</a:t>
            </a:r>
            <a:r>
              <a:rPr dirty="0" sz="1400" spc="27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informed</a:t>
            </a:r>
            <a:r>
              <a:rPr dirty="0" sz="1400" spc="28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decisions</a:t>
            </a:r>
            <a:r>
              <a:rPr dirty="0" sz="1400" spc="28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based</a:t>
            </a:r>
            <a:r>
              <a:rPr dirty="0" sz="1400" spc="28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on</a:t>
            </a:r>
            <a:r>
              <a:rPr dirty="0" sz="1400" spc="28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reliable</a:t>
            </a:r>
            <a:r>
              <a:rPr dirty="0" sz="1400" spc="27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weather</a:t>
            </a:r>
            <a:r>
              <a:rPr dirty="0" sz="1400" spc="27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predictions. </a:t>
            </a:r>
            <a:r>
              <a:rPr dirty="0" sz="1400">
                <a:latin typeface="Times New Roman"/>
                <a:cs typeface="Times New Roman"/>
              </a:rPr>
              <a:t>Whether</a:t>
            </a:r>
            <a:r>
              <a:rPr dirty="0" sz="1400" spc="19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planning</a:t>
            </a:r>
            <a:r>
              <a:rPr dirty="0" sz="1400" spc="18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outdoor</a:t>
            </a:r>
            <a:r>
              <a:rPr dirty="0" sz="1400" spc="19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events,</a:t>
            </a:r>
            <a:r>
              <a:rPr dirty="0" sz="1400" spc="19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travel,</a:t>
            </a:r>
            <a:r>
              <a:rPr dirty="0" sz="1400" spc="19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or</a:t>
            </a:r>
            <a:r>
              <a:rPr dirty="0" sz="1400" spc="19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daily</a:t>
            </a:r>
            <a:r>
              <a:rPr dirty="0" sz="1400" spc="20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routines,</a:t>
            </a:r>
            <a:r>
              <a:rPr dirty="0" sz="1400" spc="19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The</a:t>
            </a:r>
            <a:r>
              <a:rPr dirty="0" sz="1400" spc="19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Weather</a:t>
            </a:r>
            <a:r>
              <a:rPr dirty="0" sz="1400" spc="20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App</a:t>
            </a:r>
            <a:r>
              <a:rPr dirty="0" sz="1400" spc="19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seeks</a:t>
            </a:r>
            <a:r>
              <a:rPr dirty="0" sz="1400" spc="195">
                <a:latin typeface="Times New Roman"/>
                <a:cs typeface="Times New Roman"/>
              </a:rPr>
              <a:t> </a:t>
            </a:r>
            <a:r>
              <a:rPr dirty="0" sz="1400" spc="-25">
                <a:latin typeface="Times New Roman"/>
                <a:cs typeface="Times New Roman"/>
              </a:rPr>
              <a:t>to </a:t>
            </a:r>
            <a:r>
              <a:rPr dirty="0" sz="1400">
                <a:latin typeface="Times New Roman"/>
                <a:cs typeface="Times New Roman"/>
              </a:rPr>
              <a:t>provide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users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with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the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confidence</a:t>
            </a:r>
            <a:r>
              <a:rPr dirty="0" sz="1400" spc="-4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to</a:t>
            </a:r>
            <a:r>
              <a:rPr dirty="0" sz="1400" spc="-4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navigate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their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lives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with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greater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certainty.</a:t>
            </a:r>
            <a:endParaRPr sz="1400">
              <a:latin typeface="Times New Roman"/>
              <a:cs typeface="Times New Roman"/>
            </a:endParaRPr>
          </a:p>
          <a:p>
            <a:pPr algn="just" marL="21590" marR="13970">
              <a:lnSpc>
                <a:spcPct val="143600"/>
              </a:lnSpc>
              <a:spcBef>
                <a:spcPts val="1010"/>
              </a:spcBef>
            </a:pPr>
            <a:r>
              <a:rPr dirty="0" sz="1400" b="1">
                <a:latin typeface="Times New Roman"/>
                <a:cs typeface="Times New Roman"/>
              </a:rPr>
              <a:t>Innovation</a:t>
            </a:r>
            <a:r>
              <a:rPr dirty="0" sz="1400" spc="225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and</a:t>
            </a:r>
            <a:r>
              <a:rPr dirty="0" sz="1400" spc="225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Technology:</a:t>
            </a:r>
            <a:r>
              <a:rPr dirty="0" sz="1400" spc="235" b="1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Leveraging</a:t>
            </a:r>
            <a:r>
              <a:rPr dirty="0" sz="1400" spc="2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Technological</a:t>
            </a:r>
            <a:r>
              <a:rPr dirty="0" sz="1400" spc="229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Advances:</a:t>
            </a:r>
            <a:r>
              <a:rPr dirty="0" sz="1400" spc="2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The</a:t>
            </a:r>
            <a:r>
              <a:rPr dirty="0" sz="1400" spc="2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motivation</a:t>
            </a:r>
            <a:r>
              <a:rPr dirty="0" sz="1400" spc="229">
                <a:latin typeface="Times New Roman"/>
                <a:cs typeface="Times New Roman"/>
              </a:rPr>
              <a:t> </a:t>
            </a:r>
            <a:r>
              <a:rPr dirty="0" sz="1400" spc="-25">
                <a:latin typeface="Times New Roman"/>
                <a:cs typeface="Times New Roman"/>
              </a:rPr>
              <a:t>to </a:t>
            </a:r>
            <a:r>
              <a:rPr dirty="0" sz="1400">
                <a:latin typeface="Times New Roman"/>
                <a:cs typeface="Times New Roman"/>
              </a:rPr>
              <a:t>harness</a:t>
            </a:r>
            <a:r>
              <a:rPr dirty="0" sz="1400" spc="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the</a:t>
            </a:r>
            <a:r>
              <a:rPr dirty="0" sz="1400" spc="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power</a:t>
            </a:r>
            <a:r>
              <a:rPr dirty="0" sz="1400" spc="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of</a:t>
            </a:r>
            <a:r>
              <a:rPr dirty="0" sz="1400" spc="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technology,</a:t>
            </a:r>
            <a:r>
              <a:rPr dirty="0" sz="1400" spc="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including</a:t>
            </a:r>
            <a:r>
              <a:rPr dirty="0" sz="1400" spc="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HTML,</a:t>
            </a:r>
            <a:r>
              <a:rPr dirty="0" sz="1400" spc="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CSS,</a:t>
            </a:r>
            <a:r>
              <a:rPr dirty="0" sz="1400" spc="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JavaScript,</a:t>
            </a:r>
            <a:r>
              <a:rPr dirty="0" sz="1400" spc="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and</a:t>
            </a:r>
            <a:r>
              <a:rPr dirty="0" sz="1400" spc="4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</a:t>
            </a:r>
            <a:r>
              <a:rPr dirty="0" sz="1400" spc="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Weather</a:t>
            </a:r>
            <a:r>
              <a:rPr dirty="0" sz="1400" spc="35">
                <a:latin typeface="Times New Roman"/>
                <a:cs typeface="Times New Roman"/>
              </a:rPr>
              <a:t> </a:t>
            </a:r>
            <a:r>
              <a:rPr dirty="0" sz="1400" spc="-20">
                <a:latin typeface="Times New Roman"/>
                <a:cs typeface="Times New Roman"/>
              </a:rPr>
              <a:t>Data </a:t>
            </a:r>
            <a:r>
              <a:rPr dirty="0" sz="1400">
                <a:latin typeface="Times New Roman"/>
                <a:cs typeface="Times New Roman"/>
              </a:rPr>
              <a:t>API,</a:t>
            </a:r>
            <a:r>
              <a:rPr dirty="0" sz="1400" spc="-7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reflects</a:t>
            </a:r>
            <a:r>
              <a:rPr dirty="0" sz="1400" spc="-6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acommitment</a:t>
            </a:r>
            <a:r>
              <a:rPr dirty="0" sz="1400" spc="-4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to</a:t>
            </a:r>
            <a:r>
              <a:rPr dirty="0" sz="1400" spc="-7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delivering</a:t>
            </a:r>
            <a:r>
              <a:rPr dirty="0" sz="1400" spc="-6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</a:t>
            </a:r>
            <a:r>
              <a:rPr dirty="0" sz="1400" spc="-6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cutting-</a:t>
            </a:r>
            <a:r>
              <a:rPr dirty="0" sz="1400">
                <a:latin typeface="Times New Roman"/>
                <a:cs typeface="Times New Roman"/>
              </a:rPr>
              <a:t>edge</a:t>
            </a:r>
            <a:r>
              <a:rPr dirty="0" sz="1400" spc="-5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solution.</a:t>
            </a:r>
            <a:r>
              <a:rPr dirty="0" sz="1400" spc="-7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By</a:t>
            </a:r>
            <a:r>
              <a:rPr dirty="0" sz="1400" spc="-6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integrating</a:t>
            </a:r>
            <a:r>
              <a:rPr dirty="0" sz="1400" spc="-4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these</a:t>
            </a:r>
            <a:r>
              <a:rPr dirty="0" sz="1400" spc="-6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tools, </a:t>
            </a:r>
            <a:r>
              <a:rPr dirty="0" sz="1400">
                <a:latin typeface="Times New Roman"/>
                <a:cs typeface="Times New Roman"/>
              </a:rPr>
              <a:t>the</a:t>
            </a:r>
            <a:r>
              <a:rPr dirty="0" sz="1400" spc="-5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project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aimed</a:t>
            </a:r>
            <a:r>
              <a:rPr dirty="0" sz="1400" spc="-5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to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create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an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innovative</a:t>
            </a:r>
            <a:r>
              <a:rPr dirty="0" sz="1400" spc="-4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and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efficient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weather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forecasting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application.</a:t>
            </a:r>
            <a:endParaRPr sz="1400">
              <a:latin typeface="Times New Roman"/>
              <a:cs typeface="Times New Roman"/>
            </a:endParaRPr>
          </a:p>
          <a:p>
            <a:pPr algn="just" marL="21590" marR="14604">
              <a:lnSpc>
                <a:spcPct val="143600"/>
              </a:lnSpc>
              <a:spcBef>
                <a:spcPts val="1019"/>
              </a:spcBef>
            </a:pPr>
            <a:r>
              <a:rPr dirty="0" sz="1400" b="1">
                <a:latin typeface="Times New Roman"/>
                <a:cs typeface="Times New Roman"/>
              </a:rPr>
              <a:t>Improving</a:t>
            </a:r>
            <a:r>
              <a:rPr dirty="0" sz="1400" spc="55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Accessibility:</a:t>
            </a:r>
            <a:r>
              <a:rPr dirty="0" sz="1400" spc="80" b="1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Making</a:t>
            </a:r>
            <a:r>
              <a:rPr dirty="0" sz="1400" spc="7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Weather</a:t>
            </a:r>
            <a:r>
              <a:rPr dirty="0" sz="1400" spc="6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Data</a:t>
            </a:r>
            <a:r>
              <a:rPr dirty="0" sz="1400" spc="6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Accessible:</a:t>
            </a:r>
            <a:r>
              <a:rPr dirty="0" sz="1400" spc="5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Recognizing</a:t>
            </a:r>
            <a:r>
              <a:rPr dirty="0" sz="1400" spc="7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that</a:t>
            </a:r>
            <a:r>
              <a:rPr dirty="0" sz="1400" spc="6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accessing </a:t>
            </a:r>
            <a:r>
              <a:rPr dirty="0" sz="1400">
                <a:latin typeface="Times New Roman"/>
                <a:cs typeface="Times New Roman"/>
              </a:rPr>
              <a:t>weatherinformation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should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be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convenient</a:t>
            </a:r>
            <a:r>
              <a:rPr dirty="0" sz="1400" spc="-4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and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user-</a:t>
            </a:r>
            <a:r>
              <a:rPr dirty="0" sz="1400">
                <a:latin typeface="Times New Roman"/>
                <a:cs typeface="Times New Roman"/>
              </a:rPr>
              <a:t>friendly,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the</a:t>
            </a:r>
            <a:r>
              <a:rPr dirty="0" sz="1400" spc="-4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project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aimed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to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design</a:t>
            </a:r>
            <a:r>
              <a:rPr dirty="0" sz="1400" spc="-40">
                <a:latin typeface="Times New Roman"/>
                <a:cs typeface="Times New Roman"/>
              </a:rPr>
              <a:t> </a:t>
            </a:r>
            <a:r>
              <a:rPr dirty="0" sz="1400" spc="-25">
                <a:latin typeface="Times New Roman"/>
                <a:cs typeface="Times New Roman"/>
              </a:rPr>
              <a:t>an </a:t>
            </a:r>
            <a:r>
              <a:rPr dirty="0" sz="1400">
                <a:latin typeface="Times New Roman"/>
                <a:cs typeface="Times New Roman"/>
              </a:rPr>
              <a:t>application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that</a:t>
            </a:r>
            <a:r>
              <a:rPr dirty="0" sz="1400" spc="-4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is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easily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accessible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to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broad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audience.</a:t>
            </a:r>
            <a:endParaRPr sz="1400">
              <a:latin typeface="Times New Roman"/>
              <a:cs typeface="Times New Roman"/>
            </a:endParaRPr>
          </a:p>
          <a:p>
            <a:pPr algn="just" marL="21590" marR="15875">
              <a:lnSpc>
                <a:spcPct val="144000"/>
              </a:lnSpc>
              <a:spcBef>
                <a:spcPts val="1010"/>
              </a:spcBef>
            </a:pPr>
            <a:r>
              <a:rPr dirty="0" sz="1400" spc="-5" b="1">
                <a:latin typeface="Times New Roman"/>
                <a:cs typeface="Times New Roman"/>
              </a:rPr>
              <a:t>Continuous</a:t>
            </a:r>
            <a:r>
              <a:rPr dirty="0" sz="1400" spc="-75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Improvement:</a:t>
            </a:r>
            <a:r>
              <a:rPr dirty="0" sz="1400" spc="-70" b="1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project</a:t>
            </a:r>
            <a:r>
              <a:rPr dirty="0" sz="1400" spc="-8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is</a:t>
            </a:r>
            <a:r>
              <a:rPr dirty="0" sz="1400" spc="-8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driven</a:t>
            </a:r>
            <a:r>
              <a:rPr dirty="0" sz="1400" spc="-8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b</a:t>
            </a:r>
            <a:r>
              <a:rPr dirty="0" sz="1400">
                <a:latin typeface="Times New Roman"/>
                <a:cs typeface="Times New Roman"/>
              </a:rPr>
              <a:t>y</a:t>
            </a:r>
            <a:r>
              <a:rPr dirty="0" sz="1400" spc="-7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a</a:t>
            </a:r>
            <a:r>
              <a:rPr dirty="0" sz="1400" spc="-9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c</a:t>
            </a:r>
            <a:r>
              <a:rPr dirty="0" sz="1400" spc="5">
                <a:latin typeface="Times New Roman"/>
                <a:cs typeface="Times New Roman"/>
              </a:rPr>
              <a:t>o</a:t>
            </a:r>
            <a:r>
              <a:rPr dirty="0" sz="1400" spc="-15">
                <a:latin typeface="Times New Roman"/>
                <a:cs typeface="Times New Roman"/>
              </a:rPr>
              <a:t>m</a:t>
            </a:r>
            <a:r>
              <a:rPr dirty="0" sz="1400">
                <a:latin typeface="Times New Roman"/>
                <a:cs typeface="Times New Roman"/>
              </a:rPr>
              <a:t>m</a:t>
            </a:r>
            <a:r>
              <a:rPr dirty="0" sz="1400" spc="-10">
                <a:latin typeface="Times New Roman"/>
                <a:cs typeface="Times New Roman"/>
              </a:rPr>
              <a:t>i</a:t>
            </a:r>
            <a:r>
              <a:rPr dirty="0" sz="1400">
                <a:latin typeface="Times New Roman"/>
                <a:cs typeface="Times New Roman"/>
              </a:rPr>
              <a:t>tm</a:t>
            </a:r>
            <a:r>
              <a:rPr dirty="0" sz="1400" spc="-15">
                <a:latin typeface="Times New Roman"/>
                <a:cs typeface="Times New Roman"/>
              </a:rPr>
              <a:t>e</a:t>
            </a:r>
            <a:r>
              <a:rPr dirty="0" sz="1400" spc="-10">
                <a:latin typeface="Times New Roman"/>
                <a:cs typeface="Times New Roman"/>
              </a:rPr>
              <a:t>n</a:t>
            </a:r>
            <a:r>
              <a:rPr dirty="0" sz="1400">
                <a:latin typeface="Times New Roman"/>
                <a:cs typeface="Times New Roman"/>
              </a:rPr>
              <a:t>t</a:t>
            </a:r>
            <a:r>
              <a:rPr dirty="0" sz="1400" spc="-6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t</a:t>
            </a:r>
            <a:r>
              <a:rPr dirty="0" sz="1400">
                <a:latin typeface="Times New Roman"/>
                <a:cs typeface="Times New Roman"/>
              </a:rPr>
              <a:t>o</a:t>
            </a:r>
            <a:r>
              <a:rPr dirty="0" sz="1400" spc="-8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continuous</a:t>
            </a:r>
            <a:r>
              <a:rPr dirty="0" sz="1400" spc="-7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improvement,</a:t>
            </a:r>
            <a:r>
              <a:rPr dirty="0" sz="1400">
                <a:latin typeface="Times New Roman"/>
                <a:cs typeface="Times New Roman"/>
              </a:rPr>
              <a:t> w</a:t>
            </a:r>
            <a:r>
              <a:rPr dirty="0" sz="1400" spc="-10">
                <a:latin typeface="Times New Roman"/>
                <a:cs typeface="Times New Roman"/>
              </a:rPr>
              <a:t>it</a:t>
            </a:r>
            <a:r>
              <a:rPr dirty="0" sz="1400">
                <a:latin typeface="Times New Roman"/>
                <a:cs typeface="Times New Roman"/>
              </a:rPr>
              <a:t>h</a:t>
            </a:r>
            <a:r>
              <a:rPr dirty="0" sz="1400" spc="21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a</a:t>
            </a:r>
            <a:r>
              <a:rPr dirty="0" sz="1400" spc="2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focus</a:t>
            </a:r>
            <a:r>
              <a:rPr dirty="0" sz="1400" spc="21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o</a:t>
            </a:r>
            <a:r>
              <a:rPr dirty="0" sz="1400">
                <a:latin typeface="Times New Roman"/>
                <a:cs typeface="Times New Roman"/>
              </a:rPr>
              <a:t>n</a:t>
            </a:r>
            <a:r>
              <a:rPr dirty="0" sz="1400" spc="2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ref</a:t>
            </a:r>
            <a:r>
              <a:rPr dirty="0" sz="1400" spc="-5">
                <a:latin typeface="Times New Roman"/>
                <a:cs typeface="Times New Roman"/>
              </a:rPr>
              <a:t>i</a:t>
            </a:r>
            <a:r>
              <a:rPr dirty="0" sz="1400">
                <a:latin typeface="Times New Roman"/>
                <a:cs typeface="Times New Roman"/>
              </a:rPr>
              <a:t>n</a:t>
            </a:r>
            <a:r>
              <a:rPr dirty="0" sz="1400" spc="-10">
                <a:latin typeface="Times New Roman"/>
                <a:cs typeface="Times New Roman"/>
              </a:rPr>
              <a:t>in</a:t>
            </a:r>
            <a:r>
              <a:rPr dirty="0" sz="1400">
                <a:latin typeface="Times New Roman"/>
                <a:cs typeface="Times New Roman"/>
              </a:rPr>
              <a:t>g</a:t>
            </a:r>
            <a:r>
              <a:rPr dirty="0" sz="1400" spc="21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features,incorporating</a:t>
            </a:r>
            <a:r>
              <a:rPr dirty="0" sz="1400" spc="21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user</a:t>
            </a:r>
            <a:r>
              <a:rPr dirty="0" sz="1400" spc="2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feedback,</a:t>
            </a:r>
            <a:r>
              <a:rPr dirty="0" sz="1400" spc="19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</a:t>
            </a:r>
            <a:r>
              <a:rPr dirty="0" sz="1400" spc="5">
                <a:latin typeface="Times New Roman"/>
                <a:cs typeface="Times New Roman"/>
              </a:rPr>
              <a:t>n</a:t>
            </a:r>
            <a:r>
              <a:rPr dirty="0" sz="1400">
                <a:latin typeface="Times New Roman"/>
                <a:cs typeface="Times New Roman"/>
              </a:rPr>
              <a:t>d</a:t>
            </a:r>
            <a:r>
              <a:rPr dirty="0" sz="1400" spc="21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staying</a:t>
            </a:r>
            <a:r>
              <a:rPr dirty="0" sz="1400" spc="21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adaptable</a:t>
            </a:r>
            <a:r>
              <a:rPr dirty="0" sz="1400" spc="20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t</a:t>
            </a:r>
            <a:r>
              <a:rPr dirty="0" sz="1400">
                <a:latin typeface="Times New Roman"/>
                <a:cs typeface="Times New Roman"/>
              </a:rPr>
              <a:t>o emer</a:t>
            </a:r>
            <a:r>
              <a:rPr dirty="0" sz="1400" spc="-5">
                <a:latin typeface="Times New Roman"/>
                <a:cs typeface="Times New Roman"/>
              </a:rPr>
              <a:t>g</a:t>
            </a:r>
            <a:r>
              <a:rPr dirty="0" sz="1400" spc="-10">
                <a:latin typeface="Times New Roman"/>
                <a:cs typeface="Times New Roman"/>
              </a:rPr>
              <a:t>i</a:t>
            </a:r>
            <a:r>
              <a:rPr dirty="0" sz="1400">
                <a:latin typeface="Times New Roman"/>
                <a:cs typeface="Times New Roman"/>
              </a:rPr>
              <a:t>ng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technologies.</a:t>
            </a:r>
            <a:endParaRPr sz="1400">
              <a:latin typeface="Times New Roman"/>
              <a:cs typeface="Times New Roman"/>
            </a:endParaRPr>
          </a:p>
          <a:p>
            <a:pPr algn="just" marL="21590" marR="33655">
              <a:lnSpc>
                <a:spcPct val="144300"/>
              </a:lnSpc>
              <a:spcBef>
                <a:spcPts val="1010"/>
              </a:spcBef>
            </a:pPr>
            <a:r>
              <a:rPr dirty="0" sz="1400" b="1">
                <a:latin typeface="Times New Roman"/>
                <a:cs typeface="Times New Roman"/>
              </a:rPr>
              <a:t>Community</a:t>
            </a:r>
            <a:r>
              <a:rPr dirty="0" sz="1400" spc="140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Impact:</a:t>
            </a:r>
            <a:r>
              <a:rPr dirty="0" sz="1400" spc="165" b="1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The</a:t>
            </a:r>
            <a:r>
              <a:rPr dirty="0" sz="1400" spc="15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project</a:t>
            </a:r>
            <a:r>
              <a:rPr dirty="0" sz="1400" spc="15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seeks</a:t>
            </a:r>
            <a:r>
              <a:rPr dirty="0" sz="1400" spc="15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to</a:t>
            </a:r>
            <a:r>
              <a:rPr dirty="0" sz="1400" spc="15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create</a:t>
            </a:r>
            <a:r>
              <a:rPr dirty="0" sz="1400" spc="15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</a:t>
            </a:r>
            <a:r>
              <a:rPr dirty="0" sz="1400" spc="14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sense</a:t>
            </a:r>
            <a:r>
              <a:rPr dirty="0" sz="1400" spc="14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ofcommunity</a:t>
            </a:r>
            <a:r>
              <a:rPr dirty="0" sz="1400" spc="15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engagement</a:t>
            </a:r>
            <a:r>
              <a:rPr dirty="0" sz="1400" spc="130">
                <a:latin typeface="Times New Roman"/>
                <a:cs typeface="Times New Roman"/>
              </a:rPr>
              <a:t> </a:t>
            </a:r>
            <a:r>
              <a:rPr dirty="0" sz="1400" spc="-25">
                <a:latin typeface="Times New Roman"/>
                <a:cs typeface="Times New Roman"/>
              </a:rPr>
              <a:t>by </a:t>
            </a:r>
            <a:r>
              <a:rPr dirty="0" sz="1400">
                <a:latin typeface="Times New Roman"/>
                <a:cs typeface="Times New Roman"/>
              </a:rPr>
              <a:t>considering</a:t>
            </a:r>
            <a:r>
              <a:rPr dirty="0" sz="1400" spc="-4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user</a:t>
            </a:r>
            <a:r>
              <a:rPr dirty="0" sz="1400" spc="-4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feedback,</a:t>
            </a:r>
            <a:r>
              <a:rPr dirty="0" sz="1400" spc="-5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integrating</a:t>
            </a:r>
            <a:r>
              <a:rPr dirty="0" sz="1400" spc="-4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crowd</a:t>
            </a:r>
            <a:r>
              <a:rPr dirty="0" sz="1400" spc="-5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sourced</a:t>
            </a:r>
            <a:r>
              <a:rPr dirty="0" sz="1400" spc="-5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data.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40"/>
              </a:spcBef>
            </a:pPr>
            <a:endParaRPr sz="1400">
              <a:latin typeface="Times New Roman"/>
              <a:cs typeface="Times New Roman"/>
            </a:endParaRPr>
          </a:p>
          <a:p>
            <a:pPr algn="ctr" marL="8255">
              <a:lnSpc>
                <a:spcPct val="100000"/>
              </a:lnSpc>
            </a:pPr>
            <a:r>
              <a:rPr dirty="0" sz="1400" spc="-50">
                <a:latin typeface="Times New Roman"/>
                <a:cs typeface="Times New Roman"/>
              </a:rPr>
              <a:t>3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304800" y="304799"/>
            <a:ext cx="7164705" cy="9450705"/>
          </a:xfrm>
          <a:custGeom>
            <a:avLst/>
            <a:gdLst/>
            <a:ahLst/>
            <a:cxnLst/>
            <a:rect l="l" t="t" r="r" b="b"/>
            <a:pathLst>
              <a:path w="7164705" h="9450705">
                <a:moveTo>
                  <a:pt x="7164311" y="9444241"/>
                </a:moveTo>
                <a:lnTo>
                  <a:pt x="7158228" y="9444241"/>
                </a:lnTo>
                <a:lnTo>
                  <a:pt x="6096" y="9444241"/>
                </a:lnTo>
                <a:lnTo>
                  <a:pt x="0" y="9444241"/>
                </a:lnTo>
                <a:lnTo>
                  <a:pt x="0" y="9450324"/>
                </a:lnTo>
                <a:lnTo>
                  <a:pt x="6096" y="9450324"/>
                </a:lnTo>
                <a:lnTo>
                  <a:pt x="7158228" y="9450324"/>
                </a:lnTo>
                <a:lnTo>
                  <a:pt x="7164311" y="9450324"/>
                </a:lnTo>
                <a:lnTo>
                  <a:pt x="7164311" y="9444241"/>
                </a:lnTo>
                <a:close/>
              </a:path>
              <a:path w="7164705" h="9450705">
                <a:moveTo>
                  <a:pt x="7164311" y="0"/>
                </a:moveTo>
                <a:lnTo>
                  <a:pt x="7158228" y="0"/>
                </a:lnTo>
                <a:lnTo>
                  <a:pt x="6096" y="0"/>
                </a:lnTo>
                <a:lnTo>
                  <a:pt x="0" y="0"/>
                </a:lnTo>
                <a:lnTo>
                  <a:pt x="0" y="6096"/>
                </a:lnTo>
                <a:lnTo>
                  <a:pt x="0" y="9444228"/>
                </a:lnTo>
                <a:lnTo>
                  <a:pt x="6096" y="9444228"/>
                </a:lnTo>
                <a:lnTo>
                  <a:pt x="6096" y="6096"/>
                </a:lnTo>
                <a:lnTo>
                  <a:pt x="7158228" y="6096"/>
                </a:lnTo>
                <a:lnTo>
                  <a:pt x="7158228" y="9444228"/>
                </a:lnTo>
                <a:lnTo>
                  <a:pt x="7164311" y="9444228"/>
                </a:lnTo>
                <a:lnTo>
                  <a:pt x="7164311" y="6096"/>
                </a:lnTo>
                <a:lnTo>
                  <a:pt x="716431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4081653" y="9214815"/>
            <a:ext cx="11493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0">
                <a:solidFill>
                  <a:srgbClr val="282828"/>
                </a:solidFill>
                <a:latin typeface="Times New Roman"/>
                <a:cs typeface="Times New Roman"/>
              </a:rPr>
              <a:t>4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499363" y="792226"/>
            <a:ext cx="6555105" cy="67240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Times New Roman"/>
                <a:cs typeface="Times New Roman"/>
              </a:rPr>
              <a:t>1.3</a:t>
            </a:r>
            <a:r>
              <a:rPr dirty="0" sz="1800" spc="-15" b="1">
                <a:latin typeface="Times New Roman"/>
                <a:cs typeface="Times New Roman"/>
              </a:rPr>
              <a:t> </a:t>
            </a:r>
            <a:r>
              <a:rPr dirty="0" sz="1800" spc="-10" b="1">
                <a:latin typeface="Times New Roman"/>
                <a:cs typeface="Times New Roman"/>
              </a:rPr>
              <a:t>Objective</a:t>
            </a:r>
            <a:endParaRPr sz="1800">
              <a:latin typeface="Times New Roman"/>
              <a:cs typeface="Times New Roman"/>
            </a:endParaRPr>
          </a:p>
          <a:p>
            <a:pPr algn="just" marL="66040" marR="8890" indent="-6350">
              <a:lnSpc>
                <a:spcPct val="141800"/>
              </a:lnSpc>
              <a:spcBef>
                <a:spcPts val="1090"/>
              </a:spcBef>
            </a:pPr>
            <a:r>
              <a:rPr dirty="0" sz="1400">
                <a:latin typeface="Times New Roman"/>
                <a:cs typeface="Times New Roman"/>
              </a:rPr>
              <a:t>There</a:t>
            </a:r>
            <a:r>
              <a:rPr dirty="0" sz="1400" spc="-4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are</a:t>
            </a:r>
            <a:r>
              <a:rPr dirty="0" sz="1400" spc="-5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various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areas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where</a:t>
            </a:r>
            <a:r>
              <a:rPr dirty="0" sz="1400" spc="-4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weather</a:t>
            </a:r>
            <a:r>
              <a:rPr dirty="0" sz="1400" spc="-4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forecast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is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used.</a:t>
            </a:r>
            <a:r>
              <a:rPr dirty="0" sz="1400" spc="-6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The</a:t>
            </a:r>
            <a:r>
              <a:rPr dirty="0" sz="1400" spc="-4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aviation</a:t>
            </a:r>
            <a:r>
              <a:rPr dirty="0" sz="1400" spc="-4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industry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is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sensitive</a:t>
            </a:r>
            <a:r>
              <a:rPr dirty="0" sz="1400" spc="-45">
                <a:latin typeface="Times New Roman"/>
                <a:cs typeface="Times New Roman"/>
              </a:rPr>
              <a:t> </a:t>
            </a:r>
            <a:r>
              <a:rPr dirty="0" sz="1400" spc="-25">
                <a:latin typeface="Times New Roman"/>
                <a:cs typeface="Times New Roman"/>
              </a:rPr>
              <a:t>to </a:t>
            </a:r>
            <a:r>
              <a:rPr dirty="0" sz="1400">
                <a:latin typeface="Times New Roman"/>
                <a:cs typeface="Times New Roman"/>
              </a:rPr>
              <a:t>weather,</a:t>
            </a:r>
            <a:r>
              <a:rPr dirty="0" sz="1400" spc="-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hence,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accurate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weather</a:t>
            </a:r>
            <a:r>
              <a:rPr dirty="0" sz="1400" spc="-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reports</a:t>
            </a:r>
            <a:r>
              <a:rPr dirty="0" sz="1400" spc="-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are</a:t>
            </a:r>
            <a:r>
              <a:rPr dirty="0" sz="1400" spc="-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required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to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manage and</a:t>
            </a:r>
            <a:r>
              <a:rPr dirty="0" sz="1400" spc="-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control</a:t>
            </a:r>
            <a:r>
              <a:rPr dirty="0" sz="1400" spc="-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the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air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traffic. </a:t>
            </a:r>
            <a:r>
              <a:rPr dirty="0" sz="1400">
                <a:latin typeface="Times New Roman"/>
                <a:cs typeface="Times New Roman"/>
              </a:rPr>
              <a:t>Farmers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rely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on</a:t>
            </a:r>
            <a:r>
              <a:rPr dirty="0" sz="1400" spc="-4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weather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conditions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to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manage</a:t>
            </a:r>
            <a:r>
              <a:rPr dirty="0" sz="1400" spc="-4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their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work</a:t>
            </a:r>
            <a:r>
              <a:rPr dirty="0" sz="1400" spc="-4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throughout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the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 spc="-20">
                <a:latin typeface="Times New Roman"/>
                <a:cs typeface="Times New Roman"/>
              </a:rPr>
              <a:t>day.</a:t>
            </a:r>
            <a:endParaRPr sz="1400">
              <a:latin typeface="Times New Roman"/>
              <a:cs typeface="Times New Roman"/>
            </a:endParaRPr>
          </a:p>
          <a:p>
            <a:pPr algn="just" marL="66040" marR="5080" indent="-6350">
              <a:lnSpc>
                <a:spcPct val="142600"/>
              </a:lnSpc>
              <a:spcBef>
                <a:spcPts val="40"/>
              </a:spcBef>
            </a:pPr>
            <a:r>
              <a:rPr dirty="0" sz="1400">
                <a:latin typeface="Times New Roman"/>
                <a:cs typeface="Times New Roman"/>
              </a:rPr>
              <a:t>Forestry</a:t>
            </a:r>
            <a:r>
              <a:rPr dirty="0" sz="1400" spc="1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department</a:t>
            </a:r>
            <a:r>
              <a:rPr dirty="0" sz="1400" spc="1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requires</a:t>
            </a:r>
            <a:r>
              <a:rPr dirty="0" sz="1400" spc="1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information</a:t>
            </a:r>
            <a:r>
              <a:rPr dirty="0" sz="1400" spc="1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regarding</a:t>
            </a:r>
            <a:r>
              <a:rPr dirty="0" sz="1400" spc="1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wind,</a:t>
            </a:r>
            <a:r>
              <a:rPr dirty="0" sz="1400" spc="1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rain,</a:t>
            </a:r>
            <a:r>
              <a:rPr dirty="0" sz="1400" spc="1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and</a:t>
            </a:r>
            <a:r>
              <a:rPr dirty="0" sz="1400" spc="1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humidity</a:t>
            </a:r>
            <a:r>
              <a:rPr dirty="0" sz="1400" spc="14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in</a:t>
            </a:r>
            <a:r>
              <a:rPr dirty="0" sz="1400" spc="1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order</a:t>
            </a:r>
            <a:r>
              <a:rPr dirty="0" sz="1400" spc="140">
                <a:latin typeface="Times New Roman"/>
                <a:cs typeface="Times New Roman"/>
              </a:rPr>
              <a:t> </a:t>
            </a:r>
            <a:r>
              <a:rPr dirty="0" sz="1400" spc="-25">
                <a:latin typeface="Times New Roman"/>
                <a:cs typeface="Times New Roman"/>
              </a:rPr>
              <a:t>to </a:t>
            </a:r>
            <a:r>
              <a:rPr dirty="0" sz="1400">
                <a:latin typeface="Times New Roman"/>
                <a:cs typeface="Times New Roman"/>
              </a:rPr>
              <a:t>control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the</a:t>
            </a:r>
            <a:r>
              <a:rPr dirty="0" sz="1400" spc="-6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wild</a:t>
            </a:r>
            <a:r>
              <a:rPr dirty="0" sz="1400" spc="-4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fires.</a:t>
            </a:r>
            <a:r>
              <a:rPr dirty="0" sz="1400" spc="-6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Electricity</a:t>
            </a:r>
            <a:r>
              <a:rPr dirty="0" sz="1400" spc="-4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department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also</a:t>
            </a:r>
            <a:r>
              <a:rPr dirty="0" sz="1400" spc="-4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relies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on</a:t>
            </a:r>
            <a:r>
              <a:rPr dirty="0" sz="1400" spc="-6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this</a:t>
            </a:r>
            <a:r>
              <a:rPr dirty="0" sz="1400" spc="-4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to</a:t>
            </a:r>
            <a:r>
              <a:rPr dirty="0" sz="1400" spc="-6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predict</a:t>
            </a:r>
            <a:r>
              <a:rPr dirty="0" sz="1400" spc="-4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the</a:t>
            </a:r>
            <a:r>
              <a:rPr dirty="0" sz="1400" spc="-6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demand.</a:t>
            </a:r>
            <a:r>
              <a:rPr dirty="0" sz="1400" spc="-7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Other </a:t>
            </a:r>
            <a:r>
              <a:rPr dirty="0" sz="1400">
                <a:latin typeface="Times New Roman"/>
                <a:cs typeface="Times New Roman"/>
              </a:rPr>
              <a:t>commercial</a:t>
            </a:r>
            <a:r>
              <a:rPr dirty="0" sz="1400" spc="4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companies</a:t>
            </a:r>
            <a:r>
              <a:rPr dirty="0" sz="1400" spc="4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also</a:t>
            </a:r>
            <a:r>
              <a:rPr dirty="0" sz="1400" spc="4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pay</a:t>
            </a:r>
            <a:r>
              <a:rPr dirty="0" sz="1400" spc="4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for</a:t>
            </a:r>
            <a:r>
              <a:rPr dirty="0" sz="1400" spc="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weather</a:t>
            </a:r>
            <a:r>
              <a:rPr dirty="0" sz="1400" spc="4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forecasts</a:t>
            </a:r>
            <a:r>
              <a:rPr dirty="0" sz="1400" spc="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so</a:t>
            </a:r>
            <a:r>
              <a:rPr dirty="0" sz="1400" spc="4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they</a:t>
            </a:r>
            <a:r>
              <a:rPr dirty="0" sz="1400" spc="4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can</a:t>
            </a:r>
            <a:r>
              <a:rPr dirty="0" sz="1400" spc="4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increase</a:t>
            </a:r>
            <a:r>
              <a:rPr dirty="0" sz="1400" spc="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their</a:t>
            </a:r>
            <a:r>
              <a:rPr dirty="0" sz="1400" spc="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profits</a:t>
            </a:r>
            <a:r>
              <a:rPr dirty="0" sz="1400" spc="45">
                <a:latin typeface="Times New Roman"/>
                <a:cs typeface="Times New Roman"/>
              </a:rPr>
              <a:t> </a:t>
            </a:r>
            <a:r>
              <a:rPr dirty="0" sz="1400" spc="-25">
                <a:latin typeface="Times New Roman"/>
                <a:cs typeface="Times New Roman"/>
              </a:rPr>
              <a:t>or </a:t>
            </a:r>
            <a:r>
              <a:rPr dirty="0" sz="1400">
                <a:latin typeface="Times New Roman"/>
                <a:cs typeface="Times New Roman"/>
              </a:rPr>
              <a:t>avoid</a:t>
            </a:r>
            <a:r>
              <a:rPr dirty="0" sz="1400" spc="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large</a:t>
            </a:r>
            <a:r>
              <a:rPr dirty="0" sz="1400" spc="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losses.</a:t>
            </a:r>
            <a:r>
              <a:rPr dirty="0" sz="1400" spc="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The</a:t>
            </a:r>
            <a:r>
              <a:rPr dirty="0" sz="1400" spc="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main</a:t>
            </a:r>
            <a:r>
              <a:rPr dirty="0" sz="1400" spc="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objective</a:t>
            </a:r>
            <a:r>
              <a:rPr dirty="0" sz="1400" spc="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of</a:t>
            </a:r>
            <a:r>
              <a:rPr dirty="0" sz="1400" spc="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this</a:t>
            </a:r>
            <a:r>
              <a:rPr dirty="0" sz="1400" spc="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app</a:t>
            </a:r>
            <a:r>
              <a:rPr dirty="0" sz="1400" spc="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is</a:t>
            </a:r>
            <a:r>
              <a:rPr dirty="0" sz="1400" spc="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to</a:t>
            </a:r>
            <a:r>
              <a:rPr dirty="0" sz="1400" spc="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show</a:t>
            </a:r>
            <a:r>
              <a:rPr dirty="0" sz="1400" spc="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weather</a:t>
            </a:r>
            <a:r>
              <a:rPr dirty="0" sz="1400" spc="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of</a:t>
            </a:r>
            <a:r>
              <a:rPr dirty="0" sz="1400" spc="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</a:t>
            </a:r>
            <a:r>
              <a:rPr dirty="0" sz="1400" spc="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region</a:t>
            </a:r>
            <a:r>
              <a:rPr dirty="0" sz="1400" spc="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in</a:t>
            </a:r>
            <a:r>
              <a:rPr dirty="0" sz="1400" spc="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</a:t>
            </a:r>
            <a:r>
              <a:rPr dirty="0" sz="1400" spc="20">
                <a:latin typeface="Times New Roman"/>
                <a:cs typeface="Times New Roman"/>
              </a:rPr>
              <a:t> </a:t>
            </a:r>
            <a:r>
              <a:rPr dirty="0" sz="1400" spc="-20">
                <a:latin typeface="Times New Roman"/>
                <a:cs typeface="Times New Roman"/>
              </a:rPr>
              <a:t>user </a:t>
            </a:r>
            <a:r>
              <a:rPr dirty="0" sz="1400">
                <a:latin typeface="Times New Roman"/>
                <a:cs typeface="Times New Roman"/>
              </a:rPr>
              <a:t>friendly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manner,</a:t>
            </a:r>
            <a:r>
              <a:rPr dirty="0" sz="1400" spc="-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so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that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it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is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easy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to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be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viewed</a:t>
            </a:r>
            <a:r>
              <a:rPr dirty="0" sz="1400" spc="-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by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majority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of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the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people.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The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scope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of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 spc="-20">
                <a:latin typeface="Times New Roman"/>
                <a:cs typeface="Times New Roman"/>
              </a:rPr>
              <a:t>this </a:t>
            </a:r>
            <a:r>
              <a:rPr dirty="0" sz="1400">
                <a:latin typeface="Times New Roman"/>
                <a:cs typeface="Times New Roman"/>
              </a:rPr>
              <a:t>app</a:t>
            </a:r>
            <a:r>
              <a:rPr dirty="0" sz="1400" spc="-4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will</a:t>
            </a:r>
            <a:r>
              <a:rPr dirty="0" sz="1400" spc="-5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not</a:t>
            </a:r>
            <a:r>
              <a:rPr dirty="0" sz="1400" spc="-5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be</a:t>
            </a:r>
            <a:r>
              <a:rPr dirty="0" sz="1400" spc="-6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too</a:t>
            </a:r>
            <a:r>
              <a:rPr dirty="0" sz="1400" spc="-5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broad.</a:t>
            </a:r>
            <a:r>
              <a:rPr dirty="0" sz="1400" spc="-5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On</a:t>
            </a:r>
            <a:r>
              <a:rPr dirty="0" sz="1400" spc="-4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the</a:t>
            </a:r>
            <a:r>
              <a:rPr dirty="0" sz="1400" spc="-5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contrary,</a:t>
            </a:r>
            <a:r>
              <a:rPr dirty="0" sz="1400" spc="-6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it</a:t>
            </a:r>
            <a:r>
              <a:rPr dirty="0" sz="1400" spc="-5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will</a:t>
            </a:r>
            <a:r>
              <a:rPr dirty="0" sz="1400" spc="-5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be</a:t>
            </a:r>
            <a:r>
              <a:rPr dirty="0" sz="1400" spc="-5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narrowed</a:t>
            </a:r>
            <a:r>
              <a:rPr dirty="0" sz="1400" spc="-5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down</a:t>
            </a:r>
            <a:r>
              <a:rPr dirty="0" sz="1400" spc="-5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to</a:t>
            </a:r>
            <a:r>
              <a:rPr dirty="0" sz="1400" spc="-5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few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functions</a:t>
            </a:r>
            <a:r>
              <a:rPr dirty="0" sz="1400" spc="-4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which </a:t>
            </a:r>
            <a:r>
              <a:rPr dirty="0" sz="1400">
                <a:latin typeface="Times New Roman"/>
                <a:cs typeface="Times New Roman"/>
              </a:rPr>
              <a:t>are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mainly</a:t>
            </a:r>
            <a:r>
              <a:rPr dirty="0" sz="1400" spc="-4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needed.</a:t>
            </a:r>
            <a:r>
              <a:rPr dirty="0" sz="1400" spc="-4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The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main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functions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involve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temperature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and</a:t>
            </a:r>
            <a:r>
              <a:rPr dirty="0" sz="1400" spc="-4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probability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of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 spc="-20">
                <a:latin typeface="Times New Roman"/>
                <a:cs typeface="Times New Roman"/>
              </a:rPr>
              <a:t>rain</a:t>
            </a:r>
            <a:endParaRPr sz="1400">
              <a:latin typeface="Times New Roman"/>
              <a:cs typeface="Times New Roman"/>
            </a:endParaRPr>
          </a:p>
          <a:p>
            <a:pPr algn="just" marL="60960">
              <a:lnSpc>
                <a:spcPct val="100000"/>
              </a:lnSpc>
              <a:spcBef>
                <a:spcPts val="645"/>
              </a:spcBef>
            </a:pPr>
            <a:r>
              <a:rPr dirty="0" sz="1400">
                <a:latin typeface="Times New Roman"/>
                <a:cs typeface="Times New Roman"/>
              </a:rPr>
              <a:t>This</a:t>
            </a:r>
            <a:r>
              <a:rPr dirty="0" sz="1400" spc="-4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project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will</a:t>
            </a:r>
            <a:r>
              <a:rPr dirty="0" sz="1400" spc="-6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serve</a:t>
            </a:r>
            <a:r>
              <a:rPr dirty="0" sz="1400" spc="-5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the</a:t>
            </a:r>
            <a:r>
              <a:rPr dirty="0" sz="1400" spc="-4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following</a:t>
            </a:r>
            <a:r>
              <a:rPr dirty="0" sz="1400" spc="-6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objectives </a:t>
            </a:r>
            <a:r>
              <a:rPr dirty="0" sz="1400" spc="-50">
                <a:latin typeface="Times New Roman"/>
                <a:cs typeface="Times New Roman"/>
              </a:rPr>
              <a:t>: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40"/>
              </a:spcBef>
            </a:pPr>
            <a:endParaRPr sz="1400">
              <a:latin typeface="Times New Roman"/>
              <a:cs typeface="Times New Roman"/>
            </a:endParaRPr>
          </a:p>
          <a:p>
            <a:pPr marL="403860" indent="-170180">
              <a:lnSpc>
                <a:spcPct val="100000"/>
              </a:lnSpc>
              <a:buAutoNum type="arabicPeriod"/>
              <a:tabLst>
                <a:tab pos="403860" algn="l"/>
              </a:tabLst>
            </a:pPr>
            <a:r>
              <a:rPr dirty="0" sz="1400">
                <a:solidFill>
                  <a:srgbClr val="282828"/>
                </a:solidFill>
                <a:latin typeface="Times New Roman"/>
                <a:cs typeface="Times New Roman"/>
              </a:rPr>
              <a:t>Time</a:t>
            </a:r>
            <a:r>
              <a:rPr dirty="0" sz="1400" spc="-7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282828"/>
                </a:solidFill>
                <a:latin typeface="Times New Roman"/>
                <a:cs typeface="Times New Roman"/>
              </a:rPr>
              <a:t>to</a:t>
            </a:r>
            <a:r>
              <a:rPr dirty="0" sz="1400" spc="-55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282828"/>
                </a:solidFill>
                <a:latin typeface="Times New Roman"/>
                <a:cs typeface="Times New Roman"/>
              </a:rPr>
              <a:t>time</a:t>
            </a:r>
            <a:r>
              <a:rPr dirty="0" sz="1400" spc="-7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dirty="0" sz="1400" spc="-10">
                <a:solidFill>
                  <a:srgbClr val="282828"/>
                </a:solidFill>
                <a:latin typeface="Times New Roman"/>
                <a:cs typeface="Times New Roman"/>
              </a:rPr>
              <a:t>updated</a:t>
            </a:r>
            <a:r>
              <a:rPr dirty="0" sz="1400" spc="-55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dirty="0" sz="1400" spc="-10">
                <a:solidFill>
                  <a:srgbClr val="282828"/>
                </a:solidFill>
                <a:latin typeface="Times New Roman"/>
                <a:cs typeface="Times New Roman"/>
              </a:rPr>
              <a:t>weather</a:t>
            </a:r>
            <a:endParaRPr sz="1400">
              <a:latin typeface="Times New Roman"/>
              <a:cs typeface="Times New Roman"/>
            </a:endParaRPr>
          </a:p>
          <a:p>
            <a:pPr marL="403860" indent="-170180">
              <a:lnSpc>
                <a:spcPct val="100000"/>
              </a:lnSpc>
              <a:spcBef>
                <a:spcPts val="760"/>
              </a:spcBef>
              <a:buAutoNum type="arabicPeriod"/>
              <a:tabLst>
                <a:tab pos="403860" algn="l"/>
              </a:tabLst>
            </a:pPr>
            <a:r>
              <a:rPr dirty="0" sz="1400">
                <a:solidFill>
                  <a:srgbClr val="282828"/>
                </a:solidFill>
                <a:latin typeface="Times New Roman"/>
                <a:cs typeface="Times New Roman"/>
              </a:rPr>
              <a:t>App</a:t>
            </a:r>
            <a:r>
              <a:rPr dirty="0" sz="1400" spc="-9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282828"/>
                </a:solidFill>
                <a:latin typeface="Times New Roman"/>
                <a:cs typeface="Times New Roman"/>
              </a:rPr>
              <a:t>shows</a:t>
            </a:r>
            <a:r>
              <a:rPr dirty="0" sz="1400" spc="-35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dirty="0" sz="1400" spc="-10">
                <a:solidFill>
                  <a:srgbClr val="282828"/>
                </a:solidFill>
                <a:latin typeface="Times New Roman"/>
                <a:cs typeface="Times New Roman"/>
              </a:rPr>
              <a:t>Humidity</a:t>
            </a:r>
            <a:r>
              <a:rPr dirty="0" sz="1400" spc="-85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282828"/>
                </a:solidFill>
                <a:latin typeface="Times New Roman"/>
                <a:cs typeface="Times New Roman"/>
              </a:rPr>
              <a:t>and</a:t>
            </a:r>
            <a:r>
              <a:rPr dirty="0" sz="1400" spc="-7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282828"/>
                </a:solidFill>
                <a:latin typeface="Times New Roman"/>
                <a:cs typeface="Times New Roman"/>
              </a:rPr>
              <a:t>wind</a:t>
            </a:r>
            <a:r>
              <a:rPr dirty="0" sz="1400" spc="-45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dirty="0" sz="1400" spc="-20">
                <a:solidFill>
                  <a:srgbClr val="282828"/>
                </a:solidFill>
                <a:latin typeface="Times New Roman"/>
                <a:cs typeface="Times New Roman"/>
              </a:rPr>
              <a:t>speed</a:t>
            </a:r>
            <a:endParaRPr sz="1400">
              <a:latin typeface="Times New Roman"/>
              <a:cs typeface="Times New Roman"/>
            </a:endParaRPr>
          </a:p>
          <a:p>
            <a:pPr marL="403860" indent="-170180">
              <a:lnSpc>
                <a:spcPct val="100000"/>
              </a:lnSpc>
              <a:spcBef>
                <a:spcPts val="740"/>
              </a:spcBef>
              <a:buAutoNum type="arabicPeriod"/>
              <a:tabLst>
                <a:tab pos="403860" algn="l"/>
              </a:tabLst>
            </a:pPr>
            <a:r>
              <a:rPr dirty="0" sz="1400">
                <a:solidFill>
                  <a:srgbClr val="282828"/>
                </a:solidFill>
                <a:latin typeface="Times New Roman"/>
                <a:cs typeface="Times New Roman"/>
              </a:rPr>
              <a:t>Predict</a:t>
            </a:r>
            <a:r>
              <a:rPr dirty="0" sz="1400" spc="-85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282828"/>
                </a:solidFill>
                <a:latin typeface="Times New Roman"/>
                <a:cs typeface="Times New Roman"/>
              </a:rPr>
              <a:t>Next</a:t>
            </a:r>
            <a:r>
              <a:rPr dirty="0" sz="1400" spc="-65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282828"/>
                </a:solidFill>
                <a:latin typeface="Times New Roman"/>
                <a:cs typeface="Times New Roman"/>
              </a:rPr>
              <a:t>5</a:t>
            </a:r>
            <a:r>
              <a:rPr dirty="0" sz="1400" spc="-9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282828"/>
                </a:solidFill>
                <a:latin typeface="Times New Roman"/>
                <a:cs typeface="Times New Roman"/>
              </a:rPr>
              <a:t>days</a:t>
            </a:r>
            <a:r>
              <a:rPr dirty="0" sz="1400" spc="-5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dirty="0" sz="1400" spc="-10">
                <a:solidFill>
                  <a:srgbClr val="282828"/>
                </a:solidFill>
                <a:latin typeface="Times New Roman"/>
                <a:cs typeface="Times New Roman"/>
              </a:rPr>
              <a:t>temperature</a:t>
            </a:r>
            <a:endParaRPr sz="1400">
              <a:latin typeface="Times New Roman"/>
              <a:cs typeface="Times New Roman"/>
            </a:endParaRPr>
          </a:p>
          <a:p>
            <a:pPr marL="403860" indent="-170180">
              <a:lnSpc>
                <a:spcPct val="100000"/>
              </a:lnSpc>
              <a:spcBef>
                <a:spcPts val="760"/>
              </a:spcBef>
              <a:buAutoNum type="arabicPeriod"/>
              <a:tabLst>
                <a:tab pos="403860" algn="l"/>
              </a:tabLst>
            </a:pPr>
            <a:r>
              <a:rPr dirty="0" sz="1400" spc="-10">
                <a:solidFill>
                  <a:srgbClr val="282828"/>
                </a:solidFill>
                <a:latin typeface="Times New Roman"/>
                <a:cs typeface="Times New Roman"/>
              </a:rPr>
              <a:t>Changes</a:t>
            </a:r>
            <a:r>
              <a:rPr dirty="0" sz="1400" spc="-75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dirty="0" sz="1400" spc="-10">
                <a:solidFill>
                  <a:srgbClr val="282828"/>
                </a:solidFill>
                <a:latin typeface="Times New Roman"/>
                <a:cs typeface="Times New Roman"/>
              </a:rPr>
              <a:t>weather</a:t>
            </a:r>
            <a:r>
              <a:rPr dirty="0" sz="1400" spc="-55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282828"/>
                </a:solidFill>
                <a:latin typeface="Times New Roman"/>
                <a:cs typeface="Times New Roman"/>
              </a:rPr>
              <a:t>in</a:t>
            </a:r>
            <a:r>
              <a:rPr dirty="0" sz="1400" spc="-7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282828"/>
                </a:solidFill>
                <a:latin typeface="Times New Roman"/>
                <a:cs typeface="Times New Roman"/>
              </a:rPr>
              <a:t>every</a:t>
            </a:r>
            <a:r>
              <a:rPr dirty="0" sz="1400" spc="-35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282828"/>
                </a:solidFill>
                <a:latin typeface="Times New Roman"/>
                <a:cs typeface="Times New Roman"/>
              </a:rPr>
              <a:t>hours</a:t>
            </a:r>
            <a:r>
              <a:rPr dirty="0" sz="1400" spc="-45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282828"/>
                </a:solidFill>
                <a:latin typeface="Times New Roman"/>
                <a:cs typeface="Times New Roman"/>
              </a:rPr>
              <a:t>as</a:t>
            </a:r>
            <a:r>
              <a:rPr dirty="0" sz="1400" spc="-4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dirty="0" sz="1400" spc="-10">
                <a:solidFill>
                  <a:srgbClr val="282828"/>
                </a:solidFill>
                <a:latin typeface="Times New Roman"/>
                <a:cs typeface="Times New Roman"/>
              </a:rPr>
              <a:t>according</a:t>
            </a:r>
            <a:r>
              <a:rPr dirty="0" sz="1400" spc="-8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282828"/>
                </a:solidFill>
                <a:latin typeface="Times New Roman"/>
                <a:cs typeface="Times New Roman"/>
              </a:rPr>
              <a:t>to</a:t>
            </a:r>
            <a:r>
              <a:rPr dirty="0" sz="1400" spc="-55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dirty="0" sz="1400" spc="-10">
                <a:solidFill>
                  <a:srgbClr val="282828"/>
                </a:solidFill>
                <a:latin typeface="Times New Roman"/>
                <a:cs typeface="Times New Roman"/>
              </a:rPr>
              <a:t>weather</a:t>
            </a:r>
            <a:r>
              <a:rPr dirty="0" sz="1400" spc="-6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dirty="0" sz="1400" spc="-10">
                <a:solidFill>
                  <a:srgbClr val="282828"/>
                </a:solidFill>
                <a:latin typeface="Times New Roman"/>
                <a:cs typeface="Times New Roman"/>
              </a:rPr>
              <a:t>updated</a:t>
            </a:r>
            <a:endParaRPr sz="1400">
              <a:latin typeface="Times New Roman"/>
              <a:cs typeface="Times New Roman"/>
            </a:endParaRPr>
          </a:p>
          <a:p>
            <a:pPr marL="403860" indent="-170180">
              <a:lnSpc>
                <a:spcPct val="100000"/>
              </a:lnSpc>
              <a:spcBef>
                <a:spcPts val="720"/>
              </a:spcBef>
              <a:buAutoNum type="arabicPeriod"/>
              <a:tabLst>
                <a:tab pos="403860" algn="l"/>
              </a:tabLst>
            </a:pPr>
            <a:r>
              <a:rPr dirty="0" sz="1400" spc="-10">
                <a:solidFill>
                  <a:srgbClr val="282828"/>
                </a:solidFill>
                <a:latin typeface="Times New Roman"/>
                <a:cs typeface="Times New Roman"/>
              </a:rPr>
              <a:t>Provides</a:t>
            </a:r>
            <a:r>
              <a:rPr dirty="0" sz="1400" spc="-25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dirty="0" sz="1400" spc="-20">
                <a:solidFill>
                  <a:srgbClr val="282828"/>
                </a:solidFill>
                <a:latin typeface="Times New Roman"/>
                <a:cs typeface="Times New Roman"/>
              </a:rPr>
              <a:t>accurate</a:t>
            </a:r>
            <a:r>
              <a:rPr dirty="0" sz="1400" spc="-4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282828"/>
                </a:solidFill>
                <a:latin typeface="Times New Roman"/>
                <a:cs typeface="Times New Roman"/>
              </a:rPr>
              <a:t>data</a:t>
            </a:r>
            <a:r>
              <a:rPr dirty="0" sz="1400" spc="-25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dirty="0" sz="1400" spc="-20">
                <a:solidFill>
                  <a:srgbClr val="282828"/>
                </a:solidFill>
                <a:latin typeface="Times New Roman"/>
                <a:cs typeface="Times New Roman"/>
              </a:rPr>
              <a:t>information</a:t>
            </a:r>
            <a:r>
              <a:rPr dirty="0" sz="1400" spc="-6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dirty="0" sz="1400" spc="-10">
                <a:solidFill>
                  <a:srgbClr val="282828"/>
                </a:solidFill>
                <a:latin typeface="Times New Roman"/>
                <a:cs typeface="Times New Roman"/>
              </a:rPr>
              <a:t>about</a:t>
            </a:r>
            <a:r>
              <a:rPr dirty="0" sz="1400" spc="-35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dirty="0" sz="1400" spc="-10">
                <a:solidFill>
                  <a:srgbClr val="282828"/>
                </a:solidFill>
                <a:latin typeface="Times New Roman"/>
                <a:cs typeface="Times New Roman"/>
              </a:rPr>
              <a:t>weather.</a:t>
            </a:r>
            <a:endParaRPr sz="1400">
              <a:latin typeface="Times New Roman"/>
              <a:cs typeface="Times New Roman"/>
            </a:endParaRPr>
          </a:p>
          <a:p>
            <a:pPr marL="403860" indent="-170180">
              <a:lnSpc>
                <a:spcPct val="100000"/>
              </a:lnSpc>
              <a:spcBef>
                <a:spcPts val="740"/>
              </a:spcBef>
              <a:buAutoNum type="arabicPeriod"/>
              <a:tabLst>
                <a:tab pos="403860" algn="l"/>
              </a:tabLst>
            </a:pPr>
            <a:r>
              <a:rPr dirty="0" sz="1400" spc="-10">
                <a:solidFill>
                  <a:srgbClr val="282828"/>
                </a:solidFill>
                <a:latin typeface="Times New Roman"/>
                <a:cs typeface="Times New Roman"/>
              </a:rPr>
              <a:t>User</a:t>
            </a:r>
            <a:r>
              <a:rPr dirty="0" sz="1400" spc="-7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dirty="0" sz="1400" spc="-10">
                <a:solidFill>
                  <a:srgbClr val="282828"/>
                </a:solidFill>
                <a:latin typeface="Times New Roman"/>
                <a:cs typeface="Times New Roman"/>
              </a:rPr>
              <a:t>can</a:t>
            </a:r>
            <a:r>
              <a:rPr dirty="0" sz="1400" spc="-6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282828"/>
                </a:solidFill>
                <a:latin typeface="Times New Roman"/>
                <a:cs typeface="Times New Roman"/>
              </a:rPr>
              <a:t>search</a:t>
            </a:r>
            <a:r>
              <a:rPr dirty="0" sz="1400" spc="-6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dirty="0" sz="1400" spc="-10">
                <a:solidFill>
                  <a:srgbClr val="282828"/>
                </a:solidFill>
                <a:latin typeface="Times New Roman"/>
                <a:cs typeface="Times New Roman"/>
              </a:rPr>
              <a:t>weather</a:t>
            </a:r>
            <a:r>
              <a:rPr dirty="0" sz="1400" spc="-45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dirty="0" sz="1400" spc="-10">
                <a:solidFill>
                  <a:srgbClr val="282828"/>
                </a:solidFill>
                <a:latin typeface="Times New Roman"/>
                <a:cs typeface="Times New Roman"/>
              </a:rPr>
              <a:t>anytime</a:t>
            </a:r>
            <a:r>
              <a:rPr dirty="0" sz="1400" spc="-5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282828"/>
                </a:solidFill>
                <a:latin typeface="Times New Roman"/>
                <a:cs typeface="Times New Roman"/>
              </a:rPr>
              <a:t>and</a:t>
            </a:r>
            <a:r>
              <a:rPr dirty="0" sz="1400" spc="-25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dirty="0" sz="1400" spc="-10">
                <a:solidFill>
                  <a:srgbClr val="282828"/>
                </a:solidFill>
                <a:latin typeface="Times New Roman"/>
                <a:cs typeface="Times New Roman"/>
              </a:rPr>
              <a:t>anywhere.</a:t>
            </a:r>
            <a:endParaRPr sz="1400">
              <a:latin typeface="Times New Roman"/>
              <a:cs typeface="Times New Roman"/>
            </a:endParaRPr>
          </a:p>
          <a:p>
            <a:pPr marL="403860" indent="-170180">
              <a:lnSpc>
                <a:spcPct val="100000"/>
              </a:lnSpc>
              <a:spcBef>
                <a:spcPts val="720"/>
              </a:spcBef>
              <a:buAutoNum type="arabicPeriod"/>
              <a:tabLst>
                <a:tab pos="403860" algn="l"/>
              </a:tabLst>
            </a:pPr>
            <a:r>
              <a:rPr dirty="0" sz="1400" spc="-10">
                <a:solidFill>
                  <a:srgbClr val="282828"/>
                </a:solidFill>
                <a:latin typeface="Times New Roman"/>
                <a:cs typeface="Times New Roman"/>
              </a:rPr>
              <a:t>Any</a:t>
            </a:r>
            <a:r>
              <a:rPr dirty="0" sz="1400" spc="-85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dirty="0" sz="1400" spc="-10">
                <a:solidFill>
                  <a:srgbClr val="282828"/>
                </a:solidFill>
                <a:latin typeface="Times New Roman"/>
                <a:cs typeface="Times New Roman"/>
              </a:rPr>
              <a:t>places</a:t>
            </a:r>
            <a:r>
              <a:rPr dirty="0" sz="1400" spc="-6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282828"/>
                </a:solidFill>
                <a:latin typeface="Times New Roman"/>
                <a:cs typeface="Times New Roman"/>
              </a:rPr>
              <a:t>data</a:t>
            </a:r>
            <a:r>
              <a:rPr dirty="0" sz="1400" spc="-45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dirty="0" sz="1400" spc="-10">
                <a:solidFill>
                  <a:srgbClr val="282828"/>
                </a:solidFill>
                <a:latin typeface="Times New Roman"/>
                <a:cs typeface="Times New Roman"/>
              </a:rPr>
              <a:t>can</a:t>
            </a:r>
            <a:r>
              <a:rPr dirty="0" sz="1400" spc="-85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282828"/>
                </a:solidFill>
                <a:latin typeface="Times New Roman"/>
                <a:cs typeface="Times New Roman"/>
              </a:rPr>
              <a:t>be</a:t>
            </a:r>
            <a:r>
              <a:rPr dirty="0" sz="1400" spc="-45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dirty="0" sz="1400" spc="-10">
                <a:solidFill>
                  <a:srgbClr val="282828"/>
                </a:solidFill>
                <a:latin typeface="Times New Roman"/>
                <a:cs typeface="Times New Roman"/>
              </a:rPr>
              <a:t>search</a:t>
            </a:r>
            <a:r>
              <a:rPr dirty="0" sz="1400" spc="-55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dirty="0" sz="1400" spc="-10">
                <a:solidFill>
                  <a:srgbClr val="282828"/>
                </a:solidFill>
                <a:latin typeface="Times New Roman"/>
                <a:cs typeface="Times New Roman"/>
              </a:rPr>
              <a:t>and</a:t>
            </a:r>
            <a:r>
              <a:rPr dirty="0" sz="1400" spc="-6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dirty="0" sz="1400" spc="-10">
                <a:solidFill>
                  <a:srgbClr val="282828"/>
                </a:solidFill>
                <a:latin typeface="Times New Roman"/>
                <a:cs typeface="Times New Roman"/>
              </a:rPr>
              <a:t>provide</a:t>
            </a:r>
            <a:r>
              <a:rPr dirty="0" sz="1400" spc="-55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dirty="0" sz="1400" spc="-10">
                <a:solidFill>
                  <a:srgbClr val="282828"/>
                </a:solidFill>
                <a:latin typeface="Times New Roman"/>
                <a:cs typeface="Times New Roman"/>
              </a:rPr>
              <a:t>information</a:t>
            </a:r>
            <a:r>
              <a:rPr dirty="0" sz="1400" spc="-3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282828"/>
                </a:solidFill>
                <a:latin typeface="Times New Roman"/>
                <a:cs typeface="Times New Roman"/>
              </a:rPr>
              <a:t>as</a:t>
            </a:r>
            <a:r>
              <a:rPr dirty="0" sz="1400" spc="-55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dirty="0" sz="1400" spc="-10">
                <a:solidFill>
                  <a:srgbClr val="282828"/>
                </a:solidFill>
                <a:latin typeface="Times New Roman"/>
                <a:cs typeface="Times New Roman"/>
              </a:rPr>
              <a:t>according</a:t>
            </a:r>
            <a:r>
              <a:rPr dirty="0" sz="1400" spc="-5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282828"/>
                </a:solidFill>
                <a:latin typeface="Times New Roman"/>
                <a:cs typeface="Times New Roman"/>
              </a:rPr>
              <a:t>to</a:t>
            </a:r>
            <a:r>
              <a:rPr dirty="0" sz="1400" spc="-55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dirty="0" sz="1400" spc="-10">
                <a:solidFill>
                  <a:srgbClr val="282828"/>
                </a:solidFill>
                <a:latin typeface="Times New Roman"/>
                <a:cs typeface="Times New Roman"/>
              </a:rPr>
              <a:t>weather.</a:t>
            </a:r>
            <a:endParaRPr sz="1400">
              <a:latin typeface="Times New Roman"/>
              <a:cs typeface="Times New Roman"/>
            </a:endParaRPr>
          </a:p>
          <a:p>
            <a:pPr marL="403860" indent="-170180">
              <a:lnSpc>
                <a:spcPct val="100000"/>
              </a:lnSpc>
              <a:spcBef>
                <a:spcPts val="745"/>
              </a:spcBef>
              <a:buAutoNum type="arabicPeriod"/>
              <a:tabLst>
                <a:tab pos="403860" algn="l"/>
              </a:tabLst>
            </a:pPr>
            <a:r>
              <a:rPr dirty="0" sz="1400">
                <a:solidFill>
                  <a:srgbClr val="282828"/>
                </a:solidFill>
                <a:latin typeface="Times New Roman"/>
                <a:cs typeface="Times New Roman"/>
              </a:rPr>
              <a:t>Help</a:t>
            </a:r>
            <a:r>
              <a:rPr dirty="0" sz="1400" spc="-65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282828"/>
                </a:solidFill>
                <a:latin typeface="Times New Roman"/>
                <a:cs typeface="Times New Roman"/>
              </a:rPr>
              <a:t>user</a:t>
            </a:r>
            <a:r>
              <a:rPr dirty="0" sz="1400" spc="-75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282828"/>
                </a:solidFill>
                <a:latin typeface="Times New Roman"/>
                <a:cs typeface="Times New Roman"/>
              </a:rPr>
              <a:t>to</a:t>
            </a:r>
            <a:r>
              <a:rPr dirty="0" sz="1400" spc="-6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dirty="0" sz="1400" spc="-10">
                <a:solidFill>
                  <a:srgbClr val="282828"/>
                </a:solidFill>
                <a:latin typeface="Times New Roman"/>
                <a:cs typeface="Times New Roman"/>
              </a:rPr>
              <a:t>travel.</a:t>
            </a:r>
            <a:endParaRPr sz="1400">
              <a:latin typeface="Times New Roman"/>
              <a:cs typeface="Times New Roman"/>
            </a:endParaRPr>
          </a:p>
          <a:p>
            <a:pPr marL="403860" indent="-170180">
              <a:lnSpc>
                <a:spcPct val="100000"/>
              </a:lnSpc>
              <a:spcBef>
                <a:spcPts val="750"/>
              </a:spcBef>
              <a:buAutoNum type="arabicPeriod"/>
              <a:tabLst>
                <a:tab pos="403860" algn="l"/>
              </a:tabLst>
            </a:pPr>
            <a:r>
              <a:rPr dirty="0" sz="1400" spc="-10">
                <a:solidFill>
                  <a:srgbClr val="282828"/>
                </a:solidFill>
                <a:latin typeface="Times New Roman"/>
                <a:cs typeface="Times New Roman"/>
              </a:rPr>
              <a:t>Help</a:t>
            </a:r>
            <a:r>
              <a:rPr dirty="0" sz="1400" spc="-8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282828"/>
                </a:solidFill>
                <a:latin typeface="Times New Roman"/>
                <a:cs typeface="Times New Roman"/>
              </a:rPr>
              <a:t>User</a:t>
            </a:r>
            <a:r>
              <a:rPr dirty="0" sz="1400" spc="-7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282828"/>
                </a:solidFill>
                <a:latin typeface="Times New Roman"/>
                <a:cs typeface="Times New Roman"/>
              </a:rPr>
              <a:t>to</a:t>
            </a:r>
            <a:r>
              <a:rPr dirty="0" sz="1400" spc="-2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282828"/>
                </a:solidFill>
                <a:latin typeface="Times New Roman"/>
                <a:cs typeface="Times New Roman"/>
              </a:rPr>
              <a:t>make</a:t>
            </a:r>
            <a:r>
              <a:rPr dirty="0" sz="1400" spc="-45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dirty="0" sz="1400" spc="-10">
                <a:solidFill>
                  <a:srgbClr val="282828"/>
                </a:solidFill>
                <a:latin typeface="Times New Roman"/>
                <a:cs typeface="Times New Roman"/>
              </a:rPr>
              <a:t>future</a:t>
            </a:r>
            <a:r>
              <a:rPr dirty="0" sz="1400" spc="-75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282828"/>
                </a:solidFill>
                <a:latin typeface="Times New Roman"/>
                <a:cs typeface="Times New Roman"/>
              </a:rPr>
              <a:t>plans</a:t>
            </a:r>
            <a:r>
              <a:rPr dirty="0" sz="1400" spc="-3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282828"/>
                </a:solidFill>
                <a:latin typeface="Times New Roman"/>
                <a:cs typeface="Times New Roman"/>
              </a:rPr>
              <a:t>for</a:t>
            </a:r>
            <a:r>
              <a:rPr dirty="0" sz="1400" spc="-8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dirty="0" sz="1400" spc="-10">
                <a:solidFill>
                  <a:srgbClr val="282828"/>
                </a:solidFill>
                <a:latin typeface="Times New Roman"/>
                <a:cs typeface="Times New Roman"/>
              </a:rPr>
              <a:t>holidays.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304800" y="304799"/>
            <a:ext cx="7164705" cy="9450705"/>
          </a:xfrm>
          <a:custGeom>
            <a:avLst/>
            <a:gdLst/>
            <a:ahLst/>
            <a:cxnLst/>
            <a:rect l="l" t="t" r="r" b="b"/>
            <a:pathLst>
              <a:path w="7164705" h="9450705">
                <a:moveTo>
                  <a:pt x="7164311" y="9444241"/>
                </a:moveTo>
                <a:lnTo>
                  <a:pt x="7158228" y="9444241"/>
                </a:lnTo>
                <a:lnTo>
                  <a:pt x="6096" y="9444241"/>
                </a:lnTo>
                <a:lnTo>
                  <a:pt x="0" y="9444241"/>
                </a:lnTo>
                <a:lnTo>
                  <a:pt x="0" y="9450324"/>
                </a:lnTo>
                <a:lnTo>
                  <a:pt x="6096" y="9450324"/>
                </a:lnTo>
                <a:lnTo>
                  <a:pt x="7158228" y="9450324"/>
                </a:lnTo>
                <a:lnTo>
                  <a:pt x="7164311" y="9450324"/>
                </a:lnTo>
                <a:lnTo>
                  <a:pt x="7164311" y="9444241"/>
                </a:lnTo>
                <a:close/>
              </a:path>
              <a:path w="7164705" h="9450705">
                <a:moveTo>
                  <a:pt x="7164311" y="0"/>
                </a:moveTo>
                <a:lnTo>
                  <a:pt x="7158228" y="0"/>
                </a:lnTo>
                <a:lnTo>
                  <a:pt x="6096" y="0"/>
                </a:lnTo>
                <a:lnTo>
                  <a:pt x="0" y="0"/>
                </a:lnTo>
                <a:lnTo>
                  <a:pt x="0" y="6096"/>
                </a:lnTo>
                <a:lnTo>
                  <a:pt x="0" y="9444228"/>
                </a:lnTo>
                <a:lnTo>
                  <a:pt x="6096" y="9444228"/>
                </a:lnTo>
                <a:lnTo>
                  <a:pt x="6096" y="6096"/>
                </a:lnTo>
                <a:lnTo>
                  <a:pt x="7158228" y="6096"/>
                </a:lnTo>
                <a:lnTo>
                  <a:pt x="7158228" y="9444228"/>
                </a:lnTo>
                <a:lnTo>
                  <a:pt x="7164311" y="9444228"/>
                </a:lnTo>
                <a:lnTo>
                  <a:pt x="7164311" y="6096"/>
                </a:lnTo>
                <a:lnTo>
                  <a:pt x="716431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575563" y="510031"/>
            <a:ext cx="6476365" cy="82677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282828"/>
                </a:solidFill>
                <a:latin typeface="Times New Roman"/>
                <a:cs typeface="Times New Roman"/>
              </a:rPr>
              <a:t>1.4</a:t>
            </a:r>
            <a:r>
              <a:rPr dirty="0" sz="1800" spc="-90" b="1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dirty="0" sz="1800" spc="-65" b="1">
                <a:latin typeface="Times New Roman"/>
                <a:cs typeface="Times New Roman"/>
              </a:rPr>
              <a:t>WEATHER</a:t>
            </a:r>
            <a:r>
              <a:rPr dirty="0" sz="1800" spc="-110" b="1">
                <a:latin typeface="Times New Roman"/>
                <a:cs typeface="Times New Roman"/>
              </a:rPr>
              <a:t> </a:t>
            </a:r>
            <a:r>
              <a:rPr dirty="0" sz="1800" spc="-25" b="1">
                <a:latin typeface="Times New Roman"/>
                <a:cs typeface="Times New Roman"/>
              </a:rPr>
              <a:t>API</a:t>
            </a:r>
            <a:endParaRPr sz="1800">
              <a:latin typeface="Times New Roman"/>
              <a:cs typeface="Times New Roman"/>
            </a:endParaRPr>
          </a:p>
          <a:p>
            <a:pPr algn="just" marL="48895" marR="11430" indent="1270">
              <a:lnSpc>
                <a:spcPct val="141800"/>
              </a:lnSpc>
              <a:spcBef>
                <a:spcPts val="1460"/>
              </a:spcBef>
            </a:pPr>
            <a:r>
              <a:rPr dirty="0" sz="1400">
                <a:solidFill>
                  <a:srgbClr val="333333"/>
                </a:solidFill>
                <a:latin typeface="Times New Roman"/>
                <a:cs typeface="Times New Roman"/>
              </a:rPr>
              <a:t>A</a:t>
            </a:r>
            <a:r>
              <a:rPr dirty="0" sz="1400" spc="10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333333"/>
                </a:solidFill>
                <a:latin typeface="Times New Roman"/>
                <a:cs typeface="Times New Roman"/>
              </a:rPr>
              <a:t>weather</a:t>
            </a:r>
            <a:r>
              <a:rPr dirty="0" sz="1400" spc="9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333333"/>
                </a:solidFill>
                <a:latin typeface="Times New Roman"/>
                <a:cs typeface="Times New Roman"/>
              </a:rPr>
              <a:t>API</a:t>
            </a:r>
            <a:r>
              <a:rPr dirty="0" sz="1400" spc="9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333333"/>
                </a:solidFill>
                <a:latin typeface="Times New Roman"/>
                <a:cs typeface="Times New Roman"/>
              </a:rPr>
              <a:t>is</a:t>
            </a:r>
            <a:r>
              <a:rPr dirty="0" sz="1400" spc="10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333333"/>
                </a:solidFill>
                <a:latin typeface="Times New Roman"/>
                <a:cs typeface="Times New Roman"/>
              </a:rPr>
              <a:t>an</a:t>
            </a:r>
            <a:r>
              <a:rPr dirty="0" sz="1400" spc="9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333333"/>
                </a:solidFill>
                <a:latin typeface="Times New Roman"/>
                <a:cs typeface="Times New Roman"/>
              </a:rPr>
              <a:t>Application</a:t>
            </a:r>
            <a:r>
              <a:rPr dirty="0" sz="1400" spc="10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333333"/>
                </a:solidFill>
                <a:latin typeface="Times New Roman"/>
                <a:cs typeface="Times New Roman"/>
              </a:rPr>
              <a:t>Programming</a:t>
            </a:r>
            <a:r>
              <a:rPr dirty="0" sz="1400" spc="10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333333"/>
                </a:solidFill>
                <a:latin typeface="Times New Roman"/>
                <a:cs typeface="Times New Roman"/>
              </a:rPr>
              <a:t>Interface</a:t>
            </a:r>
            <a:r>
              <a:rPr dirty="0" sz="1400" spc="10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333333"/>
                </a:solidFill>
                <a:latin typeface="Times New Roman"/>
                <a:cs typeface="Times New Roman"/>
              </a:rPr>
              <a:t>that</a:t>
            </a:r>
            <a:r>
              <a:rPr dirty="0" sz="1400" spc="9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333333"/>
                </a:solidFill>
                <a:latin typeface="Times New Roman"/>
                <a:cs typeface="Times New Roman"/>
              </a:rPr>
              <a:t>allows</a:t>
            </a:r>
            <a:r>
              <a:rPr dirty="0" sz="1400" spc="9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333333"/>
                </a:solidFill>
                <a:latin typeface="Times New Roman"/>
                <a:cs typeface="Times New Roman"/>
              </a:rPr>
              <a:t>weather</a:t>
            </a:r>
            <a:r>
              <a:rPr dirty="0" sz="1400" spc="10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333333"/>
                </a:solidFill>
                <a:latin typeface="Times New Roman"/>
                <a:cs typeface="Times New Roman"/>
              </a:rPr>
              <a:t>data</a:t>
            </a:r>
            <a:r>
              <a:rPr dirty="0" sz="1400" spc="9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333333"/>
                </a:solidFill>
                <a:latin typeface="Times New Roman"/>
                <a:cs typeface="Times New Roman"/>
              </a:rPr>
              <a:t>to</a:t>
            </a:r>
            <a:r>
              <a:rPr dirty="0" sz="1400" spc="9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400" spc="-25">
                <a:solidFill>
                  <a:srgbClr val="333333"/>
                </a:solidFill>
                <a:latin typeface="Times New Roman"/>
                <a:cs typeface="Times New Roman"/>
              </a:rPr>
              <a:t>be </a:t>
            </a:r>
            <a:r>
              <a:rPr dirty="0" sz="1400" spc="-10">
                <a:solidFill>
                  <a:srgbClr val="333333"/>
                </a:solidFill>
                <a:latin typeface="Times New Roman"/>
                <a:cs typeface="Times New Roman"/>
              </a:rPr>
              <a:t>queried</a:t>
            </a:r>
            <a:r>
              <a:rPr dirty="0" sz="1400" spc="-5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333333"/>
                </a:solidFill>
                <a:latin typeface="Times New Roman"/>
                <a:cs typeface="Times New Roman"/>
              </a:rPr>
              <a:t>from</a:t>
            </a:r>
            <a:r>
              <a:rPr dirty="0" sz="1400" spc="-6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400" spc="-10">
                <a:solidFill>
                  <a:srgbClr val="333333"/>
                </a:solidFill>
                <a:latin typeface="Times New Roman"/>
                <a:cs typeface="Times New Roman"/>
              </a:rPr>
              <a:t>scripts</a:t>
            </a:r>
            <a:r>
              <a:rPr dirty="0" sz="1400" spc="-5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333333"/>
                </a:solidFill>
                <a:latin typeface="Times New Roman"/>
                <a:cs typeface="Times New Roman"/>
              </a:rPr>
              <a:t>and</a:t>
            </a:r>
            <a:r>
              <a:rPr dirty="0" sz="1400" spc="-5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333333"/>
                </a:solidFill>
                <a:latin typeface="Times New Roman"/>
                <a:cs typeface="Times New Roman"/>
              </a:rPr>
              <a:t>code.</a:t>
            </a:r>
            <a:r>
              <a:rPr dirty="0" sz="1400" spc="-4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400" spc="-10">
                <a:solidFill>
                  <a:srgbClr val="333333"/>
                </a:solidFill>
                <a:latin typeface="Times New Roman"/>
                <a:cs typeface="Times New Roman"/>
              </a:rPr>
              <a:t>Good</a:t>
            </a:r>
            <a:r>
              <a:rPr dirty="0" sz="1400" spc="-6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400" spc="-10">
                <a:solidFill>
                  <a:srgbClr val="333333"/>
                </a:solidFill>
                <a:latin typeface="Times New Roman"/>
                <a:cs typeface="Times New Roman"/>
              </a:rPr>
              <a:t>weather</a:t>
            </a:r>
            <a:r>
              <a:rPr dirty="0" sz="1400" spc="-6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333333"/>
                </a:solidFill>
                <a:latin typeface="Times New Roman"/>
                <a:cs typeface="Times New Roman"/>
              </a:rPr>
              <a:t>APIs</a:t>
            </a:r>
            <a:r>
              <a:rPr dirty="0" sz="1400" spc="-5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400" spc="-10">
                <a:solidFill>
                  <a:srgbClr val="333333"/>
                </a:solidFill>
                <a:latin typeface="Times New Roman"/>
                <a:cs typeface="Times New Roman"/>
              </a:rPr>
              <a:t>provide</a:t>
            </a:r>
            <a:r>
              <a:rPr dirty="0" sz="1400" spc="-4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400" spc="-10">
                <a:solidFill>
                  <a:srgbClr val="333333"/>
                </a:solidFill>
                <a:latin typeface="Times New Roman"/>
                <a:cs typeface="Times New Roman"/>
              </a:rPr>
              <a:t>both</a:t>
            </a:r>
            <a:r>
              <a:rPr dirty="0" sz="1400" spc="-5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400" spc="-10">
                <a:solidFill>
                  <a:srgbClr val="333333"/>
                </a:solidFill>
                <a:latin typeface="Times New Roman"/>
                <a:cs typeface="Times New Roman"/>
              </a:rPr>
              <a:t>historical</a:t>
            </a:r>
            <a:r>
              <a:rPr dirty="0" sz="1400" spc="-3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400" spc="-10">
                <a:solidFill>
                  <a:srgbClr val="333333"/>
                </a:solidFill>
                <a:latin typeface="Times New Roman"/>
                <a:cs typeface="Times New Roman"/>
              </a:rPr>
              <a:t>weather</a:t>
            </a:r>
            <a:r>
              <a:rPr dirty="0" sz="1400" spc="-5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333333"/>
                </a:solidFill>
                <a:latin typeface="Times New Roman"/>
                <a:cs typeface="Times New Roman"/>
              </a:rPr>
              <a:t>data</a:t>
            </a:r>
            <a:r>
              <a:rPr dirty="0" sz="1400" spc="-3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400" spc="-25">
                <a:solidFill>
                  <a:srgbClr val="333333"/>
                </a:solidFill>
                <a:latin typeface="Times New Roman"/>
                <a:cs typeface="Times New Roman"/>
              </a:rPr>
              <a:t>and </a:t>
            </a:r>
            <a:r>
              <a:rPr dirty="0" sz="1400">
                <a:solidFill>
                  <a:srgbClr val="333333"/>
                </a:solidFill>
                <a:latin typeface="Times New Roman"/>
                <a:cs typeface="Times New Roman"/>
              </a:rPr>
              <a:t>forecast</a:t>
            </a:r>
            <a:r>
              <a:rPr dirty="0" sz="1400" spc="-1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333333"/>
                </a:solidFill>
                <a:latin typeface="Times New Roman"/>
                <a:cs typeface="Times New Roman"/>
              </a:rPr>
              <a:t>data</a:t>
            </a:r>
            <a:r>
              <a:rPr dirty="0" sz="1400" spc="-2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333333"/>
                </a:solidFill>
                <a:latin typeface="Times New Roman"/>
                <a:cs typeface="Times New Roman"/>
              </a:rPr>
              <a:t>via</a:t>
            </a:r>
            <a:r>
              <a:rPr dirty="0" sz="1400" spc="-1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333333"/>
                </a:solidFill>
                <a:latin typeface="Times New Roman"/>
                <a:cs typeface="Times New Roman"/>
              </a:rPr>
              <a:t>an</a:t>
            </a:r>
            <a:r>
              <a:rPr dirty="0" sz="1400" spc="-1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400" spc="-10">
                <a:solidFill>
                  <a:srgbClr val="333333"/>
                </a:solidFill>
                <a:latin typeface="Times New Roman"/>
                <a:cs typeface="Times New Roman"/>
              </a:rPr>
              <a:t>easy-to-</a:t>
            </a:r>
            <a:r>
              <a:rPr dirty="0" sz="1400">
                <a:solidFill>
                  <a:srgbClr val="333333"/>
                </a:solidFill>
                <a:latin typeface="Times New Roman"/>
                <a:cs typeface="Times New Roman"/>
              </a:rPr>
              <a:t>use,</a:t>
            </a:r>
            <a:r>
              <a:rPr dirty="0" sz="1400" spc="-3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400" spc="-10">
                <a:solidFill>
                  <a:srgbClr val="333333"/>
                </a:solidFill>
                <a:latin typeface="Times New Roman"/>
                <a:cs typeface="Times New Roman"/>
              </a:rPr>
              <a:t>well-</a:t>
            </a:r>
            <a:r>
              <a:rPr dirty="0" sz="1400">
                <a:solidFill>
                  <a:srgbClr val="333333"/>
                </a:solidFill>
                <a:latin typeface="Times New Roman"/>
                <a:cs typeface="Times New Roman"/>
              </a:rPr>
              <a:t>defined</a:t>
            </a:r>
            <a:r>
              <a:rPr dirty="0" sz="1400" spc="-1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333333"/>
                </a:solidFill>
                <a:latin typeface="Times New Roman"/>
                <a:cs typeface="Times New Roman"/>
              </a:rPr>
              <a:t>programming</a:t>
            </a:r>
            <a:r>
              <a:rPr dirty="0" sz="1400" spc="-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400" spc="-10">
                <a:solidFill>
                  <a:srgbClr val="333333"/>
                </a:solidFill>
                <a:latin typeface="Times New Roman"/>
                <a:cs typeface="Times New Roman"/>
              </a:rPr>
              <a:t>interface.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230"/>
              </a:spcBef>
            </a:pPr>
            <a:endParaRPr sz="1400">
              <a:latin typeface="Times New Roman"/>
              <a:cs typeface="Times New Roman"/>
            </a:endParaRPr>
          </a:p>
          <a:p>
            <a:pPr algn="just" marL="60960">
              <a:lnSpc>
                <a:spcPct val="100000"/>
              </a:lnSpc>
            </a:pPr>
            <a:r>
              <a:rPr dirty="0" sz="1800" b="1">
                <a:solidFill>
                  <a:srgbClr val="0D0D0D"/>
                </a:solidFill>
                <a:latin typeface="Times New Roman"/>
                <a:cs typeface="Times New Roman"/>
              </a:rPr>
              <a:t>Why</a:t>
            </a:r>
            <a:r>
              <a:rPr dirty="0" sz="1800" spc="-35" b="1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0D0D0D"/>
                </a:solidFill>
                <a:latin typeface="Times New Roman"/>
                <a:cs typeface="Times New Roman"/>
              </a:rPr>
              <a:t>use</a:t>
            </a:r>
            <a:r>
              <a:rPr dirty="0" sz="1800" spc="-15" b="1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0D0D0D"/>
                </a:solidFill>
                <a:latin typeface="Times New Roman"/>
                <a:cs typeface="Times New Roman"/>
              </a:rPr>
              <a:t>a</a:t>
            </a:r>
            <a:r>
              <a:rPr dirty="0" sz="1800" spc="-25" b="1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800" spc="-10" b="1">
                <a:solidFill>
                  <a:srgbClr val="0D0D0D"/>
                </a:solidFill>
                <a:latin typeface="Times New Roman"/>
                <a:cs typeface="Times New Roman"/>
              </a:rPr>
              <a:t>weather</a:t>
            </a:r>
            <a:r>
              <a:rPr dirty="0" sz="1800" spc="-120" b="1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800" spc="-25" b="1">
                <a:solidFill>
                  <a:srgbClr val="0D0D0D"/>
                </a:solidFill>
                <a:latin typeface="Times New Roman"/>
                <a:cs typeface="Times New Roman"/>
              </a:rPr>
              <a:t>API</a:t>
            </a:r>
            <a:endParaRPr sz="1800">
              <a:latin typeface="Times New Roman"/>
              <a:cs typeface="Times New Roman"/>
            </a:endParaRPr>
          </a:p>
          <a:p>
            <a:pPr algn="just" marL="48895" marR="8890" indent="45720">
              <a:lnSpc>
                <a:spcPct val="141800"/>
              </a:lnSpc>
              <a:spcBef>
                <a:spcPts val="710"/>
              </a:spcBef>
            </a:pPr>
            <a:r>
              <a:rPr dirty="0" sz="1400">
                <a:solidFill>
                  <a:srgbClr val="333333"/>
                </a:solidFill>
                <a:latin typeface="Times New Roman"/>
                <a:cs typeface="Times New Roman"/>
              </a:rPr>
              <a:t>A</a:t>
            </a:r>
            <a:r>
              <a:rPr dirty="0" sz="1400" spc="2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333333"/>
                </a:solidFill>
                <a:latin typeface="Times New Roman"/>
                <a:cs typeface="Times New Roman"/>
              </a:rPr>
              <a:t>weather</a:t>
            </a:r>
            <a:r>
              <a:rPr dirty="0" sz="1400" spc="2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333333"/>
                </a:solidFill>
                <a:latin typeface="Times New Roman"/>
                <a:cs typeface="Times New Roman"/>
              </a:rPr>
              <a:t>API</a:t>
            </a:r>
            <a:r>
              <a:rPr dirty="0" sz="1400" spc="1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333333"/>
                </a:solidFill>
                <a:latin typeface="Times New Roman"/>
                <a:cs typeface="Times New Roman"/>
              </a:rPr>
              <a:t>is</a:t>
            </a:r>
            <a:r>
              <a:rPr dirty="0" sz="1400" spc="3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333333"/>
                </a:solidFill>
                <a:latin typeface="Times New Roman"/>
                <a:cs typeface="Times New Roman"/>
              </a:rPr>
              <a:t>ideally</a:t>
            </a:r>
            <a:r>
              <a:rPr dirty="0" sz="1400" spc="2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333333"/>
                </a:solidFill>
                <a:latin typeface="Times New Roman"/>
                <a:cs typeface="Times New Roman"/>
              </a:rPr>
              <a:t>suited</a:t>
            </a:r>
            <a:r>
              <a:rPr dirty="0" sz="1400" spc="3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333333"/>
                </a:solidFill>
                <a:latin typeface="Times New Roman"/>
                <a:cs typeface="Times New Roman"/>
              </a:rPr>
              <a:t>for</a:t>
            </a:r>
            <a:r>
              <a:rPr dirty="0" sz="1400" spc="1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333333"/>
                </a:solidFill>
                <a:latin typeface="Times New Roman"/>
                <a:cs typeface="Times New Roman"/>
              </a:rPr>
              <a:t>use</a:t>
            </a:r>
            <a:r>
              <a:rPr dirty="0" sz="1400" spc="2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333333"/>
                </a:solidFill>
                <a:latin typeface="Times New Roman"/>
                <a:cs typeface="Times New Roman"/>
              </a:rPr>
              <a:t>cases</a:t>
            </a:r>
            <a:r>
              <a:rPr dirty="0" sz="1400" spc="2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333333"/>
                </a:solidFill>
                <a:latin typeface="Times New Roman"/>
                <a:cs typeface="Times New Roman"/>
              </a:rPr>
              <a:t>that</a:t>
            </a:r>
            <a:r>
              <a:rPr dirty="0" sz="1400" spc="2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333333"/>
                </a:solidFill>
                <a:latin typeface="Times New Roman"/>
                <a:cs typeface="Times New Roman"/>
              </a:rPr>
              <a:t>need</a:t>
            </a:r>
            <a:r>
              <a:rPr dirty="0" sz="1400" spc="3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333333"/>
                </a:solidFill>
                <a:latin typeface="Times New Roman"/>
                <a:cs typeface="Times New Roman"/>
              </a:rPr>
              <a:t>large</a:t>
            </a:r>
            <a:r>
              <a:rPr dirty="0" sz="1400" spc="2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333333"/>
                </a:solidFill>
                <a:latin typeface="Times New Roman"/>
                <a:cs typeface="Times New Roman"/>
              </a:rPr>
              <a:t>volumes</a:t>
            </a:r>
            <a:r>
              <a:rPr dirty="0" sz="1400" spc="2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333333"/>
                </a:solidFill>
                <a:latin typeface="Times New Roman"/>
                <a:cs typeface="Times New Roman"/>
              </a:rPr>
              <a:t>of</a:t>
            </a:r>
            <a:r>
              <a:rPr dirty="0" sz="1400" spc="2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333333"/>
                </a:solidFill>
                <a:latin typeface="Times New Roman"/>
                <a:cs typeface="Times New Roman"/>
              </a:rPr>
              <a:t>weather</a:t>
            </a:r>
            <a:r>
              <a:rPr dirty="0" sz="1400" spc="2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333333"/>
                </a:solidFill>
                <a:latin typeface="Times New Roman"/>
                <a:cs typeface="Times New Roman"/>
              </a:rPr>
              <a:t>data</a:t>
            </a:r>
            <a:r>
              <a:rPr dirty="0" sz="1400" spc="3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400" spc="-25">
                <a:solidFill>
                  <a:srgbClr val="333333"/>
                </a:solidFill>
                <a:latin typeface="Times New Roman"/>
                <a:cs typeface="Times New Roman"/>
              </a:rPr>
              <a:t>or </a:t>
            </a:r>
            <a:r>
              <a:rPr dirty="0" sz="1400" spc="-10">
                <a:solidFill>
                  <a:srgbClr val="333333"/>
                </a:solidFill>
                <a:latin typeface="Times New Roman"/>
                <a:cs typeface="Times New Roman"/>
              </a:rPr>
              <a:t>need</a:t>
            </a:r>
            <a:r>
              <a:rPr dirty="0" sz="1400" spc="-7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333333"/>
                </a:solidFill>
                <a:latin typeface="Times New Roman"/>
                <a:cs typeface="Times New Roman"/>
              </a:rPr>
              <a:t>to</a:t>
            </a:r>
            <a:r>
              <a:rPr dirty="0" sz="1400" spc="-7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400" spc="-10">
                <a:solidFill>
                  <a:srgbClr val="333333"/>
                </a:solidFill>
                <a:latin typeface="Times New Roman"/>
                <a:cs typeface="Times New Roman"/>
              </a:rPr>
              <a:t>access</a:t>
            </a:r>
            <a:r>
              <a:rPr dirty="0" sz="1400" spc="-7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400" spc="-10">
                <a:solidFill>
                  <a:srgbClr val="333333"/>
                </a:solidFill>
                <a:latin typeface="Times New Roman"/>
                <a:cs typeface="Times New Roman"/>
              </a:rPr>
              <a:t>weather</a:t>
            </a:r>
            <a:r>
              <a:rPr dirty="0" sz="1400" spc="-6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333333"/>
                </a:solidFill>
                <a:latin typeface="Times New Roman"/>
                <a:cs typeface="Times New Roman"/>
              </a:rPr>
              <a:t>data</a:t>
            </a:r>
            <a:r>
              <a:rPr dirty="0" sz="1400" spc="-7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333333"/>
                </a:solidFill>
                <a:latin typeface="Times New Roman"/>
                <a:cs typeface="Times New Roman"/>
              </a:rPr>
              <a:t>in</a:t>
            </a:r>
            <a:r>
              <a:rPr dirty="0" sz="1400" spc="-7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333333"/>
                </a:solidFill>
                <a:latin typeface="Times New Roman"/>
                <a:cs typeface="Times New Roman"/>
              </a:rPr>
              <a:t>an</a:t>
            </a:r>
            <a:r>
              <a:rPr dirty="0" sz="1400" spc="-7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333333"/>
                </a:solidFill>
                <a:latin typeface="Times New Roman"/>
                <a:cs typeface="Times New Roman"/>
              </a:rPr>
              <a:t>automated</a:t>
            </a:r>
            <a:r>
              <a:rPr dirty="0" sz="1400" spc="-4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333333"/>
                </a:solidFill>
                <a:latin typeface="Times New Roman"/>
                <a:cs typeface="Times New Roman"/>
              </a:rPr>
              <a:t>way.</a:t>
            </a:r>
            <a:r>
              <a:rPr dirty="0" sz="1400" spc="-7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333333"/>
                </a:solidFill>
                <a:latin typeface="Times New Roman"/>
                <a:cs typeface="Times New Roman"/>
              </a:rPr>
              <a:t>For</a:t>
            </a:r>
            <a:r>
              <a:rPr dirty="0" sz="1400" spc="-7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400" spc="-10">
                <a:solidFill>
                  <a:srgbClr val="333333"/>
                </a:solidFill>
                <a:latin typeface="Times New Roman"/>
                <a:cs typeface="Times New Roman"/>
              </a:rPr>
              <a:t>example,</a:t>
            </a:r>
            <a:r>
              <a:rPr dirty="0" sz="1400" spc="-7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333333"/>
                </a:solidFill>
                <a:latin typeface="Times New Roman"/>
                <a:cs typeface="Times New Roman"/>
              </a:rPr>
              <a:t>if</a:t>
            </a:r>
            <a:r>
              <a:rPr dirty="0" sz="1400" spc="-9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333333"/>
                </a:solidFill>
                <a:latin typeface="Times New Roman"/>
                <a:cs typeface="Times New Roman"/>
              </a:rPr>
              <a:t>you</a:t>
            </a:r>
            <a:r>
              <a:rPr dirty="0" sz="1400" spc="-7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333333"/>
                </a:solidFill>
                <a:latin typeface="Times New Roman"/>
                <a:cs typeface="Times New Roman"/>
              </a:rPr>
              <a:t>want</a:t>
            </a:r>
            <a:r>
              <a:rPr dirty="0" sz="1400" spc="-5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333333"/>
                </a:solidFill>
                <a:latin typeface="Times New Roman"/>
                <a:cs typeface="Times New Roman"/>
              </a:rPr>
              <a:t>to</a:t>
            </a:r>
            <a:r>
              <a:rPr dirty="0" sz="1400" spc="-6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333333"/>
                </a:solidFill>
                <a:latin typeface="Times New Roman"/>
                <a:cs typeface="Times New Roman"/>
              </a:rPr>
              <a:t>make</a:t>
            </a:r>
            <a:r>
              <a:rPr dirty="0" sz="1400" spc="-6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333333"/>
                </a:solidFill>
                <a:latin typeface="Times New Roman"/>
                <a:cs typeface="Times New Roman"/>
              </a:rPr>
              <a:t>a</a:t>
            </a:r>
            <a:r>
              <a:rPr dirty="0" sz="1400" spc="-7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400" spc="-10">
                <a:solidFill>
                  <a:srgbClr val="333333"/>
                </a:solidFill>
                <a:latin typeface="Times New Roman"/>
                <a:cs typeface="Times New Roman"/>
              </a:rPr>
              <a:t>script </a:t>
            </a:r>
            <a:r>
              <a:rPr dirty="0" sz="1400">
                <a:solidFill>
                  <a:srgbClr val="333333"/>
                </a:solidFill>
                <a:latin typeface="Times New Roman"/>
                <a:cs typeface="Times New Roman"/>
              </a:rPr>
              <a:t>that</a:t>
            </a:r>
            <a:r>
              <a:rPr dirty="0" sz="1400" spc="7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u="sng" sz="1400">
                <a:solidFill>
                  <a:srgbClr val="1F1F1F"/>
                </a:solidFill>
                <a:uFill>
                  <a:solidFill>
                    <a:srgbClr val="1F1F1F"/>
                  </a:solidFill>
                </a:uFill>
                <a:latin typeface="Times New Roman"/>
                <a:cs typeface="Times New Roman"/>
                <a:hlinkClick r:id="rId2"/>
              </a:rPr>
              <a:t>loads</a:t>
            </a:r>
            <a:r>
              <a:rPr dirty="0" u="sng" sz="1400" spc="55">
                <a:solidFill>
                  <a:srgbClr val="1F1F1F"/>
                </a:solidFill>
                <a:uFill>
                  <a:solidFill>
                    <a:srgbClr val="1F1F1F"/>
                  </a:solidFill>
                </a:uFill>
                <a:latin typeface="Times New Roman"/>
                <a:cs typeface="Times New Roman"/>
                <a:hlinkClick r:id="rId2"/>
              </a:rPr>
              <a:t> </a:t>
            </a:r>
            <a:r>
              <a:rPr dirty="0" u="sng" sz="1400">
                <a:solidFill>
                  <a:srgbClr val="1F1F1F"/>
                </a:solidFill>
                <a:uFill>
                  <a:solidFill>
                    <a:srgbClr val="1F1F1F"/>
                  </a:solidFill>
                </a:uFill>
                <a:latin typeface="Times New Roman"/>
                <a:cs typeface="Times New Roman"/>
                <a:hlinkClick r:id="rId2"/>
              </a:rPr>
              <a:t>weather</a:t>
            </a:r>
            <a:r>
              <a:rPr dirty="0" u="sng" sz="1400" spc="60">
                <a:solidFill>
                  <a:srgbClr val="1F1F1F"/>
                </a:solidFill>
                <a:uFill>
                  <a:solidFill>
                    <a:srgbClr val="1F1F1F"/>
                  </a:solidFill>
                </a:uFill>
                <a:latin typeface="Times New Roman"/>
                <a:cs typeface="Times New Roman"/>
                <a:hlinkClick r:id="rId2"/>
              </a:rPr>
              <a:t> </a:t>
            </a:r>
            <a:r>
              <a:rPr dirty="0" u="sng" sz="1400">
                <a:solidFill>
                  <a:srgbClr val="1F1F1F"/>
                </a:solidFill>
                <a:uFill>
                  <a:solidFill>
                    <a:srgbClr val="1F1F1F"/>
                  </a:solidFill>
                </a:uFill>
                <a:latin typeface="Times New Roman"/>
                <a:cs typeface="Times New Roman"/>
                <a:hlinkClick r:id="rId2"/>
              </a:rPr>
              <a:t>data</a:t>
            </a:r>
            <a:r>
              <a:rPr dirty="0" u="sng" sz="1400" spc="60">
                <a:solidFill>
                  <a:srgbClr val="1F1F1F"/>
                </a:solidFill>
                <a:uFill>
                  <a:solidFill>
                    <a:srgbClr val="1F1F1F"/>
                  </a:solidFill>
                </a:uFill>
                <a:latin typeface="Times New Roman"/>
                <a:cs typeface="Times New Roman"/>
                <a:hlinkClick r:id="rId2"/>
              </a:rPr>
              <a:t> </a:t>
            </a:r>
            <a:r>
              <a:rPr dirty="0" u="sng" sz="1400">
                <a:solidFill>
                  <a:srgbClr val="1F1F1F"/>
                </a:solidFill>
                <a:uFill>
                  <a:solidFill>
                    <a:srgbClr val="1F1F1F"/>
                  </a:solidFill>
                </a:uFill>
                <a:latin typeface="Times New Roman"/>
                <a:cs typeface="Times New Roman"/>
                <a:hlinkClick r:id="rId2"/>
              </a:rPr>
              <a:t>into</a:t>
            </a:r>
            <a:r>
              <a:rPr dirty="0" u="sng" sz="1400" spc="60">
                <a:solidFill>
                  <a:srgbClr val="1F1F1F"/>
                </a:solidFill>
                <a:uFill>
                  <a:solidFill>
                    <a:srgbClr val="1F1F1F"/>
                  </a:solidFill>
                </a:uFill>
                <a:latin typeface="Times New Roman"/>
                <a:cs typeface="Times New Roman"/>
                <a:hlinkClick r:id="rId2"/>
              </a:rPr>
              <a:t> </a:t>
            </a:r>
            <a:r>
              <a:rPr dirty="0" u="sng" sz="1400">
                <a:solidFill>
                  <a:srgbClr val="1F1F1F"/>
                </a:solidFill>
                <a:uFill>
                  <a:solidFill>
                    <a:srgbClr val="1F1F1F"/>
                  </a:solidFill>
                </a:uFill>
                <a:latin typeface="Times New Roman"/>
                <a:cs typeface="Times New Roman"/>
                <a:hlinkClick r:id="rId2"/>
              </a:rPr>
              <a:t>a</a:t>
            </a:r>
            <a:r>
              <a:rPr dirty="0" u="sng" sz="1400" spc="60">
                <a:solidFill>
                  <a:srgbClr val="1F1F1F"/>
                </a:solidFill>
                <a:uFill>
                  <a:solidFill>
                    <a:srgbClr val="1F1F1F"/>
                  </a:solidFill>
                </a:uFill>
                <a:latin typeface="Times New Roman"/>
                <a:cs typeface="Times New Roman"/>
                <a:hlinkClick r:id="rId2"/>
              </a:rPr>
              <a:t> </a:t>
            </a:r>
            <a:r>
              <a:rPr dirty="0" u="sng" sz="1400">
                <a:solidFill>
                  <a:srgbClr val="1F1F1F"/>
                </a:solidFill>
                <a:uFill>
                  <a:solidFill>
                    <a:srgbClr val="1F1F1F"/>
                  </a:solidFill>
                </a:uFill>
                <a:latin typeface="Times New Roman"/>
                <a:cs typeface="Times New Roman"/>
                <a:hlinkClick r:id="rId2"/>
              </a:rPr>
              <a:t>corporate</a:t>
            </a:r>
            <a:r>
              <a:rPr dirty="0" u="sng" sz="1400" spc="60">
                <a:solidFill>
                  <a:srgbClr val="1F1F1F"/>
                </a:solidFill>
                <a:uFill>
                  <a:solidFill>
                    <a:srgbClr val="1F1F1F"/>
                  </a:solidFill>
                </a:uFill>
                <a:latin typeface="Times New Roman"/>
                <a:cs typeface="Times New Roman"/>
                <a:hlinkClick r:id="rId2"/>
              </a:rPr>
              <a:t> </a:t>
            </a:r>
            <a:r>
              <a:rPr dirty="0" u="sng" sz="1400">
                <a:solidFill>
                  <a:srgbClr val="1F1F1F"/>
                </a:solidFill>
                <a:uFill>
                  <a:solidFill>
                    <a:srgbClr val="1F1F1F"/>
                  </a:solidFill>
                </a:uFill>
                <a:latin typeface="Times New Roman"/>
                <a:cs typeface="Times New Roman"/>
                <a:hlinkClick r:id="rId2"/>
              </a:rPr>
              <a:t>data</a:t>
            </a:r>
            <a:r>
              <a:rPr dirty="0" u="sng" sz="1400" spc="60">
                <a:solidFill>
                  <a:srgbClr val="1F1F1F"/>
                </a:solidFill>
                <a:uFill>
                  <a:solidFill>
                    <a:srgbClr val="1F1F1F"/>
                  </a:solidFill>
                </a:uFill>
                <a:latin typeface="Times New Roman"/>
                <a:cs typeface="Times New Roman"/>
                <a:hlinkClick r:id="rId2"/>
              </a:rPr>
              <a:t> </a:t>
            </a:r>
            <a:r>
              <a:rPr dirty="0" u="sng" sz="1400">
                <a:solidFill>
                  <a:srgbClr val="1F1F1F"/>
                </a:solidFill>
                <a:uFill>
                  <a:solidFill>
                    <a:srgbClr val="1F1F1F"/>
                  </a:solidFill>
                </a:uFill>
                <a:latin typeface="Times New Roman"/>
                <a:cs typeface="Times New Roman"/>
                <a:hlinkClick r:id="rId2"/>
              </a:rPr>
              <a:t>warehouse</a:t>
            </a:r>
            <a:r>
              <a:rPr dirty="0" sz="1400" spc="10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333333"/>
                </a:solidFill>
                <a:latin typeface="Times New Roman"/>
                <a:cs typeface="Times New Roman"/>
              </a:rPr>
              <a:t>to</a:t>
            </a:r>
            <a:r>
              <a:rPr dirty="0" sz="1400" spc="6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333333"/>
                </a:solidFill>
                <a:latin typeface="Times New Roman"/>
                <a:cs typeface="Times New Roman"/>
              </a:rPr>
              <a:t>match</a:t>
            </a:r>
            <a:r>
              <a:rPr dirty="0" sz="1400" spc="6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333333"/>
                </a:solidFill>
                <a:latin typeface="Times New Roman"/>
                <a:cs typeface="Times New Roman"/>
              </a:rPr>
              <a:t>against</a:t>
            </a:r>
            <a:r>
              <a:rPr dirty="0" sz="1400" spc="6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333333"/>
                </a:solidFill>
                <a:latin typeface="Times New Roman"/>
                <a:cs typeface="Times New Roman"/>
              </a:rPr>
              <a:t>historical</a:t>
            </a:r>
            <a:r>
              <a:rPr dirty="0" sz="1400" spc="6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400" spc="-10">
                <a:solidFill>
                  <a:srgbClr val="333333"/>
                </a:solidFill>
                <a:latin typeface="Times New Roman"/>
                <a:cs typeface="Times New Roman"/>
              </a:rPr>
              <a:t>sales </a:t>
            </a:r>
            <a:r>
              <a:rPr dirty="0" sz="1400">
                <a:solidFill>
                  <a:srgbClr val="333333"/>
                </a:solidFill>
                <a:latin typeface="Times New Roman"/>
                <a:cs typeface="Times New Roman"/>
              </a:rPr>
              <a:t>metrics,</a:t>
            </a:r>
            <a:r>
              <a:rPr dirty="0" sz="1400" spc="-1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333333"/>
                </a:solidFill>
                <a:latin typeface="Times New Roman"/>
                <a:cs typeface="Times New Roman"/>
              </a:rPr>
              <a:t>using</a:t>
            </a:r>
            <a:r>
              <a:rPr dirty="0" sz="1400" spc="-2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333333"/>
                </a:solidFill>
                <a:latin typeface="Times New Roman"/>
                <a:cs typeface="Times New Roman"/>
              </a:rPr>
              <a:t>a</a:t>
            </a:r>
            <a:r>
              <a:rPr dirty="0" sz="1400" spc="-2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333333"/>
                </a:solidFill>
                <a:latin typeface="Times New Roman"/>
                <a:cs typeface="Times New Roman"/>
              </a:rPr>
              <a:t>weather</a:t>
            </a:r>
            <a:r>
              <a:rPr dirty="0" sz="1400" spc="-2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333333"/>
                </a:solidFill>
                <a:latin typeface="Times New Roman"/>
                <a:cs typeface="Times New Roman"/>
              </a:rPr>
              <a:t>API</a:t>
            </a:r>
            <a:r>
              <a:rPr dirty="0" sz="1400" spc="-2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333333"/>
                </a:solidFill>
                <a:latin typeface="Times New Roman"/>
                <a:cs typeface="Times New Roman"/>
              </a:rPr>
              <a:t>in</a:t>
            </a:r>
            <a:r>
              <a:rPr dirty="0" sz="1400" spc="-1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333333"/>
                </a:solidFill>
                <a:latin typeface="Times New Roman"/>
                <a:cs typeface="Times New Roman"/>
              </a:rPr>
              <a:t>your</a:t>
            </a:r>
            <a:r>
              <a:rPr dirty="0" sz="1400" spc="-2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333333"/>
                </a:solidFill>
                <a:latin typeface="Times New Roman"/>
                <a:cs typeface="Times New Roman"/>
              </a:rPr>
              <a:t>ETL</a:t>
            </a:r>
            <a:r>
              <a:rPr dirty="0" sz="1400" spc="-2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333333"/>
                </a:solidFill>
                <a:latin typeface="Times New Roman"/>
                <a:cs typeface="Times New Roman"/>
              </a:rPr>
              <a:t>script</a:t>
            </a:r>
            <a:r>
              <a:rPr dirty="0" sz="1400" spc="-1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333333"/>
                </a:solidFill>
                <a:latin typeface="Times New Roman"/>
                <a:cs typeface="Times New Roman"/>
              </a:rPr>
              <a:t>is</a:t>
            </a:r>
            <a:r>
              <a:rPr dirty="0" sz="1400" spc="-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333333"/>
                </a:solidFill>
                <a:latin typeface="Times New Roman"/>
                <a:cs typeface="Times New Roman"/>
              </a:rPr>
              <a:t>the</a:t>
            </a:r>
            <a:r>
              <a:rPr dirty="0" sz="1400" spc="-1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333333"/>
                </a:solidFill>
                <a:latin typeface="Times New Roman"/>
                <a:cs typeface="Times New Roman"/>
              </a:rPr>
              <a:t>perfect</a:t>
            </a:r>
            <a:r>
              <a:rPr dirty="0" sz="1400" spc="-2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333333"/>
                </a:solidFill>
                <a:latin typeface="Times New Roman"/>
                <a:cs typeface="Times New Roman"/>
              </a:rPr>
              <a:t>solution.</a:t>
            </a:r>
            <a:r>
              <a:rPr dirty="0" sz="1400" spc="-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333333"/>
                </a:solidFill>
                <a:latin typeface="Times New Roman"/>
                <a:cs typeface="Times New Roman"/>
              </a:rPr>
              <a:t>If</a:t>
            </a:r>
            <a:r>
              <a:rPr dirty="0" sz="1400" spc="-1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333333"/>
                </a:solidFill>
                <a:latin typeface="Times New Roman"/>
                <a:cs typeface="Times New Roman"/>
              </a:rPr>
              <a:t>you</a:t>
            </a:r>
            <a:r>
              <a:rPr dirty="0" sz="1400" spc="-2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333333"/>
                </a:solidFill>
                <a:latin typeface="Times New Roman"/>
                <a:cs typeface="Times New Roman"/>
              </a:rPr>
              <a:t>are</a:t>
            </a:r>
            <a:r>
              <a:rPr dirty="0" sz="1400" spc="-2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400" spc="-10">
                <a:solidFill>
                  <a:srgbClr val="333333"/>
                </a:solidFill>
                <a:latin typeface="Times New Roman"/>
                <a:cs typeface="Times New Roman"/>
              </a:rPr>
              <a:t>creating </a:t>
            </a:r>
            <a:r>
              <a:rPr dirty="0" sz="1400">
                <a:solidFill>
                  <a:srgbClr val="333333"/>
                </a:solidFill>
                <a:latin typeface="Times New Roman"/>
                <a:cs typeface="Times New Roman"/>
              </a:rPr>
              <a:t>an</a:t>
            </a:r>
            <a:r>
              <a:rPr dirty="0" sz="1400" spc="19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333333"/>
                </a:solidFill>
                <a:latin typeface="Times New Roman"/>
                <a:cs typeface="Times New Roman"/>
              </a:rPr>
              <a:t>app</a:t>
            </a:r>
            <a:r>
              <a:rPr dirty="0" sz="1400" spc="19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333333"/>
                </a:solidFill>
                <a:latin typeface="Times New Roman"/>
                <a:cs typeface="Times New Roman"/>
              </a:rPr>
              <a:t>that</a:t>
            </a:r>
            <a:r>
              <a:rPr dirty="0" sz="1400" spc="20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333333"/>
                </a:solidFill>
                <a:latin typeface="Times New Roman"/>
                <a:cs typeface="Times New Roman"/>
              </a:rPr>
              <a:t>needs</a:t>
            </a:r>
            <a:r>
              <a:rPr dirty="0" sz="1400" spc="19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333333"/>
                </a:solidFill>
                <a:latin typeface="Times New Roman"/>
                <a:cs typeface="Times New Roman"/>
              </a:rPr>
              <a:t>to</a:t>
            </a:r>
            <a:r>
              <a:rPr dirty="0" sz="1400" spc="21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u="sng" sz="1400">
                <a:solidFill>
                  <a:srgbClr val="1F1F1F"/>
                </a:solidFill>
                <a:uFill>
                  <a:solidFill>
                    <a:srgbClr val="1F1F1F"/>
                  </a:solidFill>
                </a:uFill>
                <a:latin typeface="Times New Roman"/>
                <a:cs typeface="Times New Roman"/>
                <a:hlinkClick r:id="rId3"/>
              </a:rPr>
              <a:t>combine</a:t>
            </a:r>
            <a:r>
              <a:rPr dirty="0" u="sng" sz="1400" spc="185">
                <a:solidFill>
                  <a:srgbClr val="1F1F1F"/>
                </a:solidFill>
                <a:uFill>
                  <a:solidFill>
                    <a:srgbClr val="1F1F1F"/>
                  </a:solidFill>
                </a:uFill>
                <a:latin typeface="Times New Roman"/>
                <a:cs typeface="Times New Roman"/>
                <a:hlinkClick r:id="rId3"/>
              </a:rPr>
              <a:t> </a:t>
            </a:r>
            <a:r>
              <a:rPr dirty="0" u="sng" sz="1400">
                <a:solidFill>
                  <a:srgbClr val="1F1F1F"/>
                </a:solidFill>
                <a:uFill>
                  <a:solidFill>
                    <a:srgbClr val="1F1F1F"/>
                  </a:solidFill>
                </a:uFill>
                <a:latin typeface="Times New Roman"/>
                <a:cs typeface="Times New Roman"/>
                <a:hlinkClick r:id="rId3"/>
              </a:rPr>
              <a:t>user</a:t>
            </a:r>
            <a:r>
              <a:rPr dirty="0" u="sng" sz="1400" spc="200">
                <a:solidFill>
                  <a:srgbClr val="1F1F1F"/>
                </a:solidFill>
                <a:uFill>
                  <a:solidFill>
                    <a:srgbClr val="1F1F1F"/>
                  </a:solidFill>
                </a:uFill>
                <a:latin typeface="Times New Roman"/>
                <a:cs typeface="Times New Roman"/>
                <a:hlinkClick r:id="rId3"/>
              </a:rPr>
              <a:t> </a:t>
            </a:r>
            <a:r>
              <a:rPr dirty="0" u="sng" sz="1400">
                <a:solidFill>
                  <a:srgbClr val="1F1F1F"/>
                </a:solidFill>
                <a:uFill>
                  <a:solidFill>
                    <a:srgbClr val="1F1F1F"/>
                  </a:solidFill>
                </a:uFill>
                <a:latin typeface="Times New Roman"/>
                <a:cs typeface="Times New Roman"/>
                <a:hlinkClick r:id="rId3"/>
              </a:rPr>
              <a:t>activity</a:t>
            </a:r>
            <a:r>
              <a:rPr dirty="0" u="sng" sz="1400" spc="190">
                <a:solidFill>
                  <a:srgbClr val="1F1F1F"/>
                </a:solidFill>
                <a:uFill>
                  <a:solidFill>
                    <a:srgbClr val="1F1F1F"/>
                  </a:solidFill>
                </a:uFill>
                <a:latin typeface="Times New Roman"/>
                <a:cs typeface="Times New Roman"/>
                <a:hlinkClick r:id="rId3"/>
              </a:rPr>
              <a:t> </a:t>
            </a:r>
            <a:r>
              <a:rPr dirty="0" u="sng" sz="1400">
                <a:solidFill>
                  <a:srgbClr val="1F1F1F"/>
                </a:solidFill>
                <a:uFill>
                  <a:solidFill>
                    <a:srgbClr val="1F1F1F"/>
                  </a:solidFill>
                </a:uFill>
                <a:latin typeface="Times New Roman"/>
                <a:cs typeface="Times New Roman"/>
                <a:hlinkClick r:id="rId3"/>
              </a:rPr>
              <a:t>and</a:t>
            </a:r>
            <a:r>
              <a:rPr dirty="0" u="sng" sz="1400" spc="190">
                <a:solidFill>
                  <a:srgbClr val="1F1F1F"/>
                </a:solidFill>
                <a:uFill>
                  <a:solidFill>
                    <a:srgbClr val="1F1F1F"/>
                  </a:solidFill>
                </a:uFill>
                <a:latin typeface="Times New Roman"/>
                <a:cs typeface="Times New Roman"/>
                <a:hlinkClick r:id="rId3"/>
              </a:rPr>
              <a:t> </a:t>
            </a:r>
            <a:r>
              <a:rPr dirty="0" u="sng" sz="1400">
                <a:solidFill>
                  <a:srgbClr val="1F1F1F"/>
                </a:solidFill>
                <a:uFill>
                  <a:solidFill>
                    <a:srgbClr val="1F1F1F"/>
                  </a:solidFill>
                </a:uFill>
                <a:latin typeface="Times New Roman"/>
                <a:cs typeface="Times New Roman"/>
                <a:hlinkClick r:id="rId3"/>
              </a:rPr>
              <a:t>weather</a:t>
            </a:r>
            <a:r>
              <a:rPr dirty="0" u="sng" sz="1400" spc="200">
                <a:solidFill>
                  <a:srgbClr val="1F1F1F"/>
                </a:solidFill>
                <a:uFill>
                  <a:solidFill>
                    <a:srgbClr val="1F1F1F"/>
                  </a:solidFill>
                </a:uFill>
                <a:latin typeface="Times New Roman"/>
                <a:cs typeface="Times New Roman"/>
                <a:hlinkClick r:id="rId3"/>
              </a:rPr>
              <a:t> </a:t>
            </a:r>
            <a:r>
              <a:rPr dirty="0" u="sng" sz="1400">
                <a:solidFill>
                  <a:srgbClr val="1F1F1F"/>
                </a:solidFill>
                <a:uFill>
                  <a:solidFill>
                    <a:srgbClr val="1F1F1F"/>
                  </a:solidFill>
                </a:uFill>
                <a:latin typeface="Times New Roman"/>
                <a:cs typeface="Times New Roman"/>
                <a:hlinkClick r:id="rId3"/>
              </a:rPr>
              <a:t>conditions</a:t>
            </a:r>
            <a:r>
              <a:rPr dirty="0" u="sng" sz="1400" spc="200">
                <a:solidFill>
                  <a:srgbClr val="1F1F1F"/>
                </a:solidFill>
                <a:uFill>
                  <a:solidFill>
                    <a:srgbClr val="1F1F1F"/>
                  </a:solidFill>
                </a:uFill>
                <a:latin typeface="Times New Roman"/>
                <a:cs typeface="Times New Roman"/>
                <a:hlinkClick r:id="rId3"/>
              </a:rPr>
              <a:t> </a:t>
            </a:r>
            <a:r>
              <a:rPr dirty="0" u="sng" sz="1400">
                <a:solidFill>
                  <a:srgbClr val="1F1F1F"/>
                </a:solidFill>
                <a:uFill>
                  <a:solidFill>
                    <a:srgbClr val="1F1F1F"/>
                  </a:solidFill>
                </a:uFill>
                <a:latin typeface="Times New Roman"/>
                <a:cs typeface="Times New Roman"/>
                <a:hlinkClick r:id="rId3"/>
              </a:rPr>
              <a:t>at</a:t>
            </a:r>
            <a:r>
              <a:rPr dirty="0" u="sng" sz="1400" spc="200">
                <a:solidFill>
                  <a:srgbClr val="1F1F1F"/>
                </a:solidFill>
                <a:uFill>
                  <a:solidFill>
                    <a:srgbClr val="1F1F1F"/>
                  </a:solidFill>
                </a:uFill>
                <a:latin typeface="Times New Roman"/>
                <a:cs typeface="Times New Roman"/>
                <a:hlinkClick r:id="rId3"/>
              </a:rPr>
              <a:t> </a:t>
            </a:r>
            <a:r>
              <a:rPr dirty="0" u="sng" sz="1400">
                <a:solidFill>
                  <a:srgbClr val="1F1F1F"/>
                </a:solidFill>
                <a:uFill>
                  <a:solidFill>
                    <a:srgbClr val="1F1F1F"/>
                  </a:solidFill>
                </a:uFill>
                <a:latin typeface="Times New Roman"/>
                <a:cs typeface="Times New Roman"/>
                <a:hlinkClick r:id="rId3"/>
              </a:rPr>
              <a:t>the</a:t>
            </a:r>
            <a:r>
              <a:rPr dirty="0" u="sng" sz="1400" spc="185">
                <a:solidFill>
                  <a:srgbClr val="1F1F1F"/>
                </a:solidFill>
                <a:uFill>
                  <a:solidFill>
                    <a:srgbClr val="1F1F1F"/>
                  </a:solidFill>
                </a:uFill>
                <a:latin typeface="Times New Roman"/>
                <a:cs typeface="Times New Roman"/>
                <a:hlinkClick r:id="rId3"/>
              </a:rPr>
              <a:t> </a:t>
            </a:r>
            <a:r>
              <a:rPr dirty="0" u="sng" sz="1400">
                <a:solidFill>
                  <a:srgbClr val="1F1F1F"/>
                </a:solidFill>
                <a:uFill>
                  <a:solidFill>
                    <a:srgbClr val="1F1F1F"/>
                  </a:solidFill>
                </a:uFill>
                <a:latin typeface="Times New Roman"/>
                <a:cs typeface="Times New Roman"/>
                <a:hlinkClick r:id="rId3"/>
              </a:rPr>
              <a:t>time</a:t>
            </a:r>
            <a:r>
              <a:rPr dirty="0" u="sng" sz="1400" spc="195">
                <a:solidFill>
                  <a:srgbClr val="1F1F1F"/>
                </a:solidFill>
                <a:uFill>
                  <a:solidFill>
                    <a:srgbClr val="1F1F1F"/>
                  </a:solidFill>
                </a:uFill>
                <a:latin typeface="Times New Roman"/>
                <a:cs typeface="Times New Roman"/>
                <a:hlinkClick r:id="rId3"/>
              </a:rPr>
              <a:t> </a:t>
            </a:r>
            <a:r>
              <a:rPr dirty="0" u="sng" sz="1400">
                <a:solidFill>
                  <a:srgbClr val="1F1F1F"/>
                </a:solidFill>
                <a:uFill>
                  <a:solidFill>
                    <a:srgbClr val="1F1F1F"/>
                  </a:solidFill>
                </a:uFill>
                <a:latin typeface="Times New Roman"/>
                <a:cs typeface="Times New Roman"/>
                <a:hlinkClick r:id="rId3"/>
              </a:rPr>
              <a:t>of</a:t>
            </a:r>
            <a:r>
              <a:rPr dirty="0" u="sng" sz="1400" spc="185">
                <a:solidFill>
                  <a:srgbClr val="1F1F1F"/>
                </a:solidFill>
                <a:uFill>
                  <a:solidFill>
                    <a:srgbClr val="1F1F1F"/>
                  </a:solidFill>
                </a:uFill>
                <a:latin typeface="Times New Roman"/>
                <a:cs typeface="Times New Roman"/>
                <a:hlinkClick r:id="rId3"/>
              </a:rPr>
              <a:t> </a:t>
            </a:r>
            <a:r>
              <a:rPr dirty="0" u="sng" sz="1400" spc="-20">
                <a:solidFill>
                  <a:srgbClr val="1F1F1F"/>
                </a:solidFill>
                <a:uFill>
                  <a:solidFill>
                    <a:srgbClr val="1F1F1F"/>
                  </a:solidFill>
                </a:uFill>
                <a:latin typeface="Times New Roman"/>
                <a:cs typeface="Times New Roman"/>
                <a:hlinkClick r:id="rId3"/>
              </a:rPr>
              <a:t>that</a:t>
            </a:r>
            <a:r>
              <a:rPr dirty="0" sz="1400" spc="-2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u="sng" sz="1400">
                <a:solidFill>
                  <a:srgbClr val="1F1F1F"/>
                </a:solidFill>
                <a:uFill>
                  <a:solidFill>
                    <a:srgbClr val="1F1F1F"/>
                  </a:solidFill>
                </a:uFill>
                <a:latin typeface="Times New Roman"/>
                <a:cs typeface="Times New Roman"/>
                <a:hlinkClick r:id="rId3"/>
              </a:rPr>
              <a:t>activity</a:t>
            </a:r>
            <a:r>
              <a:rPr dirty="0" sz="1400">
                <a:solidFill>
                  <a:srgbClr val="333333"/>
                </a:solidFill>
                <a:latin typeface="Times New Roman"/>
                <a:cs typeface="Times New Roman"/>
                <a:hlinkClick r:id="rId3"/>
              </a:rPr>
              <a:t>,</a:t>
            </a:r>
            <a:r>
              <a:rPr dirty="0" sz="1400" spc="5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333333"/>
                </a:solidFill>
                <a:latin typeface="Times New Roman"/>
                <a:cs typeface="Times New Roman"/>
              </a:rPr>
              <a:t>a</a:t>
            </a:r>
            <a:r>
              <a:rPr dirty="0" sz="1400" spc="4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333333"/>
                </a:solidFill>
                <a:latin typeface="Times New Roman"/>
                <a:cs typeface="Times New Roman"/>
              </a:rPr>
              <a:t>weather</a:t>
            </a:r>
            <a:r>
              <a:rPr dirty="0" sz="1400" spc="4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333333"/>
                </a:solidFill>
                <a:latin typeface="Times New Roman"/>
                <a:cs typeface="Times New Roman"/>
              </a:rPr>
              <a:t>API</a:t>
            </a:r>
            <a:r>
              <a:rPr dirty="0" sz="1400" spc="5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333333"/>
                </a:solidFill>
                <a:latin typeface="Times New Roman"/>
                <a:cs typeface="Times New Roman"/>
              </a:rPr>
              <a:t>allows</a:t>
            </a:r>
            <a:r>
              <a:rPr dirty="0" sz="1400" spc="4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333333"/>
                </a:solidFill>
                <a:latin typeface="Times New Roman"/>
                <a:cs typeface="Times New Roman"/>
              </a:rPr>
              <a:t>you</a:t>
            </a:r>
            <a:r>
              <a:rPr dirty="0" sz="1400" spc="4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333333"/>
                </a:solidFill>
                <a:latin typeface="Times New Roman"/>
                <a:cs typeface="Times New Roman"/>
              </a:rPr>
              <a:t>to</a:t>
            </a:r>
            <a:r>
              <a:rPr dirty="0" sz="1400" spc="6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333333"/>
                </a:solidFill>
                <a:latin typeface="Times New Roman"/>
                <a:cs typeface="Times New Roman"/>
              </a:rPr>
              <a:t>retrieve</a:t>
            </a:r>
            <a:r>
              <a:rPr dirty="0" sz="1400" spc="4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333333"/>
                </a:solidFill>
                <a:latin typeface="Times New Roman"/>
                <a:cs typeface="Times New Roman"/>
              </a:rPr>
              <a:t>that</a:t>
            </a:r>
            <a:r>
              <a:rPr dirty="0" sz="1400" spc="4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333333"/>
                </a:solidFill>
                <a:latin typeface="Times New Roman"/>
                <a:cs typeface="Times New Roman"/>
              </a:rPr>
              <a:t>exact</a:t>
            </a:r>
            <a:r>
              <a:rPr dirty="0" sz="1400" spc="4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333333"/>
                </a:solidFill>
                <a:latin typeface="Times New Roman"/>
                <a:cs typeface="Times New Roman"/>
              </a:rPr>
              <a:t>weather</a:t>
            </a:r>
            <a:r>
              <a:rPr dirty="0" sz="1400" spc="5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333333"/>
                </a:solidFill>
                <a:latin typeface="Times New Roman"/>
                <a:cs typeface="Times New Roman"/>
              </a:rPr>
              <a:t>conditions</a:t>
            </a:r>
            <a:r>
              <a:rPr dirty="0" sz="1400" spc="6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333333"/>
                </a:solidFill>
                <a:latin typeface="Times New Roman"/>
                <a:cs typeface="Times New Roman"/>
              </a:rPr>
              <a:t>at</a:t>
            </a:r>
            <a:r>
              <a:rPr dirty="0" sz="1400" spc="6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333333"/>
                </a:solidFill>
                <a:latin typeface="Times New Roman"/>
                <a:cs typeface="Times New Roman"/>
              </a:rPr>
              <a:t>any</a:t>
            </a:r>
            <a:r>
              <a:rPr dirty="0" sz="1400" spc="6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400" spc="-10">
                <a:solidFill>
                  <a:srgbClr val="333333"/>
                </a:solidFill>
                <a:latin typeface="Times New Roman"/>
                <a:cs typeface="Times New Roman"/>
              </a:rPr>
              <a:t>given </a:t>
            </a:r>
            <a:r>
              <a:rPr dirty="0" sz="1400">
                <a:solidFill>
                  <a:srgbClr val="333333"/>
                </a:solidFill>
                <a:latin typeface="Times New Roman"/>
                <a:cs typeface="Times New Roman"/>
              </a:rPr>
              <a:t>time</a:t>
            </a:r>
            <a:r>
              <a:rPr dirty="0" sz="1400" spc="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333333"/>
                </a:solidFill>
                <a:latin typeface="Times New Roman"/>
                <a:cs typeface="Times New Roman"/>
              </a:rPr>
              <a:t>and</a:t>
            </a:r>
            <a:r>
              <a:rPr dirty="0" sz="1400" spc="1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333333"/>
                </a:solidFill>
                <a:latin typeface="Times New Roman"/>
                <a:cs typeface="Times New Roman"/>
              </a:rPr>
              <a:t>location directly</a:t>
            </a:r>
            <a:r>
              <a:rPr dirty="0" sz="1400" spc="-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333333"/>
                </a:solidFill>
                <a:latin typeface="Times New Roman"/>
                <a:cs typeface="Times New Roman"/>
              </a:rPr>
              <a:t>in your</a:t>
            </a:r>
            <a:r>
              <a:rPr dirty="0" sz="1400" spc="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333333"/>
                </a:solidFill>
                <a:latin typeface="Times New Roman"/>
                <a:cs typeface="Times New Roman"/>
              </a:rPr>
              <a:t>code.</a:t>
            </a:r>
            <a:r>
              <a:rPr dirty="0" sz="1400" spc="1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333333"/>
                </a:solidFill>
                <a:latin typeface="Times New Roman"/>
                <a:cs typeface="Times New Roman"/>
              </a:rPr>
              <a:t>If</a:t>
            </a:r>
            <a:r>
              <a:rPr dirty="0" sz="1400" spc="-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333333"/>
                </a:solidFill>
                <a:latin typeface="Times New Roman"/>
                <a:cs typeface="Times New Roman"/>
              </a:rPr>
              <a:t>you</a:t>
            </a:r>
            <a:r>
              <a:rPr dirty="0" sz="1400" spc="1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333333"/>
                </a:solidFill>
                <a:latin typeface="Times New Roman"/>
                <a:cs typeface="Times New Roman"/>
              </a:rPr>
              <a:t>are</a:t>
            </a:r>
            <a:r>
              <a:rPr dirty="0" sz="1400" spc="4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u="sng" sz="1400">
                <a:solidFill>
                  <a:srgbClr val="1F1F1F"/>
                </a:solidFill>
                <a:uFill>
                  <a:solidFill>
                    <a:srgbClr val="1F1F1F"/>
                  </a:solidFill>
                </a:uFill>
                <a:latin typeface="Times New Roman"/>
                <a:cs typeface="Times New Roman"/>
                <a:hlinkClick r:id="rId4"/>
              </a:rPr>
              <a:t>planning</a:t>
            </a:r>
            <a:r>
              <a:rPr dirty="0" u="sng" sz="1400" spc="15">
                <a:solidFill>
                  <a:srgbClr val="1F1F1F"/>
                </a:solidFill>
                <a:uFill>
                  <a:solidFill>
                    <a:srgbClr val="1F1F1F"/>
                  </a:solidFill>
                </a:uFill>
                <a:latin typeface="Times New Roman"/>
                <a:cs typeface="Times New Roman"/>
                <a:hlinkClick r:id="rId4"/>
              </a:rPr>
              <a:t> </a:t>
            </a:r>
            <a:r>
              <a:rPr dirty="0" u="sng" sz="1400">
                <a:solidFill>
                  <a:srgbClr val="1F1F1F"/>
                </a:solidFill>
                <a:uFill>
                  <a:solidFill>
                    <a:srgbClr val="1F1F1F"/>
                  </a:solidFill>
                </a:uFill>
                <a:latin typeface="Times New Roman"/>
                <a:cs typeface="Times New Roman"/>
                <a:hlinkClick r:id="rId4"/>
              </a:rPr>
              <a:t>the</a:t>
            </a:r>
            <a:r>
              <a:rPr dirty="0" u="sng" sz="1400" spc="-5">
                <a:solidFill>
                  <a:srgbClr val="1F1F1F"/>
                </a:solidFill>
                <a:uFill>
                  <a:solidFill>
                    <a:srgbClr val="1F1F1F"/>
                  </a:solidFill>
                </a:uFill>
                <a:latin typeface="Times New Roman"/>
                <a:cs typeface="Times New Roman"/>
                <a:hlinkClick r:id="rId4"/>
              </a:rPr>
              <a:t> </a:t>
            </a:r>
            <a:r>
              <a:rPr dirty="0" u="sng" sz="1400">
                <a:solidFill>
                  <a:srgbClr val="1F1F1F"/>
                </a:solidFill>
                <a:uFill>
                  <a:solidFill>
                    <a:srgbClr val="1F1F1F"/>
                  </a:solidFill>
                </a:uFill>
                <a:latin typeface="Times New Roman"/>
                <a:cs typeface="Times New Roman"/>
                <a:hlinkClick r:id="rId4"/>
              </a:rPr>
              <a:t>inventory,</a:t>
            </a:r>
            <a:r>
              <a:rPr dirty="0" u="sng" sz="1400" spc="5">
                <a:solidFill>
                  <a:srgbClr val="1F1F1F"/>
                </a:solidFill>
                <a:uFill>
                  <a:solidFill>
                    <a:srgbClr val="1F1F1F"/>
                  </a:solidFill>
                </a:uFill>
                <a:latin typeface="Times New Roman"/>
                <a:cs typeface="Times New Roman"/>
                <a:hlinkClick r:id="rId4"/>
              </a:rPr>
              <a:t> </a:t>
            </a:r>
            <a:r>
              <a:rPr dirty="0" u="sng" sz="1400">
                <a:solidFill>
                  <a:srgbClr val="1F1F1F"/>
                </a:solidFill>
                <a:uFill>
                  <a:solidFill>
                    <a:srgbClr val="1F1F1F"/>
                  </a:solidFill>
                </a:uFill>
                <a:latin typeface="Times New Roman"/>
                <a:cs typeface="Times New Roman"/>
                <a:hlinkClick r:id="rId4"/>
              </a:rPr>
              <a:t>marketing,</a:t>
            </a:r>
            <a:r>
              <a:rPr dirty="0" u="sng" sz="1400" spc="-10">
                <a:solidFill>
                  <a:srgbClr val="1F1F1F"/>
                </a:solidFill>
                <a:uFill>
                  <a:solidFill>
                    <a:srgbClr val="1F1F1F"/>
                  </a:solidFill>
                </a:uFill>
                <a:latin typeface="Times New Roman"/>
                <a:cs typeface="Times New Roman"/>
                <a:hlinkClick r:id="rId4"/>
              </a:rPr>
              <a:t> </a:t>
            </a:r>
            <a:r>
              <a:rPr dirty="0" u="sng" sz="1400" spc="-25">
                <a:solidFill>
                  <a:srgbClr val="1F1F1F"/>
                </a:solidFill>
                <a:uFill>
                  <a:solidFill>
                    <a:srgbClr val="1F1F1F"/>
                  </a:solidFill>
                </a:uFill>
                <a:latin typeface="Times New Roman"/>
                <a:cs typeface="Times New Roman"/>
                <a:hlinkClick r:id="rId4"/>
              </a:rPr>
              <a:t>and</a:t>
            </a:r>
            <a:r>
              <a:rPr dirty="0" sz="1400" spc="-25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u="sng" sz="1400">
                <a:solidFill>
                  <a:srgbClr val="1F1F1F"/>
                </a:solidFill>
                <a:uFill>
                  <a:solidFill>
                    <a:srgbClr val="1F1F1F"/>
                  </a:solidFill>
                </a:uFill>
                <a:latin typeface="Times New Roman"/>
                <a:cs typeface="Times New Roman"/>
                <a:hlinkClick r:id="rId4"/>
              </a:rPr>
              <a:t>staffing</a:t>
            </a:r>
            <a:r>
              <a:rPr dirty="0" u="sng" sz="1400" spc="100">
                <a:solidFill>
                  <a:srgbClr val="1F1F1F"/>
                </a:solidFill>
                <a:uFill>
                  <a:solidFill>
                    <a:srgbClr val="1F1F1F"/>
                  </a:solidFill>
                </a:uFill>
                <a:latin typeface="Times New Roman"/>
                <a:cs typeface="Times New Roman"/>
                <a:hlinkClick r:id="rId4"/>
              </a:rPr>
              <a:t> </a:t>
            </a:r>
            <a:r>
              <a:rPr dirty="0" u="sng" sz="1400">
                <a:solidFill>
                  <a:srgbClr val="1F1F1F"/>
                </a:solidFill>
                <a:uFill>
                  <a:solidFill>
                    <a:srgbClr val="1F1F1F"/>
                  </a:solidFill>
                </a:uFill>
                <a:latin typeface="Times New Roman"/>
                <a:cs typeface="Times New Roman"/>
                <a:hlinkClick r:id="rId4"/>
              </a:rPr>
              <a:t>levels</a:t>
            </a:r>
            <a:r>
              <a:rPr dirty="0" u="sng" sz="1400" spc="95">
                <a:solidFill>
                  <a:srgbClr val="1F1F1F"/>
                </a:solidFill>
                <a:uFill>
                  <a:solidFill>
                    <a:srgbClr val="1F1F1F"/>
                  </a:solidFill>
                </a:uFill>
                <a:latin typeface="Times New Roman"/>
                <a:cs typeface="Times New Roman"/>
                <a:hlinkClick r:id="rId4"/>
              </a:rPr>
              <a:t> </a:t>
            </a:r>
            <a:r>
              <a:rPr dirty="0" u="sng" sz="1400">
                <a:solidFill>
                  <a:srgbClr val="1F1F1F"/>
                </a:solidFill>
                <a:uFill>
                  <a:solidFill>
                    <a:srgbClr val="1F1F1F"/>
                  </a:solidFill>
                </a:uFill>
                <a:latin typeface="Times New Roman"/>
                <a:cs typeface="Times New Roman"/>
                <a:hlinkClick r:id="rId4"/>
              </a:rPr>
              <a:t>at</a:t>
            </a:r>
            <a:r>
              <a:rPr dirty="0" u="sng" sz="1400" spc="95">
                <a:solidFill>
                  <a:srgbClr val="1F1F1F"/>
                </a:solidFill>
                <a:uFill>
                  <a:solidFill>
                    <a:srgbClr val="1F1F1F"/>
                  </a:solidFill>
                </a:uFill>
                <a:latin typeface="Times New Roman"/>
                <a:cs typeface="Times New Roman"/>
                <a:hlinkClick r:id="rId4"/>
              </a:rPr>
              <a:t> </a:t>
            </a:r>
            <a:r>
              <a:rPr dirty="0" u="sng" sz="1400">
                <a:solidFill>
                  <a:srgbClr val="1F1F1F"/>
                </a:solidFill>
                <a:uFill>
                  <a:solidFill>
                    <a:srgbClr val="1F1F1F"/>
                  </a:solidFill>
                </a:uFill>
                <a:latin typeface="Times New Roman"/>
                <a:cs typeface="Times New Roman"/>
                <a:hlinkClick r:id="rId4"/>
              </a:rPr>
              <a:t>your</a:t>
            </a:r>
            <a:r>
              <a:rPr dirty="0" sz="1400" spc="125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u="sng" sz="1400">
                <a:solidFill>
                  <a:srgbClr val="1F1F1F"/>
                </a:solidFill>
                <a:uFill>
                  <a:solidFill>
                    <a:srgbClr val="1F1F1F"/>
                  </a:solidFill>
                </a:uFill>
                <a:latin typeface="Times New Roman"/>
                <a:cs typeface="Times New Roman"/>
                <a:hlinkClick r:id="rId4"/>
              </a:rPr>
              <a:t>small</a:t>
            </a:r>
            <a:r>
              <a:rPr dirty="0" u="sng" sz="1400" spc="95">
                <a:solidFill>
                  <a:srgbClr val="1F1F1F"/>
                </a:solidFill>
                <a:uFill>
                  <a:solidFill>
                    <a:srgbClr val="1F1F1F"/>
                  </a:solidFill>
                </a:uFill>
                <a:latin typeface="Times New Roman"/>
                <a:cs typeface="Times New Roman"/>
                <a:hlinkClick r:id="rId4"/>
              </a:rPr>
              <a:t> </a:t>
            </a:r>
            <a:r>
              <a:rPr dirty="0" u="sng" sz="1400">
                <a:solidFill>
                  <a:srgbClr val="1F1F1F"/>
                </a:solidFill>
                <a:uFill>
                  <a:solidFill>
                    <a:srgbClr val="1F1F1F"/>
                  </a:solidFill>
                </a:uFill>
                <a:latin typeface="Times New Roman"/>
                <a:cs typeface="Times New Roman"/>
                <a:hlinkClick r:id="rId4"/>
              </a:rPr>
              <a:t>business</a:t>
            </a:r>
            <a:r>
              <a:rPr dirty="0" u="sng" sz="1400" spc="100">
                <a:solidFill>
                  <a:srgbClr val="1F1F1F"/>
                </a:solidFill>
                <a:uFill>
                  <a:solidFill>
                    <a:srgbClr val="1F1F1F"/>
                  </a:solidFill>
                </a:uFill>
                <a:latin typeface="Times New Roman"/>
                <a:cs typeface="Times New Roman"/>
                <a:hlinkClick r:id="rId4"/>
              </a:rPr>
              <a:t> </a:t>
            </a:r>
            <a:r>
              <a:rPr dirty="0" u="sng" sz="1400">
                <a:solidFill>
                  <a:srgbClr val="1F1F1F"/>
                </a:solidFill>
                <a:uFill>
                  <a:solidFill>
                    <a:srgbClr val="1F1F1F"/>
                  </a:solidFill>
                </a:uFill>
                <a:latin typeface="Times New Roman"/>
                <a:cs typeface="Times New Roman"/>
                <a:hlinkClick r:id="rId4"/>
              </a:rPr>
              <a:t>locations</a:t>
            </a:r>
            <a:r>
              <a:rPr dirty="0" sz="1400">
                <a:solidFill>
                  <a:srgbClr val="333333"/>
                </a:solidFill>
                <a:latin typeface="Times New Roman"/>
                <a:cs typeface="Times New Roman"/>
                <a:hlinkClick r:id="rId4"/>
              </a:rPr>
              <a:t>,</a:t>
            </a:r>
            <a:r>
              <a:rPr dirty="0" sz="1400" spc="10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333333"/>
                </a:solidFill>
                <a:latin typeface="Times New Roman"/>
                <a:cs typeface="Times New Roman"/>
              </a:rPr>
              <a:t>a</a:t>
            </a:r>
            <a:r>
              <a:rPr dirty="0" sz="1400" spc="9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333333"/>
                </a:solidFill>
                <a:latin typeface="Times New Roman"/>
                <a:cs typeface="Times New Roman"/>
              </a:rPr>
              <a:t>weather</a:t>
            </a:r>
            <a:r>
              <a:rPr dirty="0" sz="1400" spc="9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333333"/>
                </a:solidFill>
                <a:latin typeface="Times New Roman"/>
                <a:cs typeface="Times New Roman"/>
              </a:rPr>
              <a:t>API</a:t>
            </a:r>
            <a:r>
              <a:rPr dirty="0" sz="1400" spc="9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333333"/>
                </a:solidFill>
                <a:latin typeface="Times New Roman"/>
                <a:cs typeface="Times New Roman"/>
              </a:rPr>
              <a:t>can</a:t>
            </a:r>
            <a:r>
              <a:rPr dirty="0" sz="1400" spc="9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333333"/>
                </a:solidFill>
                <a:latin typeface="Times New Roman"/>
                <a:cs typeface="Times New Roman"/>
              </a:rPr>
              <a:t>be</a:t>
            </a:r>
            <a:r>
              <a:rPr dirty="0" sz="1400" spc="9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333333"/>
                </a:solidFill>
                <a:latin typeface="Times New Roman"/>
                <a:cs typeface="Times New Roman"/>
              </a:rPr>
              <a:t>used</a:t>
            </a:r>
            <a:r>
              <a:rPr dirty="0" sz="1400" spc="10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333333"/>
                </a:solidFill>
                <a:latin typeface="Times New Roman"/>
                <a:cs typeface="Times New Roman"/>
              </a:rPr>
              <a:t>from</a:t>
            </a:r>
            <a:r>
              <a:rPr dirty="0" sz="1400" spc="9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400" spc="-10">
                <a:solidFill>
                  <a:srgbClr val="333333"/>
                </a:solidFill>
                <a:latin typeface="Times New Roman"/>
                <a:cs typeface="Times New Roman"/>
              </a:rPr>
              <a:t>within </a:t>
            </a:r>
            <a:r>
              <a:rPr dirty="0" u="sng" sz="1400">
                <a:solidFill>
                  <a:srgbClr val="1F1F1F"/>
                </a:solidFill>
                <a:uFill>
                  <a:solidFill>
                    <a:srgbClr val="1F1F1F"/>
                  </a:solidFill>
                </a:uFill>
                <a:latin typeface="Times New Roman"/>
                <a:cs typeface="Times New Roman"/>
                <a:hlinkClick r:id="rId5"/>
              </a:rPr>
              <a:t>Excel</a:t>
            </a:r>
            <a:r>
              <a:rPr dirty="0" sz="1400" spc="12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333333"/>
                </a:solidFill>
                <a:latin typeface="Times New Roman"/>
                <a:cs typeface="Times New Roman"/>
              </a:rPr>
              <a:t>or</a:t>
            </a:r>
            <a:r>
              <a:rPr dirty="0" sz="1400" spc="114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u="sng" sz="1400">
                <a:solidFill>
                  <a:srgbClr val="1F1F1F"/>
                </a:solidFill>
                <a:uFill>
                  <a:solidFill>
                    <a:srgbClr val="1F1F1F"/>
                  </a:solidFill>
                </a:uFill>
                <a:latin typeface="Times New Roman"/>
                <a:cs typeface="Times New Roman"/>
                <a:hlinkClick r:id="rId6"/>
              </a:rPr>
              <a:t>Google</a:t>
            </a:r>
            <a:r>
              <a:rPr dirty="0" u="sng" sz="1400" spc="120">
                <a:solidFill>
                  <a:srgbClr val="1F1F1F"/>
                </a:solidFill>
                <a:uFill>
                  <a:solidFill>
                    <a:srgbClr val="1F1F1F"/>
                  </a:solidFill>
                </a:uFill>
                <a:latin typeface="Times New Roman"/>
                <a:cs typeface="Times New Roman"/>
                <a:hlinkClick r:id="rId6"/>
              </a:rPr>
              <a:t> </a:t>
            </a:r>
            <a:r>
              <a:rPr dirty="0" u="sng" sz="1400">
                <a:solidFill>
                  <a:srgbClr val="1F1F1F"/>
                </a:solidFill>
                <a:uFill>
                  <a:solidFill>
                    <a:srgbClr val="1F1F1F"/>
                  </a:solidFill>
                </a:uFill>
                <a:latin typeface="Times New Roman"/>
                <a:cs typeface="Times New Roman"/>
                <a:hlinkClick r:id="rId6"/>
              </a:rPr>
              <a:t>Sheets</a:t>
            </a:r>
            <a:r>
              <a:rPr dirty="0" sz="1400" spc="13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333333"/>
                </a:solidFill>
                <a:latin typeface="Times New Roman"/>
                <a:cs typeface="Times New Roman"/>
              </a:rPr>
              <a:t>so</a:t>
            </a:r>
            <a:r>
              <a:rPr dirty="0" sz="1400" spc="13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333333"/>
                </a:solidFill>
                <a:latin typeface="Times New Roman"/>
                <a:cs typeface="Times New Roman"/>
              </a:rPr>
              <a:t>than</a:t>
            </a:r>
            <a:r>
              <a:rPr dirty="0" sz="1400" spc="12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333333"/>
                </a:solidFill>
                <a:latin typeface="Times New Roman"/>
                <a:cs typeface="Times New Roman"/>
              </a:rPr>
              <a:t>you</a:t>
            </a:r>
            <a:r>
              <a:rPr dirty="0" sz="1400" spc="114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333333"/>
                </a:solidFill>
                <a:latin typeface="Times New Roman"/>
                <a:cs typeface="Times New Roman"/>
              </a:rPr>
              <a:t>can</a:t>
            </a:r>
            <a:r>
              <a:rPr dirty="0" sz="1400" spc="12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333333"/>
                </a:solidFill>
                <a:latin typeface="Times New Roman"/>
                <a:cs typeface="Times New Roman"/>
              </a:rPr>
              <a:t>dynamically</a:t>
            </a:r>
            <a:r>
              <a:rPr dirty="0" sz="1400" spc="12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333333"/>
                </a:solidFill>
                <a:latin typeface="Times New Roman"/>
                <a:cs typeface="Times New Roman"/>
              </a:rPr>
              <a:t>adapt</a:t>
            </a:r>
            <a:r>
              <a:rPr dirty="0" sz="1400" spc="13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333333"/>
                </a:solidFill>
                <a:latin typeface="Times New Roman"/>
                <a:cs typeface="Times New Roman"/>
              </a:rPr>
              <a:t>your</a:t>
            </a:r>
            <a:r>
              <a:rPr dirty="0" sz="1400" spc="11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333333"/>
                </a:solidFill>
                <a:latin typeface="Times New Roman"/>
                <a:cs typeface="Times New Roman"/>
              </a:rPr>
              <a:t>business</a:t>
            </a:r>
            <a:r>
              <a:rPr dirty="0" sz="1400" spc="114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333333"/>
                </a:solidFill>
                <a:latin typeface="Times New Roman"/>
                <a:cs typeface="Times New Roman"/>
              </a:rPr>
              <a:t>based</a:t>
            </a:r>
            <a:r>
              <a:rPr dirty="0" sz="1400" spc="12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333333"/>
                </a:solidFill>
                <a:latin typeface="Times New Roman"/>
                <a:cs typeface="Times New Roman"/>
              </a:rPr>
              <a:t>on</a:t>
            </a:r>
            <a:r>
              <a:rPr dirty="0" sz="1400" spc="12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400" spc="-25">
                <a:solidFill>
                  <a:srgbClr val="333333"/>
                </a:solidFill>
                <a:latin typeface="Times New Roman"/>
                <a:cs typeface="Times New Roman"/>
              </a:rPr>
              <a:t>the </a:t>
            </a:r>
            <a:r>
              <a:rPr dirty="0" sz="1400">
                <a:solidFill>
                  <a:srgbClr val="333333"/>
                </a:solidFill>
                <a:latin typeface="Times New Roman"/>
                <a:cs typeface="Times New Roman"/>
              </a:rPr>
              <a:t>forecast</a:t>
            </a:r>
            <a:r>
              <a:rPr dirty="0" sz="1400" spc="-2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333333"/>
                </a:solidFill>
                <a:latin typeface="Times New Roman"/>
                <a:cs typeface="Times New Roman"/>
              </a:rPr>
              <a:t>conditions</a:t>
            </a:r>
            <a:r>
              <a:rPr dirty="0" sz="1400" spc="-3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333333"/>
                </a:solidFill>
                <a:latin typeface="Times New Roman"/>
                <a:cs typeface="Times New Roman"/>
              </a:rPr>
              <a:t>and</a:t>
            </a:r>
            <a:r>
              <a:rPr dirty="0" sz="1400" spc="-4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333333"/>
                </a:solidFill>
                <a:latin typeface="Times New Roman"/>
                <a:cs typeface="Times New Roman"/>
              </a:rPr>
              <a:t>how</a:t>
            </a:r>
            <a:r>
              <a:rPr dirty="0" sz="1400" spc="-4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333333"/>
                </a:solidFill>
                <a:latin typeface="Times New Roman"/>
                <a:cs typeface="Times New Roman"/>
              </a:rPr>
              <a:t>they</a:t>
            </a:r>
            <a:r>
              <a:rPr dirty="0" sz="1400" spc="-2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333333"/>
                </a:solidFill>
                <a:latin typeface="Times New Roman"/>
                <a:cs typeface="Times New Roman"/>
              </a:rPr>
              <a:t>apply</a:t>
            </a:r>
            <a:r>
              <a:rPr dirty="0" sz="1400" spc="-2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333333"/>
                </a:solidFill>
                <a:latin typeface="Times New Roman"/>
                <a:cs typeface="Times New Roman"/>
              </a:rPr>
              <a:t>in</a:t>
            </a:r>
            <a:r>
              <a:rPr dirty="0" sz="1400" spc="-4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333333"/>
                </a:solidFill>
                <a:latin typeface="Times New Roman"/>
                <a:cs typeface="Times New Roman"/>
              </a:rPr>
              <a:t>your</a:t>
            </a:r>
            <a:r>
              <a:rPr dirty="0" sz="1400" spc="-4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333333"/>
                </a:solidFill>
                <a:latin typeface="Times New Roman"/>
                <a:cs typeface="Times New Roman"/>
              </a:rPr>
              <a:t>specific</a:t>
            </a:r>
            <a:r>
              <a:rPr dirty="0" sz="1400" spc="-2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400" spc="-10">
                <a:solidFill>
                  <a:srgbClr val="333333"/>
                </a:solidFill>
                <a:latin typeface="Times New Roman"/>
                <a:cs typeface="Times New Roman"/>
              </a:rPr>
              <a:t>case.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15"/>
              </a:spcBef>
            </a:pPr>
            <a:endParaRPr sz="1400">
              <a:latin typeface="Times New Roman"/>
              <a:cs typeface="Times New Roman"/>
            </a:endParaRPr>
          </a:p>
          <a:p>
            <a:pPr algn="just" marL="48895" marR="9525" indent="-36830">
              <a:lnSpc>
                <a:spcPct val="142500"/>
              </a:lnSpc>
              <a:spcBef>
                <a:spcPts val="5"/>
              </a:spcBef>
            </a:pPr>
            <a:r>
              <a:rPr dirty="0" sz="1400">
                <a:solidFill>
                  <a:srgbClr val="333333"/>
                </a:solidFill>
                <a:latin typeface="Times New Roman"/>
                <a:cs typeface="Times New Roman"/>
              </a:rPr>
              <a:t>The</a:t>
            </a:r>
            <a:r>
              <a:rPr dirty="0" sz="1400" spc="-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333333"/>
                </a:solidFill>
                <a:latin typeface="Times New Roman"/>
                <a:cs typeface="Times New Roman"/>
              </a:rPr>
              <a:t>use cases</a:t>
            </a:r>
            <a:r>
              <a:rPr dirty="0" sz="1400" spc="1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333333"/>
                </a:solidFill>
                <a:latin typeface="Times New Roman"/>
                <a:cs typeface="Times New Roman"/>
              </a:rPr>
              <a:t>for</a:t>
            </a:r>
            <a:r>
              <a:rPr dirty="0" sz="1400" spc="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333333"/>
                </a:solidFill>
                <a:latin typeface="Times New Roman"/>
                <a:cs typeface="Times New Roman"/>
              </a:rPr>
              <a:t>a weather</a:t>
            </a:r>
            <a:r>
              <a:rPr dirty="0" sz="1400" spc="-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333333"/>
                </a:solidFill>
                <a:latin typeface="Times New Roman"/>
                <a:cs typeface="Times New Roman"/>
              </a:rPr>
              <a:t>API are only</a:t>
            </a:r>
            <a:r>
              <a:rPr dirty="0" sz="1400" spc="-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333333"/>
                </a:solidFill>
                <a:latin typeface="Times New Roman"/>
                <a:cs typeface="Times New Roman"/>
              </a:rPr>
              <a:t>limited</a:t>
            </a:r>
            <a:r>
              <a:rPr dirty="0" sz="1400" spc="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333333"/>
                </a:solidFill>
                <a:latin typeface="Times New Roman"/>
                <a:cs typeface="Times New Roman"/>
              </a:rPr>
              <a:t>by</a:t>
            </a:r>
            <a:r>
              <a:rPr dirty="0" sz="1400" spc="-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333333"/>
                </a:solidFill>
                <a:latin typeface="Times New Roman"/>
                <a:cs typeface="Times New Roman"/>
              </a:rPr>
              <a:t>your business needs</a:t>
            </a:r>
            <a:r>
              <a:rPr dirty="0" sz="1400" spc="1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333333"/>
                </a:solidFill>
                <a:latin typeface="Times New Roman"/>
                <a:cs typeface="Times New Roman"/>
              </a:rPr>
              <a:t>and</a:t>
            </a:r>
            <a:r>
              <a:rPr dirty="0" sz="1400" spc="-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400" spc="-10">
                <a:solidFill>
                  <a:srgbClr val="333333"/>
                </a:solidFill>
                <a:latin typeface="Times New Roman"/>
                <a:cs typeface="Times New Roman"/>
              </a:rPr>
              <a:t>imagination. </a:t>
            </a:r>
            <a:r>
              <a:rPr dirty="0" sz="1400">
                <a:solidFill>
                  <a:srgbClr val="333333"/>
                </a:solidFill>
                <a:latin typeface="Times New Roman"/>
                <a:cs typeface="Times New Roman"/>
              </a:rPr>
              <a:t>There</a:t>
            </a:r>
            <a:r>
              <a:rPr dirty="0" sz="1400" spc="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333333"/>
                </a:solidFill>
                <a:latin typeface="Times New Roman"/>
                <a:cs typeface="Times New Roman"/>
              </a:rPr>
              <a:t>are</a:t>
            </a:r>
            <a:r>
              <a:rPr dirty="0" sz="1400" spc="1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333333"/>
                </a:solidFill>
                <a:latin typeface="Times New Roman"/>
                <a:cs typeface="Times New Roman"/>
              </a:rPr>
              <a:t>thousands</a:t>
            </a:r>
            <a:r>
              <a:rPr dirty="0" sz="1400" spc="1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333333"/>
                </a:solidFill>
                <a:latin typeface="Times New Roman"/>
                <a:cs typeface="Times New Roman"/>
              </a:rPr>
              <a:t>of</a:t>
            </a:r>
            <a:r>
              <a:rPr dirty="0" sz="1400" spc="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333333"/>
                </a:solidFill>
                <a:latin typeface="Times New Roman"/>
                <a:cs typeface="Times New Roman"/>
              </a:rPr>
              <a:t>ways</a:t>
            </a:r>
            <a:r>
              <a:rPr dirty="0" sz="1400" spc="1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333333"/>
                </a:solidFill>
                <a:latin typeface="Times New Roman"/>
                <a:cs typeface="Times New Roman"/>
              </a:rPr>
              <a:t>to use weather</a:t>
            </a:r>
            <a:r>
              <a:rPr dirty="0" sz="1400" spc="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333333"/>
                </a:solidFill>
                <a:latin typeface="Times New Roman"/>
                <a:cs typeface="Times New Roman"/>
              </a:rPr>
              <a:t>data</a:t>
            </a:r>
            <a:r>
              <a:rPr dirty="0" sz="1400" spc="1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333333"/>
                </a:solidFill>
                <a:latin typeface="Times New Roman"/>
                <a:cs typeface="Times New Roman"/>
              </a:rPr>
              <a:t>ranging</a:t>
            </a:r>
            <a:r>
              <a:rPr dirty="0" sz="1400" spc="1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333333"/>
                </a:solidFill>
                <a:latin typeface="Times New Roman"/>
                <a:cs typeface="Times New Roman"/>
              </a:rPr>
              <a:t>from</a:t>
            </a:r>
            <a:r>
              <a:rPr dirty="0" sz="1400" spc="4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u="sng" sz="1400">
                <a:solidFill>
                  <a:srgbClr val="1F1F1F"/>
                </a:solidFill>
                <a:uFill>
                  <a:solidFill>
                    <a:srgbClr val="1F1F1F"/>
                  </a:solidFill>
                </a:uFill>
                <a:latin typeface="Times New Roman"/>
                <a:cs typeface="Times New Roman"/>
              </a:rPr>
              <a:t>solar</a:t>
            </a:r>
            <a:r>
              <a:rPr dirty="0" u="sng" sz="1400" spc="10">
                <a:solidFill>
                  <a:srgbClr val="1F1F1F"/>
                </a:solidFill>
                <a:uFill>
                  <a:solidFill>
                    <a:srgbClr val="1F1F1F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400">
                <a:solidFill>
                  <a:srgbClr val="1F1F1F"/>
                </a:solidFill>
                <a:uFill>
                  <a:solidFill>
                    <a:srgbClr val="1F1F1F"/>
                  </a:solidFill>
                </a:uFill>
                <a:latin typeface="Times New Roman"/>
                <a:cs typeface="Times New Roman"/>
              </a:rPr>
              <a:t>energy</a:t>
            </a:r>
            <a:r>
              <a:rPr dirty="0" sz="1400" spc="25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u="sng" sz="1400">
                <a:solidFill>
                  <a:srgbClr val="1F1F1F"/>
                </a:solidFill>
                <a:uFill>
                  <a:solidFill>
                    <a:srgbClr val="1F1F1F"/>
                  </a:solidFill>
                </a:uFill>
                <a:latin typeface="Times New Roman"/>
                <a:cs typeface="Times New Roman"/>
                <a:hlinkClick r:id="rId7"/>
              </a:rPr>
              <a:t>production</a:t>
            </a:r>
            <a:r>
              <a:rPr dirty="0" sz="1400" spc="1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400" spc="-25">
                <a:solidFill>
                  <a:srgbClr val="333333"/>
                </a:solidFill>
                <a:latin typeface="Times New Roman"/>
                <a:cs typeface="Times New Roman"/>
              </a:rPr>
              <a:t>to </a:t>
            </a:r>
            <a:r>
              <a:rPr dirty="0" u="sng" sz="1400">
                <a:solidFill>
                  <a:srgbClr val="1F1F1F"/>
                </a:solidFill>
                <a:uFill>
                  <a:solidFill>
                    <a:srgbClr val="1F1F1F"/>
                  </a:solidFill>
                </a:uFill>
                <a:latin typeface="Times New Roman"/>
                <a:cs typeface="Times New Roman"/>
                <a:hlinkClick r:id="rId8"/>
              </a:rPr>
              <a:t>shipping</a:t>
            </a:r>
            <a:r>
              <a:rPr dirty="0" sz="1400" spc="-35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333333"/>
                </a:solidFill>
                <a:latin typeface="Times New Roman"/>
                <a:cs typeface="Times New Roman"/>
              </a:rPr>
              <a:t>to</a:t>
            </a:r>
            <a:r>
              <a:rPr dirty="0" sz="1400" spc="-4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u="sng" sz="1400">
                <a:solidFill>
                  <a:srgbClr val="1F1F1F"/>
                </a:solidFill>
                <a:uFill>
                  <a:solidFill>
                    <a:srgbClr val="1F1F1F"/>
                  </a:solidFill>
                </a:uFill>
                <a:latin typeface="Times New Roman"/>
                <a:cs typeface="Times New Roman"/>
                <a:hlinkClick r:id="rId9"/>
              </a:rPr>
              <a:t>vacation</a:t>
            </a:r>
            <a:r>
              <a:rPr dirty="0" u="sng" sz="1400" spc="-45">
                <a:solidFill>
                  <a:srgbClr val="1F1F1F"/>
                </a:solidFill>
                <a:uFill>
                  <a:solidFill>
                    <a:srgbClr val="1F1F1F"/>
                  </a:solidFill>
                </a:uFill>
                <a:latin typeface="Times New Roman"/>
                <a:cs typeface="Times New Roman"/>
                <a:hlinkClick r:id="rId9"/>
              </a:rPr>
              <a:t> </a:t>
            </a:r>
            <a:r>
              <a:rPr dirty="0" u="sng" sz="1400" spc="-10">
                <a:solidFill>
                  <a:srgbClr val="1F1F1F"/>
                </a:solidFill>
                <a:uFill>
                  <a:solidFill>
                    <a:srgbClr val="1F1F1F"/>
                  </a:solidFill>
                </a:uFill>
                <a:latin typeface="Times New Roman"/>
                <a:cs typeface="Times New Roman"/>
                <a:hlinkClick r:id="rId9"/>
              </a:rPr>
              <a:t>planning</a:t>
            </a:r>
            <a:r>
              <a:rPr dirty="0" sz="1400" spc="-10">
                <a:solidFill>
                  <a:srgbClr val="333333"/>
                </a:solidFill>
                <a:latin typeface="Times New Roman"/>
                <a:cs typeface="Times New Roman"/>
                <a:hlinkClick r:id="rId9"/>
              </a:rPr>
              <a:t>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0"/>
              </a:spcBef>
            </a:pPr>
            <a:endParaRPr sz="1400">
              <a:latin typeface="Times New Roman"/>
              <a:cs typeface="Times New Roman"/>
            </a:endParaRPr>
          </a:p>
          <a:p>
            <a:pPr algn="just" marL="48895" marR="5080" indent="-33655">
              <a:lnSpc>
                <a:spcPct val="144300"/>
              </a:lnSpc>
            </a:pPr>
            <a:r>
              <a:rPr dirty="0" sz="1600" b="1">
                <a:solidFill>
                  <a:srgbClr val="282828"/>
                </a:solidFill>
                <a:latin typeface="Times New Roman"/>
                <a:cs typeface="Times New Roman"/>
              </a:rPr>
              <a:t>EXAMPLES</a:t>
            </a:r>
            <a:r>
              <a:rPr dirty="0" sz="1600" spc="495" b="1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dirty="0" sz="1600" b="1">
                <a:solidFill>
                  <a:srgbClr val="282828"/>
                </a:solidFill>
                <a:latin typeface="Times New Roman"/>
                <a:cs typeface="Times New Roman"/>
              </a:rPr>
              <a:t>OF</a:t>
            </a:r>
            <a:r>
              <a:rPr dirty="0" sz="1600" spc="484" b="1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dirty="0" sz="1600" b="1">
                <a:solidFill>
                  <a:srgbClr val="282828"/>
                </a:solidFill>
                <a:latin typeface="Times New Roman"/>
                <a:cs typeface="Times New Roman"/>
              </a:rPr>
              <a:t>WEATHER</a:t>
            </a:r>
            <a:r>
              <a:rPr dirty="0" sz="1600" spc="480" b="1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dirty="0" sz="1600" b="1">
                <a:solidFill>
                  <a:srgbClr val="282828"/>
                </a:solidFill>
                <a:latin typeface="Times New Roman"/>
                <a:cs typeface="Times New Roman"/>
              </a:rPr>
              <a:t>API’s:</a:t>
            </a:r>
            <a:r>
              <a:rPr dirty="0" sz="1600" spc="50" b="1">
                <a:solidFill>
                  <a:srgbClr val="282828"/>
                </a:solidFill>
                <a:latin typeface="Times New Roman"/>
                <a:cs typeface="Times New Roman"/>
              </a:rPr>
              <a:t>  </a:t>
            </a:r>
            <a:r>
              <a:rPr dirty="0" sz="1400">
                <a:solidFill>
                  <a:srgbClr val="525252"/>
                </a:solidFill>
                <a:latin typeface="Times New Roman"/>
                <a:cs typeface="Times New Roman"/>
              </a:rPr>
              <a:t>Open</a:t>
            </a:r>
            <a:r>
              <a:rPr dirty="0" sz="1400" spc="459">
                <a:solidFill>
                  <a:srgbClr val="525252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525252"/>
                </a:solidFill>
                <a:latin typeface="Times New Roman"/>
                <a:cs typeface="Times New Roman"/>
              </a:rPr>
              <a:t>Weather</a:t>
            </a:r>
            <a:r>
              <a:rPr dirty="0" sz="1400" spc="459">
                <a:solidFill>
                  <a:srgbClr val="525252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525252"/>
                </a:solidFill>
                <a:latin typeface="Times New Roman"/>
                <a:cs typeface="Times New Roman"/>
              </a:rPr>
              <a:t>provides</a:t>
            </a:r>
            <a:r>
              <a:rPr dirty="0" sz="1400" spc="465">
                <a:solidFill>
                  <a:srgbClr val="525252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525252"/>
                </a:solidFill>
                <a:latin typeface="Times New Roman"/>
                <a:cs typeface="Times New Roman"/>
              </a:rPr>
              <a:t>daily</a:t>
            </a:r>
            <a:r>
              <a:rPr dirty="0" sz="1400" spc="455">
                <a:solidFill>
                  <a:srgbClr val="525252"/>
                </a:solidFill>
                <a:latin typeface="Times New Roman"/>
                <a:cs typeface="Times New Roman"/>
              </a:rPr>
              <a:t> </a:t>
            </a:r>
            <a:r>
              <a:rPr dirty="0" sz="1400" spc="-10">
                <a:solidFill>
                  <a:srgbClr val="525252"/>
                </a:solidFill>
                <a:latin typeface="Times New Roman"/>
                <a:cs typeface="Times New Roman"/>
              </a:rPr>
              <a:t>weather information</a:t>
            </a:r>
            <a:r>
              <a:rPr dirty="0" sz="1400" spc="-70">
                <a:solidFill>
                  <a:srgbClr val="525252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525252"/>
                </a:solidFill>
                <a:latin typeface="Times New Roman"/>
                <a:cs typeface="Times New Roman"/>
              </a:rPr>
              <a:t>from</a:t>
            </a:r>
            <a:r>
              <a:rPr dirty="0" sz="1400" spc="-70">
                <a:solidFill>
                  <a:srgbClr val="525252"/>
                </a:solidFill>
                <a:latin typeface="Times New Roman"/>
                <a:cs typeface="Times New Roman"/>
              </a:rPr>
              <a:t> </a:t>
            </a:r>
            <a:r>
              <a:rPr dirty="0" sz="1400" spc="-10">
                <a:solidFill>
                  <a:srgbClr val="525252"/>
                </a:solidFill>
                <a:latin typeface="Times New Roman"/>
                <a:cs typeface="Times New Roman"/>
              </a:rPr>
              <a:t>its</a:t>
            </a:r>
            <a:r>
              <a:rPr dirty="0" sz="1400" spc="-75">
                <a:solidFill>
                  <a:srgbClr val="525252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525252"/>
                </a:solidFill>
                <a:latin typeface="Times New Roman"/>
                <a:cs typeface="Times New Roman"/>
              </a:rPr>
              <a:t>API</a:t>
            </a:r>
            <a:r>
              <a:rPr dirty="0" sz="1400" spc="-70">
                <a:solidFill>
                  <a:srgbClr val="525252"/>
                </a:solidFill>
                <a:latin typeface="Times New Roman"/>
                <a:cs typeface="Times New Roman"/>
              </a:rPr>
              <a:t> </a:t>
            </a:r>
            <a:r>
              <a:rPr dirty="0" sz="1400" spc="-10">
                <a:solidFill>
                  <a:srgbClr val="525252"/>
                </a:solidFill>
                <a:latin typeface="Times New Roman"/>
                <a:cs typeface="Times New Roman"/>
              </a:rPr>
              <a:t>using</a:t>
            </a:r>
            <a:r>
              <a:rPr dirty="0" sz="1400" spc="-60">
                <a:solidFill>
                  <a:srgbClr val="525252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525252"/>
                </a:solidFill>
                <a:latin typeface="Times New Roman"/>
                <a:cs typeface="Times New Roman"/>
              </a:rPr>
              <a:t>the</a:t>
            </a:r>
            <a:r>
              <a:rPr dirty="0" sz="1400" spc="-60">
                <a:solidFill>
                  <a:srgbClr val="525252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525252"/>
                </a:solidFill>
                <a:latin typeface="Times New Roman"/>
                <a:cs typeface="Times New Roman"/>
              </a:rPr>
              <a:t>icon</a:t>
            </a:r>
            <a:r>
              <a:rPr dirty="0" sz="1400" spc="-50">
                <a:solidFill>
                  <a:srgbClr val="525252"/>
                </a:solidFill>
                <a:latin typeface="Times New Roman"/>
                <a:cs typeface="Times New Roman"/>
              </a:rPr>
              <a:t> </a:t>
            </a:r>
            <a:r>
              <a:rPr dirty="0" sz="1400" spc="-10">
                <a:solidFill>
                  <a:srgbClr val="525252"/>
                </a:solidFill>
                <a:latin typeface="Times New Roman"/>
                <a:cs typeface="Times New Roman"/>
              </a:rPr>
              <a:t>field.</a:t>
            </a:r>
            <a:r>
              <a:rPr dirty="0" sz="1400" spc="-75">
                <a:solidFill>
                  <a:srgbClr val="525252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525252"/>
                </a:solidFill>
                <a:latin typeface="Times New Roman"/>
                <a:cs typeface="Times New Roman"/>
              </a:rPr>
              <a:t>This</a:t>
            </a:r>
            <a:r>
              <a:rPr dirty="0" sz="1400" spc="-60">
                <a:solidFill>
                  <a:srgbClr val="525252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525252"/>
                </a:solidFill>
                <a:latin typeface="Times New Roman"/>
                <a:cs typeface="Times New Roman"/>
              </a:rPr>
              <a:t>icon</a:t>
            </a:r>
            <a:r>
              <a:rPr dirty="0" sz="1400" spc="-50">
                <a:solidFill>
                  <a:srgbClr val="525252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525252"/>
                </a:solidFill>
                <a:latin typeface="Times New Roman"/>
                <a:cs typeface="Times New Roman"/>
              </a:rPr>
              <a:t>field</a:t>
            </a:r>
            <a:r>
              <a:rPr dirty="0" sz="1400" spc="-55">
                <a:solidFill>
                  <a:srgbClr val="525252"/>
                </a:solidFill>
                <a:latin typeface="Times New Roman"/>
                <a:cs typeface="Times New Roman"/>
              </a:rPr>
              <a:t> </a:t>
            </a:r>
            <a:r>
              <a:rPr dirty="0" sz="1400" spc="-10">
                <a:solidFill>
                  <a:srgbClr val="525252"/>
                </a:solidFill>
                <a:latin typeface="Times New Roman"/>
                <a:cs typeface="Times New Roman"/>
              </a:rPr>
              <a:t>has</a:t>
            </a:r>
            <a:r>
              <a:rPr dirty="0" sz="1400" spc="-75">
                <a:solidFill>
                  <a:srgbClr val="525252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525252"/>
                </a:solidFill>
                <a:latin typeface="Times New Roman"/>
                <a:cs typeface="Times New Roman"/>
              </a:rPr>
              <a:t>different</a:t>
            </a:r>
            <a:r>
              <a:rPr dirty="0" sz="1400" spc="-55">
                <a:solidFill>
                  <a:srgbClr val="525252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525252"/>
                </a:solidFill>
                <a:latin typeface="Times New Roman"/>
                <a:cs typeface="Times New Roman"/>
              </a:rPr>
              <a:t>values</a:t>
            </a:r>
            <a:r>
              <a:rPr dirty="0" sz="1400" spc="-45">
                <a:solidFill>
                  <a:srgbClr val="525252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525252"/>
                </a:solidFill>
                <a:latin typeface="Times New Roman"/>
                <a:cs typeface="Times New Roman"/>
              </a:rPr>
              <a:t>(01d,</a:t>
            </a:r>
            <a:r>
              <a:rPr dirty="0" sz="1400" spc="-80">
                <a:solidFill>
                  <a:srgbClr val="525252"/>
                </a:solidFill>
                <a:latin typeface="Times New Roman"/>
                <a:cs typeface="Times New Roman"/>
              </a:rPr>
              <a:t> </a:t>
            </a:r>
            <a:r>
              <a:rPr dirty="0" sz="1400" spc="-20">
                <a:solidFill>
                  <a:srgbClr val="525252"/>
                </a:solidFill>
                <a:latin typeface="Times New Roman"/>
                <a:cs typeface="Times New Roman"/>
              </a:rPr>
              <a:t>02d, </a:t>
            </a:r>
            <a:r>
              <a:rPr dirty="0" sz="1400">
                <a:solidFill>
                  <a:srgbClr val="525252"/>
                </a:solidFill>
                <a:latin typeface="Times New Roman"/>
                <a:cs typeface="Times New Roman"/>
              </a:rPr>
              <a:t>10n</a:t>
            </a:r>
            <a:r>
              <a:rPr dirty="0" sz="1400" spc="70">
                <a:solidFill>
                  <a:srgbClr val="525252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525252"/>
                </a:solidFill>
                <a:latin typeface="Times New Roman"/>
                <a:cs typeface="Times New Roman"/>
              </a:rPr>
              <a:t>etc...)</a:t>
            </a:r>
            <a:r>
              <a:rPr dirty="0" sz="1400" spc="65">
                <a:solidFill>
                  <a:srgbClr val="525252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525252"/>
                </a:solidFill>
                <a:latin typeface="Times New Roman"/>
                <a:cs typeface="Times New Roman"/>
              </a:rPr>
              <a:t>corresponding</a:t>
            </a:r>
            <a:r>
              <a:rPr dirty="0" sz="1400" spc="70">
                <a:solidFill>
                  <a:srgbClr val="525252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525252"/>
                </a:solidFill>
                <a:latin typeface="Times New Roman"/>
                <a:cs typeface="Times New Roman"/>
              </a:rPr>
              <a:t>to</a:t>
            </a:r>
            <a:r>
              <a:rPr dirty="0" sz="1400" spc="75">
                <a:solidFill>
                  <a:srgbClr val="525252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525252"/>
                </a:solidFill>
                <a:latin typeface="Times New Roman"/>
                <a:cs typeface="Times New Roman"/>
              </a:rPr>
              <a:t>different</a:t>
            </a:r>
            <a:r>
              <a:rPr dirty="0" sz="1400" spc="70">
                <a:solidFill>
                  <a:srgbClr val="525252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525252"/>
                </a:solidFill>
                <a:latin typeface="Times New Roman"/>
                <a:cs typeface="Times New Roman"/>
              </a:rPr>
              <a:t>weather</a:t>
            </a:r>
            <a:r>
              <a:rPr dirty="0" sz="1400" spc="65">
                <a:solidFill>
                  <a:srgbClr val="525252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525252"/>
                </a:solidFill>
                <a:latin typeface="Times New Roman"/>
                <a:cs typeface="Times New Roman"/>
              </a:rPr>
              <a:t>situations:</a:t>
            </a:r>
            <a:r>
              <a:rPr dirty="0" sz="1400" spc="70">
                <a:solidFill>
                  <a:srgbClr val="525252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525252"/>
                </a:solidFill>
                <a:latin typeface="Times New Roman"/>
                <a:cs typeface="Times New Roman"/>
              </a:rPr>
              <a:t>clear</a:t>
            </a:r>
            <a:r>
              <a:rPr dirty="0" sz="1400" spc="75">
                <a:solidFill>
                  <a:srgbClr val="525252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525252"/>
                </a:solidFill>
                <a:latin typeface="Times New Roman"/>
                <a:cs typeface="Times New Roman"/>
              </a:rPr>
              <a:t>sky,</a:t>
            </a:r>
            <a:r>
              <a:rPr dirty="0" sz="1400" spc="65">
                <a:solidFill>
                  <a:srgbClr val="525252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525252"/>
                </a:solidFill>
                <a:latin typeface="Times New Roman"/>
                <a:cs typeface="Times New Roman"/>
              </a:rPr>
              <a:t>few</a:t>
            </a:r>
            <a:r>
              <a:rPr dirty="0" sz="1400" spc="70">
                <a:solidFill>
                  <a:srgbClr val="525252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525252"/>
                </a:solidFill>
                <a:latin typeface="Times New Roman"/>
                <a:cs typeface="Times New Roman"/>
              </a:rPr>
              <a:t>clouds,</a:t>
            </a:r>
            <a:r>
              <a:rPr dirty="0" sz="1400" spc="65">
                <a:solidFill>
                  <a:srgbClr val="525252"/>
                </a:solidFill>
                <a:latin typeface="Times New Roman"/>
                <a:cs typeface="Times New Roman"/>
              </a:rPr>
              <a:t> </a:t>
            </a:r>
            <a:r>
              <a:rPr dirty="0" sz="1400" spc="-10">
                <a:solidFill>
                  <a:srgbClr val="525252"/>
                </a:solidFill>
                <a:latin typeface="Times New Roman"/>
                <a:cs typeface="Times New Roman"/>
              </a:rPr>
              <a:t>scattered clouds...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90"/>
              </a:spcBef>
            </a:pPr>
            <a:endParaRPr sz="1400">
              <a:latin typeface="Times New Roman"/>
              <a:cs typeface="Times New Roman"/>
            </a:endParaRPr>
          </a:p>
          <a:p>
            <a:pPr algn="just" marL="60960">
              <a:lnSpc>
                <a:spcPct val="100000"/>
              </a:lnSpc>
            </a:pPr>
            <a:r>
              <a:rPr dirty="0" sz="1400">
                <a:solidFill>
                  <a:srgbClr val="525252"/>
                </a:solidFill>
                <a:latin typeface="Times New Roman"/>
                <a:cs typeface="Times New Roman"/>
              </a:rPr>
              <a:t>For</a:t>
            </a:r>
            <a:r>
              <a:rPr dirty="0" sz="1400" spc="-90">
                <a:solidFill>
                  <a:srgbClr val="525252"/>
                </a:solidFill>
                <a:latin typeface="Times New Roman"/>
                <a:cs typeface="Times New Roman"/>
              </a:rPr>
              <a:t> </a:t>
            </a:r>
            <a:r>
              <a:rPr dirty="0" sz="1400" spc="-10">
                <a:solidFill>
                  <a:srgbClr val="525252"/>
                </a:solidFill>
                <a:latin typeface="Times New Roman"/>
                <a:cs typeface="Times New Roman"/>
              </a:rPr>
              <a:t>example</a:t>
            </a:r>
            <a:r>
              <a:rPr dirty="0" sz="1400" spc="-85">
                <a:solidFill>
                  <a:srgbClr val="525252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525252"/>
                </a:solidFill>
                <a:latin typeface="Times New Roman"/>
                <a:cs typeface="Times New Roman"/>
              </a:rPr>
              <a:t>10n</a:t>
            </a:r>
            <a:r>
              <a:rPr dirty="0" sz="1400" spc="-80">
                <a:solidFill>
                  <a:srgbClr val="525252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525252"/>
                </a:solidFill>
                <a:latin typeface="Times New Roman"/>
                <a:cs typeface="Times New Roman"/>
              </a:rPr>
              <a:t>is</a:t>
            </a:r>
            <a:r>
              <a:rPr dirty="0" sz="1400" spc="-60">
                <a:solidFill>
                  <a:srgbClr val="525252"/>
                </a:solidFill>
                <a:latin typeface="Times New Roman"/>
                <a:cs typeface="Times New Roman"/>
              </a:rPr>
              <a:t> </a:t>
            </a:r>
            <a:r>
              <a:rPr dirty="0" sz="1400" spc="-10">
                <a:solidFill>
                  <a:srgbClr val="525252"/>
                </a:solidFill>
                <a:latin typeface="Times New Roman"/>
                <a:cs typeface="Times New Roman"/>
              </a:rPr>
              <a:t>associated</a:t>
            </a:r>
            <a:r>
              <a:rPr dirty="0" sz="1400" spc="-30">
                <a:solidFill>
                  <a:srgbClr val="525252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525252"/>
                </a:solidFill>
                <a:latin typeface="Times New Roman"/>
                <a:cs typeface="Times New Roman"/>
              </a:rPr>
              <a:t>with</a:t>
            </a:r>
            <a:r>
              <a:rPr dirty="0" sz="1400" spc="-65">
                <a:solidFill>
                  <a:srgbClr val="525252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525252"/>
                </a:solidFill>
                <a:latin typeface="Times New Roman"/>
                <a:cs typeface="Times New Roman"/>
              </a:rPr>
              <a:t>light</a:t>
            </a:r>
            <a:r>
              <a:rPr dirty="0" sz="1400" spc="-50">
                <a:solidFill>
                  <a:srgbClr val="525252"/>
                </a:solidFill>
                <a:latin typeface="Times New Roman"/>
                <a:cs typeface="Times New Roman"/>
              </a:rPr>
              <a:t> </a:t>
            </a:r>
            <a:r>
              <a:rPr dirty="0" sz="1400" spc="-20">
                <a:solidFill>
                  <a:srgbClr val="525252"/>
                </a:solidFill>
                <a:latin typeface="Times New Roman"/>
                <a:cs typeface="Times New Roman"/>
              </a:rPr>
              <a:t>rain.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304800" y="304799"/>
            <a:ext cx="7164705" cy="9450705"/>
          </a:xfrm>
          <a:custGeom>
            <a:avLst/>
            <a:gdLst/>
            <a:ahLst/>
            <a:cxnLst/>
            <a:rect l="l" t="t" r="r" b="b"/>
            <a:pathLst>
              <a:path w="7164705" h="9450705">
                <a:moveTo>
                  <a:pt x="7164311" y="9444241"/>
                </a:moveTo>
                <a:lnTo>
                  <a:pt x="7158228" y="9444241"/>
                </a:lnTo>
                <a:lnTo>
                  <a:pt x="6096" y="9444241"/>
                </a:lnTo>
                <a:lnTo>
                  <a:pt x="0" y="9444241"/>
                </a:lnTo>
                <a:lnTo>
                  <a:pt x="0" y="9450324"/>
                </a:lnTo>
                <a:lnTo>
                  <a:pt x="6096" y="9450324"/>
                </a:lnTo>
                <a:lnTo>
                  <a:pt x="7158228" y="9450324"/>
                </a:lnTo>
                <a:lnTo>
                  <a:pt x="7164311" y="9450324"/>
                </a:lnTo>
                <a:lnTo>
                  <a:pt x="7164311" y="9444241"/>
                </a:lnTo>
                <a:close/>
              </a:path>
              <a:path w="7164705" h="9450705">
                <a:moveTo>
                  <a:pt x="7164311" y="0"/>
                </a:moveTo>
                <a:lnTo>
                  <a:pt x="7158228" y="0"/>
                </a:lnTo>
                <a:lnTo>
                  <a:pt x="6096" y="0"/>
                </a:lnTo>
                <a:lnTo>
                  <a:pt x="0" y="0"/>
                </a:lnTo>
                <a:lnTo>
                  <a:pt x="0" y="6096"/>
                </a:lnTo>
                <a:lnTo>
                  <a:pt x="0" y="9444228"/>
                </a:lnTo>
                <a:lnTo>
                  <a:pt x="6096" y="9444228"/>
                </a:lnTo>
                <a:lnTo>
                  <a:pt x="6096" y="6096"/>
                </a:lnTo>
                <a:lnTo>
                  <a:pt x="7158228" y="6096"/>
                </a:lnTo>
                <a:lnTo>
                  <a:pt x="7158228" y="9444228"/>
                </a:lnTo>
                <a:lnTo>
                  <a:pt x="7164311" y="9444228"/>
                </a:lnTo>
                <a:lnTo>
                  <a:pt x="7164311" y="6096"/>
                </a:lnTo>
                <a:lnTo>
                  <a:pt x="716431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32080">
              <a:lnSpc>
                <a:spcPts val="1630"/>
              </a:lnSpc>
            </a:pPr>
            <a:r>
              <a:rPr dirty="0" spc="-50">
                <a:solidFill>
                  <a:srgbClr val="000000"/>
                </a:solidFill>
                <a:latin typeface="Times New Roman"/>
                <a:cs typeface="Times New Roman"/>
              </a:rPr>
              <a:t>5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546608" y="503935"/>
            <a:ext cx="6501130" cy="6883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26034">
              <a:lnSpc>
                <a:spcPct val="100000"/>
              </a:lnSpc>
              <a:spcBef>
                <a:spcPts val="100"/>
              </a:spcBef>
            </a:pPr>
            <a:r>
              <a:rPr dirty="0" sz="2000" b="1">
                <a:solidFill>
                  <a:srgbClr val="525252"/>
                </a:solidFill>
                <a:latin typeface="Times New Roman"/>
                <a:cs typeface="Times New Roman"/>
              </a:rPr>
              <a:t>Chapter</a:t>
            </a:r>
            <a:r>
              <a:rPr dirty="0" sz="2000" spc="-145" b="1">
                <a:solidFill>
                  <a:srgbClr val="525252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525252"/>
                </a:solidFill>
                <a:latin typeface="Times New Roman"/>
                <a:cs typeface="Times New Roman"/>
              </a:rPr>
              <a:t>2:</a:t>
            </a:r>
            <a:r>
              <a:rPr dirty="0" sz="2000" spc="-85" b="1">
                <a:solidFill>
                  <a:srgbClr val="525252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525252"/>
                </a:solidFill>
                <a:latin typeface="Times New Roman"/>
                <a:cs typeface="Times New Roman"/>
              </a:rPr>
              <a:t>Literature</a:t>
            </a:r>
            <a:r>
              <a:rPr dirty="0" sz="2000" spc="-65" b="1">
                <a:solidFill>
                  <a:srgbClr val="525252"/>
                </a:solidFill>
                <a:latin typeface="Times New Roman"/>
                <a:cs typeface="Times New Roman"/>
              </a:rPr>
              <a:t> </a:t>
            </a:r>
            <a:r>
              <a:rPr dirty="0" sz="2000" spc="-10" b="1">
                <a:solidFill>
                  <a:srgbClr val="525252"/>
                </a:solidFill>
                <a:latin typeface="Times New Roman"/>
                <a:cs typeface="Times New Roman"/>
              </a:rPr>
              <a:t>review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10"/>
              </a:spcBef>
            </a:pPr>
            <a:endParaRPr sz="2000">
              <a:latin typeface="Times New Roman"/>
              <a:cs typeface="Times New Roman"/>
            </a:endParaRPr>
          </a:p>
          <a:p>
            <a:pPr algn="just" marL="21590">
              <a:lnSpc>
                <a:spcPct val="100000"/>
              </a:lnSpc>
              <a:spcBef>
                <a:spcPts val="5"/>
              </a:spcBef>
            </a:pPr>
            <a:r>
              <a:rPr dirty="0" sz="1800" b="1">
                <a:solidFill>
                  <a:srgbClr val="525252"/>
                </a:solidFill>
                <a:latin typeface="Times New Roman"/>
                <a:cs typeface="Times New Roman"/>
              </a:rPr>
              <a:t>2.1</a:t>
            </a:r>
            <a:r>
              <a:rPr dirty="0" sz="1800" spc="-15" b="1">
                <a:solidFill>
                  <a:srgbClr val="5252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Previous</a:t>
            </a:r>
            <a:r>
              <a:rPr dirty="0" sz="1800" spc="-8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work</a:t>
            </a:r>
            <a:r>
              <a:rPr dirty="0" sz="1800" spc="-9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or</a:t>
            </a:r>
            <a:r>
              <a:rPr dirty="0" sz="1800" spc="-7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related</a:t>
            </a:r>
            <a:r>
              <a:rPr dirty="0" sz="1800" spc="-55" b="1">
                <a:latin typeface="Times New Roman"/>
                <a:cs typeface="Times New Roman"/>
              </a:rPr>
              <a:t> </a:t>
            </a:r>
            <a:r>
              <a:rPr dirty="0" sz="1800" spc="-10" b="1">
                <a:latin typeface="Times New Roman"/>
                <a:cs typeface="Times New Roman"/>
              </a:rPr>
              <a:t>systems</a:t>
            </a:r>
            <a:endParaRPr sz="1800">
              <a:latin typeface="Times New Roman"/>
              <a:cs typeface="Times New Roman"/>
            </a:endParaRPr>
          </a:p>
          <a:p>
            <a:pPr algn="just" marL="210820">
              <a:lnSpc>
                <a:spcPct val="100000"/>
              </a:lnSpc>
              <a:spcBef>
                <a:spcPts val="520"/>
              </a:spcBef>
            </a:pPr>
            <a:r>
              <a:rPr dirty="0" sz="1400">
                <a:latin typeface="Times New Roman"/>
                <a:cs typeface="Times New Roman"/>
              </a:rPr>
              <a:t>Before</a:t>
            </a:r>
            <a:r>
              <a:rPr dirty="0" sz="1400" spc="-5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we</a:t>
            </a:r>
            <a:r>
              <a:rPr dirty="0" sz="1400" spc="-5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begin</a:t>
            </a:r>
            <a:r>
              <a:rPr dirty="0" sz="1400" spc="1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to</a:t>
            </a:r>
            <a:r>
              <a:rPr dirty="0" sz="1400" spc="-5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create</a:t>
            </a:r>
            <a:r>
              <a:rPr dirty="0" sz="1400" spc="-4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</a:t>
            </a:r>
            <a:r>
              <a:rPr dirty="0" sz="1400" spc="-6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new</a:t>
            </a:r>
            <a:r>
              <a:rPr dirty="0" sz="1400" spc="1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it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is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important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to</a:t>
            </a:r>
            <a:r>
              <a:rPr dirty="0" sz="1400" spc="-5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study</a:t>
            </a:r>
            <a:r>
              <a:rPr dirty="0" sz="1400" spc="-8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the</a:t>
            </a:r>
            <a:r>
              <a:rPr dirty="0" sz="1400" spc="-5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system</a:t>
            </a:r>
            <a:r>
              <a:rPr dirty="0" sz="1400" spc="-5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that</a:t>
            </a:r>
            <a:r>
              <a:rPr dirty="0" sz="1400" spc="-5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will</a:t>
            </a:r>
            <a:r>
              <a:rPr dirty="0" sz="1400" spc="-8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be</a:t>
            </a:r>
            <a:r>
              <a:rPr dirty="0" sz="1400" spc="-7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improved</a:t>
            </a:r>
            <a:endParaRPr sz="1400">
              <a:latin typeface="Times New Roman"/>
              <a:cs typeface="Times New Roman"/>
            </a:endParaRPr>
          </a:p>
          <a:p>
            <a:pPr algn="just" marL="18415">
              <a:lnSpc>
                <a:spcPct val="100000"/>
              </a:lnSpc>
              <a:spcBef>
                <a:spcPts val="755"/>
              </a:spcBef>
            </a:pPr>
            <a:r>
              <a:rPr dirty="0" sz="1400">
                <a:latin typeface="Times New Roman"/>
                <a:cs typeface="Times New Roman"/>
              </a:rPr>
              <a:t>or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replaced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(if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there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is</a:t>
            </a:r>
            <a:r>
              <a:rPr dirty="0" sz="1400" spc="-10">
                <a:latin typeface="Times New Roman"/>
                <a:cs typeface="Times New Roman"/>
              </a:rPr>
              <a:t> one).</a:t>
            </a:r>
            <a:endParaRPr sz="1400">
              <a:latin typeface="Times New Roman"/>
              <a:cs typeface="Times New Roman"/>
            </a:endParaRPr>
          </a:p>
          <a:p>
            <a:pPr algn="just" marL="18415" marR="40005" indent="-6350">
              <a:lnSpc>
                <a:spcPct val="144300"/>
              </a:lnSpc>
              <a:spcBef>
                <a:spcPts val="969"/>
              </a:spcBef>
            </a:pPr>
            <a:r>
              <a:rPr dirty="0" sz="1400">
                <a:latin typeface="Times New Roman"/>
                <a:cs typeface="Times New Roman"/>
              </a:rPr>
              <a:t>Following</a:t>
            </a:r>
            <a:r>
              <a:rPr dirty="0" sz="1400" spc="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are</a:t>
            </a:r>
            <a:r>
              <a:rPr dirty="0" sz="1400" spc="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the</a:t>
            </a:r>
            <a:r>
              <a:rPr dirty="0" sz="1400" spc="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problems</a:t>
            </a:r>
            <a:r>
              <a:rPr dirty="0" sz="1400" spc="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associated</a:t>
            </a:r>
            <a:r>
              <a:rPr dirty="0" sz="1400" spc="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with</a:t>
            </a:r>
            <a:r>
              <a:rPr dirty="0" sz="1400" spc="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the</a:t>
            </a:r>
            <a:r>
              <a:rPr dirty="0" sz="1400" spc="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previous</a:t>
            </a:r>
            <a:r>
              <a:rPr dirty="0" sz="1400" spc="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project</a:t>
            </a:r>
            <a:r>
              <a:rPr dirty="0" sz="1400" spc="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which</a:t>
            </a:r>
            <a:r>
              <a:rPr dirty="0" sz="1400" spc="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led</a:t>
            </a:r>
            <a:r>
              <a:rPr dirty="0" sz="1400" spc="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to</a:t>
            </a:r>
            <a:r>
              <a:rPr dirty="0" sz="1400" spc="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the</a:t>
            </a:r>
            <a:r>
              <a:rPr dirty="0" sz="1400" spc="2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creation </a:t>
            </a:r>
            <a:r>
              <a:rPr dirty="0" sz="1400">
                <a:latin typeface="Times New Roman"/>
                <a:cs typeface="Times New Roman"/>
              </a:rPr>
              <a:t>of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the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proposed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project:-</a:t>
            </a:r>
            <a:endParaRPr sz="1400">
              <a:latin typeface="Times New Roman"/>
              <a:cs typeface="Times New Roman"/>
            </a:endParaRPr>
          </a:p>
          <a:p>
            <a:pPr algn="just" marL="18415" marR="11430" indent="-6350">
              <a:lnSpc>
                <a:spcPct val="137900"/>
              </a:lnSpc>
              <a:spcBef>
                <a:spcPts val="1145"/>
              </a:spcBef>
              <a:buSzPct val="85714"/>
              <a:buFont typeface="Calibri"/>
              <a:buAutoNum type="arabicPeriod"/>
              <a:tabLst>
                <a:tab pos="18415" algn="l"/>
                <a:tab pos="427355" algn="l"/>
              </a:tabLst>
            </a:pPr>
            <a:r>
              <a:rPr dirty="0" sz="1400" b="1">
                <a:latin typeface="Times New Roman"/>
                <a:cs typeface="Times New Roman"/>
              </a:rPr>
              <a:t>	</a:t>
            </a:r>
            <a:r>
              <a:rPr dirty="0" sz="1400" b="1">
                <a:latin typeface="Times New Roman"/>
                <a:cs typeface="Times New Roman"/>
              </a:rPr>
              <a:t>Not</a:t>
            </a:r>
            <a:r>
              <a:rPr dirty="0" sz="1400" spc="30" b="1">
                <a:latin typeface="Times New Roman"/>
                <a:cs typeface="Times New Roman"/>
              </a:rPr>
              <a:t> </a:t>
            </a:r>
            <a:r>
              <a:rPr dirty="0" sz="1400" spc="-10" b="1">
                <a:latin typeface="Times New Roman"/>
                <a:cs typeface="Times New Roman"/>
              </a:rPr>
              <a:t>user-</a:t>
            </a:r>
            <a:r>
              <a:rPr dirty="0" sz="1400" b="1">
                <a:latin typeface="Times New Roman"/>
                <a:cs typeface="Times New Roman"/>
              </a:rPr>
              <a:t>friendly:</a:t>
            </a:r>
            <a:r>
              <a:rPr dirty="0" sz="1400" spc="40" b="1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The</a:t>
            </a:r>
            <a:r>
              <a:rPr dirty="0" sz="1400" spc="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existing</a:t>
            </a:r>
            <a:r>
              <a:rPr dirty="0" sz="1400" spc="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system</a:t>
            </a:r>
            <a:r>
              <a:rPr dirty="0" sz="1400" spc="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is</a:t>
            </a:r>
            <a:r>
              <a:rPr dirty="0" sz="1400" spc="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not</a:t>
            </a:r>
            <a:r>
              <a:rPr dirty="0" sz="1400" spc="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user-friendly</a:t>
            </a:r>
            <a:r>
              <a:rPr dirty="0" sz="1400" spc="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because</a:t>
            </a:r>
            <a:r>
              <a:rPr dirty="0" sz="1400" spc="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the</a:t>
            </a:r>
            <a:r>
              <a:rPr dirty="0" sz="1400" spc="2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information </a:t>
            </a:r>
            <a:r>
              <a:rPr dirty="0" sz="1400">
                <a:latin typeface="Times New Roman"/>
                <a:cs typeface="Times New Roman"/>
              </a:rPr>
              <a:t>like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humidity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cloud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and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wind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etc.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are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not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in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one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place.</a:t>
            </a:r>
            <a:endParaRPr sz="1400">
              <a:latin typeface="Times New Roman"/>
              <a:cs typeface="Times New Roman"/>
            </a:endParaRPr>
          </a:p>
          <a:p>
            <a:pPr algn="just" marL="18415" marR="19685" indent="-6350">
              <a:lnSpc>
                <a:spcPct val="140700"/>
              </a:lnSpc>
              <a:spcBef>
                <a:spcPts val="1080"/>
              </a:spcBef>
              <a:buSzPct val="85714"/>
              <a:buFont typeface="Calibri"/>
              <a:buAutoNum type="arabicPeriod"/>
              <a:tabLst>
                <a:tab pos="18415" algn="l"/>
                <a:tab pos="427355" algn="l"/>
              </a:tabLst>
            </a:pPr>
            <a:r>
              <a:rPr dirty="0" sz="1400" b="1">
                <a:latin typeface="Times New Roman"/>
                <a:cs typeface="Times New Roman"/>
              </a:rPr>
              <a:t>	</a:t>
            </a:r>
            <a:r>
              <a:rPr dirty="0" sz="1400" b="1">
                <a:latin typeface="Times New Roman"/>
                <a:cs typeface="Times New Roman"/>
              </a:rPr>
              <a:t>Lack</a:t>
            </a:r>
            <a:r>
              <a:rPr dirty="0" sz="1400" spc="60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of</a:t>
            </a:r>
            <a:r>
              <a:rPr dirty="0" sz="1400" spc="70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information</a:t>
            </a:r>
            <a:r>
              <a:rPr dirty="0" sz="1400" spc="50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provided</a:t>
            </a:r>
            <a:r>
              <a:rPr dirty="0" sz="1400">
                <a:latin typeface="Times New Roman"/>
                <a:cs typeface="Times New Roman"/>
              </a:rPr>
              <a:t>:</a:t>
            </a:r>
            <a:r>
              <a:rPr dirty="0" sz="1400" spc="7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The</a:t>
            </a:r>
            <a:r>
              <a:rPr dirty="0" sz="1400" spc="6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apps</a:t>
            </a:r>
            <a:r>
              <a:rPr dirty="0" sz="1400" spc="7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just</a:t>
            </a:r>
            <a:r>
              <a:rPr dirty="0" sz="1400" spc="7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provide</a:t>
            </a:r>
            <a:r>
              <a:rPr dirty="0" sz="1400" spc="6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the</a:t>
            </a:r>
            <a:r>
              <a:rPr dirty="0" sz="1400" spc="6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temperature</a:t>
            </a:r>
            <a:r>
              <a:rPr dirty="0" sz="1400" spc="6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of</a:t>
            </a:r>
            <a:r>
              <a:rPr dirty="0" sz="1400" spc="6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few</a:t>
            </a:r>
            <a:r>
              <a:rPr dirty="0" sz="1400" spc="70">
                <a:latin typeface="Times New Roman"/>
                <a:cs typeface="Times New Roman"/>
              </a:rPr>
              <a:t> </a:t>
            </a:r>
            <a:r>
              <a:rPr dirty="0" sz="1400" spc="-20">
                <a:latin typeface="Times New Roman"/>
                <a:cs typeface="Times New Roman"/>
              </a:rPr>
              <a:t>days </a:t>
            </a:r>
            <a:r>
              <a:rPr dirty="0" sz="1400">
                <a:latin typeface="Times New Roman"/>
                <a:cs typeface="Times New Roman"/>
              </a:rPr>
              <a:t>but</a:t>
            </a:r>
            <a:r>
              <a:rPr dirty="0" sz="1400" spc="25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the</a:t>
            </a:r>
            <a:r>
              <a:rPr dirty="0" sz="1400" spc="2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temperature</a:t>
            </a:r>
            <a:r>
              <a:rPr dirty="0" sz="1400" spc="2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is</a:t>
            </a:r>
            <a:r>
              <a:rPr dirty="0" sz="1400" spc="24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not</a:t>
            </a:r>
            <a:r>
              <a:rPr dirty="0" sz="1400" spc="25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enough</a:t>
            </a:r>
            <a:r>
              <a:rPr dirty="0" sz="1400" spc="254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to</a:t>
            </a:r>
            <a:r>
              <a:rPr dirty="0" sz="1400" spc="24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plan</a:t>
            </a:r>
            <a:r>
              <a:rPr dirty="0" sz="1400" spc="25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something.</a:t>
            </a:r>
            <a:r>
              <a:rPr dirty="0" sz="1400" spc="24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We</a:t>
            </a:r>
            <a:r>
              <a:rPr dirty="0" sz="1400" spc="24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should</a:t>
            </a:r>
            <a:r>
              <a:rPr dirty="0" sz="1400" spc="25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also</a:t>
            </a:r>
            <a:r>
              <a:rPr dirty="0" sz="1400" spc="254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get</a:t>
            </a:r>
            <a:r>
              <a:rPr dirty="0" sz="1400" spc="24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some</a:t>
            </a:r>
            <a:r>
              <a:rPr dirty="0" sz="1400" spc="23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extra </a:t>
            </a:r>
            <a:r>
              <a:rPr dirty="0" sz="1400">
                <a:latin typeface="Times New Roman"/>
                <a:cs typeface="Times New Roman"/>
              </a:rPr>
              <a:t>information</a:t>
            </a:r>
            <a:r>
              <a:rPr dirty="0" sz="1400" spc="-5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like</a:t>
            </a:r>
            <a:r>
              <a:rPr dirty="0" sz="1400" spc="-4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humidity,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wind</a:t>
            </a:r>
            <a:r>
              <a:rPr dirty="0" sz="1400" spc="-5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speed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 spc="-20">
                <a:latin typeface="Times New Roman"/>
                <a:cs typeface="Times New Roman"/>
              </a:rPr>
              <a:t>etc.</a:t>
            </a:r>
            <a:endParaRPr sz="1400">
              <a:latin typeface="Times New Roman"/>
              <a:cs typeface="Times New Roman"/>
            </a:endParaRPr>
          </a:p>
          <a:p>
            <a:pPr algn="just" marL="13970" marR="90170">
              <a:lnSpc>
                <a:spcPct val="144700"/>
              </a:lnSpc>
              <a:spcBef>
                <a:spcPts val="1490"/>
              </a:spcBef>
            </a:pPr>
            <a:r>
              <a:rPr dirty="0" sz="1400" spc="-10">
                <a:latin typeface="Times New Roman"/>
                <a:cs typeface="Times New Roman"/>
              </a:rPr>
              <a:t>Functional</a:t>
            </a:r>
            <a:r>
              <a:rPr dirty="0" sz="1400" spc="-6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requirements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are</a:t>
            </a:r>
            <a:r>
              <a:rPr dirty="0" sz="1400" spc="-6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the</a:t>
            </a:r>
            <a:r>
              <a:rPr dirty="0" sz="1400" spc="-4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requirements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that</a:t>
            </a:r>
            <a:r>
              <a:rPr dirty="0" sz="1400" spc="-4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describe</a:t>
            </a:r>
            <a:r>
              <a:rPr dirty="0" sz="1400" spc="-5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the</a:t>
            </a:r>
            <a:r>
              <a:rPr dirty="0" sz="1400" spc="-4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functionalities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 spc="-20">
                <a:latin typeface="Times New Roman"/>
                <a:cs typeface="Times New Roman"/>
              </a:rPr>
              <a:t>of</a:t>
            </a:r>
            <a:r>
              <a:rPr dirty="0" sz="1400" spc="-6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the</a:t>
            </a:r>
            <a:r>
              <a:rPr dirty="0" sz="1400" spc="-4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system </a:t>
            </a:r>
            <a:r>
              <a:rPr dirty="0" sz="1400">
                <a:latin typeface="Times New Roman"/>
                <a:cs typeface="Times New Roman"/>
              </a:rPr>
              <a:t>elements.</a:t>
            </a:r>
            <a:r>
              <a:rPr dirty="0" sz="1400" spc="-4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It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may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involve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functional</a:t>
            </a:r>
            <a:r>
              <a:rPr dirty="0" sz="1400" spc="-4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user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requirements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or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functional</a:t>
            </a:r>
            <a:r>
              <a:rPr dirty="0" sz="1400" spc="-4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system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requirements. </a:t>
            </a:r>
            <a:r>
              <a:rPr dirty="0" sz="1400">
                <a:latin typeface="Times New Roman"/>
                <a:cs typeface="Times New Roman"/>
              </a:rPr>
              <a:t>For </a:t>
            </a:r>
            <a:r>
              <a:rPr dirty="0" sz="1400" spc="-10">
                <a:latin typeface="Times New Roman"/>
                <a:cs typeface="Times New Roman"/>
              </a:rPr>
              <a:t>example: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95"/>
              </a:spcBef>
            </a:pPr>
            <a:endParaRPr sz="1400">
              <a:latin typeface="Times New Roman"/>
              <a:cs typeface="Times New Roman"/>
            </a:endParaRPr>
          </a:p>
          <a:p>
            <a:pPr algn="just" lvl="1" marL="18415" marR="55244" indent="-9525">
              <a:lnSpc>
                <a:spcPct val="142100"/>
              </a:lnSpc>
              <a:buSzPct val="92857"/>
              <a:buAutoNum type="arabicPeriod"/>
              <a:tabLst>
                <a:tab pos="18415" algn="l"/>
                <a:tab pos="145415" algn="l"/>
              </a:tabLst>
            </a:pPr>
            <a:r>
              <a:rPr dirty="0" sz="1400">
                <a:latin typeface="Times New Roman"/>
                <a:cs typeface="Times New Roman"/>
              </a:rPr>
              <a:t>	</a:t>
            </a:r>
            <a:r>
              <a:rPr dirty="0" sz="1400">
                <a:latin typeface="Times New Roman"/>
                <a:cs typeface="Times New Roman"/>
              </a:rPr>
              <a:t>The</a:t>
            </a:r>
            <a:r>
              <a:rPr dirty="0" sz="1400" spc="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operator</a:t>
            </a:r>
            <a:r>
              <a:rPr dirty="0" sz="1400" spc="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shall</a:t>
            </a:r>
            <a:r>
              <a:rPr dirty="0" sz="1400" spc="4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be</a:t>
            </a:r>
            <a:r>
              <a:rPr dirty="0" sz="1400" spc="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able</a:t>
            </a:r>
            <a:r>
              <a:rPr dirty="0" sz="1400" spc="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to</a:t>
            </a:r>
            <a:r>
              <a:rPr dirty="0" sz="1400" spc="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input</a:t>
            </a:r>
            <a:r>
              <a:rPr dirty="0" sz="1400" spc="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the</a:t>
            </a:r>
            <a:r>
              <a:rPr dirty="0" sz="1400" spc="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region</a:t>
            </a:r>
            <a:r>
              <a:rPr dirty="0" sz="1400" spc="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to</a:t>
            </a:r>
            <a:r>
              <a:rPr dirty="0" sz="1400" spc="4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the</a:t>
            </a:r>
            <a:r>
              <a:rPr dirty="0" sz="1400" spc="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system</a:t>
            </a:r>
            <a:r>
              <a:rPr dirty="0" sz="1400" spc="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to</a:t>
            </a:r>
            <a:r>
              <a:rPr dirty="0" sz="1400" spc="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view</a:t>
            </a:r>
            <a:r>
              <a:rPr dirty="0" sz="1400" spc="4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the</a:t>
            </a:r>
            <a:r>
              <a:rPr dirty="0" sz="1400" spc="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desired</a:t>
            </a:r>
            <a:r>
              <a:rPr dirty="0" sz="1400" spc="2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weather parameters.</a:t>
            </a:r>
            <a:endParaRPr sz="1400">
              <a:latin typeface="Times New Roman"/>
              <a:cs typeface="Times New Roman"/>
            </a:endParaRPr>
          </a:p>
          <a:p>
            <a:pPr algn="just" lvl="1" marL="18415" marR="38735" indent="-9525">
              <a:lnSpc>
                <a:spcPct val="144300"/>
              </a:lnSpc>
              <a:spcBef>
                <a:spcPts val="1310"/>
              </a:spcBef>
              <a:buSzPct val="92857"/>
              <a:buAutoNum type="arabicPeriod"/>
              <a:tabLst>
                <a:tab pos="18415" algn="l"/>
                <a:tab pos="145415" algn="l"/>
              </a:tabLst>
            </a:pPr>
            <a:r>
              <a:rPr dirty="0" sz="1400">
                <a:latin typeface="Times New Roman"/>
                <a:cs typeface="Times New Roman"/>
              </a:rPr>
              <a:t>	</a:t>
            </a:r>
            <a:r>
              <a:rPr dirty="0" sz="1400">
                <a:latin typeface="Times New Roman"/>
                <a:cs typeface="Times New Roman"/>
              </a:rPr>
              <a:t>The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system</a:t>
            </a:r>
            <a:r>
              <a:rPr dirty="0" sz="1400" spc="-4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shall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provide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the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following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weather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parameters: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temperature,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pressure,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 spc="-20">
                <a:latin typeface="Times New Roman"/>
                <a:cs typeface="Times New Roman"/>
              </a:rPr>
              <a:t>wind </a:t>
            </a:r>
            <a:r>
              <a:rPr dirty="0" sz="1400">
                <a:latin typeface="Times New Roman"/>
                <a:cs typeface="Times New Roman"/>
              </a:rPr>
              <a:t>speed,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date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/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time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and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humidity.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304800" y="304799"/>
            <a:ext cx="7164705" cy="9450705"/>
          </a:xfrm>
          <a:custGeom>
            <a:avLst/>
            <a:gdLst/>
            <a:ahLst/>
            <a:cxnLst/>
            <a:rect l="l" t="t" r="r" b="b"/>
            <a:pathLst>
              <a:path w="7164705" h="9450705">
                <a:moveTo>
                  <a:pt x="7164311" y="9444241"/>
                </a:moveTo>
                <a:lnTo>
                  <a:pt x="7158228" y="9444241"/>
                </a:lnTo>
                <a:lnTo>
                  <a:pt x="6096" y="9444241"/>
                </a:lnTo>
                <a:lnTo>
                  <a:pt x="0" y="9444241"/>
                </a:lnTo>
                <a:lnTo>
                  <a:pt x="0" y="9450324"/>
                </a:lnTo>
                <a:lnTo>
                  <a:pt x="6096" y="9450324"/>
                </a:lnTo>
                <a:lnTo>
                  <a:pt x="7158228" y="9450324"/>
                </a:lnTo>
                <a:lnTo>
                  <a:pt x="7164311" y="9450324"/>
                </a:lnTo>
                <a:lnTo>
                  <a:pt x="7164311" y="9444241"/>
                </a:lnTo>
                <a:close/>
              </a:path>
              <a:path w="7164705" h="9450705">
                <a:moveTo>
                  <a:pt x="7164311" y="0"/>
                </a:moveTo>
                <a:lnTo>
                  <a:pt x="7158228" y="0"/>
                </a:lnTo>
                <a:lnTo>
                  <a:pt x="6096" y="0"/>
                </a:lnTo>
                <a:lnTo>
                  <a:pt x="0" y="0"/>
                </a:lnTo>
                <a:lnTo>
                  <a:pt x="0" y="6096"/>
                </a:lnTo>
                <a:lnTo>
                  <a:pt x="0" y="9444228"/>
                </a:lnTo>
                <a:lnTo>
                  <a:pt x="6096" y="9444228"/>
                </a:lnTo>
                <a:lnTo>
                  <a:pt x="6096" y="6096"/>
                </a:lnTo>
                <a:lnTo>
                  <a:pt x="7158228" y="6096"/>
                </a:lnTo>
                <a:lnTo>
                  <a:pt x="7158228" y="9444228"/>
                </a:lnTo>
                <a:lnTo>
                  <a:pt x="7164311" y="9444228"/>
                </a:lnTo>
                <a:lnTo>
                  <a:pt x="7164311" y="6096"/>
                </a:lnTo>
                <a:lnTo>
                  <a:pt x="716431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32080">
              <a:lnSpc>
                <a:spcPts val="1630"/>
              </a:lnSpc>
            </a:pPr>
            <a:r>
              <a:rPr dirty="0" spc="-50">
                <a:solidFill>
                  <a:srgbClr val="000000"/>
                </a:solidFill>
                <a:latin typeface="Times New Roman"/>
                <a:cs typeface="Times New Roman"/>
              </a:rPr>
              <a:t>6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546608" y="510031"/>
            <a:ext cx="6506209" cy="8651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397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Times New Roman"/>
                <a:cs typeface="Times New Roman"/>
              </a:rPr>
              <a:t>2.2</a:t>
            </a:r>
            <a:r>
              <a:rPr dirty="0" sz="1800" spc="-3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Need</a:t>
            </a:r>
            <a:r>
              <a:rPr dirty="0" sz="1800" spc="-5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for</a:t>
            </a:r>
            <a:r>
              <a:rPr dirty="0" sz="1800" spc="39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app</a:t>
            </a:r>
            <a:r>
              <a:rPr dirty="0" sz="1800" spc="-40" b="1">
                <a:latin typeface="Times New Roman"/>
                <a:cs typeface="Times New Roman"/>
              </a:rPr>
              <a:t> </a:t>
            </a:r>
            <a:r>
              <a:rPr dirty="0" sz="1800" spc="-25" b="1">
                <a:latin typeface="Times New Roman"/>
                <a:cs typeface="Times New Roman"/>
              </a:rPr>
              <a:t>:-</a:t>
            </a:r>
            <a:endParaRPr sz="1800">
              <a:latin typeface="Times New Roman"/>
              <a:cs typeface="Times New Roman"/>
            </a:endParaRPr>
          </a:p>
          <a:p>
            <a:pPr algn="just" marL="18415" marR="6985" indent="-6350">
              <a:lnSpc>
                <a:spcPct val="143800"/>
              </a:lnSpc>
              <a:spcBef>
                <a:spcPts val="1525"/>
              </a:spcBef>
            </a:pPr>
            <a:r>
              <a:rPr dirty="0" sz="1400">
                <a:latin typeface="Times New Roman"/>
                <a:cs typeface="Times New Roman"/>
              </a:rPr>
              <a:t>Weather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is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something</a:t>
            </a:r>
            <a:r>
              <a:rPr dirty="0" sz="1400" spc="-4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everybody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deals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with,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and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accurate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data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about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it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like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what is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coming </a:t>
            </a:r>
            <a:r>
              <a:rPr dirty="0" sz="1400">
                <a:latin typeface="Times New Roman"/>
                <a:cs typeface="Times New Roman"/>
              </a:rPr>
              <a:t>can</a:t>
            </a:r>
            <a:r>
              <a:rPr dirty="0" sz="1400" spc="-6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help</a:t>
            </a:r>
            <a:r>
              <a:rPr dirty="0" sz="1400" spc="-4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users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to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make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informed</a:t>
            </a:r>
            <a:r>
              <a:rPr dirty="0" sz="1400" spc="-4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decisions.</a:t>
            </a:r>
            <a:r>
              <a:rPr dirty="0" sz="1400" spc="-6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With</a:t>
            </a:r>
            <a:r>
              <a:rPr dirty="0" sz="1400" spc="-5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weather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apps</a:t>
            </a:r>
            <a:r>
              <a:rPr dirty="0" sz="1400" spc="-5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for</a:t>
            </a:r>
            <a:r>
              <a:rPr dirty="0" sz="1400" spc="-4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iOS</a:t>
            </a:r>
            <a:r>
              <a:rPr dirty="0" sz="1400" spc="-5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and</a:t>
            </a:r>
            <a:r>
              <a:rPr dirty="0" sz="1400" spc="-6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Android,</a:t>
            </a:r>
            <a:r>
              <a:rPr dirty="0" sz="1400" spc="-4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people can</a:t>
            </a:r>
            <a:r>
              <a:rPr dirty="0" sz="1400" spc="-7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exactly</a:t>
            </a:r>
            <a:r>
              <a:rPr dirty="0" sz="1400" spc="-6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know</a:t>
            </a:r>
            <a:r>
              <a:rPr dirty="0" sz="1400" spc="-5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when</a:t>
            </a:r>
            <a:r>
              <a:rPr dirty="0" sz="1400" spc="-6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to</a:t>
            </a:r>
            <a:r>
              <a:rPr dirty="0" sz="1400" spc="-5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expect</a:t>
            </a:r>
            <a:r>
              <a:rPr dirty="0" sz="1400" spc="-4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</a:t>
            </a:r>
            <a:r>
              <a:rPr dirty="0" sz="1400" spc="-7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change</a:t>
            </a:r>
            <a:r>
              <a:rPr dirty="0" sz="1400" spc="-7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in</a:t>
            </a:r>
            <a:r>
              <a:rPr dirty="0" sz="1400" spc="-7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the</a:t>
            </a:r>
            <a:r>
              <a:rPr dirty="0" sz="1400" spc="-5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weather</a:t>
            </a:r>
            <a:r>
              <a:rPr dirty="0" sz="1400" spc="-4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conditions.</a:t>
            </a:r>
            <a:r>
              <a:rPr dirty="0" sz="1400" spc="-6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Weather</a:t>
            </a:r>
            <a:r>
              <a:rPr dirty="0" sz="1400" spc="-4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apps</a:t>
            </a:r>
            <a:r>
              <a:rPr dirty="0" sz="1400" spc="-4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can</a:t>
            </a:r>
            <a:r>
              <a:rPr dirty="0" sz="1400" spc="-70">
                <a:latin typeface="Times New Roman"/>
                <a:cs typeface="Times New Roman"/>
              </a:rPr>
              <a:t> </a:t>
            </a:r>
            <a:r>
              <a:rPr dirty="0" sz="1400" spc="-20">
                <a:latin typeface="Times New Roman"/>
                <a:cs typeface="Times New Roman"/>
              </a:rPr>
              <a:t>give </a:t>
            </a:r>
            <a:r>
              <a:rPr dirty="0" sz="1400">
                <a:latin typeface="Times New Roman"/>
                <a:cs typeface="Times New Roman"/>
              </a:rPr>
              <a:t>urgent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alerts</a:t>
            </a:r>
            <a:r>
              <a:rPr dirty="0" sz="1400" spc="-45">
                <a:latin typeface="Times New Roman"/>
                <a:cs typeface="Times New Roman"/>
              </a:rPr>
              <a:t> </a:t>
            </a:r>
            <a:r>
              <a:rPr dirty="0" sz="1400" spc="-20">
                <a:latin typeface="Times New Roman"/>
                <a:cs typeface="Times New Roman"/>
              </a:rPr>
              <a:t>too.</a:t>
            </a:r>
            <a:endParaRPr sz="1400">
              <a:latin typeface="Times New Roman"/>
              <a:cs typeface="Times New Roman"/>
            </a:endParaRPr>
          </a:p>
          <a:p>
            <a:pPr algn="just" marL="18415" marR="5080" indent="-6350">
              <a:lnSpc>
                <a:spcPct val="143900"/>
              </a:lnSpc>
              <a:spcBef>
                <a:spcPts val="1000"/>
              </a:spcBef>
            </a:pPr>
            <a:r>
              <a:rPr dirty="0" sz="1400">
                <a:latin typeface="Times New Roman"/>
                <a:cs typeface="Times New Roman"/>
              </a:rPr>
              <a:t>Undoubtedly,</a:t>
            </a:r>
            <a:r>
              <a:rPr dirty="0" sz="1400" spc="18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weather</a:t>
            </a:r>
            <a:r>
              <a:rPr dirty="0" sz="1400" spc="18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forecasting</a:t>
            </a:r>
            <a:r>
              <a:rPr dirty="0" sz="1400" spc="18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has</a:t>
            </a:r>
            <a:r>
              <a:rPr dirty="0" sz="1400" spc="17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come</a:t>
            </a:r>
            <a:r>
              <a:rPr dirty="0" sz="1400" spc="18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</a:t>
            </a:r>
            <a:r>
              <a:rPr dirty="0" sz="1400" spc="2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long</a:t>
            </a:r>
            <a:r>
              <a:rPr dirty="0" sz="1400" spc="17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way,</a:t>
            </a:r>
            <a:r>
              <a:rPr dirty="0" sz="1400" spc="18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helping</a:t>
            </a:r>
            <a:r>
              <a:rPr dirty="0" sz="1400" spc="17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people</a:t>
            </a:r>
            <a:r>
              <a:rPr dirty="0" sz="1400" spc="18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to</a:t>
            </a:r>
            <a:r>
              <a:rPr dirty="0" sz="1400" spc="17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know</a:t>
            </a:r>
            <a:r>
              <a:rPr dirty="0" sz="1400" spc="17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about </a:t>
            </a:r>
            <a:r>
              <a:rPr dirty="0" sz="1400">
                <a:latin typeface="Times New Roman"/>
                <a:cs typeface="Times New Roman"/>
              </a:rPr>
              <a:t>weather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conditions.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So,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if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you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are</a:t>
            </a:r>
            <a:r>
              <a:rPr dirty="0" sz="1400" spc="-4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in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an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area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where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weather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frequently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changes from</a:t>
            </a:r>
            <a:r>
              <a:rPr dirty="0" sz="1400" spc="-6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sunny </a:t>
            </a:r>
            <a:r>
              <a:rPr dirty="0" sz="1400">
                <a:latin typeface="Times New Roman"/>
                <a:cs typeface="Times New Roman"/>
              </a:rPr>
              <a:t>to</a:t>
            </a:r>
            <a:r>
              <a:rPr dirty="0" sz="1400" spc="9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torrential</a:t>
            </a:r>
            <a:r>
              <a:rPr dirty="0" sz="1400" spc="1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rain</a:t>
            </a:r>
            <a:r>
              <a:rPr dirty="0" sz="1400" spc="10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in</a:t>
            </a:r>
            <a:r>
              <a:rPr dirty="0" sz="1400" spc="1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</a:t>
            </a:r>
            <a:r>
              <a:rPr dirty="0" sz="1400" spc="9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matter</a:t>
            </a:r>
            <a:r>
              <a:rPr dirty="0" sz="1400" spc="9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of</a:t>
            </a:r>
            <a:r>
              <a:rPr dirty="0" sz="1400" spc="10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minutes,</a:t>
            </a:r>
            <a:r>
              <a:rPr dirty="0" sz="1400" spc="10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then</a:t>
            </a:r>
            <a:r>
              <a:rPr dirty="0" sz="1400" spc="10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what</a:t>
            </a:r>
            <a:r>
              <a:rPr dirty="0" sz="1400" spc="1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is</a:t>
            </a:r>
            <a:r>
              <a:rPr dirty="0" sz="1400" spc="10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the</a:t>
            </a:r>
            <a:r>
              <a:rPr dirty="0" sz="1400" spc="10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easiest</a:t>
            </a:r>
            <a:r>
              <a:rPr dirty="0" sz="1400" spc="10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way</a:t>
            </a:r>
            <a:r>
              <a:rPr dirty="0" sz="1400" spc="10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to</a:t>
            </a:r>
            <a:r>
              <a:rPr dirty="0" sz="1400" spc="10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make</a:t>
            </a:r>
            <a:r>
              <a:rPr dirty="0" sz="1400" spc="10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sure</a:t>
            </a:r>
            <a:r>
              <a:rPr dirty="0" sz="1400" spc="9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to</a:t>
            </a:r>
            <a:r>
              <a:rPr dirty="0" sz="1400" spc="100">
                <a:latin typeface="Times New Roman"/>
                <a:cs typeface="Times New Roman"/>
              </a:rPr>
              <a:t> </a:t>
            </a:r>
            <a:r>
              <a:rPr dirty="0" sz="1400" spc="-25">
                <a:latin typeface="Times New Roman"/>
                <a:cs typeface="Times New Roman"/>
              </a:rPr>
              <a:t>be </a:t>
            </a:r>
            <a:r>
              <a:rPr dirty="0" sz="1400">
                <a:latin typeface="Times New Roman"/>
                <a:cs typeface="Times New Roman"/>
              </a:rPr>
              <a:t>prepared?</a:t>
            </a:r>
            <a:r>
              <a:rPr dirty="0" sz="1400" spc="-4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suitable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answer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is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weather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application.</a:t>
            </a:r>
            <a:endParaRPr sz="1400">
              <a:latin typeface="Times New Roman"/>
              <a:cs typeface="Times New Roman"/>
            </a:endParaRPr>
          </a:p>
          <a:p>
            <a:pPr algn="just" marL="59690">
              <a:lnSpc>
                <a:spcPct val="100000"/>
              </a:lnSpc>
              <a:spcBef>
                <a:spcPts val="1080"/>
              </a:spcBef>
            </a:pPr>
            <a:r>
              <a:rPr dirty="0" sz="1400" spc="-10" b="1">
                <a:latin typeface="Times New Roman"/>
                <a:cs typeface="Times New Roman"/>
              </a:rPr>
              <a:t>Advantages</a:t>
            </a:r>
            <a:r>
              <a:rPr dirty="0" sz="1400" spc="-20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of</a:t>
            </a:r>
            <a:r>
              <a:rPr dirty="0" sz="1400" spc="-35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the</a:t>
            </a:r>
            <a:r>
              <a:rPr dirty="0" sz="1400" spc="-60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our</a:t>
            </a:r>
            <a:r>
              <a:rPr dirty="0" sz="1400" spc="-60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app</a:t>
            </a:r>
            <a:r>
              <a:rPr dirty="0" sz="1400" spc="-45" b="1">
                <a:latin typeface="Times New Roman"/>
                <a:cs typeface="Times New Roman"/>
              </a:rPr>
              <a:t> </a:t>
            </a:r>
            <a:r>
              <a:rPr dirty="0" sz="1400" spc="-25" b="1">
                <a:latin typeface="Times New Roman"/>
                <a:cs typeface="Times New Roman"/>
              </a:rPr>
              <a:t>:-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15"/>
              </a:spcBef>
            </a:pPr>
            <a:endParaRPr sz="1400">
              <a:latin typeface="Times New Roman"/>
              <a:cs typeface="Times New Roman"/>
            </a:endParaRPr>
          </a:p>
          <a:p>
            <a:pPr algn="just" marL="243204" indent="-175895">
              <a:lnSpc>
                <a:spcPct val="100000"/>
              </a:lnSpc>
              <a:buAutoNum type="arabicPeriod"/>
              <a:tabLst>
                <a:tab pos="243204" algn="l"/>
              </a:tabLst>
            </a:pPr>
            <a:r>
              <a:rPr dirty="0" sz="1400" spc="-20" b="1">
                <a:latin typeface="Times New Roman"/>
                <a:cs typeface="Times New Roman"/>
              </a:rPr>
              <a:t>Real-Time Data</a:t>
            </a:r>
            <a:endParaRPr sz="1400">
              <a:latin typeface="Times New Roman"/>
              <a:cs typeface="Times New Roman"/>
            </a:endParaRPr>
          </a:p>
          <a:p>
            <a:pPr algn="just" marL="18415" marR="9525" indent="-6350">
              <a:lnSpc>
                <a:spcPct val="144300"/>
              </a:lnSpc>
              <a:spcBef>
                <a:spcPts val="815"/>
              </a:spcBef>
            </a:pPr>
            <a:r>
              <a:rPr dirty="0" sz="1400">
                <a:solidFill>
                  <a:srgbClr val="1F1F28"/>
                </a:solidFill>
                <a:latin typeface="Times New Roman"/>
                <a:cs typeface="Times New Roman"/>
              </a:rPr>
              <a:t>One</a:t>
            </a:r>
            <a:r>
              <a:rPr dirty="0" sz="1400" spc="-40">
                <a:solidFill>
                  <a:srgbClr val="1F1F28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1F1F28"/>
                </a:solidFill>
                <a:latin typeface="Times New Roman"/>
                <a:cs typeface="Times New Roman"/>
              </a:rPr>
              <a:t>of</a:t>
            </a:r>
            <a:r>
              <a:rPr dirty="0" sz="1400" spc="-55">
                <a:solidFill>
                  <a:srgbClr val="1F1F28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1F1F28"/>
                </a:solidFill>
                <a:latin typeface="Times New Roman"/>
                <a:cs typeface="Times New Roman"/>
              </a:rPr>
              <a:t>the</a:t>
            </a:r>
            <a:r>
              <a:rPr dirty="0" sz="1400" spc="-50">
                <a:solidFill>
                  <a:srgbClr val="1F1F28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1F1F28"/>
                </a:solidFill>
                <a:latin typeface="Times New Roman"/>
                <a:cs typeface="Times New Roman"/>
              </a:rPr>
              <a:t>biggest</a:t>
            </a:r>
            <a:r>
              <a:rPr dirty="0" sz="1400" spc="-45">
                <a:solidFill>
                  <a:srgbClr val="1F1F28"/>
                </a:solidFill>
                <a:latin typeface="Times New Roman"/>
                <a:cs typeface="Times New Roman"/>
              </a:rPr>
              <a:t> </a:t>
            </a:r>
            <a:r>
              <a:rPr dirty="0" sz="1400" b="1">
                <a:solidFill>
                  <a:srgbClr val="1F1F28"/>
                </a:solidFill>
                <a:latin typeface="Times New Roman"/>
                <a:cs typeface="Times New Roman"/>
              </a:rPr>
              <a:t>advantages</a:t>
            </a:r>
            <a:r>
              <a:rPr dirty="0" sz="1400" spc="-10" b="1">
                <a:solidFill>
                  <a:srgbClr val="1F1F28"/>
                </a:solidFill>
                <a:latin typeface="Times New Roman"/>
                <a:cs typeface="Times New Roman"/>
              </a:rPr>
              <a:t> </a:t>
            </a:r>
            <a:r>
              <a:rPr dirty="0" sz="1400" b="1">
                <a:solidFill>
                  <a:srgbClr val="1F1F28"/>
                </a:solidFill>
                <a:latin typeface="Times New Roman"/>
                <a:cs typeface="Times New Roman"/>
              </a:rPr>
              <a:t>of</a:t>
            </a:r>
            <a:r>
              <a:rPr dirty="0" sz="1400" spc="-5" b="1">
                <a:solidFill>
                  <a:srgbClr val="1F1F28"/>
                </a:solidFill>
                <a:latin typeface="Times New Roman"/>
                <a:cs typeface="Times New Roman"/>
              </a:rPr>
              <a:t> </a:t>
            </a:r>
            <a:r>
              <a:rPr dirty="0" sz="1400" b="1">
                <a:solidFill>
                  <a:srgbClr val="1F1F28"/>
                </a:solidFill>
                <a:latin typeface="Times New Roman"/>
                <a:cs typeface="Times New Roman"/>
              </a:rPr>
              <a:t>weather</a:t>
            </a:r>
            <a:r>
              <a:rPr dirty="0" sz="1400" spc="-25" b="1">
                <a:solidFill>
                  <a:srgbClr val="1F1F28"/>
                </a:solidFill>
                <a:latin typeface="Times New Roman"/>
                <a:cs typeface="Times New Roman"/>
              </a:rPr>
              <a:t> </a:t>
            </a:r>
            <a:r>
              <a:rPr dirty="0" sz="1400" b="1">
                <a:solidFill>
                  <a:srgbClr val="1F1F28"/>
                </a:solidFill>
                <a:latin typeface="Times New Roman"/>
                <a:cs typeface="Times New Roman"/>
              </a:rPr>
              <a:t>apps</a:t>
            </a:r>
            <a:r>
              <a:rPr dirty="0" sz="1400" spc="5" b="1">
                <a:solidFill>
                  <a:srgbClr val="1F1F28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1F1F28"/>
                </a:solidFill>
                <a:latin typeface="Times New Roman"/>
                <a:cs typeface="Times New Roman"/>
              </a:rPr>
              <a:t>and</a:t>
            </a:r>
            <a:r>
              <a:rPr dirty="0" sz="1400" spc="-25">
                <a:solidFill>
                  <a:srgbClr val="1F1F28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1F1F28"/>
                </a:solidFill>
                <a:latin typeface="Times New Roman"/>
                <a:cs typeface="Times New Roman"/>
              </a:rPr>
              <a:t>also</a:t>
            </a:r>
            <a:r>
              <a:rPr dirty="0" sz="1400" spc="-35">
                <a:solidFill>
                  <a:srgbClr val="1F1F28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1F1F28"/>
                </a:solidFill>
                <a:latin typeface="Times New Roman"/>
                <a:cs typeface="Times New Roman"/>
              </a:rPr>
              <a:t>the</a:t>
            </a:r>
            <a:r>
              <a:rPr dirty="0" sz="1400" spc="-40">
                <a:solidFill>
                  <a:srgbClr val="1F1F28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1F1F28"/>
                </a:solidFill>
                <a:latin typeface="Times New Roman"/>
                <a:cs typeface="Times New Roman"/>
              </a:rPr>
              <a:t>reason</a:t>
            </a:r>
            <a:r>
              <a:rPr dirty="0" sz="1400" spc="-60">
                <a:solidFill>
                  <a:srgbClr val="1F1F28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1F1F28"/>
                </a:solidFill>
                <a:latin typeface="Times New Roman"/>
                <a:cs typeface="Times New Roman"/>
              </a:rPr>
              <a:t>why</a:t>
            </a:r>
            <a:r>
              <a:rPr dirty="0" sz="1400" spc="-45">
                <a:solidFill>
                  <a:srgbClr val="1F1F28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1F1F28"/>
                </a:solidFill>
                <a:latin typeface="Times New Roman"/>
                <a:cs typeface="Times New Roman"/>
              </a:rPr>
              <a:t>people</a:t>
            </a:r>
            <a:r>
              <a:rPr dirty="0" sz="1400" spc="-35">
                <a:solidFill>
                  <a:srgbClr val="1F1F28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1F1F28"/>
                </a:solidFill>
                <a:latin typeface="Times New Roman"/>
                <a:cs typeface="Times New Roman"/>
              </a:rPr>
              <a:t>have</a:t>
            </a:r>
            <a:r>
              <a:rPr dirty="0" sz="1400" spc="-50">
                <a:solidFill>
                  <a:srgbClr val="1F1F28"/>
                </a:solidFill>
                <a:latin typeface="Times New Roman"/>
                <a:cs typeface="Times New Roman"/>
              </a:rPr>
              <a:t> </a:t>
            </a:r>
            <a:r>
              <a:rPr dirty="0" sz="1400" spc="-20">
                <a:solidFill>
                  <a:srgbClr val="1F1F28"/>
                </a:solidFill>
                <a:latin typeface="Times New Roman"/>
                <a:cs typeface="Times New Roman"/>
              </a:rPr>
              <a:t>been </a:t>
            </a:r>
            <a:r>
              <a:rPr dirty="0" sz="1400">
                <a:solidFill>
                  <a:srgbClr val="1F1F28"/>
                </a:solidFill>
                <a:latin typeface="Times New Roman"/>
                <a:cs typeface="Times New Roman"/>
              </a:rPr>
              <a:t>going</a:t>
            </a:r>
            <a:r>
              <a:rPr dirty="0" sz="1400" spc="-35">
                <a:solidFill>
                  <a:srgbClr val="1F1F28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1F1F28"/>
                </a:solidFill>
                <a:latin typeface="Times New Roman"/>
                <a:cs typeface="Times New Roman"/>
              </a:rPr>
              <a:t>in</a:t>
            </a:r>
            <a:r>
              <a:rPr dirty="0" sz="1400" spc="-10">
                <a:solidFill>
                  <a:srgbClr val="1F1F28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1F1F28"/>
                </a:solidFill>
                <a:latin typeface="Times New Roman"/>
                <a:cs typeface="Times New Roman"/>
              </a:rPr>
              <a:t>for</a:t>
            </a:r>
            <a:r>
              <a:rPr dirty="0" sz="1400" spc="-35">
                <a:solidFill>
                  <a:srgbClr val="1F1F28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1F1F28"/>
                </a:solidFill>
                <a:latin typeface="Times New Roman"/>
                <a:cs typeface="Times New Roman"/>
              </a:rPr>
              <a:t>weather</a:t>
            </a:r>
            <a:r>
              <a:rPr dirty="0" sz="1400" spc="-30">
                <a:solidFill>
                  <a:srgbClr val="1F1F28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1F1F28"/>
                </a:solidFill>
                <a:latin typeface="Times New Roman"/>
                <a:cs typeface="Times New Roman"/>
              </a:rPr>
              <a:t>stations</a:t>
            </a:r>
            <a:r>
              <a:rPr dirty="0" sz="1400" spc="-30">
                <a:solidFill>
                  <a:srgbClr val="1F1F28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1F1F28"/>
                </a:solidFill>
                <a:latin typeface="Times New Roman"/>
                <a:cs typeface="Times New Roman"/>
              </a:rPr>
              <a:t>is</a:t>
            </a:r>
            <a:r>
              <a:rPr dirty="0" sz="1400" spc="-30">
                <a:solidFill>
                  <a:srgbClr val="1F1F28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1F1F28"/>
                </a:solidFill>
                <a:latin typeface="Times New Roman"/>
                <a:cs typeface="Times New Roman"/>
              </a:rPr>
              <a:t>because</a:t>
            </a:r>
            <a:r>
              <a:rPr dirty="0" sz="1400" spc="-35">
                <a:solidFill>
                  <a:srgbClr val="1F1F28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1F1F28"/>
                </a:solidFill>
                <a:latin typeface="Times New Roman"/>
                <a:cs typeface="Times New Roman"/>
              </a:rPr>
              <a:t>of</a:t>
            </a:r>
            <a:r>
              <a:rPr dirty="0" sz="1400" spc="-30">
                <a:solidFill>
                  <a:srgbClr val="1F1F28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1F1F28"/>
                </a:solidFill>
                <a:latin typeface="Times New Roman"/>
                <a:cs typeface="Times New Roman"/>
              </a:rPr>
              <a:t>the</a:t>
            </a:r>
            <a:r>
              <a:rPr dirty="0" sz="1400" spc="-30">
                <a:solidFill>
                  <a:srgbClr val="1F1F28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1F1F28"/>
                </a:solidFill>
                <a:latin typeface="Times New Roman"/>
                <a:cs typeface="Times New Roman"/>
              </a:rPr>
              <a:t>ability</a:t>
            </a:r>
            <a:r>
              <a:rPr dirty="0" sz="1400" spc="-35">
                <a:solidFill>
                  <a:srgbClr val="1F1F28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1F1F28"/>
                </a:solidFill>
                <a:latin typeface="Times New Roman"/>
                <a:cs typeface="Times New Roman"/>
              </a:rPr>
              <a:t>to</a:t>
            </a:r>
            <a:r>
              <a:rPr dirty="0" sz="1400" spc="-30">
                <a:solidFill>
                  <a:srgbClr val="1F1F28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1F1F28"/>
                </a:solidFill>
                <a:latin typeface="Times New Roman"/>
                <a:cs typeface="Times New Roman"/>
              </a:rPr>
              <a:t>get</a:t>
            </a:r>
            <a:r>
              <a:rPr dirty="0" sz="1400" spc="-10">
                <a:solidFill>
                  <a:srgbClr val="1F1F28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1F1F28"/>
                </a:solidFill>
                <a:latin typeface="Times New Roman"/>
                <a:cs typeface="Times New Roman"/>
              </a:rPr>
              <a:t>their</a:t>
            </a:r>
            <a:r>
              <a:rPr dirty="0" sz="1400" spc="-35">
                <a:solidFill>
                  <a:srgbClr val="1F1F28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1F1F28"/>
                </a:solidFill>
                <a:latin typeface="Times New Roman"/>
                <a:cs typeface="Times New Roman"/>
              </a:rPr>
              <a:t>information</a:t>
            </a:r>
            <a:r>
              <a:rPr dirty="0" sz="1400" spc="-10">
                <a:solidFill>
                  <a:srgbClr val="1F1F28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1F1F28"/>
                </a:solidFill>
                <a:latin typeface="Times New Roman"/>
                <a:cs typeface="Times New Roman"/>
              </a:rPr>
              <a:t>in</a:t>
            </a:r>
            <a:r>
              <a:rPr dirty="0" sz="1400" spc="50">
                <a:solidFill>
                  <a:srgbClr val="1F1F28"/>
                </a:solidFill>
                <a:latin typeface="Times New Roman"/>
                <a:cs typeface="Times New Roman"/>
              </a:rPr>
              <a:t> </a:t>
            </a:r>
            <a:r>
              <a:rPr dirty="0" sz="1400" spc="-10">
                <a:solidFill>
                  <a:srgbClr val="1F1F28"/>
                </a:solidFill>
                <a:latin typeface="Times New Roman"/>
                <a:cs typeface="Times New Roman"/>
              </a:rPr>
              <a:t>real-time.</a:t>
            </a:r>
            <a:endParaRPr sz="1400">
              <a:latin typeface="Times New Roman"/>
              <a:cs typeface="Times New Roman"/>
            </a:endParaRPr>
          </a:p>
          <a:p>
            <a:pPr algn="just" marL="237490" indent="-170180">
              <a:lnSpc>
                <a:spcPct val="100000"/>
              </a:lnSpc>
              <a:spcBef>
                <a:spcPts val="1480"/>
              </a:spcBef>
              <a:buAutoNum type="arabicPeriod" startAt="2"/>
              <a:tabLst>
                <a:tab pos="237490" algn="l"/>
              </a:tabLst>
            </a:pPr>
            <a:r>
              <a:rPr dirty="0" sz="1400" spc="-20" b="1">
                <a:latin typeface="Times New Roman"/>
                <a:cs typeface="Times New Roman"/>
              </a:rPr>
              <a:t>Accurate</a:t>
            </a:r>
            <a:r>
              <a:rPr dirty="0" sz="1400" spc="-50" b="1">
                <a:latin typeface="Times New Roman"/>
                <a:cs typeface="Times New Roman"/>
              </a:rPr>
              <a:t> </a:t>
            </a:r>
            <a:r>
              <a:rPr dirty="0" sz="1400" spc="-10" b="1">
                <a:latin typeface="Times New Roman"/>
                <a:cs typeface="Times New Roman"/>
              </a:rPr>
              <a:t>Local</a:t>
            </a:r>
            <a:r>
              <a:rPr dirty="0" sz="1400" spc="-35" b="1">
                <a:latin typeface="Times New Roman"/>
                <a:cs typeface="Times New Roman"/>
              </a:rPr>
              <a:t> </a:t>
            </a:r>
            <a:r>
              <a:rPr dirty="0" sz="1400" spc="-10" b="1">
                <a:latin typeface="Times New Roman"/>
                <a:cs typeface="Times New Roman"/>
              </a:rPr>
              <a:t>Forecast</a:t>
            </a:r>
            <a:endParaRPr sz="1400">
              <a:latin typeface="Times New Roman"/>
              <a:cs typeface="Times New Roman"/>
            </a:endParaRPr>
          </a:p>
          <a:p>
            <a:pPr algn="just" marL="18415" marR="6350" indent="-6350">
              <a:lnSpc>
                <a:spcPct val="144300"/>
              </a:lnSpc>
              <a:spcBef>
                <a:spcPts val="830"/>
              </a:spcBef>
            </a:pPr>
            <a:r>
              <a:rPr dirty="0" sz="1400">
                <a:solidFill>
                  <a:srgbClr val="1F1F28"/>
                </a:solidFill>
                <a:latin typeface="Times New Roman"/>
                <a:cs typeface="Times New Roman"/>
              </a:rPr>
              <a:t>In</a:t>
            </a:r>
            <a:r>
              <a:rPr dirty="0" sz="1400" spc="25">
                <a:solidFill>
                  <a:srgbClr val="1F1F28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1F1F28"/>
                </a:solidFill>
                <a:latin typeface="Times New Roman"/>
                <a:cs typeface="Times New Roman"/>
              </a:rPr>
              <a:t>reality,</a:t>
            </a:r>
            <a:r>
              <a:rPr dirty="0" sz="1400" spc="15">
                <a:solidFill>
                  <a:srgbClr val="1F1F28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1F1F28"/>
                </a:solidFill>
                <a:latin typeface="Times New Roman"/>
                <a:cs typeface="Times New Roman"/>
              </a:rPr>
              <a:t>the</a:t>
            </a:r>
            <a:r>
              <a:rPr dirty="0" sz="1400" spc="15">
                <a:solidFill>
                  <a:srgbClr val="1F1F28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1F1F28"/>
                </a:solidFill>
                <a:latin typeface="Times New Roman"/>
                <a:cs typeface="Times New Roman"/>
              </a:rPr>
              <a:t>meteorological</a:t>
            </a:r>
            <a:r>
              <a:rPr dirty="0" sz="1400" spc="15">
                <a:solidFill>
                  <a:srgbClr val="1F1F28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1F1F28"/>
                </a:solidFill>
                <a:latin typeface="Times New Roman"/>
                <a:cs typeface="Times New Roman"/>
              </a:rPr>
              <a:t>department</a:t>
            </a:r>
            <a:r>
              <a:rPr dirty="0" sz="1400" spc="10">
                <a:solidFill>
                  <a:srgbClr val="1F1F28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1F1F28"/>
                </a:solidFill>
                <a:latin typeface="Times New Roman"/>
                <a:cs typeface="Times New Roman"/>
              </a:rPr>
              <a:t>may</a:t>
            </a:r>
            <a:r>
              <a:rPr dirty="0" sz="1400" spc="10">
                <a:solidFill>
                  <a:srgbClr val="1F1F28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1F1F28"/>
                </a:solidFill>
                <a:latin typeface="Times New Roman"/>
                <a:cs typeface="Times New Roman"/>
              </a:rPr>
              <a:t>be</a:t>
            </a:r>
            <a:r>
              <a:rPr dirty="0" sz="1400" spc="15">
                <a:solidFill>
                  <a:srgbClr val="1F1F28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1F1F28"/>
                </a:solidFill>
                <a:latin typeface="Times New Roman"/>
                <a:cs typeface="Times New Roman"/>
              </a:rPr>
              <a:t>located</a:t>
            </a:r>
            <a:r>
              <a:rPr dirty="0" sz="1400" spc="25">
                <a:solidFill>
                  <a:srgbClr val="1F1F28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1F1F28"/>
                </a:solidFill>
                <a:latin typeface="Times New Roman"/>
                <a:cs typeface="Times New Roman"/>
              </a:rPr>
              <a:t>far</a:t>
            </a:r>
            <a:r>
              <a:rPr dirty="0" sz="1400" spc="20">
                <a:solidFill>
                  <a:srgbClr val="1F1F28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1F1F28"/>
                </a:solidFill>
                <a:latin typeface="Times New Roman"/>
                <a:cs typeface="Times New Roman"/>
              </a:rPr>
              <a:t>from</a:t>
            </a:r>
            <a:r>
              <a:rPr dirty="0" sz="1400" spc="15">
                <a:solidFill>
                  <a:srgbClr val="1F1F28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1F1F28"/>
                </a:solidFill>
                <a:latin typeface="Times New Roman"/>
                <a:cs typeface="Times New Roman"/>
              </a:rPr>
              <a:t>your</a:t>
            </a:r>
            <a:r>
              <a:rPr dirty="0" sz="1400" spc="15">
                <a:solidFill>
                  <a:srgbClr val="1F1F28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1F1F28"/>
                </a:solidFill>
                <a:latin typeface="Times New Roman"/>
                <a:cs typeface="Times New Roman"/>
              </a:rPr>
              <a:t>home</a:t>
            </a:r>
            <a:r>
              <a:rPr dirty="0" sz="1400" spc="20">
                <a:solidFill>
                  <a:srgbClr val="1F1F28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1F1F28"/>
                </a:solidFill>
                <a:latin typeface="Times New Roman"/>
                <a:cs typeface="Times New Roman"/>
              </a:rPr>
              <a:t>and</a:t>
            </a:r>
            <a:r>
              <a:rPr dirty="0" sz="1400" spc="90">
                <a:solidFill>
                  <a:srgbClr val="1F1F28"/>
                </a:solidFill>
                <a:latin typeface="Times New Roman"/>
                <a:cs typeface="Times New Roman"/>
              </a:rPr>
              <a:t> </a:t>
            </a:r>
            <a:r>
              <a:rPr dirty="0" sz="1400" spc="-10" b="1" i="1">
                <a:solidFill>
                  <a:srgbClr val="1F1F28"/>
                </a:solidFill>
                <a:latin typeface="Times New Roman"/>
                <a:cs typeface="Times New Roman"/>
              </a:rPr>
              <a:t>weather </a:t>
            </a:r>
            <a:r>
              <a:rPr dirty="0" sz="1400" b="1" i="1">
                <a:solidFill>
                  <a:srgbClr val="1F1F28"/>
                </a:solidFill>
                <a:latin typeface="Times New Roman"/>
                <a:cs typeface="Times New Roman"/>
              </a:rPr>
              <a:t>forecasts</a:t>
            </a:r>
            <a:r>
              <a:rPr dirty="0" sz="1400" spc="-25" b="1" i="1">
                <a:solidFill>
                  <a:srgbClr val="1F1F28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1F1F28"/>
                </a:solidFill>
                <a:latin typeface="Times New Roman"/>
                <a:cs typeface="Times New Roman"/>
              </a:rPr>
              <a:t>are</a:t>
            </a:r>
            <a:r>
              <a:rPr dirty="0" sz="1400" spc="-25">
                <a:solidFill>
                  <a:srgbClr val="1F1F28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1F1F28"/>
                </a:solidFill>
                <a:latin typeface="Times New Roman"/>
                <a:cs typeface="Times New Roman"/>
              </a:rPr>
              <a:t>made</a:t>
            </a:r>
            <a:r>
              <a:rPr dirty="0" sz="1400" spc="-25">
                <a:solidFill>
                  <a:srgbClr val="1F1F28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1F1F28"/>
                </a:solidFill>
                <a:latin typeface="Times New Roman"/>
                <a:cs typeface="Times New Roman"/>
              </a:rPr>
              <a:t>for</a:t>
            </a:r>
            <a:r>
              <a:rPr dirty="0" sz="1400" spc="-25">
                <a:solidFill>
                  <a:srgbClr val="1F1F28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1F1F28"/>
                </a:solidFill>
                <a:latin typeface="Times New Roman"/>
                <a:cs typeface="Times New Roman"/>
              </a:rPr>
              <a:t>regions,</a:t>
            </a:r>
            <a:r>
              <a:rPr dirty="0" sz="1400" spc="-25">
                <a:solidFill>
                  <a:srgbClr val="1F1F28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1F1F28"/>
                </a:solidFill>
                <a:latin typeface="Times New Roman"/>
                <a:cs typeface="Times New Roman"/>
              </a:rPr>
              <a:t>not</a:t>
            </a:r>
            <a:r>
              <a:rPr dirty="0" sz="1400" spc="-25">
                <a:solidFill>
                  <a:srgbClr val="1F1F28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1F1F28"/>
                </a:solidFill>
                <a:latin typeface="Times New Roman"/>
                <a:cs typeface="Times New Roman"/>
              </a:rPr>
              <a:t>a</a:t>
            </a:r>
            <a:r>
              <a:rPr dirty="0" sz="1400" spc="-40">
                <a:solidFill>
                  <a:srgbClr val="1F1F28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1F1F28"/>
                </a:solidFill>
                <a:latin typeface="Times New Roman"/>
                <a:cs typeface="Times New Roman"/>
              </a:rPr>
              <a:t>specific</a:t>
            </a:r>
            <a:r>
              <a:rPr dirty="0" sz="1400" spc="-25">
                <a:solidFill>
                  <a:srgbClr val="1F1F28"/>
                </a:solidFill>
                <a:latin typeface="Times New Roman"/>
                <a:cs typeface="Times New Roman"/>
              </a:rPr>
              <a:t> </a:t>
            </a:r>
            <a:r>
              <a:rPr dirty="0" sz="1400" spc="-10">
                <a:solidFill>
                  <a:srgbClr val="1F1F28"/>
                </a:solidFill>
                <a:latin typeface="Times New Roman"/>
                <a:cs typeface="Times New Roman"/>
              </a:rPr>
              <a:t>area.</a:t>
            </a:r>
            <a:endParaRPr sz="1400">
              <a:latin typeface="Times New Roman"/>
              <a:cs typeface="Times New Roman"/>
            </a:endParaRPr>
          </a:p>
          <a:p>
            <a:pPr algn="just" marL="154305" indent="-146050">
              <a:lnSpc>
                <a:spcPct val="100000"/>
              </a:lnSpc>
              <a:spcBef>
                <a:spcPts val="840"/>
              </a:spcBef>
              <a:buAutoNum type="arabicPeriod" startAt="3"/>
              <a:tabLst>
                <a:tab pos="154305" algn="l"/>
              </a:tabLst>
            </a:pPr>
            <a:r>
              <a:rPr dirty="0" sz="1400" b="1">
                <a:latin typeface="Times New Roman"/>
                <a:cs typeface="Times New Roman"/>
              </a:rPr>
              <a:t>Ease</a:t>
            </a:r>
            <a:r>
              <a:rPr dirty="0" sz="1400" spc="-40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to</a:t>
            </a:r>
            <a:r>
              <a:rPr dirty="0" sz="1400" spc="-55" b="1">
                <a:latin typeface="Times New Roman"/>
                <a:cs typeface="Times New Roman"/>
              </a:rPr>
              <a:t> </a:t>
            </a:r>
            <a:r>
              <a:rPr dirty="0" sz="1400" spc="-25" b="1">
                <a:latin typeface="Times New Roman"/>
                <a:cs typeface="Times New Roman"/>
              </a:rPr>
              <a:t>Use</a:t>
            </a:r>
            <a:endParaRPr sz="1400">
              <a:latin typeface="Times New Roman"/>
              <a:cs typeface="Times New Roman"/>
            </a:endParaRPr>
          </a:p>
          <a:p>
            <a:pPr algn="just" marL="18415" marR="15875" indent="-6350">
              <a:lnSpc>
                <a:spcPct val="143700"/>
              </a:lnSpc>
              <a:spcBef>
                <a:spcPts val="869"/>
              </a:spcBef>
            </a:pPr>
            <a:r>
              <a:rPr dirty="0" sz="1400" spc="-10">
                <a:solidFill>
                  <a:srgbClr val="1F1F28"/>
                </a:solidFill>
                <a:latin typeface="Times New Roman"/>
                <a:cs typeface="Times New Roman"/>
              </a:rPr>
              <a:t>Ease</a:t>
            </a:r>
            <a:r>
              <a:rPr dirty="0" sz="1400" spc="-55">
                <a:solidFill>
                  <a:srgbClr val="1F1F28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1F1F28"/>
                </a:solidFill>
                <a:latin typeface="Times New Roman"/>
                <a:cs typeface="Times New Roman"/>
              </a:rPr>
              <a:t>to</a:t>
            </a:r>
            <a:r>
              <a:rPr dirty="0" sz="1400" spc="-50">
                <a:solidFill>
                  <a:srgbClr val="1F1F28"/>
                </a:solidFill>
                <a:latin typeface="Times New Roman"/>
                <a:cs typeface="Times New Roman"/>
              </a:rPr>
              <a:t> </a:t>
            </a:r>
            <a:r>
              <a:rPr dirty="0" sz="1400" spc="-10">
                <a:solidFill>
                  <a:srgbClr val="1F1F28"/>
                </a:solidFill>
                <a:latin typeface="Times New Roman"/>
                <a:cs typeface="Times New Roman"/>
              </a:rPr>
              <a:t>use</a:t>
            </a:r>
            <a:r>
              <a:rPr dirty="0" sz="1400" spc="-65">
                <a:solidFill>
                  <a:srgbClr val="1F1F28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1F1F28"/>
                </a:solidFill>
                <a:latin typeface="Times New Roman"/>
                <a:cs typeface="Times New Roman"/>
              </a:rPr>
              <a:t>is</a:t>
            </a:r>
            <a:r>
              <a:rPr dirty="0" sz="1400" spc="-55">
                <a:solidFill>
                  <a:srgbClr val="1F1F28"/>
                </a:solidFill>
                <a:latin typeface="Times New Roman"/>
                <a:cs typeface="Times New Roman"/>
              </a:rPr>
              <a:t> </a:t>
            </a:r>
            <a:r>
              <a:rPr dirty="0" sz="1400" spc="-10">
                <a:solidFill>
                  <a:srgbClr val="1F1F28"/>
                </a:solidFill>
                <a:latin typeface="Times New Roman"/>
                <a:cs typeface="Times New Roman"/>
              </a:rPr>
              <a:t>definitely</a:t>
            </a:r>
            <a:r>
              <a:rPr dirty="0" sz="1400" spc="-30">
                <a:solidFill>
                  <a:srgbClr val="1F1F28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1F1F28"/>
                </a:solidFill>
                <a:latin typeface="Times New Roman"/>
                <a:cs typeface="Times New Roman"/>
              </a:rPr>
              <a:t>a</a:t>
            </a:r>
            <a:r>
              <a:rPr dirty="0" sz="1400" spc="-55">
                <a:solidFill>
                  <a:srgbClr val="1F1F28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1F1F28"/>
                </a:solidFill>
                <a:latin typeface="Times New Roman"/>
                <a:cs typeface="Times New Roman"/>
              </a:rPr>
              <a:t>big</a:t>
            </a:r>
            <a:r>
              <a:rPr dirty="0" sz="1400" spc="-55">
                <a:solidFill>
                  <a:srgbClr val="1F1F28"/>
                </a:solidFill>
                <a:latin typeface="Times New Roman"/>
                <a:cs typeface="Times New Roman"/>
              </a:rPr>
              <a:t> </a:t>
            </a:r>
            <a:r>
              <a:rPr dirty="0" sz="1400" spc="-10">
                <a:solidFill>
                  <a:srgbClr val="1F1F28"/>
                </a:solidFill>
                <a:latin typeface="Times New Roman"/>
                <a:cs typeface="Times New Roman"/>
              </a:rPr>
              <a:t>advantage</a:t>
            </a:r>
            <a:r>
              <a:rPr dirty="0" sz="1400" spc="-25">
                <a:solidFill>
                  <a:srgbClr val="1F1F28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1F1F28"/>
                </a:solidFill>
                <a:latin typeface="Times New Roman"/>
                <a:cs typeface="Times New Roman"/>
              </a:rPr>
              <a:t>of</a:t>
            </a:r>
            <a:r>
              <a:rPr dirty="0" sz="1400" spc="-70">
                <a:solidFill>
                  <a:srgbClr val="1F1F28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1F1F28"/>
                </a:solidFill>
                <a:latin typeface="Times New Roman"/>
                <a:cs typeface="Times New Roman"/>
              </a:rPr>
              <a:t>the</a:t>
            </a:r>
            <a:r>
              <a:rPr dirty="0" sz="1400" spc="-40">
                <a:solidFill>
                  <a:srgbClr val="1F1F28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1F1F28"/>
                </a:solidFill>
                <a:latin typeface="Times New Roman"/>
                <a:cs typeface="Times New Roman"/>
              </a:rPr>
              <a:t>weather</a:t>
            </a:r>
            <a:r>
              <a:rPr dirty="0" sz="1400" spc="-25">
                <a:solidFill>
                  <a:srgbClr val="1F1F28"/>
                </a:solidFill>
                <a:latin typeface="Times New Roman"/>
                <a:cs typeface="Times New Roman"/>
              </a:rPr>
              <a:t> </a:t>
            </a:r>
            <a:r>
              <a:rPr dirty="0" sz="1400" spc="-10">
                <a:solidFill>
                  <a:srgbClr val="1F1F28"/>
                </a:solidFill>
                <a:latin typeface="Times New Roman"/>
                <a:cs typeface="Times New Roman"/>
              </a:rPr>
              <a:t>monitoring</a:t>
            </a:r>
            <a:r>
              <a:rPr dirty="0" sz="1400" spc="-45">
                <a:solidFill>
                  <a:srgbClr val="1F1F28"/>
                </a:solidFill>
                <a:latin typeface="Times New Roman"/>
                <a:cs typeface="Times New Roman"/>
              </a:rPr>
              <a:t> </a:t>
            </a:r>
            <a:r>
              <a:rPr dirty="0" sz="1400" spc="-10">
                <a:solidFill>
                  <a:srgbClr val="1F1F28"/>
                </a:solidFill>
                <a:latin typeface="Times New Roman"/>
                <a:cs typeface="Times New Roman"/>
              </a:rPr>
              <a:t>system.</a:t>
            </a:r>
            <a:r>
              <a:rPr dirty="0" sz="1400" spc="-50">
                <a:solidFill>
                  <a:srgbClr val="1F1F28"/>
                </a:solidFill>
                <a:latin typeface="Times New Roman"/>
                <a:cs typeface="Times New Roman"/>
              </a:rPr>
              <a:t> </a:t>
            </a:r>
            <a:r>
              <a:rPr dirty="0" sz="1400" spc="-10">
                <a:solidFill>
                  <a:srgbClr val="1F1F28"/>
                </a:solidFill>
                <a:latin typeface="Times New Roman"/>
                <a:cs typeface="Times New Roman"/>
              </a:rPr>
              <a:t>Weather</a:t>
            </a:r>
            <a:r>
              <a:rPr dirty="0" sz="1400" spc="-55">
                <a:solidFill>
                  <a:srgbClr val="1F1F28"/>
                </a:solidFill>
                <a:latin typeface="Times New Roman"/>
                <a:cs typeface="Times New Roman"/>
              </a:rPr>
              <a:t> </a:t>
            </a:r>
            <a:r>
              <a:rPr dirty="0" sz="1400" spc="-10">
                <a:solidFill>
                  <a:srgbClr val="1F1F28"/>
                </a:solidFill>
                <a:latin typeface="Times New Roman"/>
                <a:cs typeface="Times New Roman"/>
              </a:rPr>
              <a:t>stations </a:t>
            </a:r>
            <a:r>
              <a:rPr dirty="0" sz="1400">
                <a:solidFill>
                  <a:srgbClr val="1F1F28"/>
                </a:solidFill>
                <a:latin typeface="Times New Roman"/>
                <a:cs typeface="Times New Roman"/>
              </a:rPr>
              <a:t>like</a:t>
            </a:r>
            <a:r>
              <a:rPr dirty="0" sz="1400" spc="85">
                <a:solidFill>
                  <a:srgbClr val="1F1F28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1F1F28"/>
                </a:solidFill>
                <a:latin typeface="Times New Roman"/>
                <a:cs typeface="Times New Roman"/>
              </a:rPr>
              <a:t>all</a:t>
            </a:r>
            <a:r>
              <a:rPr dirty="0" sz="1400" spc="95">
                <a:solidFill>
                  <a:srgbClr val="1F1F28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1F1F28"/>
                </a:solidFill>
                <a:latin typeface="Times New Roman"/>
                <a:cs typeface="Times New Roman"/>
              </a:rPr>
              <a:t>other</a:t>
            </a:r>
            <a:r>
              <a:rPr dirty="0" sz="1400" spc="85">
                <a:solidFill>
                  <a:srgbClr val="1F1F28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1F1F28"/>
                </a:solidFill>
                <a:latin typeface="Times New Roman"/>
                <a:cs typeface="Times New Roman"/>
              </a:rPr>
              <a:t>weather</a:t>
            </a:r>
            <a:r>
              <a:rPr dirty="0" sz="1400" spc="90">
                <a:solidFill>
                  <a:srgbClr val="1F1F28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1F1F28"/>
                </a:solidFill>
                <a:latin typeface="Times New Roman"/>
                <a:cs typeface="Times New Roman"/>
              </a:rPr>
              <a:t>devices</a:t>
            </a:r>
            <a:r>
              <a:rPr dirty="0" sz="1400" spc="90">
                <a:solidFill>
                  <a:srgbClr val="1F1F28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1F1F28"/>
                </a:solidFill>
                <a:latin typeface="Times New Roman"/>
                <a:cs typeface="Times New Roman"/>
              </a:rPr>
              <a:t>are</a:t>
            </a:r>
            <a:r>
              <a:rPr dirty="0" sz="1400" spc="90">
                <a:solidFill>
                  <a:srgbClr val="1F1F28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1F1F28"/>
                </a:solidFill>
                <a:latin typeface="Times New Roman"/>
                <a:cs typeface="Times New Roman"/>
              </a:rPr>
              <a:t>designed</a:t>
            </a:r>
            <a:r>
              <a:rPr dirty="0" sz="1400" spc="95">
                <a:solidFill>
                  <a:srgbClr val="1F1F28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1F1F28"/>
                </a:solidFill>
                <a:latin typeface="Times New Roman"/>
                <a:cs typeface="Times New Roman"/>
              </a:rPr>
              <a:t>to</a:t>
            </a:r>
            <a:r>
              <a:rPr dirty="0" sz="1400" spc="90">
                <a:solidFill>
                  <a:srgbClr val="1F1F28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1F1F28"/>
                </a:solidFill>
                <a:latin typeface="Times New Roman"/>
                <a:cs typeface="Times New Roman"/>
              </a:rPr>
              <a:t>be</a:t>
            </a:r>
            <a:r>
              <a:rPr dirty="0" sz="1400" spc="90">
                <a:solidFill>
                  <a:srgbClr val="1F1F28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1F1F28"/>
                </a:solidFill>
                <a:latin typeface="Times New Roman"/>
                <a:cs typeface="Times New Roman"/>
              </a:rPr>
              <a:t>efficient</a:t>
            </a:r>
            <a:r>
              <a:rPr dirty="0" sz="1400" spc="90">
                <a:solidFill>
                  <a:srgbClr val="1F1F28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1F1F28"/>
                </a:solidFill>
                <a:latin typeface="Times New Roman"/>
                <a:cs typeface="Times New Roman"/>
              </a:rPr>
              <a:t>and</a:t>
            </a:r>
            <a:r>
              <a:rPr dirty="0" sz="1400" spc="95">
                <a:solidFill>
                  <a:srgbClr val="1F1F28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1F1F28"/>
                </a:solidFill>
                <a:latin typeface="Times New Roman"/>
                <a:cs typeface="Times New Roman"/>
              </a:rPr>
              <a:t>straightforward,</a:t>
            </a:r>
            <a:r>
              <a:rPr dirty="0" sz="1400" spc="95">
                <a:solidFill>
                  <a:srgbClr val="1F1F28"/>
                </a:solidFill>
                <a:latin typeface="Times New Roman"/>
                <a:cs typeface="Times New Roman"/>
              </a:rPr>
              <a:t> </a:t>
            </a:r>
            <a:r>
              <a:rPr dirty="0" sz="1400" spc="-10">
                <a:solidFill>
                  <a:srgbClr val="1F1F28"/>
                </a:solidFill>
                <a:latin typeface="Times New Roman"/>
                <a:cs typeface="Times New Roman"/>
              </a:rPr>
              <a:t>therefore, </a:t>
            </a:r>
            <a:r>
              <a:rPr dirty="0" sz="1400">
                <a:solidFill>
                  <a:srgbClr val="1F1F28"/>
                </a:solidFill>
                <a:latin typeface="Times New Roman"/>
                <a:cs typeface="Times New Roman"/>
              </a:rPr>
              <a:t>everyone</a:t>
            </a:r>
            <a:r>
              <a:rPr dirty="0" sz="1400" spc="-25">
                <a:solidFill>
                  <a:srgbClr val="1F1F28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1F1F28"/>
                </a:solidFill>
                <a:latin typeface="Times New Roman"/>
                <a:cs typeface="Times New Roman"/>
              </a:rPr>
              <a:t>can</a:t>
            </a:r>
            <a:r>
              <a:rPr dirty="0" sz="1400" spc="-35">
                <a:solidFill>
                  <a:srgbClr val="1F1F28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1F1F28"/>
                </a:solidFill>
                <a:latin typeface="Times New Roman"/>
                <a:cs typeface="Times New Roman"/>
              </a:rPr>
              <a:t>use</a:t>
            </a:r>
            <a:r>
              <a:rPr dirty="0" sz="1400" spc="-20">
                <a:solidFill>
                  <a:srgbClr val="1F1F28"/>
                </a:solidFill>
                <a:latin typeface="Times New Roman"/>
                <a:cs typeface="Times New Roman"/>
              </a:rPr>
              <a:t> them.</a:t>
            </a:r>
            <a:endParaRPr sz="1400">
              <a:latin typeface="Times New Roman"/>
              <a:cs typeface="Times New Roman"/>
            </a:endParaRPr>
          </a:p>
          <a:p>
            <a:pPr algn="just" marL="189865" indent="-175895">
              <a:lnSpc>
                <a:spcPct val="100000"/>
              </a:lnSpc>
              <a:spcBef>
                <a:spcPts val="1465"/>
              </a:spcBef>
              <a:buAutoNum type="arabicPeriod" startAt="4"/>
              <a:tabLst>
                <a:tab pos="189865" algn="l"/>
              </a:tabLst>
            </a:pPr>
            <a:r>
              <a:rPr dirty="0" sz="1400" b="1">
                <a:latin typeface="Times New Roman"/>
                <a:cs typeface="Times New Roman"/>
              </a:rPr>
              <a:t>Helps</a:t>
            </a:r>
            <a:r>
              <a:rPr dirty="0" sz="1400" spc="-25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to</a:t>
            </a:r>
            <a:r>
              <a:rPr dirty="0" sz="1400" spc="-65" b="1">
                <a:latin typeface="Times New Roman"/>
                <a:cs typeface="Times New Roman"/>
              </a:rPr>
              <a:t> </a:t>
            </a:r>
            <a:r>
              <a:rPr dirty="0" sz="1400" spc="-10" b="1">
                <a:latin typeface="Times New Roman"/>
                <a:cs typeface="Times New Roman"/>
              </a:rPr>
              <a:t>make</a:t>
            </a:r>
            <a:r>
              <a:rPr dirty="0" sz="1400" spc="-65" b="1">
                <a:latin typeface="Times New Roman"/>
                <a:cs typeface="Times New Roman"/>
              </a:rPr>
              <a:t> </a:t>
            </a:r>
            <a:r>
              <a:rPr dirty="0" sz="1400" spc="-10" b="1">
                <a:latin typeface="Times New Roman"/>
                <a:cs typeface="Times New Roman"/>
              </a:rPr>
              <a:t>Decision</a:t>
            </a:r>
            <a:endParaRPr sz="1400">
              <a:latin typeface="Times New Roman"/>
              <a:cs typeface="Times New Roman"/>
            </a:endParaRPr>
          </a:p>
          <a:p>
            <a:pPr marL="260985" marR="66040" indent="-6350">
              <a:lnSpc>
                <a:spcPct val="144300"/>
              </a:lnSpc>
              <a:spcBef>
                <a:spcPts val="695"/>
              </a:spcBef>
            </a:pPr>
            <a:r>
              <a:rPr dirty="0" sz="1400" spc="-10">
                <a:latin typeface="Times New Roman"/>
                <a:cs typeface="Times New Roman"/>
              </a:rPr>
              <a:t>Our</a:t>
            </a:r>
            <a:r>
              <a:rPr dirty="0" sz="1400" spc="-8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app</a:t>
            </a:r>
            <a:r>
              <a:rPr dirty="0" sz="1400" spc="-8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provides</a:t>
            </a:r>
            <a:r>
              <a:rPr dirty="0" sz="1400" spc="-7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the</a:t>
            </a:r>
            <a:r>
              <a:rPr dirty="0" sz="1400" spc="-9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temperature</a:t>
            </a:r>
            <a:r>
              <a:rPr dirty="0" sz="1400" spc="-7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of</a:t>
            </a:r>
            <a:r>
              <a:rPr dirty="0" sz="1400" spc="-9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next</a:t>
            </a:r>
            <a:r>
              <a:rPr dirty="0" sz="1400" spc="-7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5</a:t>
            </a:r>
            <a:r>
              <a:rPr dirty="0" sz="1400" spc="-7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days</a:t>
            </a:r>
            <a:r>
              <a:rPr dirty="0" sz="1400" spc="-7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which</a:t>
            </a:r>
            <a:r>
              <a:rPr dirty="0" sz="1400" spc="-7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allows</a:t>
            </a:r>
            <a:r>
              <a:rPr dirty="0" sz="1400" spc="-7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user</a:t>
            </a:r>
            <a:r>
              <a:rPr dirty="0" sz="1400" spc="-8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to</a:t>
            </a:r>
            <a:r>
              <a:rPr dirty="0" sz="1400" spc="-7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plan</a:t>
            </a:r>
            <a:r>
              <a:rPr dirty="0" sz="1400" spc="-7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their</a:t>
            </a:r>
            <a:r>
              <a:rPr dirty="0" sz="1400" spc="-7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activities accordingly.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25"/>
              </a:spcBef>
            </a:pPr>
            <a:endParaRPr sz="1400">
              <a:latin typeface="Times New Roman"/>
              <a:cs typeface="Times New Roman"/>
            </a:endParaRPr>
          </a:p>
          <a:p>
            <a:pPr algn="ctr" marL="266700">
              <a:lnSpc>
                <a:spcPct val="100000"/>
              </a:lnSpc>
            </a:pPr>
            <a:r>
              <a:rPr dirty="0" sz="1400" spc="-50">
                <a:latin typeface="Times New Roman"/>
                <a:cs typeface="Times New Roman"/>
              </a:rPr>
              <a:t>7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304800" y="304799"/>
            <a:ext cx="7164705" cy="9450705"/>
          </a:xfrm>
          <a:custGeom>
            <a:avLst/>
            <a:gdLst/>
            <a:ahLst/>
            <a:cxnLst/>
            <a:rect l="l" t="t" r="r" b="b"/>
            <a:pathLst>
              <a:path w="7164705" h="9450705">
                <a:moveTo>
                  <a:pt x="7164311" y="9444241"/>
                </a:moveTo>
                <a:lnTo>
                  <a:pt x="7158228" y="9444241"/>
                </a:lnTo>
                <a:lnTo>
                  <a:pt x="6096" y="9444241"/>
                </a:lnTo>
                <a:lnTo>
                  <a:pt x="0" y="9444241"/>
                </a:lnTo>
                <a:lnTo>
                  <a:pt x="0" y="9450324"/>
                </a:lnTo>
                <a:lnTo>
                  <a:pt x="6096" y="9450324"/>
                </a:lnTo>
                <a:lnTo>
                  <a:pt x="7158228" y="9450324"/>
                </a:lnTo>
                <a:lnTo>
                  <a:pt x="7164311" y="9450324"/>
                </a:lnTo>
                <a:lnTo>
                  <a:pt x="7164311" y="9444241"/>
                </a:lnTo>
                <a:close/>
              </a:path>
              <a:path w="7164705" h="9450705">
                <a:moveTo>
                  <a:pt x="7164311" y="0"/>
                </a:moveTo>
                <a:lnTo>
                  <a:pt x="7158228" y="0"/>
                </a:lnTo>
                <a:lnTo>
                  <a:pt x="6096" y="0"/>
                </a:lnTo>
                <a:lnTo>
                  <a:pt x="0" y="0"/>
                </a:lnTo>
                <a:lnTo>
                  <a:pt x="0" y="6096"/>
                </a:lnTo>
                <a:lnTo>
                  <a:pt x="0" y="9444228"/>
                </a:lnTo>
                <a:lnTo>
                  <a:pt x="6096" y="9444228"/>
                </a:lnTo>
                <a:lnTo>
                  <a:pt x="6096" y="6096"/>
                </a:lnTo>
                <a:lnTo>
                  <a:pt x="7158228" y="6096"/>
                </a:lnTo>
                <a:lnTo>
                  <a:pt x="7158228" y="9444228"/>
                </a:lnTo>
                <a:lnTo>
                  <a:pt x="7164311" y="9444228"/>
                </a:lnTo>
                <a:lnTo>
                  <a:pt x="7164311" y="6096"/>
                </a:lnTo>
                <a:lnTo>
                  <a:pt x="716431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499363" y="503935"/>
            <a:ext cx="6553834" cy="85083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73025">
              <a:lnSpc>
                <a:spcPct val="100000"/>
              </a:lnSpc>
              <a:spcBef>
                <a:spcPts val="100"/>
              </a:spcBef>
            </a:pPr>
            <a:r>
              <a:rPr dirty="0" sz="2000" spc="-20" b="1">
                <a:latin typeface="Times New Roman"/>
                <a:cs typeface="Times New Roman"/>
              </a:rPr>
              <a:t>Chapter</a:t>
            </a:r>
            <a:r>
              <a:rPr dirty="0" sz="2000" spc="-10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3:</a:t>
            </a:r>
            <a:r>
              <a:rPr dirty="0" sz="2000" spc="-90" b="1">
                <a:latin typeface="Times New Roman"/>
                <a:cs typeface="Times New Roman"/>
              </a:rPr>
              <a:t> </a:t>
            </a:r>
            <a:r>
              <a:rPr dirty="0" sz="2000" spc="-20" b="1">
                <a:latin typeface="Times New Roman"/>
                <a:cs typeface="Times New Roman"/>
              </a:rPr>
              <a:t>Tools</a:t>
            </a:r>
            <a:r>
              <a:rPr dirty="0" sz="2000" spc="-9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and</a:t>
            </a:r>
            <a:r>
              <a:rPr dirty="0" sz="2000" spc="-100" b="1">
                <a:latin typeface="Times New Roman"/>
                <a:cs typeface="Times New Roman"/>
              </a:rPr>
              <a:t> </a:t>
            </a:r>
            <a:r>
              <a:rPr dirty="0" sz="2000" spc="-10" b="1">
                <a:latin typeface="Times New Roman"/>
                <a:cs typeface="Times New Roman"/>
              </a:rPr>
              <a:t>Technologies</a:t>
            </a:r>
            <a:r>
              <a:rPr dirty="0" sz="2000" spc="-70" b="1">
                <a:latin typeface="Times New Roman"/>
                <a:cs typeface="Times New Roman"/>
              </a:rPr>
              <a:t> </a:t>
            </a:r>
            <a:r>
              <a:rPr dirty="0" sz="2000" spc="-20" b="1">
                <a:latin typeface="Times New Roman"/>
                <a:cs typeface="Times New Roman"/>
              </a:rPr>
              <a:t>used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70"/>
              </a:spcBef>
            </a:pPr>
            <a:endParaRPr sz="2000">
              <a:latin typeface="Times New Roman"/>
              <a:cs typeface="Times New Roman"/>
            </a:endParaRPr>
          </a:p>
          <a:p>
            <a:pPr lvl="1" marL="353695" indent="-340995">
              <a:lnSpc>
                <a:spcPct val="100000"/>
              </a:lnSpc>
              <a:spcBef>
                <a:spcPts val="5"/>
              </a:spcBef>
              <a:buFont typeface="Times New Roman"/>
              <a:buAutoNum type="arabicPeriod"/>
              <a:tabLst>
                <a:tab pos="353695" algn="l"/>
              </a:tabLst>
            </a:pPr>
            <a:r>
              <a:rPr dirty="0" sz="1800" b="1">
                <a:latin typeface="Times New Roman"/>
                <a:cs typeface="Times New Roman"/>
              </a:rPr>
              <a:t>HTML,</a:t>
            </a:r>
            <a:r>
              <a:rPr dirty="0" sz="1800" spc="-1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CSS</a:t>
            </a:r>
            <a:r>
              <a:rPr dirty="0" sz="1800" spc="-5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and</a:t>
            </a:r>
            <a:r>
              <a:rPr dirty="0" sz="1800" spc="-4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Java</a:t>
            </a:r>
            <a:r>
              <a:rPr dirty="0" sz="1800" spc="-30" b="1">
                <a:latin typeface="Times New Roman"/>
                <a:cs typeface="Times New Roman"/>
              </a:rPr>
              <a:t> </a:t>
            </a:r>
            <a:r>
              <a:rPr dirty="0" sz="1800" spc="-10" b="1">
                <a:latin typeface="Times New Roman"/>
                <a:cs typeface="Times New Roman"/>
              </a:rPr>
              <a:t>Script</a:t>
            </a:r>
            <a:endParaRPr sz="18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869"/>
              </a:spcBef>
              <a:buFont typeface="Times New Roman"/>
              <a:buAutoNum type="arabicPeriod"/>
            </a:pPr>
            <a:endParaRPr sz="1800">
              <a:latin typeface="Times New Roman"/>
              <a:cs typeface="Times New Roman"/>
            </a:endParaRPr>
          </a:p>
          <a:p>
            <a:pPr lvl="2" marL="544195" indent="-399415">
              <a:lnSpc>
                <a:spcPct val="100000"/>
              </a:lnSpc>
              <a:buAutoNum type="arabicPeriod"/>
              <a:tabLst>
                <a:tab pos="544195" algn="l"/>
              </a:tabLst>
            </a:pPr>
            <a:r>
              <a:rPr dirty="0" sz="1400" spc="-20" b="1">
                <a:latin typeface="Times New Roman"/>
                <a:cs typeface="Times New Roman"/>
              </a:rPr>
              <a:t>HTML</a:t>
            </a:r>
            <a:endParaRPr sz="1400">
              <a:latin typeface="Times New Roman"/>
              <a:cs typeface="Times New Roman"/>
            </a:endParaRPr>
          </a:p>
          <a:p>
            <a:pPr algn="just" marL="152400" marR="5080" indent="-7620">
              <a:lnSpc>
                <a:spcPct val="144300"/>
              </a:lnSpc>
              <a:spcBef>
                <a:spcPts val="985"/>
              </a:spcBef>
            </a:pPr>
            <a:r>
              <a:rPr dirty="0" sz="1400">
                <a:latin typeface="Times New Roman"/>
                <a:cs typeface="Times New Roman"/>
              </a:rPr>
              <a:t>The</a:t>
            </a:r>
            <a:r>
              <a:rPr dirty="0" sz="1400" spc="204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Hyper</a:t>
            </a:r>
            <a:r>
              <a:rPr dirty="0" sz="1400" spc="200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Text</a:t>
            </a:r>
            <a:r>
              <a:rPr dirty="0" sz="1400" spc="200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Markup</a:t>
            </a:r>
            <a:r>
              <a:rPr dirty="0" sz="1400" spc="195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Language</a:t>
            </a:r>
            <a:r>
              <a:rPr dirty="0" sz="1400" spc="215" b="1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or</a:t>
            </a:r>
            <a:r>
              <a:rPr dirty="0" sz="1400" spc="185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HTML</a:t>
            </a:r>
            <a:r>
              <a:rPr dirty="0" sz="1400" spc="200" b="1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is</a:t>
            </a:r>
            <a:r>
              <a:rPr dirty="0" sz="1400" spc="20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the</a:t>
            </a:r>
            <a:r>
              <a:rPr dirty="0" sz="1400" spc="20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standard</a:t>
            </a:r>
            <a:r>
              <a:rPr dirty="0" sz="1400" spc="2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  <a:hlinkClick r:id="rId2"/>
              </a:rPr>
              <a:t>markup</a:t>
            </a:r>
            <a:r>
              <a:rPr dirty="0" sz="1400" spc="190">
                <a:latin typeface="Times New Roman"/>
                <a:cs typeface="Times New Roman"/>
                <a:hlinkClick r:id="rId2"/>
              </a:rPr>
              <a:t> </a:t>
            </a:r>
            <a:r>
              <a:rPr dirty="0" sz="1400">
                <a:latin typeface="Times New Roman"/>
                <a:cs typeface="Times New Roman"/>
                <a:hlinkClick r:id="rId2"/>
              </a:rPr>
              <a:t>language</a:t>
            </a:r>
            <a:r>
              <a:rPr dirty="0" sz="1400" spc="200">
                <a:latin typeface="Times New Roman"/>
                <a:cs typeface="Times New Roman"/>
              </a:rPr>
              <a:t> </a:t>
            </a:r>
            <a:r>
              <a:rPr dirty="0" sz="1400" spc="-25">
                <a:latin typeface="Times New Roman"/>
                <a:cs typeface="Times New Roman"/>
              </a:rPr>
              <a:t>for </a:t>
            </a:r>
            <a:r>
              <a:rPr dirty="0" sz="1400">
                <a:latin typeface="Times New Roman"/>
                <a:cs typeface="Times New Roman"/>
              </a:rPr>
              <a:t>documents</a:t>
            </a:r>
            <a:r>
              <a:rPr dirty="0" sz="1400" spc="-4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designed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to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be</a:t>
            </a:r>
            <a:r>
              <a:rPr dirty="0" sz="1400" spc="-4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displayed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in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  <a:hlinkClick r:id="rId3"/>
              </a:rPr>
              <a:t>web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  <a:hlinkClick r:id="rId3"/>
              </a:rPr>
              <a:t>browser</a:t>
            </a:r>
            <a:r>
              <a:rPr dirty="0" sz="1400" spc="-10">
                <a:latin typeface="Times New Roman"/>
                <a:cs typeface="Times New Roman"/>
                <a:hlinkClick r:id="rId3"/>
              </a:rPr>
              <a:t>.</a:t>
            </a:r>
            <a:endParaRPr sz="1400">
              <a:latin typeface="Times New Roman"/>
              <a:cs typeface="Times New Roman"/>
            </a:endParaRPr>
          </a:p>
          <a:p>
            <a:pPr algn="just" marL="152400" marR="8890" indent="-7620">
              <a:lnSpc>
                <a:spcPct val="143200"/>
              </a:lnSpc>
              <a:spcBef>
                <a:spcPts val="1040"/>
              </a:spcBef>
            </a:pPr>
            <a:r>
              <a:rPr dirty="0" sz="1400">
                <a:latin typeface="Times New Roman"/>
                <a:cs typeface="Times New Roman"/>
                <a:hlinkClick r:id="rId3"/>
              </a:rPr>
              <a:t>Web</a:t>
            </a:r>
            <a:r>
              <a:rPr dirty="0" sz="1400" spc="145">
                <a:latin typeface="Times New Roman"/>
                <a:cs typeface="Times New Roman"/>
                <a:hlinkClick r:id="rId3"/>
              </a:rPr>
              <a:t> </a:t>
            </a:r>
            <a:r>
              <a:rPr dirty="0" sz="1400">
                <a:latin typeface="Times New Roman"/>
                <a:cs typeface="Times New Roman"/>
                <a:hlinkClick r:id="rId3"/>
              </a:rPr>
              <a:t>browsers</a:t>
            </a:r>
            <a:r>
              <a:rPr dirty="0" sz="1400" spc="16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receive</a:t>
            </a:r>
            <a:r>
              <a:rPr dirty="0" sz="1400" spc="14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HTML</a:t>
            </a:r>
            <a:r>
              <a:rPr dirty="0" sz="1400" spc="14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documents</a:t>
            </a:r>
            <a:r>
              <a:rPr dirty="0" sz="1400" spc="1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from</a:t>
            </a:r>
            <a:r>
              <a:rPr dirty="0" sz="1400" spc="1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</a:t>
            </a:r>
            <a:r>
              <a:rPr dirty="0" sz="1400" spc="16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  <a:hlinkClick r:id="rId4"/>
              </a:rPr>
              <a:t>web</a:t>
            </a:r>
            <a:r>
              <a:rPr dirty="0" sz="1400" spc="145">
                <a:latin typeface="Times New Roman"/>
                <a:cs typeface="Times New Roman"/>
                <a:hlinkClick r:id="rId4"/>
              </a:rPr>
              <a:t> </a:t>
            </a:r>
            <a:r>
              <a:rPr dirty="0" sz="1400">
                <a:latin typeface="Times New Roman"/>
                <a:cs typeface="Times New Roman"/>
                <a:hlinkClick r:id="rId4"/>
              </a:rPr>
              <a:t>server</a:t>
            </a:r>
            <a:r>
              <a:rPr dirty="0" sz="1400" spc="14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or</a:t>
            </a:r>
            <a:r>
              <a:rPr dirty="0" sz="1400" spc="14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from</a:t>
            </a:r>
            <a:r>
              <a:rPr dirty="0" sz="1400" spc="14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local</a:t>
            </a:r>
            <a:r>
              <a:rPr dirty="0" sz="1400" spc="14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storage</a:t>
            </a:r>
            <a:r>
              <a:rPr dirty="0" sz="1400" spc="125">
                <a:latin typeface="Times New Roman"/>
                <a:cs typeface="Times New Roman"/>
              </a:rPr>
              <a:t> </a:t>
            </a:r>
            <a:r>
              <a:rPr dirty="0" sz="1400" spc="-25">
                <a:latin typeface="Times New Roman"/>
                <a:cs typeface="Times New Roman"/>
              </a:rPr>
              <a:t>and </a:t>
            </a:r>
            <a:r>
              <a:rPr dirty="0" sz="1400">
                <a:latin typeface="Times New Roman"/>
                <a:cs typeface="Times New Roman"/>
                <a:hlinkClick r:id="rId5"/>
              </a:rPr>
              <a:t>render</a:t>
            </a:r>
            <a:r>
              <a:rPr dirty="0" sz="1400" spc="-4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the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documents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into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multimedia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web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pages.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HTML</a:t>
            </a:r>
            <a:r>
              <a:rPr dirty="0" sz="1400" spc="-4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describes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the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structure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of</a:t>
            </a:r>
            <a:r>
              <a:rPr dirty="0" sz="1400" spc="-5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 spc="-25">
                <a:latin typeface="Times New Roman"/>
                <a:cs typeface="Times New Roman"/>
                <a:hlinkClick r:id="rId6"/>
              </a:rPr>
              <a:t>web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  <a:hlinkClick r:id="rId6"/>
              </a:rPr>
              <a:t>page</a:t>
            </a:r>
            <a:r>
              <a:rPr dirty="0" sz="1400" spc="-4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  <a:hlinkClick r:id="rId6"/>
              </a:rPr>
              <a:t>semantically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and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originally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included</a:t>
            </a:r>
            <a:r>
              <a:rPr dirty="0" sz="1400" spc="-5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cues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for</a:t>
            </a:r>
            <a:r>
              <a:rPr dirty="0" sz="1400" spc="-5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the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appearance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of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the</a:t>
            </a:r>
            <a:r>
              <a:rPr dirty="0" sz="1400" spc="-5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document.</a:t>
            </a:r>
            <a:endParaRPr sz="1400">
              <a:latin typeface="Times New Roman"/>
              <a:cs typeface="Times New Roman"/>
            </a:endParaRPr>
          </a:p>
          <a:p>
            <a:pPr lvl="2" marL="575945" indent="-393065">
              <a:lnSpc>
                <a:spcPct val="100000"/>
              </a:lnSpc>
              <a:spcBef>
                <a:spcPts val="1480"/>
              </a:spcBef>
              <a:buClr>
                <a:srgbClr val="1F375F"/>
              </a:buClr>
              <a:buAutoNum type="arabicPeriod" startAt="2"/>
              <a:tabLst>
                <a:tab pos="575945" algn="l"/>
              </a:tabLst>
            </a:pPr>
            <a:r>
              <a:rPr dirty="0" sz="1400" spc="-25" b="1">
                <a:latin typeface="Times New Roman"/>
                <a:cs typeface="Times New Roman"/>
              </a:rPr>
              <a:t>CSS</a:t>
            </a:r>
            <a:endParaRPr sz="1400">
              <a:latin typeface="Times New Roman"/>
              <a:cs typeface="Times New Roman"/>
            </a:endParaRPr>
          </a:p>
          <a:p>
            <a:pPr lvl="2">
              <a:lnSpc>
                <a:spcPct val="100000"/>
              </a:lnSpc>
              <a:spcBef>
                <a:spcPts val="355"/>
              </a:spcBef>
              <a:buAutoNum type="arabicPeriod" startAt="2"/>
            </a:pPr>
            <a:endParaRPr sz="1400">
              <a:latin typeface="Times New Roman"/>
              <a:cs typeface="Times New Roman"/>
            </a:endParaRPr>
          </a:p>
          <a:p>
            <a:pPr algn="just" marL="152400" marR="6985" indent="-7620">
              <a:lnSpc>
                <a:spcPct val="143600"/>
              </a:lnSpc>
            </a:pPr>
            <a:r>
              <a:rPr dirty="0" sz="1400" spc="-5">
                <a:latin typeface="Times New Roman"/>
                <a:cs typeface="Times New Roman"/>
              </a:rPr>
              <a:t>CS</a:t>
            </a:r>
            <a:r>
              <a:rPr dirty="0" sz="1400">
                <a:latin typeface="Times New Roman"/>
                <a:cs typeface="Times New Roman"/>
              </a:rPr>
              <a:t>S</a:t>
            </a:r>
            <a:r>
              <a:rPr dirty="0" sz="1400" spc="-8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stands</a:t>
            </a:r>
            <a:r>
              <a:rPr dirty="0" sz="1400" spc="-8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for</a:t>
            </a:r>
            <a:r>
              <a:rPr dirty="0" sz="1400" spc="-85">
                <a:latin typeface="Times New Roman"/>
                <a:cs typeface="Times New Roman"/>
              </a:rPr>
              <a:t> </a:t>
            </a:r>
            <a:r>
              <a:rPr dirty="0" sz="1400" spc="-15">
                <a:latin typeface="Times New Roman"/>
                <a:cs typeface="Times New Roman"/>
              </a:rPr>
              <a:t>Cascading</a:t>
            </a:r>
            <a:r>
              <a:rPr dirty="0" sz="1400" spc="-6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Style</a:t>
            </a:r>
            <a:r>
              <a:rPr dirty="0" sz="1400" spc="-8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Sheets.</a:t>
            </a:r>
            <a:r>
              <a:rPr dirty="0" sz="1400" spc="-75">
                <a:latin typeface="Times New Roman"/>
                <a:cs typeface="Times New Roman"/>
              </a:rPr>
              <a:t> </a:t>
            </a:r>
            <a:r>
              <a:rPr dirty="0" sz="1400" spc="-15">
                <a:latin typeface="Times New Roman"/>
                <a:cs typeface="Times New Roman"/>
              </a:rPr>
              <a:t>I</a:t>
            </a:r>
            <a:r>
              <a:rPr dirty="0" sz="1400">
                <a:latin typeface="Times New Roman"/>
                <a:cs typeface="Times New Roman"/>
              </a:rPr>
              <a:t>t</a:t>
            </a:r>
            <a:r>
              <a:rPr dirty="0" sz="1400" spc="-8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is</a:t>
            </a:r>
            <a:r>
              <a:rPr dirty="0" sz="1400" spc="-8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a</a:t>
            </a:r>
            <a:r>
              <a:rPr dirty="0" sz="1400" spc="-9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style</a:t>
            </a:r>
            <a:r>
              <a:rPr dirty="0" sz="1400" spc="-7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sheet</a:t>
            </a:r>
            <a:r>
              <a:rPr dirty="0" sz="1400" spc="-8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language</a:t>
            </a:r>
            <a:r>
              <a:rPr dirty="0" sz="1400" spc="-8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which</a:t>
            </a:r>
            <a:r>
              <a:rPr dirty="0" sz="1400" spc="-7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is</a:t>
            </a:r>
            <a:r>
              <a:rPr dirty="0" sz="1400" spc="-8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used</a:t>
            </a:r>
            <a:r>
              <a:rPr dirty="0" sz="1400" spc="-8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t</a:t>
            </a:r>
            <a:r>
              <a:rPr dirty="0" sz="1400">
                <a:latin typeface="Times New Roman"/>
                <a:cs typeface="Times New Roman"/>
              </a:rPr>
              <a:t>o</a:t>
            </a:r>
            <a:r>
              <a:rPr dirty="0" sz="1400" spc="-8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describe</a:t>
            </a:r>
            <a:r>
              <a:rPr dirty="0" sz="1400" spc="-5">
                <a:latin typeface="Times New Roman"/>
                <a:cs typeface="Times New Roman"/>
              </a:rPr>
              <a:t> the</a:t>
            </a:r>
            <a:r>
              <a:rPr dirty="0" sz="1400" spc="3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l</a:t>
            </a:r>
            <a:r>
              <a:rPr dirty="0" sz="1400" spc="-10">
                <a:latin typeface="Times New Roman"/>
                <a:cs typeface="Times New Roman"/>
              </a:rPr>
              <a:t>oo</a:t>
            </a:r>
            <a:r>
              <a:rPr dirty="0" sz="1400">
                <a:latin typeface="Times New Roman"/>
                <a:cs typeface="Times New Roman"/>
              </a:rPr>
              <a:t>k</a:t>
            </a:r>
            <a:r>
              <a:rPr dirty="0" sz="1400" spc="34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</a:t>
            </a:r>
            <a:r>
              <a:rPr dirty="0" sz="1400" spc="-10">
                <a:latin typeface="Times New Roman"/>
                <a:cs typeface="Times New Roman"/>
              </a:rPr>
              <a:t>n</a:t>
            </a:r>
            <a:r>
              <a:rPr dirty="0" sz="1400">
                <a:latin typeface="Times New Roman"/>
                <a:cs typeface="Times New Roman"/>
              </a:rPr>
              <a:t>d</a:t>
            </a:r>
            <a:r>
              <a:rPr dirty="0" sz="1400" spc="34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f</a:t>
            </a:r>
            <a:r>
              <a:rPr dirty="0" sz="1400" spc="5">
                <a:latin typeface="Times New Roman"/>
                <a:cs typeface="Times New Roman"/>
              </a:rPr>
              <a:t>o</a:t>
            </a:r>
            <a:r>
              <a:rPr dirty="0" sz="1400">
                <a:latin typeface="Times New Roman"/>
                <a:cs typeface="Times New Roman"/>
              </a:rPr>
              <a:t>r</a:t>
            </a:r>
            <a:r>
              <a:rPr dirty="0" sz="1400" spc="-15">
                <a:latin typeface="Times New Roman"/>
                <a:cs typeface="Times New Roman"/>
              </a:rPr>
              <a:t>m</a:t>
            </a:r>
            <a:r>
              <a:rPr dirty="0" sz="1400">
                <a:latin typeface="Times New Roman"/>
                <a:cs typeface="Times New Roman"/>
              </a:rPr>
              <a:t>a</a:t>
            </a:r>
            <a:r>
              <a:rPr dirty="0" sz="1400" spc="-10">
                <a:latin typeface="Times New Roman"/>
                <a:cs typeface="Times New Roman"/>
              </a:rPr>
              <a:t>t</a:t>
            </a:r>
            <a:r>
              <a:rPr dirty="0" sz="1400">
                <a:latin typeface="Times New Roman"/>
                <a:cs typeface="Times New Roman"/>
              </a:rPr>
              <a:t>t</a:t>
            </a:r>
            <a:r>
              <a:rPr dirty="0" sz="1400" spc="-10">
                <a:latin typeface="Times New Roman"/>
                <a:cs typeface="Times New Roman"/>
              </a:rPr>
              <a:t>i</a:t>
            </a:r>
            <a:r>
              <a:rPr dirty="0" sz="1400">
                <a:latin typeface="Times New Roman"/>
                <a:cs typeface="Times New Roman"/>
              </a:rPr>
              <a:t>ng</a:t>
            </a:r>
            <a:r>
              <a:rPr dirty="0" sz="1400" spc="3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of</a:t>
            </a:r>
            <a:r>
              <a:rPr dirty="0" sz="1400" spc="34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a</a:t>
            </a:r>
            <a:r>
              <a:rPr dirty="0" sz="1400" spc="34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d</a:t>
            </a:r>
            <a:r>
              <a:rPr dirty="0" sz="1400">
                <a:latin typeface="Times New Roman"/>
                <a:cs typeface="Times New Roman"/>
              </a:rPr>
              <a:t>oc</a:t>
            </a:r>
            <a:r>
              <a:rPr dirty="0" sz="1400" spc="-10">
                <a:latin typeface="Times New Roman"/>
                <a:cs typeface="Times New Roman"/>
              </a:rPr>
              <a:t>u</a:t>
            </a:r>
            <a:r>
              <a:rPr dirty="0" sz="1400">
                <a:latin typeface="Times New Roman"/>
                <a:cs typeface="Times New Roman"/>
              </a:rPr>
              <a:t>m</a:t>
            </a:r>
            <a:r>
              <a:rPr dirty="0" sz="1400" spc="-15">
                <a:latin typeface="Times New Roman"/>
                <a:cs typeface="Times New Roman"/>
              </a:rPr>
              <a:t>e</a:t>
            </a:r>
            <a:r>
              <a:rPr dirty="0" sz="1400">
                <a:latin typeface="Times New Roman"/>
                <a:cs typeface="Times New Roman"/>
              </a:rPr>
              <a:t>nt</a:t>
            </a:r>
            <a:r>
              <a:rPr dirty="0" sz="1400" spc="33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written</a:t>
            </a:r>
            <a:r>
              <a:rPr dirty="0" sz="1400" spc="34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i</a:t>
            </a:r>
            <a:r>
              <a:rPr dirty="0" sz="1400">
                <a:latin typeface="Times New Roman"/>
                <a:cs typeface="Times New Roman"/>
              </a:rPr>
              <a:t>n</a:t>
            </a:r>
            <a:r>
              <a:rPr dirty="0" sz="1400" spc="34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ma</a:t>
            </a:r>
            <a:r>
              <a:rPr dirty="0" sz="1400" spc="-15">
                <a:latin typeface="Times New Roman"/>
                <a:cs typeface="Times New Roman"/>
              </a:rPr>
              <a:t>r</a:t>
            </a:r>
            <a:r>
              <a:rPr dirty="0" sz="1400">
                <a:latin typeface="Times New Roman"/>
                <a:cs typeface="Times New Roman"/>
              </a:rPr>
              <a:t>k</a:t>
            </a:r>
            <a:r>
              <a:rPr dirty="0" sz="1400" spc="-10">
                <a:latin typeface="Times New Roman"/>
                <a:cs typeface="Times New Roman"/>
              </a:rPr>
              <a:t>u</a:t>
            </a:r>
            <a:r>
              <a:rPr dirty="0" sz="1400">
                <a:latin typeface="Times New Roman"/>
                <a:cs typeface="Times New Roman"/>
              </a:rPr>
              <a:t>p</a:t>
            </a:r>
            <a:r>
              <a:rPr dirty="0" sz="1400" spc="33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language.</a:t>
            </a:r>
            <a:r>
              <a:rPr dirty="0" sz="1400" spc="34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It</a:t>
            </a:r>
            <a:r>
              <a:rPr dirty="0" sz="1400" spc="34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provides</a:t>
            </a:r>
            <a:r>
              <a:rPr dirty="0" sz="1400" spc="345">
                <a:latin typeface="Times New Roman"/>
                <a:cs typeface="Times New Roman"/>
              </a:rPr>
              <a:t> </a:t>
            </a:r>
            <a:r>
              <a:rPr dirty="0" sz="1400" spc="-15">
                <a:latin typeface="Times New Roman"/>
                <a:cs typeface="Times New Roman"/>
              </a:rPr>
              <a:t>an</a:t>
            </a:r>
            <a:r>
              <a:rPr dirty="0" sz="1400">
                <a:latin typeface="Times New Roman"/>
                <a:cs typeface="Times New Roman"/>
              </a:rPr>
              <a:t> a</a:t>
            </a:r>
            <a:r>
              <a:rPr dirty="0" sz="1400" spc="-10">
                <a:latin typeface="Times New Roman"/>
                <a:cs typeface="Times New Roman"/>
              </a:rPr>
              <a:t>d</a:t>
            </a:r>
            <a:r>
              <a:rPr dirty="0" sz="1400">
                <a:latin typeface="Times New Roman"/>
                <a:cs typeface="Times New Roman"/>
              </a:rPr>
              <a:t>d</a:t>
            </a:r>
            <a:r>
              <a:rPr dirty="0" sz="1400" spc="-10">
                <a:latin typeface="Times New Roman"/>
                <a:cs typeface="Times New Roman"/>
              </a:rPr>
              <a:t>i</a:t>
            </a:r>
            <a:r>
              <a:rPr dirty="0" sz="1400">
                <a:latin typeface="Times New Roman"/>
                <a:cs typeface="Times New Roman"/>
              </a:rPr>
              <a:t>t</a:t>
            </a:r>
            <a:r>
              <a:rPr dirty="0" sz="1400" spc="-10">
                <a:latin typeface="Times New Roman"/>
                <a:cs typeface="Times New Roman"/>
              </a:rPr>
              <a:t>io</a:t>
            </a:r>
            <a:r>
              <a:rPr dirty="0" sz="1400">
                <a:latin typeface="Times New Roman"/>
                <a:cs typeface="Times New Roman"/>
              </a:rPr>
              <a:t>nal</a:t>
            </a:r>
            <a:r>
              <a:rPr dirty="0" sz="1400" spc="7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feature</a:t>
            </a:r>
            <a:r>
              <a:rPr dirty="0" sz="1400" spc="8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t</a:t>
            </a:r>
            <a:r>
              <a:rPr dirty="0" sz="1400">
                <a:latin typeface="Times New Roman"/>
                <a:cs typeface="Times New Roman"/>
              </a:rPr>
              <a:t>o</a:t>
            </a:r>
            <a:r>
              <a:rPr dirty="0" sz="1400" spc="7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H</a:t>
            </a:r>
            <a:r>
              <a:rPr dirty="0" sz="1400" spc="-10">
                <a:latin typeface="Times New Roman"/>
                <a:cs typeface="Times New Roman"/>
              </a:rPr>
              <a:t>T</a:t>
            </a:r>
            <a:r>
              <a:rPr dirty="0" sz="1400">
                <a:latin typeface="Times New Roman"/>
                <a:cs typeface="Times New Roman"/>
              </a:rPr>
              <a:t>ML.</a:t>
            </a:r>
            <a:r>
              <a:rPr dirty="0" sz="1400" spc="7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It</a:t>
            </a:r>
            <a:r>
              <a:rPr dirty="0" sz="1400" spc="7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is</a:t>
            </a:r>
            <a:r>
              <a:rPr dirty="0" sz="1400" spc="7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generally</a:t>
            </a:r>
            <a:r>
              <a:rPr dirty="0" sz="1400" spc="8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used</a:t>
            </a:r>
            <a:r>
              <a:rPr dirty="0" sz="1400" spc="7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w</a:t>
            </a:r>
            <a:r>
              <a:rPr dirty="0" sz="1400" spc="-10">
                <a:latin typeface="Times New Roman"/>
                <a:cs typeface="Times New Roman"/>
              </a:rPr>
              <a:t>i</a:t>
            </a:r>
            <a:r>
              <a:rPr dirty="0" sz="1400">
                <a:latin typeface="Times New Roman"/>
                <a:cs typeface="Times New Roman"/>
              </a:rPr>
              <a:t>th</a:t>
            </a:r>
            <a:r>
              <a:rPr dirty="0" sz="1400" spc="7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HTML</a:t>
            </a:r>
            <a:r>
              <a:rPr dirty="0" sz="1400" spc="7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t</a:t>
            </a:r>
            <a:r>
              <a:rPr dirty="0" sz="1400">
                <a:latin typeface="Times New Roman"/>
                <a:cs typeface="Times New Roman"/>
              </a:rPr>
              <a:t>o</a:t>
            </a:r>
            <a:r>
              <a:rPr dirty="0" sz="1400" spc="8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change</a:t>
            </a:r>
            <a:r>
              <a:rPr dirty="0" sz="1400" spc="6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the</a:t>
            </a:r>
            <a:r>
              <a:rPr dirty="0" sz="1400" spc="8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style</a:t>
            </a:r>
            <a:r>
              <a:rPr dirty="0" sz="1400" spc="8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of</a:t>
            </a:r>
            <a:r>
              <a:rPr dirty="0" sz="1400" spc="6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web</a:t>
            </a:r>
            <a:r>
              <a:rPr dirty="0" sz="140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pages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and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user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interfaces.</a:t>
            </a:r>
            <a:r>
              <a:rPr dirty="0" sz="1400" spc="1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It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can</a:t>
            </a:r>
            <a:r>
              <a:rPr dirty="0" sz="1400" spc="-5">
                <a:latin typeface="Times New Roman"/>
                <a:cs typeface="Times New Roman"/>
              </a:rPr>
              <a:t> also</a:t>
            </a:r>
            <a:r>
              <a:rPr dirty="0" sz="1400" spc="5">
                <a:latin typeface="Times New Roman"/>
                <a:cs typeface="Times New Roman"/>
              </a:rPr>
              <a:t> b</a:t>
            </a:r>
            <a:r>
              <a:rPr dirty="0" sz="1400">
                <a:latin typeface="Times New Roman"/>
                <a:cs typeface="Times New Roman"/>
              </a:rPr>
              <a:t>e</a:t>
            </a:r>
            <a:r>
              <a:rPr dirty="0" sz="1400" spc="-5">
                <a:latin typeface="Times New Roman"/>
                <a:cs typeface="Times New Roman"/>
              </a:rPr>
              <a:t> used</a:t>
            </a:r>
            <a:r>
              <a:rPr dirty="0" sz="1400" spc="1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wi</a:t>
            </a:r>
            <a:r>
              <a:rPr dirty="0" sz="1400">
                <a:latin typeface="Times New Roman"/>
                <a:cs typeface="Times New Roman"/>
              </a:rPr>
              <a:t>th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</a:t>
            </a:r>
            <a:r>
              <a:rPr dirty="0" sz="1400" spc="-10">
                <a:latin typeface="Times New Roman"/>
                <a:cs typeface="Times New Roman"/>
              </a:rPr>
              <a:t>n</a:t>
            </a:r>
            <a:r>
              <a:rPr dirty="0" sz="1400">
                <a:latin typeface="Times New Roman"/>
                <a:cs typeface="Times New Roman"/>
              </a:rPr>
              <a:t>y k</a:t>
            </a:r>
            <a:r>
              <a:rPr dirty="0" sz="1400" spc="-10">
                <a:latin typeface="Times New Roman"/>
                <a:cs typeface="Times New Roman"/>
              </a:rPr>
              <a:t>i</a:t>
            </a:r>
            <a:r>
              <a:rPr dirty="0" sz="1400">
                <a:latin typeface="Times New Roman"/>
                <a:cs typeface="Times New Roman"/>
              </a:rPr>
              <a:t>nd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o</a:t>
            </a:r>
            <a:r>
              <a:rPr dirty="0" sz="1400">
                <a:latin typeface="Times New Roman"/>
                <a:cs typeface="Times New Roman"/>
              </a:rPr>
              <a:t>f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X</a:t>
            </a:r>
            <a:r>
              <a:rPr dirty="0" sz="1400">
                <a:latin typeface="Times New Roman"/>
                <a:cs typeface="Times New Roman"/>
              </a:rPr>
              <a:t>ML </a:t>
            </a:r>
            <a:r>
              <a:rPr dirty="0" sz="1400" spc="-10">
                <a:latin typeface="Times New Roman"/>
                <a:cs typeface="Times New Roman"/>
              </a:rPr>
              <a:t>documents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i</a:t>
            </a:r>
            <a:r>
              <a:rPr dirty="0" sz="1400" spc="-10">
                <a:latin typeface="Times New Roman"/>
                <a:cs typeface="Times New Roman"/>
              </a:rPr>
              <a:t>n</a:t>
            </a:r>
            <a:r>
              <a:rPr dirty="0" sz="1400">
                <a:latin typeface="Times New Roman"/>
                <a:cs typeface="Times New Roman"/>
              </a:rPr>
              <a:t>c</a:t>
            </a:r>
            <a:r>
              <a:rPr dirty="0" sz="1400" spc="-10">
                <a:latin typeface="Times New Roman"/>
                <a:cs typeface="Times New Roman"/>
              </a:rPr>
              <a:t>lu</a:t>
            </a:r>
            <a:r>
              <a:rPr dirty="0" sz="1400">
                <a:latin typeface="Times New Roman"/>
                <a:cs typeface="Times New Roman"/>
              </a:rPr>
              <a:t>d</a:t>
            </a:r>
            <a:r>
              <a:rPr dirty="0" sz="1400" spc="-10">
                <a:latin typeface="Times New Roman"/>
                <a:cs typeface="Times New Roman"/>
              </a:rPr>
              <a:t>in</a:t>
            </a:r>
            <a:r>
              <a:rPr dirty="0" sz="1400">
                <a:latin typeface="Times New Roman"/>
                <a:cs typeface="Times New Roman"/>
              </a:rPr>
              <a:t>g </a:t>
            </a:r>
            <a:r>
              <a:rPr dirty="0" sz="1400" spc="-10">
                <a:latin typeface="Times New Roman"/>
                <a:cs typeface="Times New Roman"/>
              </a:rPr>
              <a:t>plain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X</a:t>
            </a:r>
            <a:r>
              <a:rPr dirty="0" sz="1400">
                <a:latin typeface="Times New Roman"/>
                <a:cs typeface="Times New Roman"/>
              </a:rPr>
              <a:t>ML,</a:t>
            </a:r>
            <a:r>
              <a:rPr dirty="0" sz="1400" spc="-5">
                <a:latin typeface="Times New Roman"/>
                <a:cs typeface="Times New Roman"/>
              </a:rPr>
              <a:t> </a:t>
            </a:r>
            <a:r>
              <a:rPr dirty="0" sz="1400" spc="-15">
                <a:latin typeface="Times New Roman"/>
                <a:cs typeface="Times New Roman"/>
              </a:rPr>
              <a:t>S</a:t>
            </a:r>
            <a:r>
              <a:rPr dirty="0" sz="1400" spc="-10">
                <a:latin typeface="Times New Roman"/>
                <a:cs typeface="Times New Roman"/>
              </a:rPr>
              <a:t>V</a:t>
            </a:r>
            <a:r>
              <a:rPr dirty="0" sz="1400">
                <a:latin typeface="Times New Roman"/>
                <a:cs typeface="Times New Roman"/>
              </a:rPr>
              <a:t>G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</a:t>
            </a:r>
            <a:r>
              <a:rPr dirty="0" sz="1400" spc="-10">
                <a:latin typeface="Times New Roman"/>
                <a:cs typeface="Times New Roman"/>
              </a:rPr>
              <a:t>n</a:t>
            </a:r>
            <a:r>
              <a:rPr dirty="0" sz="1400">
                <a:latin typeface="Times New Roman"/>
                <a:cs typeface="Times New Roman"/>
              </a:rPr>
              <a:t>d</a:t>
            </a:r>
            <a:r>
              <a:rPr dirty="0" sz="1400" spc="-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XUL.</a:t>
            </a:r>
            <a:endParaRPr sz="1400">
              <a:latin typeface="Times New Roman"/>
              <a:cs typeface="Times New Roman"/>
            </a:endParaRPr>
          </a:p>
          <a:p>
            <a:pPr algn="just" marL="152400" marR="39370" indent="-7620">
              <a:lnSpc>
                <a:spcPct val="143600"/>
              </a:lnSpc>
              <a:spcBef>
                <a:spcPts val="1055"/>
              </a:spcBef>
            </a:pPr>
            <a:r>
              <a:rPr dirty="0" sz="1400">
                <a:latin typeface="Times New Roman"/>
                <a:cs typeface="Times New Roman"/>
              </a:rPr>
              <a:t>CSS</a:t>
            </a:r>
            <a:r>
              <a:rPr dirty="0" sz="1400" spc="4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is</a:t>
            </a:r>
            <a:r>
              <a:rPr dirty="0" sz="1400" spc="4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used</a:t>
            </a:r>
            <a:r>
              <a:rPr dirty="0" sz="1400" spc="4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along</a:t>
            </a:r>
            <a:r>
              <a:rPr dirty="0" sz="1400" spc="4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with</a:t>
            </a:r>
            <a:r>
              <a:rPr dirty="0" sz="1400" spc="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HTML</a:t>
            </a:r>
            <a:r>
              <a:rPr dirty="0" sz="1400" spc="5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and</a:t>
            </a:r>
            <a:r>
              <a:rPr dirty="0" sz="1400" spc="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JavaScript</a:t>
            </a:r>
            <a:r>
              <a:rPr dirty="0" sz="1400" spc="5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in</a:t>
            </a:r>
            <a:r>
              <a:rPr dirty="0" sz="1400" spc="4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most</a:t>
            </a:r>
            <a:r>
              <a:rPr dirty="0" sz="1400" spc="4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websites</a:t>
            </a:r>
            <a:r>
              <a:rPr dirty="0" sz="1400" spc="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to</a:t>
            </a:r>
            <a:r>
              <a:rPr dirty="0" sz="1400" spc="5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create</a:t>
            </a:r>
            <a:r>
              <a:rPr dirty="0" sz="1400" spc="4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user</a:t>
            </a:r>
            <a:r>
              <a:rPr dirty="0" sz="1400" spc="3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interfaces </a:t>
            </a:r>
            <a:r>
              <a:rPr dirty="0" sz="1400">
                <a:latin typeface="Times New Roman"/>
                <a:cs typeface="Times New Roman"/>
              </a:rPr>
              <a:t>for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web</a:t>
            </a:r>
            <a:r>
              <a:rPr dirty="0" sz="1400" spc="-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applications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and</a:t>
            </a:r>
            <a:r>
              <a:rPr dirty="0" sz="1400" spc="-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user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interfaces</a:t>
            </a:r>
            <a:r>
              <a:rPr dirty="0" sz="1400" spc="-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for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many</a:t>
            </a:r>
            <a:r>
              <a:rPr dirty="0" sz="1400" spc="-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mobile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applications.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45"/>
              </a:spcBef>
            </a:pPr>
            <a:endParaRPr sz="1400">
              <a:latin typeface="Times New Roman"/>
              <a:cs typeface="Times New Roman"/>
            </a:endParaRPr>
          </a:p>
          <a:p>
            <a:pPr lvl="2" marL="554990" indent="-398145">
              <a:lnSpc>
                <a:spcPct val="100000"/>
              </a:lnSpc>
              <a:buAutoNum type="arabicPeriod" startAt="3"/>
              <a:tabLst>
                <a:tab pos="554990" algn="l"/>
              </a:tabLst>
            </a:pPr>
            <a:r>
              <a:rPr dirty="0" sz="1400" spc="-10" b="1">
                <a:solidFill>
                  <a:srgbClr val="333333"/>
                </a:solidFill>
                <a:latin typeface="Times New Roman"/>
                <a:cs typeface="Times New Roman"/>
              </a:rPr>
              <a:t>JavaScript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85"/>
              </a:spcBef>
            </a:pPr>
            <a:endParaRPr sz="1400">
              <a:latin typeface="Times New Roman"/>
              <a:cs typeface="Times New Roman"/>
            </a:endParaRPr>
          </a:p>
          <a:p>
            <a:pPr algn="just" marL="152400" marR="5080" indent="-7620">
              <a:lnSpc>
                <a:spcPct val="143600"/>
              </a:lnSpc>
            </a:pPr>
            <a:r>
              <a:rPr dirty="0" sz="1400">
                <a:latin typeface="Times New Roman"/>
                <a:cs typeface="Times New Roman"/>
              </a:rPr>
              <a:t>JavaScript</a:t>
            </a:r>
            <a:r>
              <a:rPr dirty="0" sz="1400" spc="24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is</a:t>
            </a:r>
            <a:r>
              <a:rPr dirty="0" sz="1400" spc="24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</a:t>
            </a:r>
            <a:r>
              <a:rPr dirty="0" sz="1400" spc="2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dynamic</a:t>
            </a:r>
            <a:r>
              <a:rPr dirty="0" sz="1400" spc="24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computer</a:t>
            </a:r>
            <a:r>
              <a:rPr dirty="0" sz="1400" spc="2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programming</a:t>
            </a:r>
            <a:r>
              <a:rPr dirty="0" sz="1400" spc="24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language.</a:t>
            </a:r>
            <a:r>
              <a:rPr dirty="0" sz="1400" spc="2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It</a:t>
            </a:r>
            <a:r>
              <a:rPr dirty="0" sz="1400" spc="2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is</a:t>
            </a:r>
            <a:r>
              <a:rPr dirty="0" sz="1400" spc="24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lightweight</a:t>
            </a:r>
            <a:r>
              <a:rPr dirty="0" sz="1400" spc="24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and</a:t>
            </a:r>
            <a:r>
              <a:rPr dirty="0" sz="1400" spc="229">
                <a:latin typeface="Times New Roman"/>
                <a:cs typeface="Times New Roman"/>
              </a:rPr>
              <a:t> </a:t>
            </a:r>
            <a:r>
              <a:rPr dirty="0" sz="1400" spc="-20">
                <a:latin typeface="Times New Roman"/>
                <a:cs typeface="Times New Roman"/>
              </a:rPr>
              <a:t>most </a:t>
            </a:r>
            <a:r>
              <a:rPr dirty="0" sz="1400">
                <a:latin typeface="Times New Roman"/>
                <a:cs typeface="Times New Roman"/>
              </a:rPr>
              <a:t>commonly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used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as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part</a:t>
            </a:r>
            <a:r>
              <a:rPr dirty="0" sz="1400" spc="-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of</a:t>
            </a:r>
            <a:r>
              <a:rPr dirty="0" sz="1400" spc="-4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web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pages,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whose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implementations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allow</a:t>
            </a:r>
            <a:r>
              <a:rPr dirty="0" sz="1400" spc="-10">
                <a:latin typeface="Times New Roman"/>
                <a:cs typeface="Times New Roman"/>
              </a:rPr>
              <a:t> client-</a:t>
            </a:r>
            <a:r>
              <a:rPr dirty="0" sz="1400">
                <a:latin typeface="Times New Roman"/>
                <a:cs typeface="Times New Roman"/>
              </a:rPr>
              <a:t>side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script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 spc="-25">
                <a:latin typeface="Times New Roman"/>
                <a:cs typeface="Times New Roman"/>
              </a:rPr>
              <a:t>to </a:t>
            </a:r>
            <a:r>
              <a:rPr dirty="0" sz="1400">
                <a:latin typeface="Times New Roman"/>
                <a:cs typeface="Times New Roman"/>
              </a:rPr>
              <a:t>interact</a:t>
            </a:r>
            <a:r>
              <a:rPr dirty="0" sz="1400" spc="-4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with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the</a:t>
            </a:r>
            <a:r>
              <a:rPr dirty="0" sz="1400" spc="-6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user</a:t>
            </a:r>
            <a:r>
              <a:rPr dirty="0" sz="1400" spc="-7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and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make</a:t>
            </a:r>
            <a:r>
              <a:rPr dirty="0" sz="1400" spc="-5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dynamic</a:t>
            </a:r>
            <a:r>
              <a:rPr dirty="0" sz="1400" spc="-4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pages.</a:t>
            </a:r>
            <a:r>
              <a:rPr dirty="0" sz="1400" spc="-6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It</a:t>
            </a:r>
            <a:r>
              <a:rPr dirty="0" sz="1400" spc="-5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is</a:t>
            </a:r>
            <a:r>
              <a:rPr dirty="0" sz="1400" spc="-5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an</a:t>
            </a:r>
            <a:r>
              <a:rPr dirty="0" sz="1400" spc="-6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interpreted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programming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language </a:t>
            </a:r>
            <a:r>
              <a:rPr dirty="0" sz="1400">
                <a:latin typeface="Times New Roman"/>
                <a:cs typeface="Times New Roman"/>
              </a:rPr>
              <a:t>with</a:t>
            </a:r>
            <a:r>
              <a:rPr dirty="0" sz="1400" spc="-10">
                <a:latin typeface="Times New Roman"/>
                <a:cs typeface="Times New Roman"/>
              </a:rPr>
              <a:t> object-</a:t>
            </a:r>
            <a:r>
              <a:rPr dirty="0" sz="1400">
                <a:latin typeface="Times New Roman"/>
                <a:cs typeface="Times New Roman"/>
              </a:rPr>
              <a:t>oriented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capabilities.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304800" y="304799"/>
            <a:ext cx="7164705" cy="9450705"/>
          </a:xfrm>
          <a:custGeom>
            <a:avLst/>
            <a:gdLst/>
            <a:ahLst/>
            <a:cxnLst/>
            <a:rect l="l" t="t" r="r" b="b"/>
            <a:pathLst>
              <a:path w="7164705" h="9450705">
                <a:moveTo>
                  <a:pt x="7164311" y="9444241"/>
                </a:moveTo>
                <a:lnTo>
                  <a:pt x="7158228" y="9444241"/>
                </a:lnTo>
                <a:lnTo>
                  <a:pt x="6096" y="9444241"/>
                </a:lnTo>
                <a:lnTo>
                  <a:pt x="0" y="9444241"/>
                </a:lnTo>
                <a:lnTo>
                  <a:pt x="0" y="9450324"/>
                </a:lnTo>
                <a:lnTo>
                  <a:pt x="6096" y="9450324"/>
                </a:lnTo>
                <a:lnTo>
                  <a:pt x="7158228" y="9450324"/>
                </a:lnTo>
                <a:lnTo>
                  <a:pt x="7164311" y="9450324"/>
                </a:lnTo>
                <a:lnTo>
                  <a:pt x="7164311" y="9444241"/>
                </a:lnTo>
                <a:close/>
              </a:path>
              <a:path w="7164705" h="9450705">
                <a:moveTo>
                  <a:pt x="7164311" y="0"/>
                </a:moveTo>
                <a:lnTo>
                  <a:pt x="7158228" y="0"/>
                </a:lnTo>
                <a:lnTo>
                  <a:pt x="6096" y="0"/>
                </a:lnTo>
                <a:lnTo>
                  <a:pt x="0" y="0"/>
                </a:lnTo>
                <a:lnTo>
                  <a:pt x="0" y="6096"/>
                </a:lnTo>
                <a:lnTo>
                  <a:pt x="0" y="9444228"/>
                </a:lnTo>
                <a:lnTo>
                  <a:pt x="6096" y="9444228"/>
                </a:lnTo>
                <a:lnTo>
                  <a:pt x="6096" y="6096"/>
                </a:lnTo>
                <a:lnTo>
                  <a:pt x="7158228" y="6096"/>
                </a:lnTo>
                <a:lnTo>
                  <a:pt x="7158228" y="9444228"/>
                </a:lnTo>
                <a:lnTo>
                  <a:pt x="7164311" y="9444228"/>
                </a:lnTo>
                <a:lnTo>
                  <a:pt x="7164311" y="6096"/>
                </a:lnTo>
                <a:lnTo>
                  <a:pt x="716431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3953890" y="9185462"/>
            <a:ext cx="178435" cy="2228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30"/>
              </a:lnSpc>
            </a:pPr>
            <a:r>
              <a:rPr dirty="0" sz="1400" spc="-50">
                <a:solidFill>
                  <a:srgbClr val="1F1F20"/>
                </a:solidFill>
                <a:latin typeface="Times New Roman"/>
                <a:cs typeface="Times New Roman"/>
              </a:rPr>
              <a:t>8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560323" y="635355"/>
            <a:ext cx="6498590" cy="1249680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algn="just" marL="12700" marR="5080">
              <a:lnSpc>
                <a:spcPct val="143600"/>
              </a:lnSpc>
              <a:spcBef>
                <a:spcPts val="85"/>
              </a:spcBef>
            </a:pPr>
            <a:r>
              <a:rPr dirty="0" sz="1400">
                <a:latin typeface="Times New Roman"/>
                <a:cs typeface="Times New Roman"/>
              </a:rPr>
              <a:t>JavaScript</a:t>
            </a:r>
            <a:r>
              <a:rPr dirty="0" sz="1400" spc="6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was</a:t>
            </a:r>
            <a:r>
              <a:rPr dirty="0" sz="1400" spc="7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first</a:t>
            </a:r>
            <a:r>
              <a:rPr dirty="0" sz="1400" spc="6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known</a:t>
            </a:r>
            <a:r>
              <a:rPr dirty="0" sz="1400" spc="6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as</a:t>
            </a:r>
            <a:r>
              <a:rPr dirty="0" sz="1400" spc="95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Live</a:t>
            </a:r>
            <a:r>
              <a:rPr dirty="0" sz="1400" spc="60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Script,</a:t>
            </a:r>
            <a:r>
              <a:rPr dirty="0" sz="1400" spc="70" b="1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but</a:t>
            </a:r>
            <a:r>
              <a:rPr dirty="0" sz="1400" spc="7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Netscape</a:t>
            </a:r>
            <a:r>
              <a:rPr dirty="0" sz="1400" spc="6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changed</a:t>
            </a:r>
            <a:r>
              <a:rPr dirty="0" sz="1400" spc="7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its</a:t>
            </a:r>
            <a:r>
              <a:rPr dirty="0" sz="1400" spc="7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name</a:t>
            </a:r>
            <a:r>
              <a:rPr dirty="0" sz="1400" spc="6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to</a:t>
            </a:r>
            <a:r>
              <a:rPr dirty="0" sz="1400" spc="7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JavaScript, </a:t>
            </a:r>
            <a:r>
              <a:rPr dirty="0" sz="1400">
                <a:latin typeface="Times New Roman"/>
                <a:cs typeface="Times New Roman"/>
              </a:rPr>
              <a:t>possibly</a:t>
            </a:r>
            <a:r>
              <a:rPr dirty="0" sz="1400" spc="24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because</a:t>
            </a:r>
            <a:r>
              <a:rPr dirty="0" sz="1400" spc="24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of</a:t>
            </a:r>
            <a:r>
              <a:rPr dirty="0" sz="1400" spc="229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the</a:t>
            </a:r>
            <a:r>
              <a:rPr dirty="0" sz="1400" spc="24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excitement</a:t>
            </a:r>
            <a:r>
              <a:rPr dirty="0" sz="1400" spc="24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being</a:t>
            </a:r>
            <a:r>
              <a:rPr dirty="0" sz="1400" spc="24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generated</a:t>
            </a:r>
            <a:r>
              <a:rPr dirty="0" sz="1400" spc="24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by</a:t>
            </a:r>
            <a:r>
              <a:rPr dirty="0" sz="1400" spc="25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Java.</a:t>
            </a:r>
            <a:r>
              <a:rPr dirty="0" sz="1400" spc="24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JavaScript</a:t>
            </a:r>
            <a:r>
              <a:rPr dirty="0" sz="1400" spc="25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made</a:t>
            </a:r>
            <a:r>
              <a:rPr dirty="0" sz="1400" spc="24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its</a:t>
            </a:r>
            <a:r>
              <a:rPr dirty="0" sz="1400" spc="25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first </a:t>
            </a:r>
            <a:r>
              <a:rPr dirty="0" sz="1400">
                <a:latin typeface="Times New Roman"/>
                <a:cs typeface="Times New Roman"/>
              </a:rPr>
              <a:t>appearance</a:t>
            </a:r>
            <a:r>
              <a:rPr dirty="0" sz="1400" spc="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in</a:t>
            </a:r>
            <a:r>
              <a:rPr dirty="0" sz="1400" spc="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Netscape</a:t>
            </a:r>
            <a:r>
              <a:rPr dirty="0" sz="1400" spc="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2.0</a:t>
            </a:r>
            <a:r>
              <a:rPr dirty="0" sz="1400" spc="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in</a:t>
            </a:r>
            <a:r>
              <a:rPr dirty="0" sz="1400" spc="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1995</a:t>
            </a:r>
            <a:r>
              <a:rPr dirty="0" sz="1400" spc="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with</a:t>
            </a:r>
            <a:r>
              <a:rPr dirty="0" sz="1400" spc="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the</a:t>
            </a:r>
            <a:r>
              <a:rPr dirty="0" sz="1400" spc="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name</a:t>
            </a:r>
            <a:r>
              <a:rPr dirty="0" sz="1400" spc="75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Live</a:t>
            </a:r>
            <a:r>
              <a:rPr dirty="0" sz="1400" spc="35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Script</a:t>
            </a:r>
            <a:r>
              <a:rPr dirty="0" sz="1400">
                <a:latin typeface="Times New Roman"/>
                <a:cs typeface="Times New Roman"/>
              </a:rPr>
              <a:t>.</a:t>
            </a:r>
            <a:r>
              <a:rPr dirty="0" sz="1400" spc="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The</a:t>
            </a:r>
            <a:r>
              <a:rPr dirty="0" sz="1400" spc="4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general-</a:t>
            </a:r>
            <a:r>
              <a:rPr dirty="0" sz="1400">
                <a:latin typeface="Times New Roman"/>
                <a:cs typeface="Times New Roman"/>
              </a:rPr>
              <a:t>purpose</a:t>
            </a:r>
            <a:r>
              <a:rPr dirty="0" sz="1400" spc="30">
                <a:latin typeface="Times New Roman"/>
                <a:cs typeface="Times New Roman"/>
              </a:rPr>
              <a:t> </a:t>
            </a:r>
            <a:r>
              <a:rPr dirty="0" sz="1400" spc="-20">
                <a:latin typeface="Times New Roman"/>
                <a:cs typeface="Times New Roman"/>
              </a:rPr>
              <a:t>core </a:t>
            </a:r>
            <a:r>
              <a:rPr dirty="0" sz="1400">
                <a:latin typeface="Times New Roman"/>
                <a:cs typeface="Times New Roman"/>
              </a:rPr>
              <a:t>of</a:t>
            </a:r>
            <a:r>
              <a:rPr dirty="0" sz="1400" spc="-5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the</a:t>
            </a:r>
            <a:r>
              <a:rPr dirty="0" sz="1400" spc="-4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language</a:t>
            </a:r>
            <a:r>
              <a:rPr dirty="0" sz="1400" spc="-4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has</a:t>
            </a:r>
            <a:r>
              <a:rPr dirty="0" sz="1400" spc="-4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been</a:t>
            </a:r>
            <a:r>
              <a:rPr dirty="0" sz="1400" spc="-4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embedded</a:t>
            </a:r>
            <a:r>
              <a:rPr dirty="0" sz="1400" spc="-4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in</a:t>
            </a:r>
            <a:r>
              <a:rPr dirty="0" sz="1400" spc="-4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Netscape,</a:t>
            </a:r>
            <a:r>
              <a:rPr dirty="0" sz="1400" spc="-5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Internet</a:t>
            </a:r>
            <a:r>
              <a:rPr dirty="0" sz="1400" spc="-4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Explorer,</a:t>
            </a:r>
            <a:r>
              <a:rPr dirty="0" sz="1400" spc="-4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and</a:t>
            </a:r>
            <a:r>
              <a:rPr dirty="0" sz="1400" spc="-5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other</a:t>
            </a:r>
            <a:r>
              <a:rPr dirty="0" sz="1400" spc="-4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web</a:t>
            </a:r>
            <a:r>
              <a:rPr dirty="0" sz="1400" spc="-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browsers.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548131" y="2671318"/>
            <a:ext cx="6503034" cy="17170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Times New Roman"/>
                <a:cs typeface="Times New Roman"/>
              </a:rPr>
              <a:t>How</a:t>
            </a:r>
            <a:r>
              <a:rPr dirty="0" sz="1800" spc="3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HTML,CSS</a:t>
            </a:r>
            <a:r>
              <a:rPr dirty="0" sz="1800" spc="-1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and</a:t>
            </a:r>
            <a:r>
              <a:rPr dirty="0" sz="1800" spc="-7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JAVA</a:t>
            </a:r>
            <a:r>
              <a:rPr dirty="0" sz="1800" spc="-2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SCRIPT</a:t>
            </a:r>
            <a:r>
              <a:rPr dirty="0" sz="1800" spc="-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is</a:t>
            </a:r>
            <a:r>
              <a:rPr dirty="0" sz="1800" spc="-1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used</a:t>
            </a:r>
            <a:r>
              <a:rPr dirty="0" sz="1800" spc="-2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in</a:t>
            </a:r>
            <a:r>
              <a:rPr dirty="0" sz="1800" spc="-4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our</a:t>
            </a:r>
            <a:r>
              <a:rPr dirty="0" sz="1800" spc="-6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app</a:t>
            </a:r>
            <a:r>
              <a:rPr dirty="0" sz="1800" spc="-50" b="1">
                <a:latin typeface="Times New Roman"/>
                <a:cs typeface="Times New Roman"/>
              </a:rPr>
              <a:t> ?</a:t>
            </a:r>
            <a:endParaRPr sz="1800">
              <a:latin typeface="Times New Roman"/>
              <a:cs typeface="Times New Roman"/>
            </a:endParaRPr>
          </a:p>
          <a:p>
            <a:pPr algn="just" marL="24765" marR="5080">
              <a:lnSpc>
                <a:spcPct val="143800"/>
              </a:lnSpc>
              <a:spcBef>
                <a:spcPts val="1490"/>
              </a:spcBef>
            </a:pPr>
            <a:r>
              <a:rPr dirty="0" sz="1400">
                <a:solidFill>
                  <a:srgbClr val="4D5152"/>
                </a:solidFill>
                <a:latin typeface="Times New Roman"/>
                <a:cs typeface="Times New Roman"/>
              </a:rPr>
              <a:t>HTML</a:t>
            </a:r>
            <a:r>
              <a:rPr dirty="0" sz="1400" spc="160">
                <a:solidFill>
                  <a:srgbClr val="4D5152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4D5152"/>
                </a:solidFill>
                <a:latin typeface="Times New Roman"/>
                <a:cs typeface="Times New Roman"/>
              </a:rPr>
              <a:t>defines</a:t>
            </a:r>
            <a:r>
              <a:rPr dirty="0" sz="1400" spc="165">
                <a:solidFill>
                  <a:srgbClr val="4D5152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4D5152"/>
                </a:solidFill>
                <a:latin typeface="Times New Roman"/>
                <a:cs typeface="Times New Roman"/>
              </a:rPr>
              <a:t>the</a:t>
            </a:r>
            <a:r>
              <a:rPr dirty="0" sz="1400" spc="175">
                <a:solidFill>
                  <a:srgbClr val="4D5152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4D5152"/>
                </a:solidFill>
                <a:latin typeface="Times New Roman"/>
                <a:cs typeface="Times New Roman"/>
              </a:rPr>
              <a:t>structure</a:t>
            </a:r>
            <a:r>
              <a:rPr dirty="0" sz="1400" spc="155">
                <a:solidFill>
                  <a:srgbClr val="4D5152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4D5152"/>
                </a:solidFill>
                <a:latin typeface="Times New Roman"/>
                <a:cs typeface="Times New Roman"/>
              </a:rPr>
              <a:t>of</a:t>
            </a:r>
            <a:r>
              <a:rPr dirty="0" sz="1400" spc="175">
                <a:solidFill>
                  <a:srgbClr val="4D5152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4D5152"/>
                </a:solidFill>
                <a:latin typeface="Times New Roman"/>
                <a:cs typeface="Times New Roman"/>
              </a:rPr>
              <a:t>your</a:t>
            </a:r>
            <a:r>
              <a:rPr dirty="0" sz="1400" spc="175">
                <a:solidFill>
                  <a:srgbClr val="4D5152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4D5152"/>
                </a:solidFill>
                <a:latin typeface="Times New Roman"/>
                <a:cs typeface="Times New Roman"/>
              </a:rPr>
              <a:t>content,</a:t>
            </a:r>
            <a:r>
              <a:rPr dirty="0" sz="1400" spc="165">
                <a:solidFill>
                  <a:srgbClr val="4D5152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4D5152"/>
                </a:solidFill>
                <a:latin typeface="Times New Roman"/>
                <a:cs typeface="Times New Roman"/>
              </a:rPr>
              <a:t>CSS</a:t>
            </a:r>
            <a:r>
              <a:rPr dirty="0" sz="1400" spc="175">
                <a:solidFill>
                  <a:srgbClr val="4D5152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4D5152"/>
                </a:solidFill>
                <a:latin typeface="Times New Roman"/>
                <a:cs typeface="Times New Roman"/>
              </a:rPr>
              <a:t>determines</a:t>
            </a:r>
            <a:r>
              <a:rPr dirty="0" sz="1400" spc="165">
                <a:solidFill>
                  <a:srgbClr val="4D5152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4D5152"/>
                </a:solidFill>
                <a:latin typeface="Times New Roman"/>
                <a:cs typeface="Times New Roman"/>
              </a:rPr>
              <a:t>the</a:t>
            </a:r>
            <a:r>
              <a:rPr dirty="0" sz="1400" spc="160">
                <a:solidFill>
                  <a:srgbClr val="4D5152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4D5152"/>
                </a:solidFill>
                <a:latin typeface="Times New Roman"/>
                <a:cs typeface="Times New Roman"/>
              </a:rPr>
              <a:t>style</a:t>
            </a:r>
            <a:r>
              <a:rPr dirty="0" sz="1400" spc="170">
                <a:solidFill>
                  <a:srgbClr val="4D5152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4D5152"/>
                </a:solidFill>
                <a:latin typeface="Times New Roman"/>
                <a:cs typeface="Times New Roman"/>
              </a:rPr>
              <a:t>and</a:t>
            </a:r>
            <a:r>
              <a:rPr dirty="0" sz="1400" spc="165">
                <a:solidFill>
                  <a:srgbClr val="4D5152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4D5152"/>
                </a:solidFill>
                <a:latin typeface="Times New Roman"/>
                <a:cs typeface="Times New Roman"/>
              </a:rPr>
              <a:t>layout,</a:t>
            </a:r>
            <a:r>
              <a:rPr dirty="0" sz="1400" spc="170">
                <a:solidFill>
                  <a:srgbClr val="4D5152"/>
                </a:solidFill>
                <a:latin typeface="Times New Roman"/>
                <a:cs typeface="Times New Roman"/>
              </a:rPr>
              <a:t> </a:t>
            </a:r>
            <a:r>
              <a:rPr dirty="0" sz="1400" spc="-25">
                <a:solidFill>
                  <a:srgbClr val="4D5152"/>
                </a:solidFill>
                <a:latin typeface="Times New Roman"/>
                <a:cs typeface="Times New Roman"/>
              </a:rPr>
              <a:t>and </a:t>
            </a:r>
            <a:r>
              <a:rPr dirty="0" sz="1400">
                <a:solidFill>
                  <a:srgbClr val="4D5152"/>
                </a:solidFill>
                <a:latin typeface="Times New Roman"/>
                <a:cs typeface="Times New Roman"/>
              </a:rPr>
              <a:t>JavaScript</a:t>
            </a:r>
            <a:r>
              <a:rPr dirty="0" sz="1400" spc="50">
                <a:solidFill>
                  <a:srgbClr val="4D5152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40C28"/>
                </a:solidFill>
                <a:latin typeface="Times New Roman"/>
                <a:cs typeface="Times New Roman"/>
              </a:rPr>
              <a:t>makes</a:t>
            </a:r>
            <a:r>
              <a:rPr dirty="0" sz="1400" spc="35">
                <a:solidFill>
                  <a:srgbClr val="040C28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40C28"/>
                </a:solidFill>
                <a:latin typeface="Times New Roman"/>
                <a:cs typeface="Times New Roman"/>
              </a:rPr>
              <a:t>the</a:t>
            </a:r>
            <a:r>
              <a:rPr dirty="0" sz="1400" spc="25">
                <a:solidFill>
                  <a:srgbClr val="040C28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40C28"/>
                </a:solidFill>
                <a:latin typeface="Times New Roman"/>
                <a:cs typeface="Times New Roman"/>
              </a:rPr>
              <a:t>content</a:t>
            </a:r>
            <a:r>
              <a:rPr dirty="0" sz="1400" spc="45">
                <a:solidFill>
                  <a:srgbClr val="040C28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40C28"/>
                </a:solidFill>
                <a:latin typeface="Times New Roman"/>
                <a:cs typeface="Times New Roman"/>
              </a:rPr>
              <a:t>interactive</a:t>
            </a:r>
            <a:r>
              <a:rPr dirty="0" sz="1400">
                <a:solidFill>
                  <a:srgbClr val="4D5152"/>
                </a:solidFill>
                <a:latin typeface="Times New Roman"/>
                <a:cs typeface="Times New Roman"/>
              </a:rPr>
              <a:t>;</a:t>
            </a:r>
            <a:r>
              <a:rPr dirty="0" sz="1400" spc="35">
                <a:solidFill>
                  <a:srgbClr val="4D5152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4D5152"/>
                </a:solidFill>
                <a:latin typeface="Times New Roman"/>
                <a:cs typeface="Times New Roman"/>
              </a:rPr>
              <a:t>therefore,</a:t>
            </a:r>
            <a:r>
              <a:rPr dirty="0" sz="1400" spc="20">
                <a:solidFill>
                  <a:srgbClr val="4D5152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4D5152"/>
                </a:solidFill>
                <a:latin typeface="Times New Roman"/>
                <a:cs typeface="Times New Roman"/>
              </a:rPr>
              <a:t>it</a:t>
            </a:r>
            <a:r>
              <a:rPr dirty="0" sz="1400" spc="35">
                <a:solidFill>
                  <a:srgbClr val="4D5152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4D5152"/>
                </a:solidFill>
                <a:latin typeface="Times New Roman"/>
                <a:cs typeface="Times New Roman"/>
              </a:rPr>
              <a:t>makes</a:t>
            </a:r>
            <a:r>
              <a:rPr dirty="0" sz="1400" spc="35">
                <a:solidFill>
                  <a:srgbClr val="4D5152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4D5152"/>
                </a:solidFill>
                <a:latin typeface="Times New Roman"/>
                <a:cs typeface="Times New Roman"/>
              </a:rPr>
              <a:t>the</a:t>
            </a:r>
            <a:r>
              <a:rPr dirty="0" sz="1400" spc="40">
                <a:solidFill>
                  <a:srgbClr val="4D5152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4D5152"/>
                </a:solidFill>
                <a:latin typeface="Times New Roman"/>
                <a:cs typeface="Times New Roman"/>
              </a:rPr>
              <a:t>most</a:t>
            </a:r>
            <a:r>
              <a:rPr dirty="0" sz="1400" spc="30">
                <a:solidFill>
                  <a:srgbClr val="4D5152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4D5152"/>
                </a:solidFill>
                <a:latin typeface="Times New Roman"/>
                <a:cs typeface="Times New Roman"/>
              </a:rPr>
              <a:t>sense</a:t>
            </a:r>
            <a:r>
              <a:rPr dirty="0" sz="1400" spc="40">
                <a:solidFill>
                  <a:srgbClr val="4D5152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4D5152"/>
                </a:solidFill>
                <a:latin typeface="Times New Roman"/>
                <a:cs typeface="Times New Roman"/>
              </a:rPr>
              <a:t>to</a:t>
            </a:r>
            <a:r>
              <a:rPr dirty="0" sz="1400" spc="35">
                <a:solidFill>
                  <a:srgbClr val="4D5152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4D5152"/>
                </a:solidFill>
                <a:latin typeface="Times New Roman"/>
                <a:cs typeface="Times New Roman"/>
              </a:rPr>
              <a:t>learn</a:t>
            </a:r>
            <a:r>
              <a:rPr dirty="0" sz="1400" spc="30">
                <a:solidFill>
                  <a:srgbClr val="4D5152"/>
                </a:solidFill>
                <a:latin typeface="Times New Roman"/>
                <a:cs typeface="Times New Roman"/>
              </a:rPr>
              <a:t> </a:t>
            </a:r>
            <a:r>
              <a:rPr dirty="0" sz="1400" spc="-20">
                <a:solidFill>
                  <a:srgbClr val="4D5152"/>
                </a:solidFill>
                <a:latin typeface="Times New Roman"/>
                <a:cs typeface="Times New Roman"/>
              </a:rPr>
              <a:t>them </a:t>
            </a:r>
            <a:r>
              <a:rPr dirty="0" sz="1400">
                <a:solidFill>
                  <a:srgbClr val="4D5152"/>
                </a:solidFill>
                <a:latin typeface="Times New Roman"/>
                <a:cs typeface="Times New Roman"/>
              </a:rPr>
              <a:t>in</a:t>
            </a:r>
            <a:r>
              <a:rPr dirty="0" sz="1400" spc="-80">
                <a:solidFill>
                  <a:srgbClr val="4D5152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4D5152"/>
                </a:solidFill>
                <a:latin typeface="Times New Roman"/>
                <a:cs typeface="Times New Roman"/>
              </a:rPr>
              <a:t>that</a:t>
            </a:r>
            <a:r>
              <a:rPr dirty="0" sz="1400" spc="-50">
                <a:solidFill>
                  <a:srgbClr val="4D5152"/>
                </a:solidFill>
                <a:latin typeface="Times New Roman"/>
                <a:cs typeface="Times New Roman"/>
              </a:rPr>
              <a:t> </a:t>
            </a:r>
            <a:r>
              <a:rPr dirty="0" sz="1400" spc="-10">
                <a:solidFill>
                  <a:srgbClr val="4D5152"/>
                </a:solidFill>
                <a:latin typeface="Times New Roman"/>
                <a:cs typeface="Times New Roman"/>
              </a:rPr>
              <a:t>order.</a:t>
            </a:r>
            <a:r>
              <a:rPr dirty="0" sz="1400" spc="-70">
                <a:solidFill>
                  <a:srgbClr val="4D5152"/>
                </a:solidFill>
                <a:latin typeface="Times New Roman"/>
                <a:cs typeface="Times New Roman"/>
              </a:rPr>
              <a:t> </a:t>
            </a:r>
            <a:r>
              <a:rPr dirty="0" sz="1400" spc="-10">
                <a:solidFill>
                  <a:srgbClr val="4D5152"/>
                </a:solidFill>
                <a:latin typeface="Times New Roman"/>
                <a:cs typeface="Times New Roman"/>
              </a:rPr>
              <a:t>JavaScript</a:t>
            </a:r>
            <a:r>
              <a:rPr dirty="0" sz="1400" spc="-45">
                <a:solidFill>
                  <a:srgbClr val="4D5152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4D5152"/>
                </a:solidFill>
                <a:latin typeface="Times New Roman"/>
                <a:cs typeface="Times New Roman"/>
              </a:rPr>
              <a:t>incorporates</a:t>
            </a:r>
            <a:r>
              <a:rPr dirty="0" sz="1400" spc="-15">
                <a:solidFill>
                  <a:srgbClr val="4D5152"/>
                </a:solidFill>
                <a:latin typeface="Times New Roman"/>
                <a:cs typeface="Times New Roman"/>
              </a:rPr>
              <a:t> </a:t>
            </a:r>
            <a:r>
              <a:rPr dirty="0" sz="1400" spc="-10">
                <a:solidFill>
                  <a:srgbClr val="4D5152"/>
                </a:solidFill>
                <a:latin typeface="Times New Roman"/>
                <a:cs typeface="Times New Roman"/>
              </a:rPr>
              <a:t>valuable</a:t>
            </a:r>
            <a:r>
              <a:rPr dirty="0" sz="1400" spc="-80">
                <a:solidFill>
                  <a:srgbClr val="4D5152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4D5152"/>
                </a:solidFill>
                <a:latin typeface="Times New Roman"/>
                <a:cs typeface="Times New Roman"/>
              </a:rPr>
              <a:t>skills</a:t>
            </a:r>
            <a:r>
              <a:rPr dirty="0" sz="1400" spc="-50">
                <a:solidFill>
                  <a:srgbClr val="4D5152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4D5152"/>
                </a:solidFill>
                <a:latin typeface="Times New Roman"/>
                <a:cs typeface="Times New Roman"/>
              </a:rPr>
              <a:t>such</a:t>
            </a:r>
            <a:r>
              <a:rPr dirty="0" sz="1400" spc="-50">
                <a:solidFill>
                  <a:srgbClr val="4D5152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4D5152"/>
                </a:solidFill>
                <a:latin typeface="Times New Roman"/>
                <a:cs typeface="Times New Roman"/>
              </a:rPr>
              <a:t>as</a:t>
            </a:r>
            <a:r>
              <a:rPr dirty="0" sz="1400" spc="-40">
                <a:solidFill>
                  <a:srgbClr val="4D5152"/>
                </a:solidFill>
                <a:latin typeface="Times New Roman"/>
                <a:cs typeface="Times New Roman"/>
              </a:rPr>
              <a:t> </a:t>
            </a:r>
            <a:r>
              <a:rPr dirty="0" sz="1400" spc="-10">
                <a:solidFill>
                  <a:srgbClr val="4D5152"/>
                </a:solidFill>
                <a:latin typeface="Times New Roman"/>
                <a:cs typeface="Times New Roman"/>
              </a:rPr>
              <a:t>object-</a:t>
            </a:r>
            <a:r>
              <a:rPr dirty="0" sz="1400">
                <a:solidFill>
                  <a:srgbClr val="4D5152"/>
                </a:solidFill>
                <a:latin typeface="Times New Roman"/>
                <a:cs typeface="Times New Roman"/>
              </a:rPr>
              <a:t>oriented,</a:t>
            </a:r>
            <a:r>
              <a:rPr dirty="0" sz="1400" spc="-30">
                <a:solidFill>
                  <a:srgbClr val="4D5152"/>
                </a:solidFill>
                <a:latin typeface="Times New Roman"/>
                <a:cs typeface="Times New Roman"/>
              </a:rPr>
              <a:t> </a:t>
            </a:r>
            <a:r>
              <a:rPr dirty="0" sz="1400" spc="-10">
                <a:solidFill>
                  <a:srgbClr val="4D5152"/>
                </a:solidFill>
                <a:latin typeface="Times New Roman"/>
                <a:cs typeface="Times New Roman"/>
              </a:rPr>
              <a:t>functional,</a:t>
            </a:r>
            <a:r>
              <a:rPr dirty="0" sz="1400" spc="-45">
                <a:solidFill>
                  <a:srgbClr val="4D5152"/>
                </a:solidFill>
                <a:latin typeface="Times New Roman"/>
                <a:cs typeface="Times New Roman"/>
              </a:rPr>
              <a:t> </a:t>
            </a:r>
            <a:r>
              <a:rPr dirty="0" sz="1400" spc="-25">
                <a:solidFill>
                  <a:srgbClr val="4D5152"/>
                </a:solidFill>
                <a:latin typeface="Times New Roman"/>
                <a:cs typeface="Times New Roman"/>
              </a:rPr>
              <a:t>and </a:t>
            </a:r>
            <a:r>
              <a:rPr dirty="0" sz="1400">
                <a:solidFill>
                  <a:srgbClr val="4D5152"/>
                </a:solidFill>
                <a:latin typeface="Times New Roman"/>
                <a:cs typeface="Times New Roman"/>
              </a:rPr>
              <a:t>imperative</a:t>
            </a:r>
            <a:r>
              <a:rPr dirty="0" sz="1400" spc="-40">
                <a:solidFill>
                  <a:srgbClr val="4D5152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4D5152"/>
                </a:solidFill>
                <a:latin typeface="Times New Roman"/>
                <a:cs typeface="Times New Roman"/>
              </a:rPr>
              <a:t>styles</a:t>
            </a:r>
            <a:r>
              <a:rPr dirty="0" sz="1400" spc="-35">
                <a:solidFill>
                  <a:srgbClr val="4D5152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4D5152"/>
                </a:solidFill>
                <a:latin typeface="Times New Roman"/>
                <a:cs typeface="Times New Roman"/>
              </a:rPr>
              <a:t>of</a:t>
            </a:r>
            <a:r>
              <a:rPr dirty="0" sz="1400" spc="-20">
                <a:solidFill>
                  <a:srgbClr val="4D5152"/>
                </a:solidFill>
                <a:latin typeface="Times New Roman"/>
                <a:cs typeface="Times New Roman"/>
              </a:rPr>
              <a:t> </a:t>
            </a:r>
            <a:r>
              <a:rPr dirty="0" sz="1400" spc="-10">
                <a:solidFill>
                  <a:srgbClr val="4D5152"/>
                </a:solidFill>
                <a:latin typeface="Times New Roman"/>
                <a:cs typeface="Times New Roman"/>
              </a:rPr>
              <a:t>programming.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601472" y="5050663"/>
            <a:ext cx="4366895" cy="201676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b="1">
                <a:solidFill>
                  <a:srgbClr val="1F1F20"/>
                </a:solidFill>
                <a:latin typeface="Times New Roman"/>
                <a:cs typeface="Times New Roman"/>
              </a:rPr>
              <a:t>How</a:t>
            </a:r>
            <a:r>
              <a:rPr dirty="0" sz="1400" spc="-100" b="1">
                <a:solidFill>
                  <a:srgbClr val="1F1F20"/>
                </a:solidFill>
                <a:latin typeface="Times New Roman"/>
                <a:cs typeface="Times New Roman"/>
              </a:rPr>
              <a:t> </a:t>
            </a:r>
            <a:r>
              <a:rPr dirty="0" sz="1400" b="1">
                <a:solidFill>
                  <a:srgbClr val="1F1F20"/>
                </a:solidFill>
                <a:latin typeface="Times New Roman"/>
                <a:cs typeface="Times New Roman"/>
              </a:rPr>
              <a:t>to</a:t>
            </a:r>
            <a:r>
              <a:rPr dirty="0" sz="1400" spc="-90" b="1">
                <a:solidFill>
                  <a:srgbClr val="1F1F20"/>
                </a:solidFill>
                <a:latin typeface="Times New Roman"/>
                <a:cs typeface="Times New Roman"/>
              </a:rPr>
              <a:t> </a:t>
            </a:r>
            <a:r>
              <a:rPr dirty="0" sz="1400" b="1">
                <a:solidFill>
                  <a:srgbClr val="1F1F20"/>
                </a:solidFill>
                <a:latin typeface="Times New Roman"/>
                <a:cs typeface="Times New Roman"/>
              </a:rPr>
              <a:t>load</a:t>
            </a:r>
            <a:r>
              <a:rPr dirty="0" sz="1400" spc="-70" b="1">
                <a:solidFill>
                  <a:srgbClr val="1F1F20"/>
                </a:solidFill>
                <a:latin typeface="Times New Roman"/>
                <a:cs typeface="Times New Roman"/>
              </a:rPr>
              <a:t> </a:t>
            </a:r>
            <a:r>
              <a:rPr dirty="0" sz="1400" spc="-10" b="1">
                <a:solidFill>
                  <a:srgbClr val="1F1F20"/>
                </a:solidFill>
                <a:latin typeface="Times New Roman"/>
                <a:cs typeface="Times New Roman"/>
              </a:rPr>
              <a:t>weather</a:t>
            </a:r>
            <a:r>
              <a:rPr dirty="0" sz="1400" spc="-70" b="1">
                <a:solidFill>
                  <a:srgbClr val="1F1F20"/>
                </a:solidFill>
                <a:latin typeface="Times New Roman"/>
                <a:cs typeface="Times New Roman"/>
              </a:rPr>
              <a:t> </a:t>
            </a:r>
            <a:r>
              <a:rPr dirty="0" sz="1400" b="1">
                <a:solidFill>
                  <a:srgbClr val="1F1F20"/>
                </a:solidFill>
                <a:latin typeface="Times New Roman"/>
                <a:cs typeface="Times New Roman"/>
              </a:rPr>
              <a:t>data</a:t>
            </a:r>
            <a:r>
              <a:rPr dirty="0" sz="1400" spc="-40" b="1">
                <a:solidFill>
                  <a:srgbClr val="1F1F20"/>
                </a:solidFill>
                <a:latin typeface="Times New Roman"/>
                <a:cs typeface="Times New Roman"/>
              </a:rPr>
              <a:t> </a:t>
            </a:r>
            <a:r>
              <a:rPr dirty="0" sz="1400" b="1">
                <a:solidFill>
                  <a:srgbClr val="1F1F20"/>
                </a:solidFill>
                <a:latin typeface="Times New Roman"/>
                <a:cs typeface="Times New Roman"/>
              </a:rPr>
              <a:t>in</a:t>
            </a:r>
            <a:r>
              <a:rPr dirty="0" sz="1400" spc="-85" b="1">
                <a:solidFill>
                  <a:srgbClr val="1F1F20"/>
                </a:solidFill>
                <a:latin typeface="Times New Roman"/>
                <a:cs typeface="Times New Roman"/>
              </a:rPr>
              <a:t> </a:t>
            </a:r>
            <a:r>
              <a:rPr dirty="0" sz="1400" spc="-10" b="1">
                <a:solidFill>
                  <a:srgbClr val="1F1F20"/>
                </a:solidFill>
                <a:latin typeface="Times New Roman"/>
                <a:cs typeface="Times New Roman"/>
              </a:rPr>
              <a:t>JavaScript</a:t>
            </a:r>
            <a:r>
              <a:rPr dirty="0" sz="1400" spc="-45" b="1">
                <a:solidFill>
                  <a:srgbClr val="1F1F20"/>
                </a:solidFill>
                <a:latin typeface="Times New Roman"/>
                <a:cs typeface="Times New Roman"/>
              </a:rPr>
              <a:t> </a:t>
            </a:r>
            <a:r>
              <a:rPr dirty="0" sz="1400" b="1">
                <a:solidFill>
                  <a:srgbClr val="1F1F20"/>
                </a:solidFill>
                <a:latin typeface="Times New Roman"/>
                <a:cs typeface="Times New Roman"/>
              </a:rPr>
              <a:t>using</a:t>
            </a:r>
            <a:r>
              <a:rPr dirty="0" sz="1400" spc="-40" b="1">
                <a:solidFill>
                  <a:srgbClr val="1F1F20"/>
                </a:solidFill>
                <a:latin typeface="Times New Roman"/>
                <a:cs typeface="Times New Roman"/>
              </a:rPr>
              <a:t> </a:t>
            </a:r>
            <a:r>
              <a:rPr dirty="0" sz="1400" spc="-10" b="1">
                <a:solidFill>
                  <a:srgbClr val="1F1F20"/>
                </a:solidFill>
                <a:latin typeface="Times New Roman"/>
                <a:cs typeface="Times New Roman"/>
              </a:rPr>
              <a:t>Fetch</a:t>
            </a:r>
            <a:r>
              <a:rPr dirty="0" sz="1400" spc="-130" b="1">
                <a:solidFill>
                  <a:srgbClr val="1F1F20"/>
                </a:solidFill>
                <a:latin typeface="Times New Roman"/>
                <a:cs typeface="Times New Roman"/>
              </a:rPr>
              <a:t> </a:t>
            </a:r>
            <a:r>
              <a:rPr dirty="0" sz="1400" spc="-25" b="1">
                <a:solidFill>
                  <a:srgbClr val="1F1F20"/>
                </a:solidFill>
                <a:latin typeface="Times New Roman"/>
                <a:cs typeface="Times New Roman"/>
              </a:rPr>
              <a:t>API</a:t>
            </a:r>
            <a:endParaRPr sz="1400">
              <a:latin typeface="Times New Roman"/>
              <a:cs typeface="Times New Roman"/>
            </a:endParaRPr>
          </a:p>
          <a:p>
            <a:pPr marL="248920" marR="1404620">
              <a:lnSpc>
                <a:spcPct val="201399"/>
              </a:lnSpc>
              <a:spcBef>
                <a:spcPts val="480"/>
              </a:spcBef>
            </a:pPr>
            <a:r>
              <a:rPr dirty="0" sz="1400" spc="-10">
                <a:solidFill>
                  <a:srgbClr val="1F1F20"/>
                </a:solidFill>
                <a:latin typeface="Times New Roman"/>
                <a:cs typeface="Times New Roman"/>
              </a:rPr>
              <a:t>Step</a:t>
            </a:r>
            <a:r>
              <a:rPr dirty="0" sz="1400" spc="-90">
                <a:solidFill>
                  <a:srgbClr val="1F1F2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1F1F20"/>
                </a:solidFill>
                <a:latin typeface="Times New Roman"/>
                <a:cs typeface="Times New Roman"/>
              </a:rPr>
              <a:t>1</a:t>
            </a:r>
            <a:r>
              <a:rPr dirty="0" sz="1400" spc="-75">
                <a:solidFill>
                  <a:srgbClr val="1F1F2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1F1F20"/>
                </a:solidFill>
                <a:latin typeface="Times New Roman"/>
                <a:cs typeface="Times New Roman"/>
              </a:rPr>
              <a:t>–</a:t>
            </a:r>
            <a:r>
              <a:rPr dirty="0" sz="1400" spc="-85">
                <a:solidFill>
                  <a:srgbClr val="1F1F20"/>
                </a:solidFill>
                <a:latin typeface="Times New Roman"/>
                <a:cs typeface="Times New Roman"/>
              </a:rPr>
              <a:t> </a:t>
            </a:r>
            <a:r>
              <a:rPr dirty="0" sz="1400" spc="-10">
                <a:solidFill>
                  <a:srgbClr val="1F1F20"/>
                </a:solidFill>
                <a:latin typeface="Times New Roman"/>
                <a:cs typeface="Times New Roman"/>
              </a:rPr>
              <a:t>set</a:t>
            </a:r>
            <a:r>
              <a:rPr dirty="0" sz="1400" spc="-70">
                <a:solidFill>
                  <a:srgbClr val="1F1F20"/>
                </a:solidFill>
                <a:latin typeface="Times New Roman"/>
                <a:cs typeface="Times New Roman"/>
              </a:rPr>
              <a:t> </a:t>
            </a:r>
            <a:r>
              <a:rPr dirty="0" sz="1400" spc="-10">
                <a:solidFill>
                  <a:srgbClr val="1F1F20"/>
                </a:solidFill>
                <a:latin typeface="Times New Roman"/>
                <a:cs typeface="Times New Roman"/>
              </a:rPr>
              <a:t>up</a:t>
            </a:r>
            <a:r>
              <a:rPr dirty="0" sz="1400" spc="-90">
                <a:solidFill>
                  <a:srgbClr val="1F1F20"/>
                </a:solidFill>
                <a:latin typeface="Times New Roman"/>
                <a:cs typeface="Times New Roman"/>
              </a:rPr>
              <a:t> </a:t>
            </a:r>
            <a:r>
              <a:rPr dirty="0" sz="1400" spc="-10">
                <a:solidFill>
                  <a:srgbClr val="1F1F20"/>
                </a:solidFill>
                <a:latin typeface="Times New Roman"/>
                <a:cs typeface="Times New Roman"/>
              </a:rPr>
              <a:t>a</a:t>
            </a:r>
            <a:r>
              <a:rPr dirty="0" sz="1400" spc="-90">
                <a:solidFill>
                  <a:srgbClr val="1F1F20"/>
                </a:solidFill>
                <a:latin typeface="Times New Roman"/>
                <a:cs typeface="Times New Roman"/>
              </a:rPr>
              <a:t> </a:t>
            </a:r>
            <a:r>
              <a:rPr dirty="0" sz="1400" spc="-10">
                <a:solidFill>
                  <a:srgbClr val="1F1F20"/>
                </a:solidFill>
                <a:latin typeface="Times New Roman"/>
                <a:cs typeface="Times New Roman"/>
              </a:rPr>
              <a:t>Weather</a:t>
            </a:r>
            <a:r>
              <a:rPr dirty="0" sz="1400" spc="-95">
                <a:solidFill>
                  <a:srgbClr val="1F1F2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1F1F20"/>
                </a:solidFill>
                <a:latin typeface="Times New Roman"/>
                <a:cs typeface="Times New Roman"/>
              </a:rPr>
              <a:t>API</a:t>
            </a:r>
            <a:r>
              <a:rPr dirty="0" sz="1400" spc="-80">
                <a:solidFill>
                  <a:srgbClr val="1F1F20"/>
                </a:solidFill>
                <a:latin typeface="Times New Roman"/>
                <a:cs typeface="Times New Roman"/>
              </a:rPr>
              <a:t> </a:t>
            </a:r>
            <a:r>
              <a:rPr dirty="0" sz="1400" spc="-10">
                <a:solidFill>
                  <a:srgbClr val="1F1F20"/>
                </a:solidFill>
                <a:latin typeface="Times New Roman"/>
                <a:cs typeface="Times New Roman"/>
              </a:rPr>
              <a:t>account. </a:t>
            </a:r>
            <a:r>
              <a:rPr dirty="0" sz="1400">
                <a:solidFill>
                  <a:srgbClr val="1F1F20"/>
                </a:solidFill>
                <a:latin typeface="Times New Roman"/>
                <a:cs typeface="Times New Roman"/>
              </a:rPr>
              <a:t>Step</a:t>
            </a:r>
            <a:r>
              <a:rPr dirty="0" sz="1400" spc="-50">
                <a:solidFill>
                  <a:srgbClr val="1F1F2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1F1F20"/>
                </a:solidFill>
                <a:latin typeface="Times New Roman"/>
                <a:cs typeface="Times New Roman"/>
              </a:rPr>
              <a:t>2</a:t>
            </a:r>
            <a:r>
              <a:rPr dirty="0" sz="1400" spc="-55">
                <a:solidFill>
                  <a:srgbClr val="1F1F2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1F1F20"/>
                </a:solidFill>
                <a:latin typeface="Times New Roman"/>
                <a:cs typeface="Times New Roman"/>
              </a:rPr>
              <a:t>–</a:t>
            </a:r>
            <a:r>
              <a:rPr dirty="0" sz="1400" spc="-40">
                <a:solidFill>
                  <a:srgbClr val="1F1F2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1F1F20"/>
                </a:solidFill>
                <a:latin typeface="Times New Roman"/>
                <a:cs typeface="Times New Roman"/>
              </a:rPr>
              <a:t>create</a:t>
            </a:r>
            <a:r>
              <a:rPr dirty="0" sz="1400" spc="-45">
                <a:solidFill>
                  <a:srgbClr val="1F1F2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1F1F20"/>
                </a:solidFill>
                <a:latin typeface="Times New Roman"/>
                <a:cs typeface="Times New Roman"/>
              </a:rPr>
              <a:t>a</a:t>
            </a:r>
            <a:r>
              <a:rPr dirty="0" sz="1400" spc="-80">
                <a:solidFill>
                  <a:srgbClr val="1F1F20"/>
                </a:solidFill>
                <a:latin typeface="Times New Roman"/>
                <a:cs typeface="Times New Roman"/>
              </a:rPr>
              <a:t> </a:t>
            </a:r>
            <a:r>
              <a:rPr dirty="0" sz="1400" spc="-10">
                <a:solidFill>
                  <a:srgbClr val="1F1F20"/>
                </a:solidFill>
                <a:latin typeface="Times New Roman"/>
                <a:cs typeface="Times New Roman"/>
              </a:rPr>
              <a:t>Weather</a:t>
            </a:r>
            <a:r>
              <a:rPr dirty="0" sz="1400" spc="-80">
                <a:solidFill>
                  <a:srgbClr val="1F1F2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1F1F20"/>
                </a:solidFill>
                <a:latin typeface="Times New Roman"/>
                <a:cs typeface="Times New Roman"/>
              </a:rPr>
              <a:t>API</a:t>
            </a:r>
            <a:r>
              <a:rPr dirty="0" sz="1400" spc="-60">
                <a:solidFill>
                  <a:srgbClr val="1F1F20"/>
                </a:solidFill>
                <a:latin typeface="Times New Roman"/>
                <a:cs typeface="Times New Roman"/>
              </a:rPr>
              <a:t> </a:t>
            </a:r>
            <a:r>
              <a:rPr dirty="0" sz="1400" spc="-10">
                <a:solidFill>
                  <a:srgbClr val="1F1F20"/>
                </a:solidFill>
                <a:latin typeface="Times New Roman"/>
                <a:cs typeface="Times New Roman"/>
              </a:rPr>
              <a:t>request.</a:t>
            </a:r>
            <a:endParaRPr sz="1400">
              <a:latin typeface="Times New Roman"/>
              <a:cs typeface="Times New Roman"/>
            </a:endParaRPr>
          </a:p>
          <a:p>
            <a:pPr marL="248920" marR="5080">
              <a:lnSpc>
                <a:spcPct val="198600"/>
              </a:lnSpc>
              <a:spcBef>
                <a:spcPts val="70"/>
              </a:spcBef>
            </a:pPr>
            <a:r>
              <a:rPr dirty="0" sz="1400">
                <a:solidFill>
                  <a:srgbClr val="1F1F20"/>
                </a:solidFill>
                <a:latin typeface="Times New Roman"/>
                <a:cs typeface="Times New Roman"/>
              </a:rPr>
              <a:t>Step</a:t>
            </a:r>
            <a:r>
              <a:rPr dirty="0" sz="1400" spc="-45">
                <a:solidFill>
                  <a:srgbClr val="1F1F2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1F1F20"/>
                </a:solidFill>
                <a:latin typeface="Times New Roman"/>
                <a:cs typeface="Times New Roman"/>
              </a:rPr>
              <a:t>3</a:t>
            </a:r>
            <a:r>
              <a:rPr dirty="0" sz="1400" spc="-70">
                <a:solidFill>
                  <a:srgbClr val="1F1F2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1F1F20"/>
                </a:solidFill>
                <a:latin typeface="Times New Roman"/>
                <a:cs typeface="Times New Roman"/>
              </a:rPr>
              <a:t>–</a:t>
            </a:r>
            <a:r>
              <a:rPr dirty="0" sz="1400" spc="-45">
                <a:solidFill>
                  <a:srgbClr val="1F1F2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1F1F20"/>
                </a:solidFill>
                <a:latin typeface="Times New Roman"/>
                <a:cs typeface="Times New Roman"/>
              </a:rPr>
              <a:t>create</a:t>
            </a:r>
            <a:r>
              <a:rPr dirty="0" sz="1400" spc="-55">
                <a:solidFill>
                  <a:srgbClr val="1F1F2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1F1F20"/>
                </a:solidFill>
                <a:latin typeface="Times New Roman"/>
                <a:cs typeface="Times New Roman"/>
              </a:rPr>
              <a:t>a</a:t>
            </a:r>
            <a:r>
              <a:rPr dirty="0" sz="1400" spc="-75">
                <a:solidFill>
                  <a:srgbClr val="1F1F2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1F1F20"/>
                </a:solidFill>
                <a:latin typeface="Times New Roman"/>
                <a:cs typeface="Times New Roman"/>
              </a:rPr>
              <a:t>JavaScript</a:t>
            </a:r>
            <a:r>
              <a:rPr dirty="0" sz="1400" spc="-50">
                <a:solidFill>
                  <a:srgbClr val="1F1F2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1F1F20"/>
                </a:solidFill>
                <a:latin typeface="Times New Roman"/>
                <a:cs typeface="Times New Roman"/>
              </a:rPr>
              <a:t>script</a:t>
            </a:r>
            <a:r>
              <a:rPr dirty="0" sz="1400" spc="-50">
                <a:solidFill>
                  <a:srgbClr val="1F1F2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1F1F20"/>
                </a:solidFill>
                <a:latin typeface="Times New Roman"/>
                <a:cs typeface="Times New Roman"/>
              </a:rPr>
              <a:t>to</a:t>
            </a:r>
            <a:r>
              <a:rPr dirty="0" sz="1400" spc="-70">
                <a:solidFill>
                  <a:srgbClr val="1F1F20"/>
                </a:solidFill>
                <a:latin typeface="Times New Roman"/>
                <a:cs typeface="Times New Roman"/>
              </a:rPr>
              <a:t> </a:t>
            </a:r>
            <a:r>
              <a:rPr dirty="0" sz="1400" spc="-10">
                <a:solidFill>
                  <a:srgbClr val="1F1F20"/>
                </a:solidFill>
                <a:latin typeface="Times New Roman"/>
                <a:cs typeface="Times New Roman"/>
              </a:rPr>
              <a:t>retrieve</a:t>
            </a:r>
            <a:r>
              <a:rPr dirty="0" sz="1400" spc="-60">
                <a:solidFill>
                  <a:srgbClr val="1F1F20"/>
                </a:solidFill>
                <a:latin typeface="Times New Roman"/>
                <a:cs typeface="Times New Roman"/>
              </a:rPr>
              <a:t> </a:t>
            </a:r>
            <a:r>
              <a:rPr dirty="0" sz="1400" spc="-10">
                <a:solidFill>
                  <a:srgbClr val="1F1F20"/>
                </a:solidFill>
                <a:latin typeface="Times New Roman"/>
                <a:cs typeface="Times New Roman"/>
              </a:rPr>
              <a:t>weather</a:t>
            </a:r>
            <a:r>
              <a:rPr dirty="0" sz="1400" spc="-50">
                <a:solidFill>
                  <a:srgbClr val="1F1F20"/>
                </a:solidFill>
                <a:latin typeface="Times New Roman"/>
                <a:cs typeface="Times New Roman"/>
              </a:rPr>
              <a:t> </a:t>
            </a:r>
            <a:r>
              <a:rPr dirty="0" sz="1400" spc="-10">
                <a:solidFill>
                  <a:srgbClr val="1F1F20"/>
                </a:solidFill>
                <a:latin typeface="Times New Roman"/>
                <a:cs typeface="Times New Roman"/>
              </a:rPr>
              <a:t>data. </a:t>
            </a:r>
            <a:r>
              <a:rPr dirty="0" sz="1400">
                <a:solidFill>
                  <a:srgbClr val="1F1F20"/>
                </a:solidFill>
                <a:latin typeface="Times New Roman"/>
                <a:cs typeface="Times New Roman"/>
              </a:rPr>
              <a:t>Step</a:t>
            </a:r>
            <a:r>
              <a:rPr dirty="0" sz="1400" spc="-15">
                <a:solidFill>
                  <a:srgbClr val="1F1F2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1F1F20"/>
                </a:solidFill>
                <a:latin typeface="Times New Roman"/>
                <a:cs typeface="Times New Roman"/>
              </a:rPr>
              <a:t>4</a:t>
            </a:r>
            <a:r>
              <a:rPr dirty="0" sz="1400" spc="-25">
                <a:solidFill>
                  <a:srgbClr val="1F1F2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1F1F20"/>
                </a:solidFill>
                <a:latin typeface="Times New Roman"/>
                <a:cs typeface="Times New Roman"/>
              </a:rPr>
              <a:t>–</a:t>
            </a:r>
            <a:r>
              <a:rPr dirty="0" sz="1400" spc="-20">
                <a:solidFill>
                  <a:srgbClr val="1F1F2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1F1F20"/>
                </a:solidFill>
                <a:latin typeface="Times New Roman"/>
                <a:cs typeface="Times New Roman"/>
              </a:rPr>
              <a:t>process</a:t>
            </a:r>
            <a:r>
              <a:rPr dirty="0" sz="1400" spc="-30">
                <a:solidFill>
                  <a:srgbClr val="1F1F2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1F1F20"/>
                </a:solidFill>
                <a:latin typeface="Times New Roman"/>
                <a:cs typeface="Times New Roman"/>
              </a:rPr>
              <a:t>the</a:t>
            </a:r>
            <a:r>
              <a:rPr dirty="0" sz="1400" spc="-20">
                <a:solidFill>
                  <a:srgbClr val="1F1F20"/>
                </a:solidFill>
                <a:latin typeface="Times New Roman"/>
                <a:cs typeface="Times New Roman"/>
              </a:rPr>
              <a:t> </a:t>
            </a:r>
            <a:r>
              <a:rPr dirty="0" sz="1400" spc="-10">
                <a:solidFill>
                  <a:srgbClr val="1F1F20"/>
                </a:solidFill>
                <a:latin typeface="Times New Roman"/>
                <a:cs typeface="Times New Roman"/>
              </a:rPr>
              <a:t>response.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 descr=""/>
          <p:cNvSpPr/>
          <p:nvPr/>
        </p:nvSpPr>
        <p:spPr>
          <a:xfrm>
            <a:off x="304800" y="304799"/>
            <a:ext cx="7164705" cy="9450705"/>
          </a:xfrm>
          <a:custGeom>
            <a:avLst/>
            <a:gdLst/>
            <a:ahLst/>
            <a:cxnLst/>
            <a:rect l="l" t="t" r="r" b="b"/>
            <a:pathLst>
              <a:path w="7164705" h="9450705">
                <a:moveTo>
                  <a:pt x="7164311" y="9444241"/>
                </a:moveTo>
                <a:lnTo>
                  <a:pt x="7158228" y="9444241"/>
                </a:lnTo>
                <a:lnTo>
                  <a:pt x="6096" y="9444241"/>
                </a:lnTo>
                <a:lnTo>
                  <a:pt x="0" y="9444241"/>
                </a:lnTo>
                <a:lnTo>
                  <a:pt x="0" y="9450324"/>
                </a:lnTo>
                <a:lnTo>
                  <a:pt x="6096" y="9450324"/>
                </a:lnTo>
                <a:lnTo>
                  <a:pt x="7158228" y="9450324"/>
                </a:lnTo>
                <a:lnTo>
                  <a:pt x="7164311" y="9450324"/>
                </a:lnTo>
                <a:lnTo>
                  <a:pt x="7164311" y="9444241"/>
                </a:lnTo>
                <a:close/>
              </a:path>
              <a:path w="7164705" h="9450705">
                <a:moveTo>
                  <a:pt x="7164311" y="0"/>
                </a:moveTo>
                <a:lnTo>
                  <a:pt x="7158228" y="0"/>
                </a:lnTo>
                <a:lnTo>
                  <a:pt x="6096" y="0"/>
                </a:lnTo>
                <a:lnTo>
                  <a:pt x="0" y="0"/>
                </a:lnTo>
                <a:lnTo>
                  <a:pt x="0" y="6096"/>
                </a:lnTo>
                <a:lnTo>
                  <a:pt x="0" y="9444228"/>
                </a:lnTo>
                <a:lnTo>
                  <a:pt x="6096" y="9444228"/>
                </a:lnTo>
                <a:lnTo>
                  <a:pt x="6096" y="6096"/>
                </a:lnTo>
                <a:lnTo>
                  <a:pt x="7158228" y="6096"/>
                </a:lnTo>
                <a:lnTo>
                  <a:pt x="7158228" y="9444228"/>
                </a:lnTo>
                <a:lnTo>
                  <a:pt x="7164311" y="9444228"/>
                </a:lnTo>
                <a:lnTo>
                  <a:pt x="7164311" y="6096"/>
                </a:lnTo>
                <a:lnTo>
                  <a:pt x="716431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/>
          <p:nvPr/>
        </p:nvSpPr>
        <p:spPr>
          <a:xfrm>
            <a:off x="3953890" y="9185462"/>
            <a:ext cx="178435" cy="2228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30"/>
              </a:lnSpc>
            </a:pPr>
            <a:r>
              <a:rPr dirty="0" sz="1400" spc="-50">
                <a:solidFill>
                  <a:srgbClr val="1F1F20"/>
                </a:solidFill>
                <a:latin typeface="Times New Roman"/>
                <a:cs typeface="Times New Roman"/>
              </a:rPr>
              <a:t>9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488695" y="510031"/>
            <a:ext cx="6551295" cy="82435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8382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latin typeface="Times New Roman"/>
                <a:cs typeface="Times New Roman"/>
              </a:rPr>
              <a:t>Alternative</a:t>
            </a:r>
            <a:r>
              <a:rPr dirty="0" sz="1800" spc="-5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technologies</a:t>
            </a:r>
            <a:r>
              <a:rPr dirty="0" sz="1800" spc="-1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that</a:t>
            </a:r>
            <a:r>
              <a:rPr dirty="0" sz="1800" spc="-2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can</a:t>
            </a:r>
            <a:r>
              <a:rPr dirty="0" sz="1800" spc="-7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be</a:t>
            </a:r>
            <a:r>
              <a:rPr dirty="0" sz="1800" spc="-1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used</a:t>
            </a:r>
            <a:r>
              <a:rPr dirty="0" sz="1800" spc="-3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for</a:t>
            </a:r>
            <a:r>
              <a:rPr dirty="0" sz="1800" spc="-60" b="1">
                <a:latin typeface="Times New Roman"/>
                <a:cs typeface="Times New Roman"/>
              </a:rPr>
              <a:t> </a:t>
            </a:r>
            <a:r>
              <a:rPr dirty="0" sz="1800" spc="-25" b="1">
                <a:latin typeface="Times New Roman"/>
                <a:cs typeface="Times New Roman"/>
              </a:rPr>
              <a:t>app</a:t>
            </a:r>
            <a:endParaRPr sz="1800">
              <a:latin typeface="Times New Roman"/>
              <a:cs typeface="Times New Roman"/>
            </a:endParaRPr>
          </a:p>
          <a:p>
            <a:pPr marL="83820">
              <a:lnSpc>
                <a:spcPct val="100000"/>
              </a:lnSpc>
              <a:spcBef>
                <a:spcPts val="1645"/>
              </a:spcBef>
            </a:pPr>
            <a:r>
              <a:rPr dirty="0" sz="1800">
                <a:latin typeface="Times New Roman"/>
                <a:cs typeface="Times New Roman"/>
              </a:rPr>
              <a:t>There</a:t>
            </a:r>
            <a:r>
              <a:rPr dirty="0" sz="1800" spc="-1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can</a:t>
            </a:r>
            <a:r>
              <a:rPr dirty="0" sz="1800" spc="-9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be</a:t>
            </a:r>
            <a:r>
              <a:rPr dirty="0" sz="1800" spc="-9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multiple</a:t>
            </a:r>
            <a:r>
              <a:rPr dirty="0" sz="1800" spc="-7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technologies</a:t>
            </a:r>
            <a:r>
              <a:rPr dirty="0" sz="1800" spc="-6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that</a:t>
            </a:r>
            <a:r>
              <a:rPr dirty="0" sz="1800" spc="-10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can</a:t>
            </a:r>
            <a:r>
              <a:rPr dirty="0" sz="1800" spc="-9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be</a:t>
            </a:r>
            <a:r>
              <a:rPr dirty="0" sz="1800" spc="-9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used</a:t>
            </a:r>
            <a:r>
              <a:rPr dirty="0" sz="1800" spc="-5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for</a:t>
            </a:r>
            <a:r>
              <a:rPr dirty="0" sz="1800" spc="-7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our</a:t>
            </a:r>
            <a:r>
              <a:rPr dirty="0" sz="1800" spc="-10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app</a:t>
            </a:r>
            <a:r>
              <a:rPr dirty="0" sz="1800" spc="-5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such</a:t>
            </a:r>
            <a:r>
              <a:rPr dirty="0" sz="1800" spc="-90">
                <a:latin typeface="Times New Roman"/>
                <a:cs typeface="Times New Roman"/>
              </a:rPr>
              <a:t> </a:t>
            </a:r>
            <a:r>
              <a:rPr dirty="0" sz="1800" spc="-25">
                <a:latin typeface="Times New Roman"/>
                <a:cs typeface="Times New Roman"/>
              </a:rPr>
              <a:t>as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0"/>
              </a:spcBef>
            </a:pPr>
            <a:endParaRPr sz="1800">
              <a:latin typeface="Times New Roman"/>
              <a:cs typeface="Times New Roman"/>
            </a:endParaRPr>
          </a:p>
          <a:p>
            <a:pPr marL="539115" indent="-229235">
              <a:lnSpc>
                <a:spcPct val="100000"/>
              </a:lnSpc>
              <a:buAutoNum type="arabicPeriod"/>
              <a:tabLst>
                <a:tab pos="539115" algn="l"/>
              </a:tabLst>
            </a:pPr>
            <a:r>
              <a:rPr dirty="0" sz="1400">
                <a:latin typeface="Times New Roman"/>
                <a:cs typeface="Times New Roman"/>
              </a:rPr>
              <a:t>React</a:t>
            </a:r>
            <a:r>
              <a:rPr dirty="0" sz="1400" spc="-70">
                <a:latin typeface="Times New Roman"/>
                <a:cs typeface="Times New Roman"/>
              </a:rPr>
              <a:t> </a:t>
            </a:r>
            <a:r>
              <a:rPr dirty="0" sz="1400" spc="-25">
                <a:latin typeface="Times New Roman"/>
                <a:cs typeface="Times New Roman"/>
              </a:rPr>
              <a:t>Js</a:t>
            </a:r>
            <a:endParaRPr sz="1400">
              <a:latin typeface="Times New Roman"/>
              <a:cs typeface="Times New Roman"/>
            </a:endParaRPr>
          </a:p>
          <a:p>
            <a:pPr marL="539115" indent="-229235">
              <a:lnSpc>
                <a:spcPct val="100000"/>
              </a:lnSpc>
              <a:spcBef>
                <a:spcPts val="1370"/>
              </a:spcBef>
              <a:buAutoNum type="arabicPeriod"/>
              <a:tabLst>
                <a:tab pos="539115" algn="l"/>
              </a:tabLst>
            </a:pPr>
            <a:r>
              <a:rPr dirty="0" sz="1400" spc="-25">
                <a:latin typeface="Times New Roman"/>
                <a:cs typeface="Times New Roman"/>
              </a:rPr>
              <a:t>PHP</a:t>
            </a:r>
            <a:endParaRPr sz="1400">
              <a:latin typeface="Times New Roman"/>
              <a:cs typeface="Times New Roman"/>
            </a:endParaRPr>
          </a:p>
          <a:p>
            <a:pPr marL="481330" indent="-171450">
              <a:lnSpc>
                <a:spcPct val="100000"/>
              </a:lnSpc>
              <a:spcBef>
                <a:spcPts val="1390"/>
              </a:spcBef>
              <a:buAutoNum type="arabicPeriod"/>
              <a:tabLst>
                <a:tab pos="481330" algn="l"/>
              </a:tabLst>
            </a:pPr>
            <a:r>
              <a:rPr dirty="0" sz="1400" spc="-10">
                <a:latin typeface="Times New Roman"/>
                <a:cs typeface="Times New Roman"/>
              </a:rPr>
              <a:t>Kotlin</a:t>
            </a:r>
            <a:endParaRPr sz="1400">
              <a:latin typeface="Times New Roman"/>
              <a:cs typeface="Times New Roman"/>
            </a:endParaRPr>
          </a:p>
          <a:p>
            <a:pPr marL="539115" indent="-229235">
              <a:lnSpc>
                <a:spcPct val="100000"/>
              </a:lnSpc>
              <a:spcBef>
                <a:spcPts val="1405"/>
              </a:spcBef>
              <a:buAutoNum type="arabicPeriod"/>
              <a:tabLst>
                <a:tab pos="539115" algn="l"/>
              </a:tabLst>
            </a:pPr>
            <a:r>
              <a:rPr dirty="0" sz="1400" spc="-10">
                <a:latin typeface="Times New Roman"/>
                <a:cs typeface="Times New Roman"/>
              </a:rPr>
              <a:t>Typescript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20"/>
              </a:spcBef>
            </a:pPr>
            <a:endParaRPr sz="1400">
              <a:latin typeface="Times New Roman"/>
              <a:cs typeface="Times New Roman"/>
            </a:endParaRPr>
          </a:p>
          <a:p>
            <a:pPr marL="83820">
              <a:lnSpc>
                <a:spcPct val="100000"/>
              </a:lnSpc>
            </a:pPr>
            <a:r>
              <a:rPr dirty="0" sz="1700" b="1">
                <a:latin typeface="Times New Roman"/>
                <a:cs typeface="Times New Roman"/>
              </a:rPr>
              <a:t>Why</a:t>
            </a:r>
            <a:r>
              <a:rPr dirty="0" sz="1700" spc="-40" b="1">
                <a:latin typeface="Times New Roman"/>
                <a:cs typeface="Times New Roman"/>
              </a:rPr>
              <a:t> </a:t>
            </a:r>
            <a:r>
              <a:rPr dirty="0" sz="1700" spc="-10" b="1">
                <a:latin typeface="Times New Roman"/>
                <a:cs typeface="Times New Roman"/>
              </a:rPr>
              <a:t>HTML,CSS</a:t>
            </a:r>
            <a:r>
              <a:rPr dirty="0" sz="1700" spc="-100" b="1">
                <a:latin typeface="Times New Roman"/>
                <a:cs typeface="Times New Roman"/>
              </a:rPr>
              <a:t> </a:t>
            </a:r>
            <a:r>
              <a:rPr dirty="0" sz="1700" b="1">
                <a:latin typeface="Times New Roman"/>
                <a:cs typeface="Times New Roman"/>
              </a:rPr>
              <a:t>And</a:t>
            </a:r>
            <a:r>
              <a:rPr dirty="0" sz="1700" spc="-30" b="1">
                <a:latin typeface="Times New Roman"/>
                <a:cs typeface="Times New Roman"/>
              </a:rPr>
              <a:t> </a:t>
            </a:r>
            <a:r>
              <a:rPr dirty="0" sz="1700" b="1">
                <a:latin typeface="Times New Roman"/>
                <a:cs typeface="Times New Roman"/>
              </a:rPr>
              <a:t>Javascript</a:t>
            </a:r>
            <a:r>
              <a:rPr dirty="0" sz="1700" spc="-25" b="1">
                <a:latin typeface="Times New Roman"/>
                <a:cs typeface="Times New Roman"/>
              </a:rPr>
              <a:t> </a:t>
            </a:r>
            <a:r>
              <a:rPr dirty="0" sz="1700" b="1">
                <a:latin typeface="Times New Roman"/>
                <a:cs typeface="Times New Roman"/>
              </a:rPr>
              <a:t>is</a:t>
            </a:r>
            <a:r>
              <a:rPr dirty="0" sz="1700" spc="-50" b="1">
                <a:latin typeface="Times New Roman"/>
                <a:cs typeface="Times New Roman"/>
              </a:rPr>
              <a:t> </a:t>
            </a:r>
            <a:r>
              <a:rPr dirty="0" sz="1700" b="1">
                <a:latin typeface="Times New Roman"/>
                <a:cs typeface="Times New Roman"/>
              </a:rPr>
              <a:t>preferred</a:t>
            </a:r>
            <a:r>
              <a:rPr dirty="0" sz="1700" spc="-25" b="1">
                <a:latin typeface="Times New Roman"/>
                <a:cs typeface="Times New Roman"/>
              </a:rPr>
              <a:t> </a:t>
            </a:r>
            <a:r>
              <a:rPr dirty="0" sz="1700" b="1">
                <a:latin typeface="Times New Roman"/>
                <a:cs typeface="Times New Roman"/>
              </a:rPr>
              <a:t>over</a:t>
            </a:r>
            <a:r>
              <a:rPr dirty="0" sz="1700" spc="-85" b="1">
                <a:latin typeface="Times New Roman"/>
                <a:cs typeface="Times New Roman"/>
              </a:rPr>
              <a:t> </a:t>
            </a:r>
            <a:r>
              <a:rPr dirty="0" sz="1700" b="1">
                <a:latin typeface="Times New Roman"/>
                <a:cs typeface="Times New Roman"/>
              </a:rPr>
              <a:t>above</a:t>
            </a:r>
            <a:r>
              <a:rPr dirty="0" sz="1700" spc="-40" b="1">
                <a:latin typeface="Times New Roman"/>
                <a:cs typeface="Times New Roman"/>
              </a:rPr>
              <a:t> </a:t>
            </a:r>
            <a:r>
              <a:rPr dirty="0" sz="1700" spc="-10" b="1">
                <a:latin typeface="Times New Roman"/>
                <a:cs typeface="Times New Roman"/>
              </a:rPr>
              <a:t>technologies</a:t>
            </a:r>
            <a:endParaRPr sz="1700">
              <a:latin typeface="Times New Roman"/>
              <a:cs typeface="Times New Roman"/>
            </a:endParaRPr>
          </a:p>
          <a:p>
            <a:pPr marL="83820">
              <a:lnSpc>
                <a:spcPct val="100000"/>
              </a:lnSpc>
              <a:spcBef>
                <a:spcPts val="915"/>
              </a:spcBef>
            </a:pPr>
            <a:r>
              <a:rPr dirty="0" sz="1700" spc="-50" b="1">
                <a:latin typeface="Times New Roman"/>
                <a:cs typeface="Times New Roman"/>
              </a:rPr>
              <a:t>?</a:t>
            </a:r>
            <a:endParaRPr sz="1700">
              <a:latin typeface="Times New Roman"/>
              <a:cs typeface="Times New Roman"/>
            </a:endParaRPr>
          </a:p>
          <a:p>
            <a:pPr algn="just" marL="83820" marR="5715">
              <a:lnSpc>
                <a:spcPct val="142300"/>
              </a:lnSpc>
              <a:spcBef>
                <a:spcPts val="1285"/>
              </a:spcBef>
            </a:pPr>
            <a:r>
              <a:rPr dirty="0" sz="1300">
                <a:solidFill>
                  <a:srgbClr val="272E39"/>
                </a:solidFill>
                <a:latin typeface="Times New Roman"/>
                <a:cs typeface="Times New Roman"/>
              </a:rPr>
              <a:t>HTML’s</a:t>
            </a:r>
            <a:r>
              <a:rPr dirty="0" sz="1300" spc="5">
                <a:solidFill>
                  <a:srgbClr val="272E39"/>
                </a:solidFill>
                <a:latin typeface="Times New Roman"/>
                <a:cs typeface="Times New Roman"/>
              </a:rPr>
              <a:t> </a:t>
            </a:r>
            <a:r>
              <a:rPr dirty="0" sz="1300">
                <a:solidFill>
                  <a:srgbClr val="272E39"/>
                </a:solidFill>
                <a:latin typeface="Times New Roman"/>
                <a:cs typeface="Times New Roman"/>
              </a:rPr>
              <a:t>functionality</a:t>
            </a:r>
            <a:r>
              <a:rPr dirty="0" sz="1300" spc="20">
                <a:solidFill>
                  <a:srgbClr val="272E39"/>
                </a:solidFill>
                <a:latin typeface="Times New Roman"/>
                <a:cs typeface="Times New Roman"/>
              </a:rPr>
              <a:t> </a:t>
            </a:r>
            <a:r>
              <a:rPr dirty="0" sz="1300">
                <a:solidFill>
                  <a:srgbClr val="272E39"/>
                </a:solidFill>
                <a:latin typeface="Times New Roman"/>
                <a:cs typeface="Times New Roman"/>
              </a:rPr>
              <a:t>lies</a:t>
            </a:r>
            <a:r>
              <a:rPr dirty="0" sz="1300" spc="5">
                <a:solidFill>
                  <a:srgbClr val="272E39"/>
                </a:solidFill>
                <a:latin typeface="Times New Roman"/>
                <a:cs typeface="Times New Roman"/>
              </a:rPr>
              <a:t> </a:t>
            </a:r>
            <a:r>
              <a:rPr dirty="0" sz="1300">
                <a:solidFill>
                  <a:srgbClr val="272E39"/>
                </a:solidFill>
                <a:latin typeface="Times New Roman"/>
                <a:cs typeface="Times New Roman"/>
              </a:rPr>
              <a:t>in</a:t>
            </a:r>
            <a:r>
              <a:rPr dirty="0" sz="1300" spc="10">
                <a:solidFill>
                  <a:srgbClr val="272E39"/>
                </a:solidFill>
                <a:latin typeface="Times New Roman"/>
                <a:cs typeface="Times New Roman"/>
              </a:rPr>
              <a:t> </a:t>
            </a:r>
            <a:r>
              <a:rPr dirty="0" sz="1300">
                <a:solidFill>
                  <a:srgbClr val="272E39"/>
                </a:solidFill>
                <a:latin typeface="Times New Roman"/>
                <a:cs typeface="Times New Roman"/>
              </a:rPr>
              <a:t>its</a:t>
            </a:r>
            <a:r>
              <a:rPr dirty="0" sz="1300" spc="5">
                <a:solidFill>
                  <a:srgbClr val="272E39"/>
                </a:solidFill>
                <a:latin typeface="Times New Roman"/>
                <a:cs typeface="Times New Roman"/>
              </a:rPr>
              <a:t> </a:t>
            </a:r>
            <a:r>
              <a:rPr dirty="0" sz="1300">
                <a:solidFill>
                  <a:srgbClr val="272E39"/>
                </a:solidFill>
                <a:latin typeface="Times New Roman"/>
                <a:cs typeface="Times New Roman"/>
              </a:rPr>
              <a:t>simplicity</a:t>
            </a:r>
            <a:r>
              <a:rPr dirty="0" sz="1300" spc="5">
                <a:solidFill>
                  <a:srgbClr val="272E39"/>
                </a:solidFill>
                <a:latin typeface="Times New Roman"/>
                <a:cs typeface="Times New Roman"/>
              </a:rPr>
              <a:t> </a:t>
            </a:r>
            <a:r>
              <a:rPr dirty="0" sz="1300">
                <a:solidFill>
                  <a:srgbClr val="272E39"/>
                </a:solidFill>
                <a:latin typeface="Times New Roman"/>
                <a:cs typeface="Times New Roman"/>
              </a:rPr>
              <a:t>and</a:t>
            </a:r>
            <a:r>
              <a:rPr dirty="0" sz="1300" spc="5">
                <a:solidFill>
                  <a:srgbClr val="272E39"/>
                </a:solidFill>
                <a:latin typeface="Times New Roman"/>
                <a:cs typeface="Times New Roman"/>
              </a:rPr>
              <a:t> </a:t>
            </a:r>
            <a:r>
              <a:rPr dirty="0" sz="1300">
                <a:solidFill>
                  <a:srgbClr val="272E39"/>
                </a:solidFill>
                <a:latin typeface="Times New Roman"/>
                <a:cs typeface="Times New Roman"/>
              </a:rPr>
              <a:t>universality.</a:t>
            </a:r>
            <a:r>
              <a:rPr dirty="0" sz="1300" spc="10">
                <a:solidFill>
                  <a:srgbClr val="272E39"/>
                </a:solidFill>
                <a:latin typeface="Times New Roman"/>
                <a:cs typeface="Times New Roman"/>
              </a:rPr>
              <a:t> </a:t>
            </a:r>
            <a:r>
              <a:rPr dirty="0" sz="1300">
                <a:solidFill>
                  <a:srgbClr val="272E39"/>
                </a:solidFill>
                <a:latin typeface="Times New Roman"/>
                <a:cs typeface="Times New Roman"/>
              </a:rPr>
              <a:t>It’s</a:t>
            </a:r>
            <a:r>
              <a:rPr dirty="0" sz="1300" spc="10">
                <a:solidFill>
                  <a:srgbClr val="272E39"/>
                </a:solidFill>
                <a:latin typeface="Times New Roman"/>
                <a:cs typeface="Times New Roman"/>
              </a:rPr>
              <a:t> </a:t>
            </a:r>
            <a:r>
              <a:rPr dirty="0" sz="1300">
                <a:solidFill>
                  <a:srgbClr val="272E39"/>
                </a:solidFill>
                <a:latin typeface="Times New Roman"/>
                <a:cs typeface="Times New Roman"/>
              </a:rPr>
              <a:t>the</a:t>
            </a:r>
            <a:r>
              <a:rPr dirty="0" sz="1300" spc="15">
                <a:solidFill>
                  <a:srgbClr val="272E39"/>
                </a:solidFill>
                <a:latin typeface="Times New Roman"/>
                <a:cs typeface="Times New Roman"/>
              </a:rPr>
              <a:t> </a:t>
            </a:r>
            <a:r>
              <a:rPr dirty="0" sz="1300">
                <a:solidFill>
                  <a:srgbClr val="272E39"/>
                </a:solidFill>
                <a:latin typeface="Times New Roman"/>
                <a:cs typeface="Times New Roman"/>
              </a:rPr>
              <a:t>fundamental</a:t>
            </a:r>
            <a:r>
              <a:rPr dirty="0" sz="1300" spc="35">
                <a:solidFill>
                  <a:srgbClr val="272E39"/>
                </a:solidFill>
                <a:latin typeface="Times New Roman"/>
                <a:cs typeface="Times New Roman"/>
              </a:rPr>
              <a:t> </a:t>
            </a:r>
            <a:r>
              <a:rPr dirty="0" sz="1300">
                <a:solidFill>
                  <a:srgbClr val="272E39"/>
                </a:solidFill>
                <a:latin typeface="Times New Roman"/>
                <a:cs typeface="Times New Roman"/>
              </a:rPr>
              <a:t>language</a:t>
            </a:r>
            <a:r>
              <a:rPr dirty="0" sz="1300" spc="20">
                <a:solidFill>
                  <a:srgbClr val="272E39"/>
                </a:solidFill>
                <a:latin typeface="Times New Roman"/>
                <a:cs typeface="Times New Roman"/>
              </a:rPr>
              <a:t> </a:t>
            </a:r>
            <a:r>
              <a:rPr dirty="0" sz="1300">
                <a:solidFill>
                  <a:srgbClr val="272E39"/>
                </a:solidFill>
                <a:latin typeface="Times New Roman"/>
                <a:cs typeface="Times New Roman"/>
              </a:rPr>
              <a:t>of</a:t>
            </a:r>
            <a:r>
              <a:rPr dirty="0" sz="1300" spc="10">
                <a:solidFill>
                  <a:srgbClr val="272E39"/>
                </a:solidFill>
                <a:latin typeface="Times New Roman"/>
                <a:cs typeface="Times New Roman"/>
              </a:rPr>
              <a:t> </a:t>
            </a:r>
            <a:r>
              <a:rPr dirty="0" sz="1300" spc="-25">
                <a:solidFill>
                  <a:srgbClr val="272E39"/>
                </a:solidFill>
                <a:latin typeface="Times New Roman"/>
                <a:cs typeface="Times New Roman"/>
              </a:rPr>
              <a:t>the </a:t>
            </a:r>
            <a:r>
              <a:rPr dirty="0" sz="1300">
                <a:solidFill>
                  <a:srgbClr val="272E39"/>
                </a:solidFill>
                <a:latin typeface="Times New Roman"/>
                <a:cs typeface="Times New Roman"/>
              </a:rPr>
              <a:t>web</a:t>
            </a:r>
            <a:r>
              <a:rPr dirty="0" sz="1300" spc="-25">
                <a:solidFill>
                  <a:srgbClr val="272E39"/>
                </a:solidFill>
                <a:latin typeface="Times New Roman"/>
                <a:cs typeface="Times New Roman"/>
              </a:rPr>
              <a:t> </a:t>
            </a:r>
            <a:r>
              <a:rPr dirty="0" sz="1300">
                <a:solidFill>
                  <a:srgbClr val="272E39"/>
                </a:solidFill>
                <a:latin typeface="Times New Roman"/>
                <a:cs typeface="Times New Roman"/>
              </a:rPr>
              <a:t>and</a:t>
            </a:r>
            <a:r>
              <a:rPr dirty="0" sz="1300" spc="-25">
                <a:solidFill>
                  <a:srgbClr val="272E39"/>
                </a:solidFill>
                <a:latin typeface="Times New Roman"/>
                <a:cs typeface="Times New Roman"/>
              </a:rPr>
              <a:t> </a:t>
            </a:r>
            <a:r>
              <a:rPr dirty="0" sz="1300">
                <a:solidFill>
                  <a:srgbClr val="272E39"/>
                </a:solidFill>
                <a:latin typeface="Times New Roman"/>
                <a:cs typeface="Times New Roman"/>
              </a:rPr>
              <a:t>forms</a:t>
            </a:r>
            <a:r>
              <a:rPr dirty="0" sz="1300" spc="-30">
                <a:solidFill>
                  <a:srgbClr val="272E39"/>
                </a:solidFill>
                <a:latin typeface="Times New Roman"/>
                <a:cs typeface="Times New Roman"/>
              </a:rPr>
              <a:t> </a:t>
            </a:r>
            <a:r>
              <a:rPr dirty="0" sz="1300">
                <a:solidFill>
                  <a:srgbClr val="272E39"/>
                </a:solidFill>
                <a:latin typeface="Times New Roman"/>
                <a:cs typeface="Times New Roman"/>
              </a:rPr>
              <a:t>the</a:t>
            </a:r>
            <a:r>
              <a:rPr dirty="0" sz="1300" spc="-15">
                <a:solidFill>
                  <a:srgbClr val="272E39"/>
                </a:solidFill>
                <a:latin typeface="Times New Roman"/>
                <a:cs typeface="Times New Roman"/>
              </a:rPr>
              <a:t> </a:t>
            </a:r>
            <a:r>
              <a:rPr dirty="0" sz="1300">
                <a:solidFill>
                  <a:srgbClr val="272E39"/>
                </a:solidFill>
                <a:latin typeface="Times New Roman"/>
                <a:cs typeface="Times New Roman"/>
              </a:rPr>
              <a:t>basis</a:t>
            </a:r>
            <a:r>
              <a:rPr dirty="0" sz="1300" spc="-25">
                <a:solidFill>
                  <a:srgbClr val="272E39"/>
                </a:solidFill>
                <a:latin typeface="Times New Roman"/>
                <a:cs typeface="Times New Roman"/>
              </a:rPr>
              <a:t> </a:t>
            </a:r>
            <a:r>
              <a:rPr dirty="0" sz="1300">
                <a:solidFill>
                  <a:srgbClr val="272E39"/>
                </a:solidFill>
                <a:latin typeface="Times New Roman"/>
                <a:cs typeface="Times New Roman"/>
              </a:rPr>
              <a:t>for</a:t>
            </a:r>
            <a:r>
              <a:rPr dirty="0" sz="1300" spc="-25">
                <a:solidFill>
                  <a:srgbClr val="272E39"/>
                </a:solidFill>
                <a:latin typeface="Times New Roman"/>
                <a:cs typeface="Times New Roman"/>
              </a:rPr>
              <a:t> </a:t>
            </a:r>
            <a:r>
              <a:rPr dirty="0" sz="1300">
                <a:solidFill>
                  <a:srgbClr val="272E39"/>
                </a:solidFill>
                <a:latin typeface="Times New Roman"/>
                <a:cs typeface="Times New Roman"/>
              </a:rPr>
              <a:t>structuring</a:t>
            </a:r>
            <a:r>
              <a:rPr dirty="0" sz="1300" spc="-25">
                <a:solidFill>
                  <a:srgbClr val="272E39"/>
                </a:solidFill>
                <a:latin typeface="Times New Roman"/>
                <a:cs typeface="Times New Roman"/>
              </a:rPr>
              <a:t> </a:t>
            </a:r>
            <a:r>
              <a:rPr dirty="0" sz="1300" spc="-10">
                <a:solidFill>
                  <a:srgbClr val="272E39"/>
                </a:solidFill>
                <a:latin typeface="Times New Roman"/>
                <a:cs typeface="Times New Roman"/>
              </a:rPr>
              <a:t>content.</a:t>
            </a:r>
            <a:endParaRPr sz="1300">
              <a:latin typeface="Times New Roman"/>
              <a:cs typeface="Times New Roman"/>
            </a:endParaRPr>
          </a:p>
          <a:p>
            <a:pPr algn="just" marL="76200" marR="5080" indent="-6350">
              <a:lnSpc>
                <a:spcPct val="143800"/>
              </a:lnSpc>
              <a:spcBef>
                <a:spcPts val="1045"/>
              </a:spcBef>
            </a:pPr>
            <a:r>
              <a:rPr dirty="0" sz="1300" spc="-10">
                <a:solidFill>
                  <a:srgbClr val="272E39"/>
                </a:solidFill>
                <a:latin typeface="Times New Roman"/>
                <a:cs typeface="Times New Roman"/>
              </a:rPr>
              <a:t>HTML-</a:t>
            </a:r>
            <a:r>
              <a:rPr dirty="0" sz="1300">
                <a:solidFill>
                  <a:srgbClr val="272E39"/>
                </a:solidFill>
                <a:latin typeface="Times New Roman"/>
                <a:cs typeface="Times New Roman"/>
              </a:rPr>
              <a:t>based</a:t>
            </a:r>
            <a:r>
              <a:rPr dirty="0" sz="1300" spc="95">
                <a:solidFill>
                  <a:srgbClr val="272E39"/>
                </a:solidFill>
                <a:latin typeface="Times New Roman"/>
                <a:cs typeface="Times New Roman"/>
              </a:rPr>
              <a:t> </a:t>
            </a:r>
            <a:r>
              <a:rPr dirty="0" sz="1300">
                <a:solidFill>
                  <a:srgbClr val="272E39"/>
                </a:solidFill>
                <a:latin typeface="Times New Roman"/>
                <a:cs typeface="Times New Roman"/>
              </a:rPr>
              <a:t>websites</a:t>
            </a:r>
            <a:r>
              <a:rPr dirty="0" sz="1300" spc="105">
                <a:solidFill>
                  <a:srgbClr val="272E39"/>
                </a:solidFill>
                <a:latin typeface="Times New Roman"/>
                <a:cs typeface="Times New Roman"/>
              </a:rPr>
              <a:t> </a:t>
            </a:r>
            <a:r>
              <a:rPr dirty="0" sz="1300">
                <a:solidFill>
                  <a:srgbClr val="272E39"/>
                </a:solidFill>
                <a:latin typeface="Times New Roman"/>
                <a:cs typeface="Times New Roman"/>
              </a:rPr>
              <a:t>are</a:t>
            </a:r>
            <a:r>
              <a:rPr dirty="0" sz="1300" spc="95">
                <a:solidFill>
                  <a:srgbClr val="272E39"/>
                </a:solidFill>
                <a:latin typeface="Times New Roman"/>
                <a:cs typeface="Times New Roman"/>
              </a:rPr>
              <a:t> </a:t>
            </a:r>
            <a:r>
              <a:rPr dirty="0" sz="1300">
                <a:solidFill>
                  <a:srgbClr val="272E39"/>
                </a:solidFill>
                <a:latin typeface="Times New Roman"/>
                <a:cs typeface="Times New Roman"/>
              </a:rPr>
              <a:t>known</a:t>
            </a:r>
            <a:r>
              <a:rPr dirty="0" sz="1300" spc="95">
                <a:solidFill>
                  <a:srgbClr val="272E39"/>
                </a:solidFill>
                <a:latin typeface="Times New Roman"/>
                <a:cs typeface="Times New Roman"/>
              </a:rPr>
              <a:t> </a:t>
            </a:r>
            <a:r>
              <a:rPr dirty="0" sz="1300">
                <a:solidFill>
                  <a:srgbClr val="272E39"/>
                </a:solidFill>
                <a:latin typeface="Times New Roman"/>
                <a:cs typeface="Times New Roman"/>
              </a:rPr>
              <a:t>for</a:t>
            </a:r>
            <a:r>
              <a:rPr dirty="0" sz="1300" spc="95">
                <a:solidFill>
                  <a:srgbClr val="272E39"/>
                </a:solidFill>
                <a:latin typeface="Times New Roman"/>
                <a:cs typeface="Times New Roman"/>
              </a:rPr>
              <a:t> </a:t>
            </a:r>
            <a:r>
              <a:rPr dirty="0" sz="1300">
                <a:solidFill>
                  <a:srgbClr val="272E39"/>
                </a:solidFill>
                <a:latin typeface="Times New Roman"/>
                <a:cs typeface="Times New Roman"/>
              </a:rPr>
              <a:t>their</a:t>
            </a:r>
            <a:r>
              <a:rPr dirty="0" sz="1300" spc="95">
                <a:solidFill>
                  <a:srgbClr val="272E39"/>
                </a:solidFill>
                <a:latin typeface="Times New Roman"/>
                <a:cs typeface="Times New Roman"/>
              </a:rPr>
              <a:t> </a:t>
            </a:r>
            <a:r>
              <a:rPr dirty="0" sz="1300">
                <a:solidFill>
                  <a:srgbClr val="272E39"/>
                </a:solidFill>
                <a:latin typeface="Times New Roman"/>
                <a:cs typeface="Times New Roman"/>
              </a:rPr>
              <a:t>rapid</a:t>
            </a:r>
            <a:r>
              <a:rPr dirty="0" sz="1300" spc="95">
                <a:solidFill>
                  <a:srgbClr val="272E39"/>
                </a:solidFill>
                <a:latin typeface="Times New Roman"/>
                <a:cs typeface="Times New Roman"/>
              </a:rPr>
              <a:t> </a:t>
            </a:r>
            <a:r>
              <a:rPr dirty="0" sz="1300">
                <a:solidFill>
                  <a:srgbClr val="272E39"/>
                </a:solidFill>
                <a:latin typeface="Times New Roman"/>
                <a:cs typeface="Times New Roman"/>
              </a:rPr>
              <a:t>page</a:t>
            </a:r>
            <a:r>
              <a:rPr dirty="0" sz="1300" spc="95">
                <a:solidFill>
                  <a:srgbClr val="272E39"/>
                </a:solidFill>
                <a:latin typeface="Times New Roman"/>
                <a:cs typeface="Times New Roman"/>
              </a:rPr>
              <a:t> </a:t>
            </a:r>
            <a:r>
              <a:rPr dirty="0" sz="1300">
                <a:solidFill>
                  <a:srgbClr val="272E39"/>
                </a:solidFill>
                <a:latin typeface="Times New Roman"/>
                <a:cs typeface="Times New Roman"/>
              </a:rPr>
              <a:t>loading</a:t>
            </a:r>
            <a:r>
              <a:rPr dirty="0" sz="1300" spc="95">
                <a:solidFill>
                  <a:srgbClr val="272E39"/>
                </a:solidFill>
                <a:latin typeface="Times New Roman"/>
                <a:cs typeface="Times New Roman"/>
              </a:rPr>
              <a:t> </a:t>
            </a:r>
            <a:r>
              <a:rPr dirty="0" sz="1300">
                <a:solidFill>
                  <a:srgbClr val="272E39"/>
                </a:solidFill>
                <a:latin typeface="Times New Roman"/>
                <a:cs typeface="Times New Roman"/>
              </a:rPr>
              <a:t>times.</a:t>
            </a:r>
            <a:r>
              <a:rPr dirty="0" sz="1300" spc="95">
                <a:solidFill>
                  <a:srgbClr val="272E39"/>
                </a:solidFill>
                <a:latin typeface="Times New Roman"/>
                <a:cs typeface="Times New Roman"/>
              </a:rPr>
              <a:t> </a:t>
            </a:r>
            <a:r>
              <a:rPr dirty="0" sz="1300">
                <a:solidFill>
                  <a:srgbClr val="272E39"/>
                </a:solidFill>
                <a:latin typeface="Times New Roman"/>
                <a:cs typeface="Times New Roman"/>
              </a:rPr>
              <a:t>Since</a:t>
            </a:r>
            <a:r>
              <a:rPr dirty="0" sz="1300" spc="95">
                <a:solidFill>
                  <a:srgbClr val="272E39"/>
                </a:solidFill>
                <a:latin typeface="Times New Roman"/>
                <a:cs typeface="Times New Roman"/>
              </a:rPr>
              <a:t> </a:t>
            </a:r>
            <a:r>
              <a:rPr dirty="0" sz="1300">
                <a:solidFill>
                  <a:srgbClr val="272E39"/>
                </a:solidFill>
                <a:latin typeface="Times New Roman"/>
                <a:cs typeface="Times New Roman"/>
              </a:rPr>
              <a:t>HTML</a:t>
            </a:r>
            <a:r>
              <a:rPr dirty="0" sz="1300" spc="95">
                <a:solidFill>
                  <a:srgbClr val="272E39"/>
                </a:solidFill>
                <a:latin typeface="Times New Roman"/>
                <a:cs typeface="Times New Roman"/>
              </a:rPr>
              <a:t> </a:t>
            </a:r>
            <a:r>
              <a:rPr dirty="0" sz="1300">
                <a:solidFill>
                  <a:srgbClr val="272E39"/>
                </a:solidFill>
                <a:latin typeface="Times New Roman"/>
                <a:cs typeface="Times New Roman"/>
              </a:rPr>
              <a:t>is</a:t>
            </a:r>
            <a:r>
              <a:rPr dirty="0" sz="1300" spc="95">
                <a:solidFill>
                  <a:srgbClr val="272E39"/>
                </a:solidFill>
                <a:latin typeface="Times New Roman"/>
                <a:cs typeface="Times New Roman"/>
              </a:rPr>
              <a:t> </a:t>
            </a:r>
            <a:r>
              <a:rPr dirty="0" sz="1300">
                <a:solidFill>
                  <a:srgbClr val="272E39"/>
                </a:solidFill>
                <a:latin typeface="Times New Roman"/>
                <a:cs typeface="Times New Roman"/>
              </a:rPr>
              <a:t>static</a:t>
            </a:r>
            <a:r>
              <a:rPr dirty="0" sz="1300" spc="105">
                <a:solidFill>
                  <a:srgbClr val="272E39"/>
                </a:solidFill>
                <a:latin typeface="Times New Roman"/>
                <a:cs typeface="Times New Roman"/>
              </a:rPr>
              <a:t> </a:t>
            </a:r>
            <a:r>
              <a:rPr dirty="0" sz="1300" spc="-25">
                <a:solidFill>
                  <a:srgbClr val="272E39"/>
                </a:solidFill>
                <a:latin typeface="Times New Roman"/>
                <a:cs typeface="Times New Roman"/>
              </a:rPr>
              <a:t>and </a:t>
            </a:r>
            <a:r>
              <a:rPr dirty="0" sz="1300" spc="-10">
                <a:solidFill>
                  <a:srgbClr val="272E39"/>
                </a:solidFill>
                <a:latin typeface="Times New Roman"/>
                <a:cs typeface="Times New Roman"/>
              </a:rPr>
              <a:t>lightweight,</a:t>
            </a:r>
            <a:r>
              <a:rPr dirty="0" sz="1300" spc="-35">
                <a:solidFill>
                  <a:srgbClr val="272E39"/>
                </a:solidFill>
                <a:latin typeface="Times New Roman"/>
                <a:cs typeface="Times New Roman"/>
              </a:rPr>
              <a:t> </a:t>
            </a:r>
            <a:r>
              <a:rPr dirty="0" sz="1300">
                <a:solidFill>
                  <a:srgbClr val="272E39"/>
                </a:solidFill>
                <a:latin typeface="Times New Roman"/>
                <a:cs typeface="Times New Roman"/>
              </a:rPr>
              <a:t>web</a:t>
            </a:r>
            <a:r>
              <a:rPr dirty="0" sz="1300" spc="-35">
                <a:solidFill>
                  <a:srgbClr val="272E39"/>
                </a:solidFill>
                <a:latin typeface="Times New Roman"/>
                <a:cs typeface="Times New Roman"/>
              </a:rPr>
              <a:t> </a:t>
            </a:r>
            <a:r>
              <a:rPr dirty="0" sz="1300">
                <a:solidFill>
                  <a:srgbClr val="272E39"/>
                </a:solidFill>
                <a:latin typeface="Times New Roman"/>
                <a:cs typeface="Times New Roman"/>
              </a:rPr>
              <a:t>browsers</a:t>
            </a:r>
            <a:r>
              <a:rPr dirty="0" sz="1300" spc="-35">
                <a:solidFill>
                  <a:srgbClr val="272E39"/>
                </a:solidFill>
                <a:latin typeface="Times New Roman"/>
                <a:cs typeface="Times New Roman"/>
              </a:rPr>
              <a:t> </a:t>
            </a:r>
            <a:r>
              <a:rPr dirty="0" sz="1300">
                <a:solidFill>
                  <a:srgbClr val="272E39"/>
                </a:solidFill>
                <a:latin typeface="Times New Roman"/>
                <a:cs typeface="Times New Roman"/>
              </a:rPr>
              <a:t>can</a:t>
            </a:r>
            <a:r>
              <a:rPr dirty="0" sz="1300" spc="-30">
                <a:solidFill>
                  <a:srgbClr val="272E39"/>
                </a:solidFill>
                <a:latin typeface="Times New Roman"/>
                <a:cs typeface="Times New Roman"/>
              </a:rPr>
              <a:t> </a:t>
            </a:r>
            <a:r>
              <a:rPr dirty="0" sz="1300">
                <a:solidFill>
                  <a:srgbClr val="272E39"/>
                </a:solidFill>
                <a:latin typeface="Times New Roman"/>
                <a:cs typeface="Times New Roman"/>
              </a:rPr>
              <a:t>quickly</a:t>
            </a:r>
            <a:r>
              <a:rPr dirty="0" sz="1300" spc="-35">
                <a:solidFill>
                  <a:srgbClr val="272E39"/>
                </a:solidFill>
                <a:latin typeface="Times New Roman"/>
                <a:cs typeface="Times New Roman"/>
              </a:rPr>
              <a:t> </a:t>
            </a:r>
            <a:r>
              <a:rPr dirty="0" sz="1300">
                <a:solidFill>
                  <a:srgbClr val="272E39"/>
                </a:solidFill>
                <a:latin typeface="Times New Roman"/>
                <a:cs typeface="Times New Roman"/>
              </a:rPr>
              <a:t>render</a:t>
            </a:r>
            <a:r>
              <a:rPr dirty="0" sz="1300" spc="-20">
                <a:solidFill>
                  <a:srgbClr val="272E39"/>
                </a:solidFill>
                <a:latin typeface="Times New Roman"/>
                <a:cs typeface="Times New Roman"/>
              </a:rPr>
              <a:t> </a:t>
            </a:r>
            <a:r>
              <a:rPr dirty="0" sz="1300">
                <a:solidFill>
                  <a:srgbClr val="272E39"/>
                </a:solidFill>
                <a:latin typeface="Times New Roman"/>
                <a:cs typeface="Times New Roman"/>
              </a:rPr>
              <a:t>pages,</a:t>
            </a:r>
            <a:r>
              <a:rPr dirty="0" sz="1300" spc="-35">
                <a:solidFill>
                  <a:srgbClr val="272E39"/>
                </a:solidFill>
                <a:latin typeface="Times New Roman"/>
                <a:cs typeface="Times New Roman"/>
              </a:rPr>
              <a:t> </a:t>
            </a:r>
            <a:r>
              <a:rPr dirty="0" sz="1300">
                <a:solidFill>
                  <a:srgbClr val="272E39"/>
                </a:solidFill>
                <a:latin typeface="Times New Roman"/>
                <a:cs typeface="Times New Roman"/>
              </a:rPr>
              <a:t>resulting</a:t>
            </a:r>
            <a:r>
              <a:rPr dirty="0" sz="1300" spc="-35">
                <a:solidFill>
                  <a:srgbClr val="272E39"/>
                </a:solidFill>
                <a:latin typeface="Times New Roman"/>
                <a:cs typeface="Times New Roman"/>
              </a:rPr>
              <a:t> </a:t>
            </a:r>
            <a:r>
              <a:rPr dirty="0" sz="1300">
                <a:solidFill>
                  <a:srgbClr val="272E39"/>
                </a:solidFill>
                <a:latin typeface="Times New Roman"/>
                <a:cs typeface="Times New Roman"/>
              </a:rPr>
              <a:t>in</a:t>
            </a:r>
            <a:r>
              <a:rPr dirty="0" sz="1300" spc="-20">
                <a:solidFill>
                  <a:srgbClr val="272E39"/>
                </a:solidFill>
                <a:latin typeface="Times New Roman"/>
                <a:cs typeface="Times New Roman"/>
              </a:rPr>
              <a:t> </a:t>
            </a:r>
            <a:r>
              <a:rPr dirty="0" sz="1300">
                <a:solidFill>
                  <a:srgbClr val="272E39"/>
                </a:solidFill>
                <a:latin typeface="Times New Roman"/>
                <a:cs typeface="Times New Roman"/>
              </a:rPr>
              <a:t>a</a:t>
            </a:r>
            <a:r>
              <a:rPr dirty="0" sz="1300" spc="-35">
                <a:solidFill>
                  <a:srgbClr val="272E39"/>
                </a:solidFill>
                <a:latin typeface="Times New Roman"/>
                <a:cs typeface="Times New Roman"/>
              </a:rPr>
              <a:t> </a:t>
            </a:r>
            <a:r>
              <a:rPr dirty="0" sz="1300">
                <a:solidFill>
                  <a:srgbClr val="272E39"/>
                </a:solidFill>
                <a:latin typeface="Times New Roman"/>
                <a:cs typeface="Times New Roman"/>
              </a:rPr>
              <a:t>seamless</a:t>
            </a:r>
            <a:r>
              <a:rPr dirty="0" sz="1300" spc="-30">
                <a:solidFill>
                  <a:srgbClr val="272E39"/>
                </a:solidFill>
                <a:latin typeface="Times New Roman"/>
                <a:cs typeface="Times New Roman"/>
              </a:rPr>
              <a:t> </a:t>
            </a:r>
            <a:r>
              <a:rPr dirty="0" sz="1300">
                <a:solidFill>
                  <a:srgbClr val="272E39"/>
                </a:solidFill>
                <a:latin typeface="Times New Roman"/>
                <a:cs typeface="Times New Roman"/>
              </a:rPr>
              <a:t>user</a:t>
            </a:r>
            <a:r>
              <a:rPr dirty="0" sz="1300" spc="5">
                <a:solidFill>
                  <a:srgbClr val="272E39"/>
                </a:solidFill>
                <a:latin typeface="Times New Roman"/>
                <a:cs typeface="Times New Roman"/>
              </a:rPr>
              <a:t> </a:t>
            </a:r>
            <a:r>
              <a:rPr dirty="0" sz="1300" spc="-10">
                <a:solidFill>
                  <a:srgbClr val="272E39"/>
                </a:solidFill>
                <a:latin typeface="Times New Roman"/>
                <a:cs typeface="Times New Roman"/>
              </a:rPr>
              <a:t>experience</a:t>
            </a:r>
            <a:endParaRPr sz="1300">
              <a:latin typeface="Times New Roman"/>
              <a:cs typeface="Times New Roman"/>
            </a:endParaRPr>
          </a:p>
          <a:p>
            <a:pPr algn="just" marL="76200" marR="5080" indent="-6350">
              <a:lnSpc>
                <a:spcPct val="142700"/>
              </a:lnSpc>
              <a:spcBef>
                <a:spcPts val="825"/>
              </a:spcBef>
            </a:pPr>
            <a:r>
              <a:rPr dirty="0" sz="1300">
                <a:solidFill>
                  <a:srgbClr val="272E39"/>
                </a:solidFill>
                <a:latin typeface="Times New Roman"/>
                <a:cs typeface="Times New Roman"/>
              </a:rPr>
              <a:t>HTML</a:t>
            </a:r>
            <a:r>
              <a:rPr dirty="0" sz="1300" spc="-45">
                <a:solidFill>
                  <a:srgbClr val="272E39"/>
                </a:solidFill>
                <a:latin typeface="Times New Roman"/>
                <a:cs typeface="Times New Roman"/>
              </a:rPr>
              <a:t> </a:t>
            </a:r>
            <a:r>
              <a:rPr dirty="0" sz="1300" spc="-10">
                <a:solidFill>
                  <a:srgbClr val="272E39"/>
                </a:solidFill>
                <a:latin typeface="Times New Roman"/>
                <a:cs typeface="Times New Roman"/>
              </a:rPr>
              <a:t>documents</a:t>
            </a:r>
            <a:r>
              <a:rPr dirty="0" sz="1300" spc="-50">
                <a:solidFill>
                  <a:srgbClr val="272E39"/>
                </a:solidFill>
                <a:latin typeface="Times New Roman"/>
                <a:cs typeface="Times New Roman"/>
              </a:rPr>
              <a:t> </a:t>
            </a:r>
            <a:r>
              <a:rPr dirty="0" sz="1300">
                <a:solidFill>
                  <a:srgbClr val="272E39"/>
                </a:solidFill>
                <a:latin typeface="Times New Roman"/>
                <a:cs typeface="Times New Roman"/>
              </a:rPr>
              <a:t>follow</a:t>
            </a:r>
            <a:r>
              <a:rPr dirty="0" sz="1300" spc="-45">
                <a:solidFill>
                  <a:srgbClr val="272E39"/>
                </a:solidFill>
                <a:latin typeface="Times New Roman"/>
                <a:cs typeface="Times New Roman"/>
              </a:rPr>
              <a:t> </a:t>
            </a:r>
            <a:r>
              <a:rPr dirty="0" sz="1300">
                <a:solidFill>
                  <a:srgbClr val="272E39"/>
                </a:solidFill>
                <a:latin typeface="Times New Roman"/>
                <a:cs typeface="Times New Roman"/>
              </a:rPr>
              <a:t>a</a:t>
            </a:r>
            <a:r>
              <a:rPr dirty="0" sz="1300" spc="-55">
                <a:solidFill>
                  <a:srgbClr val="272E39"/>
                </a:solidFill>
                <a:latin typeface="Times New Roman"/>
                <a:cs typeface="Times New Roman"/>
              </a:rPr>
              <a:t> </a:t>
            </a:r>
            <a:r>
              <a:rPr dirty="0" sz="1300">
                <a:solidFill>
                  <a:srgbClr val="272E39"/>
                </a:solidFill>
                <a:latin typeface="Times New Roman"/>
                <a:cs typeface="Times New Roman"/>
              </a:rPr>
              <a:t>hierarchical</a:t>
            </a:r>
            <a:r>
              <a:rPr dirty="0" sz="1300" spc="-30">
                <a:solidFill>
                  <a:srgbClr val="272E39"/>
                </a:solidFill>
                <a:latin typeface="Times New Roman"/>
                <a:cs typeface="Times New Roman"/>
              </a:rPr>
              <a:t> </a:t>
            </a:r>
            <a:r>
              <a:rPr dirty="0" sz="1300" spc="-10">
                <a:solidFill>
                  <a:srgbClr val="272E39"/>
                </a:solidFill>
                <a:latin typeface="Times New Roman"/>
                <a:cs typeface="Times New Roman"/>
              </a:rPr>
              <a:t>structure,</a:t>
            </a:r>
            <a:r>
              <a:rPr dirty="0" sz="1300" spc="-65">
                <a:solidFill>
                  <a:srgbClr val="272E39"/>
                </a:solidFill>
                <a:latin typeface="Times New Roman"/>
                <a:cs typeface="Times New Roman"/>
              </a:rPr>
              <a:t> </a:t>
            </a:r>
            <a:r>
              <a:rPr dirty="0" sz="1300">
                <a:solidFill>
                  <a:srgbClr val="272E39"/>
                </a:solidFill>
                <a:latin typeface="Times New Roman"/>
                <a:cs typeface="Times New Roman"/>
              </a:rPr>
              <a:t>with</a:t>
            </a:r>
            <a:r>
              <a:rPr dirty="0" sz="1300" spc="-60">
                <a:solidFill>
                  <a:srgbClr val="272E39"/>
                </a:solidFill>
                <a:latin typeface="Times New Roman"/>
                <a:cs typeface="Times New Roman"/>
              </a:rPr>
              <a:t> </a:t>
            </a:r>
            <a:r>
              <a:rPr dirty="0" sz="1300">
                <a:solidFill>
                  <a:srgbClr val="272E39"/>
                </a:solidFill>
                <a:latin typeface="Times New Roman"/>
                <a:cs typeface="Times New Roman"/>
              </a:rPr>
              <a:t>elements</a:t>
            </a:r>
            <a:r>
              <a:rPr dirty="0" sz="1300" spc="-45">
                <a:solidFill>
                  <a:srgbClr val="272E39"/>
                </a:solidFill>
                <a:latin typeface="Times New Roman"/>
                <a:cs typeface="Times New Roman"/>
              </a:rPr>
              <a:t> </a:t>
            </a:r>
            <a:r>
              <a:rPr dirty="0" sz="1300">
                <a:solidFill>
                  <a:srgbClr val="272E39"/>
                </a:solidFill>
                <a:latin typeface="Times New Roman"/>
                <a:cs typeface="Times New Roman"/>
              </a:rPr>
              <a:t>like</a:t>
            </a:r>
            <a:r>
              <a:rPr dirty="0" sz="1300" spc="-40">
                <a:solidFill>
                  <a:srgbClr val="272E39"/>
                </a:solidFill>
                <a:latin typeface="Times New Roman"/>
                <a:cs typeface="Times New Roman"/>
              </a:rPr>
              <a:t> </a:t>
            </a:r>
            <a:r>
              <a:rPr dirty="0" sz="1300" spc="-10">
                <a:solidFill>
                  <a:srgbClr val="272E39"/>
                </a:solidFill>
                <a:latin typeface="Times New Roman"/>
                <a:cs typeface="Times New Roman"/>
              </a:rPr>
              <a:t>&lt;html&gt;,</a:t>
            </a:r>
            <a:r>
              <a:rPr dirty="0" sz="1300" spc="-60">
                <a:solidFill>
                  <a:srgbClr val="272E39"/>
                </a:solidFill>
                <a:latin typeface="Times New Roman"/>
                <a:cs typeface="Times New Roman"/>
              </a:rPr>
              <a:t> </a:t>
            </a:r>
            <a:r>
              <a:rPr dirty="0" sz="1300">
                <a:solidFill>
                  <a:srgbClr val="272E39"/>
                </a:solidFill>
                <a:latin typeface="Times New Roman"/>
                <a:cs typeface="Times New Roman"/>
              </a:rPr>
              <a:t>&lt;head&gt;,</a:t>
            </a:r>
            <a:r>
              <a:rPr dirty="0" sz="1300" spc="-45">
                <a:solidFill>
                  <a:srgbClr val="272E39"/>
                </a:solidFill>
                <a:latin typeface="Times New Roman"/>
                <a:cs typeface="Times New Roman"/>
              </a:rPr>
              <a:t> </a:t>
            </a:r>
            <a:r>
              <a:rPr dirty="0" sz="1300">
                <a:solidFill>
                  <a:srgbClr val="272E39"/>
                </a:solidFill>
                <a:latin typeface="Times New Roman"/>
                <a:cs typeface="Times New Roman"/>
              </a:rPr>
              <a:t>and</a:t>
            </a:r>
            <a:r>
              <a:rPr dirty="0" sz="1300" spc="-45">
                <a:solidFill>
                  <a:srgbClr val="272E39"/>
                </a:solidFill>
                <a:latin typeface="Times New Roman"/>
                <a:cs typeface="Times New Roman"/>
              </a:rPr>
              <a:t> </a:t>
            </a:r>
            <a:r>
              <a:rPr dirty="0" sz="1300" spc="-10">
                <a:solidFill>
                  <a:srgbClr val="272E39"/>
                </a:solidFill>
                <a:latin typeface="Times New Roman"/>
                <a:cs typeface="Times New Roman"/>
              </a:rPr>
              <a:t>&lt;body&gt; </a:t>
            </a:r>
            <a:r>
              <a:rPr dirty="0" sz="1300">
                <a:solidFill>
                  <a:srgbClr val="272E39"/>
                </a:solidFill>
                <a:latin typeface="Times New Roman"/>
                <a:cs typeface="Times New Roman"/>
              </a:rPr>
              <a:t>defining</a:t>
            </a:r>
            <a:r>
              <a:rPr dirty="0" sz="1300" spc="125">
                <a:solidFill>
                  <a:srgbClr val="272E39"/>
                </a:solidFill>
                <a:latin typeface="Times New Roman"/>
                <a:cs typeface="Times New Roman"/>
              </a:rPr>
              <a:t> </a:t>
            </a:r>
            <a:r>
              <a:rPr dirty="0" sz="1300">
                <a:solidFill>
                  <a:srgbClr val="272E39"/>
                </a:solidFill>
                <a:latin typeface="Times New Roman"/>
                <a:cs typeface="Times New Roman"/>
              </a:rPr>
              <a:t>the</a:t>
            </a:r>
            <a:r>
              <a:rPr dirty="0" sz="1300" spc="125">
                <a:solidFill>
                  <a:srgbClr val="272E39"/>
                </a:solidFill>
                <a:latin typeface="Times New Roman"/>
                <a:cs typeface="Times New Roman"/>
              </a:rPr>
              <a:t> </a:t>
            </a:r>
            <a:r>
              <a:rPr dirty="0" sz="1300">
                <a:solidFill>
                  <a:srgbClr val="272E39"/>
                </a:solidFill>
                <a:latin typeface="Times New Roman"/>
                <a:cs typeface="Times New Roman"/>
              </a:rPr>
              <a:t>document’s</a:t>
            </a:r>
            <a:r>
              <a:rPr dirty="0" sz="1300" spc="130">
                <a:solidFill>
                  <a:srgbClr val="272E39"/>
                </a:solidFill>
                <a:latin typeface="Times New Roman"/>
                <a:cs typeface="Times New Roman"/>
              </a:rPr>
              <a:t> </a:t>
            </a:r>
            <a:r>
              <a:rPr dirty="0" sz="1300">
                <a:solidFill>
                  <a:srgbClr val="272E39"/>
                </a:solidFill>
                <a:latin typeface="Times New Roman"/>
                <a:cs typeface="Times New Roman"/>
              </a:rPr>
              <a:t>structure.</a:t>
            </a:r>
            <a:r>
              <a:rPr dirty="0" sz="1300" spc="135">
                <a:solidFill>
                  <a:srgbClr val="272E39"/>
                </a:solidFill>
                <a:latin typeface="Times New Roman"/>
                <a:cs typeface="Times New Roman"/>
              </a:rPr>
              <a:t> </a:t>
            </a:r>
            <a:r>
              <a:rPr dirty="0" sz="1300">
                <a:solidFill>
                  <a:srgbClr val="272E39"/>
                </a:solidFill>
                <a:latin typeface="Times New Roman"/>
                <a:cs typeface="Times New Roman"/>
              </a:rPr>
              <a:t>Tags</a:t>
            </a:r>
            <a:r>
              <a:rPr dirty="0" sz="1300" spc="130">
                <a:solidFill>
                  <a:srgbClr val="272E39"/>
                </a:solidFill>
                <a:latin typeface="Times New Roman"/>
                <a:cs typeface="Times New Roman"/>
              </a:rPr>
              <a:t> </a:t>
            </a:r>
            <a:r>
              <a:rPr dirty="0" sz="1300">
                <a:solidFill>
                  <a:srgbClr val="272E39"/>
                </a:solidFill>
                <a:latin typeface="Times New Roman"/>
                <a:cs typeface="Times New Roman"/>
              </a:rPr>
              <a:t>like</a:t>
            </a:r>
            <a:r>
              <a:rPr dirty="0" sz="1300" spc="140">
                <a:solidFill>
                  <a:srgbClr val="272E39"/>
                </a:solidFill>
                <a:latin typeface="Times New Roman"/>
                <a:cs typeface="Times New Roman"/>
              </a:rPr>
              <a:t> </a:t>
            </a:r>
            <a:r>
              <a:rPr dirty="0" sz="1300">
                <a:solidFill>
                  <a:srgbClr val="272E39"/>
                </a:solidFill>
                <a:latin typeface="Times New Roman"/>
                <a:cs typeface="Times New Roman"/>
              </a:rPr>
              <a:t>&lt;h1&gt;,</a:t>
            </a:r>
            <a:r>
              <a:rPr dirty="0" sz="1300" spc="135">
                <a:solidFill>
                  <a:srgbClr val="272E39"/>
                </a:solidFill>
                <a:latin typeface="Times New Roman"/>
                <a:cs typeface="Times New Roman"/>
              </a:rPr>
              <a:t> </a:t>
            </a:r>
            <a:r>
              <a:rPr dirty="0" sz="1300">
                <a:solidFill>
                  <a:srgbClr val="272E39"/>
                </a:solidFill>
                <a:latin typeface="Times New Roman"/>
                <a:cs typeface="Times New Roman"/>
              </a:rPr>
              <a:t>&lt;p&gt;,</a:t>
            </a:r>
            <a:r>
              <a:rPr dirty="0" sz="1300" spc="130">
                <a:solidFill>
                  <a:srgbClr val="272E39"/>
                </a:solidFill>
                <a:latin typeface="Times New Roman"/>
                <a:cs typeface="Times New Roman"/>
              </a:rPr>
              <a:t> </a:t>
            </a:r>
            <a:r>
              <a:rPr dirty="0" sz="1300">
                <a:solidFill>
                  <a:srgbClr val="272E39"/>
                </a:solidFill>
                <a:latin typeface="Times New Roman"/>
                <a:cs typeface="Times New Roman"/>
              </a:rPr>
              <a:t>and</a:t>
            </a:r>
            <a:r>
              <a:rPr dirty="0" sz="1300" spc="130">
                <a:solidFill>
                  <a:srgbClr val="272E39"/>
                </a:solidFill>
                <a:latin typeface="Times New Roman"/>
                <a:cs typeface="Times New Roman"/>
              </a:rPr>
              <a:t> </a:t>
            </a:r>
            <a:r>
              <a:rPr dirty="0" sz="1300">
                <a:solidFill>
                  <a:srgbClr val="272E39"/>
                </a:solidFill>
                <a:latin typeface="Times New Roman"/>
                <a:cs typeface="Times New Roman"/>
              </a:rPr>
              <a:t>&lt;img&gt;</a:t>
            </a:r>
            <a:r>
              <a:rPr dirty="0" sz="1300" spc="125">
                <a:solidFill>
                  <a:srgbClr val="272E39"/>
                </a:solidFill>
                <a:latin typeface="Times New Roman"/>
                <a:cs typeface="Times New Roman"/>
              </a:rPr>
              <a:t> </a:t>
            </a:r>
            <a:r>
              <a:rPr dirty="0" sz="1300">
                <a:solidFill>
                  <a:srgbClr val="272E39"/>
                </a:solidFill>
                <a:latin typeface="Times New Roman"/>
                <a:cs typeface="Times New Roman"/>
              </a:rPr>
              <a:t>are</a:t>
            </a:r>
            <a:r>
              <a:rPr dirty="0" sz="1300" spc="130">
                <a:solidFill>
                  <a:srgbClr val="272E39"/>
                </a:solidFill>
                <a:latin typeface="Times New Roman"/>
                <a:cs typeface="Times New Roman"/>
              </a:rPr>
              <a:t> </a:t>
            </a:r>
            <a:r>
              <a:rPr dirty="0" sz="1300">
                <a:solidFill>
                  <a:srgbClr val="272E39"/>
                </a:solidFill>
                <a:latin typeface="Times New Roman"/>
                <a:cs typeface="Times New Roman"/>
              </a:rPr>
              <a:t>used</a:t>
            </a:r>
            <a:r>
              <a:rPr dirty="0" sz="1300" spc="130">
                <a:solidFill>
                  <a:srgbClr val="272E39"/>
                </a:solidFill>
                <a:latin typeface="Times New Roman"/>
                <a:cs typeface="Times New Roman"/>
              </a:rPr>
              <a:t> </a:t>
            </a:r>
            <a:r>
              <a:rPr dirty="0" sz="1300">
                <a:solidFill>
                  <a:srgbClr val="272E39"/>
                </a:solidFill>
                <a:latin typeface="Times New Roman"/>
                <a:cs typeface="Times New Roman"/>
              </a:rPr>
              <a:t>to</a:t>
            </a:r>
            <a:r>
              <a:rPr dirty="0" sz="1300" spc="125">
                <a:solidFill>
                  <a:srgbClr val="272E39"/>
                </a:solidFill>
                <a:latin typeface="Times New Roman"/>
                <a:cs typeface="Times New Roman"/>
              </a:rPr>
              <a:t> </a:t>
            </a:r>
            <a:r>
              <a:rPr dirty="0" sz="1300">
                <a:solidFill>
                  <a:srgbClr val="272E39"/>
                </a:solidFill>
                <a:latin typeface="Times New Roman"/>
                <a:cs typeface="Times New Roman"/>
              </a:rPr>
              <a:t>create</a:t>
            </a:r>
            <a:r>
              <a:rPr dirty="0" sz="1300" spc="135">
                <a:solidFill>
                  <a:srgbClr val="272E39"/>
                </a:solidFill>
                <a:latin typeface="Times New Roman"/>
                <a:cs typeface="Times New Roman"/>
              </a:rPr>
              <a:t> </a:t>
            </a:r>
            <a:r>
              <a:rPr dirty="0" sz="1300" spc="-10">
                <a:solidFill>
                  <a:srgbClr val="272E39"/>
                </a:solidFill>
                <a:latin typeface="Times New Roman"/>
                <a:cs typeface="Times New Roman"/>
              </a:rPr>
              <a:t>content </a:t>
            </a:r>
            <a:r>
              <a:rPr dirty="0" sz="1300">
                <a:solidFill>
                  <a:srgbClr val="272E39"/>
                </a:solidFill>
                <a:latin typeface="Times New Roman"/>
                <a:cs typeface="Times New Roman"/>
              </a:rPr>
              <a:t>within</a:t>
            </a:r>
            <a:r>
              <a:rPr dirty="0" sz="1300" spc="-35">
                <a:solidFill>
                  <a:srgbClr val="272E39"/>
                </a:solidFill>
                <a:latin typeface="Times New Roman"/>
                <a:cs typeface="Times New Roman"/>
              </a:rPr>
              <a:t> </a:t>
            </a:r>
            <a:r>
              <a:rPr dirty="0" sz="1300">
                <a:solidFill>
                  <a:srgbClr val="272E39"/>
                </a:solidFill>
                <a:latin typeface="Times New Roman"/>
                <a:cs typeface="Times New Roman"/>
              </a:rPr>
              <a:t>this</a:t>
            </a:r>
            <a:r>
              <a:rPr dirty="0" sz="1300" spc="-30">
                <a:solidFill>
                  <a:srgbClr val="272E39"/>
                </a:solidFill>
                <a:latin typeface="Times New Roman"/>
                <a:cs typeface="Times New Roman"/>
              </a:rPr>
              <a:t> </a:t>
            </a:r>
            <a:r>
              <a:rPr dirty="0" sz="1300">
                <a:solidFill>
                  <a:srgbClr val="272E39"/>
                </a:solidFill>
                <a:latin typeface="Times New Roman"/>
                <a:cs typeface="Times New Roman"/>
              </a:rPr>
              <a:t>structure.</a:t>
            </a:r>
            <a:r>
              <a:rPr dirty="0" sz="1300" spc="-35">
                <a:solidFill>
                  <a:srgbClr val="272E39"/>
                </a:solidFill>
                <a:latin typeface="Times New Roman"/>
                <a:cs typeface="Times New Roman"/>
              </a:rPr>
              <a:t> </a:t>
            </a:r>
            <a:r>
              <a:rPr dirty="0" sz="1300">
                <a:solidFill>
                  <a:srgbClr val="272E39"/>
                </a:solidFill>
                <a:latin typeface="Times New Roman"/>
                <a:cs typeface="Times New Roman"/>
              </a:rPr>
              <a:t>It</a:t>
            </a:r>
            <a:r>
              <a:rPr dirty="0" sz="1300" spc="-20">
                <a:solidFill>
                  <a:srgbClr val="272E39"/>
                </a:solidFill>
                <a:latin typeface="Times New Roman"/>
                <a:cs typeface="Times New Roman"/>
              </a:rPr>
              <a:t> </a:t>
            </a:r>
            <a:r>
              <a:rPr dirty="0" sz="1300">
                <a:solidFill>
                  <a:srgbClr val="272E39"/>
                </a:solidFill>
                <a:latin typeface="Times New Roman"/>
                <a:cs typeface="Times New Roman"/>
              </a:rPr>
              <a:t>is</a:t>
            </a:r>
            <a:r>
              <a:rPr dirty="0" sz="1300" spc="160">
                <a:solidFill>
                  <a:srgbClr val="272E39"/>
                </a:solidFill>
                <a:latin typeface="Times New Roman"/>
                <a:cs typeface="Times New Roman"/>
              </a:rPr>
              <a:t> </a:t>
            </a:r>
            <a:r>
              <a:rPr dirty="0" sz="1300">
                <a:solidFill>
                  <a:srgbClr val="272E39"/>
                </a:solidFill>
                <a:latin typeface="Times New Roman"/>
                <a:cs typeface="Times New Roman"/>
              </a:rPr>
              <a:t>ideal</a:t>
            </a:r>
            <a:r>
              <a:rPr dirty="0" sz="1300" spc="-30">
                <a:solidFill>
                  <a:srgbClr val="272E39"/>
                </a:solidFill>
                <a:latin typeface="Times New Roman"/>
                <a:cs typeface="Times New Roman"/>
              </a:rPr>
              <a:t> </a:t>
            </a:r>
            <a:r>
              <a:rPr dirty="0" sz="1300">
                <a:solidFill>
                  <a:srgbClr val="272E39"/>
                </a:solidFill>
                <a:latin typeface="Times New Roman"/>
                <a:cs typeface="Times New Roman"/>
              </a:rPr>
              <a:t>for</a:t>
            </a:r>
            <a:r>
              <a:rPr dirty="0" sz="1300" spc="-30">
                <a:solidFill>
                  <a:srgbClr val="272E39"/>
                </a:solidFill>
                <a:latin typeface="Times New Roman"/>
                <a:cs typeface="Times New Roman"/>
              </a:rPr>
              <a:t> </a:t>
            </a:r>
            <a:r>
              <a:rPr dirty="0" sz="1300">
                <a:solidFill>
                  <a:srgbClr val="272E39"/>
                </a:solidFill>
                <a:latin typeface="Times New Roman"/>
                <a:cs typeface="Times New Roman"/>
              </a:rPr>
              <a:t>projects</a:t>
            </a:r>
            <a:r>
              <a:rPr dirty="0" sz="1300" spc="-35">
                <a:solidFill>
                  <a:srgbClr val="272E39"/>
                </a:solidFill>
                <a:latin typeface="Times New Roman"/>
                <a:cs typeface="Times New Roman"/>
              </a:rPr>
              <a:t> </a:t>
            </a:r>
            <a:r>
              <a:rPr dirty="0" sz="1300">
                <a:solidFill>
                  <a:srgbClr val="272E39"/>
                </a:solidFill>
                <a:latin typeface="Times New Roman"/>
                <a:cs typeface="Times New Roman"/>
              </a:rPr>
              <a:t>that</a:t>
            </a:r>
            <a:r>
              <a:rPr dirty="0" sz="1300" spc="-20">
                <a:solidFill>
                  <a:srgbClr val="272E39"/>
                </a:solidFill>
                <a:latin typeface="Times New Roman"/>
                <a:cs typeface="Times New Roman"/>
              </a:rPr>
              <a:t> </a:t>
            </a:r>
            <a:r>
              <a:rPr dirty="0" sz="1300">
                <a:solidFill>
                  <a:srgbClr val="272E39"/>
                </a:solidFill>
                <a:latin typeface="Times New Roman"/>
                <a:cs typeface="Times New Roman"/>
              </a:rPr>
              <a:t>don’t</a:t>
            </a:r>
            <a:r>
              <a:rPr dirty="0" sz="1300" spc="-35">
                <a:solidFill>
                  <a:srgbClr val="272E39"/>
                </a:solidFill>
                <a:latin typeface="Times New Roman"/>
                <a:cs typeface="Times New Roman"/>
              </a:rPr>
              <a:t> </a:t>
            </a:r>
            <a:r>
              <a:rPr dirty="0" sz="1300">
                <a:solidFill>
                  <a:srgbClr val="272E39"/>
                </a:solidFill>
                <a:latin typeface="Times New Roman"/>
                <a:cs typeface="Times New Roman"/>
              </a:rPr>
              <a:t>require</a:t>
            </a:r>
            <a:r>
              <a:rPr dirty="0" sz="1300" spc="-30">
                <a:solidFill>
                  <a:srgbClr val="272E39"/>
                </a:solidFill>
                <a:latin typeface="Times New Roman"/>
                <a:cs typeface="Times New Roman"/>
              </a:rPr>
              <a:t> </a:t>
            </a:r>
            <a:r>
              <a:rPr dirty="0" sz="1300">
                <a:solidFill>
                  <a:srgbClr val="272E39"/>
                </a:solidFill>
                <a:latin typeface="Times New Roman"/>
                <a:cs typeface="Times New Roman"/>
              </a:rPr>
              <a:t>complex</a:t>
            </a:r>
            <a:r>
              <a:rPr dirty="0" sz="1300" spc="-25">
                <a:solidFill>
                  <a:srgbClr val="272E39"/>
                </a:solidFill>
                <a:latin typeface="Times New Roman"/>
                <a:cs typeface="Times New Roman"/>
              </a:rPr>
              <a:t> </a:t>
            </a:r>
            <a:r>
              <a:rPr dirty="0" sz="1300" spc="-10">
                <a:solidFill>
                  <a:srgbClr val="272E39"/>
                </a:solidFill>
                <a:latin typeface="Times New Roman"/>
                <a:cs typeface="Times New Roman"/>
              </a:rPr>
              <a:t>interactions.</a:t>
            </a:r>
            <a:endParaRPr sz="1300">
              <a:latin typeface="Times New Roman"/>
              <a:cs typeface="Times New Roman"/>
            </a:endParaRPr>
          </a:p>
          <a:p>
            <a:pPr algn="just" marL="83820">
              <a:lnSpc>
                <a:spcPct val="100000"/>
              </a:lnSpc>
              <a:spcBef>
                <a:spcPts val="969"/>
              </a:spcBef>
            </a:pPr>
            <a:r>
              <a:rPr dirty="0" sz="1400" spc="-20">
                <a:solidFill>
                  <a:srgbClr val="272E39"/>
                </a:solidFill>
                <a:latin typeface="Times New Roman"/>
                <a:cs typeface="Times New Roman"/>
              </a:rPr>
              <a:t>We</a:t>
            </a:r>
            <a:r>
              <a:rPr dirty="0" sz="1400" spc="-85">
                <a:solidFill>
                  <a:srgbClr val="272E39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272E39"/>
                </a:solidFill>
                <a:latin typeface="Times New Roman"/>
                <a:cs typeface="Times New Roman"/>
              </a:rPr>
              <a:t>opt</a:t>
            </a:r>
            <a:r>
              <a:rPr dirty="0" sz="1400" spc="-55">
                <a:solidFill>
                  <a:srgbClr val="272E39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272E39"/>
                </a:solidFill>
                <a:latin typeface="Times New Roman"/>
                <a:cs typeface="Times New Roman"/>
              </a:rPr>
              <a:t>for</a:t>
            </a:r>
            <a:r>
              <a:rPr dirty="0" sz="1400" spc="-60">
                <a:solidFill>
                  <a:srgbClr val="272E39"/>
                </a:solidFill>
                <a:latin typeface="Times New Roman"/>
                <a:cs typeface="Times New Roman"/>
              </a:rPr>
              <a:t> </a:t>
            </a:r>
            <a:r>
              <a:rPr dirty="0" sz="1400" spc="-10">
                <a:solidFill>
                  <a:srgbClr val="272E39"/>
                </a:solidFill>
                <a:latin typeface="Times New Roman"/>
                <a:cs typeface="Times New Roman"/>
              </a:rPr>
              <a:t>HTML</a:t>
            </a:r>
            <a:r>
              <a:rPr dirty="0" sz="1400" spc="-80">
                <a:solidFill>
                  <a:srgbClr val="272E39"/>
                </a:solidFill>
                <a:latin typeface="Times New Roman"/>
                <a:cs typeface="Times New Roman"/>
              </a:rPr>
              <a:t> </a:t>
            </a:r>
            <a:r>
              <a:rPr dirty="0" sz="1400" spc="-10">
                <a:solidFill>
                  <a:srgbClr val="272E39"/>
                </a:solidFill>
                <a:latin typeface="Times New Roman"/>
                <a:cs typeface="Times New Roman"/>
              </a:rPr>
              <a:t>in</a:t>
            </a:r>
            <a:r>
              <a:rPr dirty="0" sz="1400" spc="-65">
                <a:solidFill>
                  <a:srgbClr val="272E39"/>
                </a:solidFill>
                <a:latin typeface="Times New Roman"/>
                <a:cs typeface="Times New Roman"/>
              </a:rPr>
              <a:t> </a:t>
            </a:r>
            <a:r>
              <a:rPr dirty="0" sz="1400" spc="-10">
                <a:solidFill>
                  <a:srgbClr val="272E39"/>
                </a:solidFill>
                <a:latin typeface="Times New Roman"/>
                <a:cs typeface="Times New Roman"/>
              </a:rPr>
              <a:t>specific</a:t>
            </a:r>
            <a:r>
              <a:rPr dirty="0" sz="1400" spc="-40">
                <a:solidFill>
                  <a:srgbClr val="272E39"/>
                </a:solidFill>
                <a:latin typeface="Times New Roman"/>
                <a:cs typeface="Times New Roman"/>
              </a:rPr>
              <a:t> </a:t>
            </a:r>
            <a:r>
              <a:rPr dirty="0" sz="1400" spc="-10">
                <a:solidFill>
                  <a:srgbClr val="272E39"/>
                </a:solidFill>
                <a:latin typeface="Times New Roman"/>
                <a:cs typeface="Times New Roman"/>
              </a:rPr>
              <a:t>scenarios</a:t>
            </a:r>
            <a:r>
              <a:rPr dirty="0" sz="1400" spc="-50">
                <a:solidFill>
                  <a:srgbClr val="272E39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272E39"/>
                </a:solidFill>
                <a:latin typeface="Times New Roman"/>
                <a:cs typeface="Times New Roman"/>
              </a:rPr>
              <a:t>due</a:t>
            </a:r>
            <a:r>
              <a:rPr dirty="0" sz="1400" spc="-60">
                <a:solidFill>
                  <a:srgbClr val="272E39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272E39"/>
                </a:solidFill>
                <a:latin typeface="Times New Roman"/>
                <a:cs typeface="Times New Roman"/>
              </a:rPr>
              <a:t>to</a:t>
            </a:r>
            <a:r>
              <a:rPr dirty="0" sz="1400" spc="-55">
                <a:solidFill>
                  <a:srgbClr val="272E39"/>
                </a:solidFill>
                <a:latin typeface="Times New Roman"/>
                <a:cs typeface="Times New Roman"/>
              </a:rPr>
              <a:t> </a:t>
            </a:r>
            <a:r>
              <a:rPr dirty="0" sz="1400" spc="-10">
                <a:solidFill>
                  <a:srgbClr val="272E39"/>
                </a:solidFill>
                <a:latin typeface="Times New Roman"/>
                <a:cs typeface="Times New Roman"/>
              </a:rPr>
              <a:t>several</a:t>
            </a:r>
            <a:r>
              <a:rPr dirty="0" sz="1400" spc="-40">
                <a:solidFill>
                  <a:srgbClr val="272E39"/>
                </a:solidFill>
                <a:latin typeface="Times New Roman"/>
                <a:cs typeface="Times New Roman"/>
              </a:rPr>
              <a:t> </a:t>
            </a:r>
            <a:r>
              <a:rPr dirty="0" sz="1400" spc="-10">
                <a:solidFill>
                  <a:srgbClr val="272E39"/>
                </a:solidFill>
                <a:latin typeface="Times New Roman"/>
                <a:cs typeface="Times New Roman"/>
              </a:rPr>
              <a:t>reason:</a:t>
            </a:r>
            <a:endParaRPr sz="1400">
              <a:latin typeface="Times New Roman"/>
              <a:cs typeface="Times New Roman"/>
            </a:endParaRPr>
          </a:p>
          <a:p>
            <a:pPr marL="76200" marR="119380" indent="-8890">
              <a:lnSpc>
                <a:spcPct val="152900"/>
              </a:lnSpc>
              <a:spcBef>
                <a:spcPts val="645"/>
              </a:spcBef>
              <a:buSzPct val="92857"/>
              <a:buAutoNum type="arabicPeriod"/>
              <a:tabLst>
                <a:tab pos="76200" algn="l"/>
                <a:tab pos="208279" algn="l"/>
              </a:tabLst>
            </a:pPr>
            <a:r>
              <a:rPr dirty="0" sz="1400" b="1">
                <a:solidFill>
                  <a:srgbClr val="272E39"/>
                </a:solidFill>
                <a:latin typeface="Calibri"/>
                <a:cs typeface="Calibri"/>
              </a:rPr>
              <a:t>	</a:t>
            </a:r>
            <a:r>
              <a:rPr dirty="0" sz="1400" b="1">
                <a:solidFill>
                  <a:srgbClr val="272E39"/>
                </a:solidFill>
                <a:latin typeface="Calibri"/>
                <a:cs typeface="Calibri"/>
              </a:rPr>
              <a:t>Simplicity</a:t>
            </a:r>
            <a:r>
              <a:rPr dirty="0" sz="1400">
                <a:solidFill>
                  <a:srgbClr val="272E39"/>
                </a:solidFill>
                <a:latin typeface="Calibri"/>
                <a:cs typeface="Calibri"/>
              </a:rPr>
              <a:t>:</a:t>
            </a:r>
            <a:r>
              <a:rPr dirty="0" sz="1400" spc="130">
                <a:solidFill>
                  <a:srgbClr val="272E39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272E39"/>
                </a:solidFill>
                <a:latin typeface="Calibri"/>
                <a:cs typeface="Calibri"/>
              </a:rPr>
              <a:t>HTML</a:t>
            </a:r>
            <a:r>
              <a:rPr dirty="0" sz="1400" spc="130">
                <a:solidFill>
                  <a:srgbClr val="272E39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272E39"/>
                </a:solidFill>
                <a:latin typeface="Calibri"/>
                <a:cs typeface="Calibri"/>
              </a:rPr>
              <a:t>is</a:t>
            </a:r>
            <a:r>
              <a:rPr dirty="0" sz="1400" spc="125">
                <a:solidFill>
                  <a:srgbClr val="272E39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272E39"/>
                </a:solidFill>
                <a:latin typeface="Calibri"/>
                <a:cs typeface="Calibri"/>
              </a:rPr>
              <a:t>easy</a:t>
            </a:r>
            <a:r>
              <a:rPr dirty="0" sz="1400" spc="135">
                <a:solidFill>
                  <a:srgbClr val="272E39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272E39"/>
                </a:solidFill>
                <a:latin typeface="Calibri"/>
                <a:cs typeface="Calibri"/>
              </a:rPr>
              <a:t>to</a:t>
            </a:r>
            <a:r>
              <a:rPr dirty="0" sz="1400" spc="150">
                <a:solidFill>
                  <a:srgbClr val="272E39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272E39"/>
                </a:solidFill>
                <a:latin typeface="Calibri"/>
                <a:cs typeface="Calibri"/>
              </a:rPr>
              <a:t>learn</a:t>
            </a:r>
            <a:r>
              <a:rPr dirty="0" sz="1400" spc="155">
                <a:solidFill>
                  <a:srgbClr val="272E39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272E39"/>
                </a:solidFill>
                <a:latin typeface="Calibri"/>
                <a:cs typeface="Calibri"/>
              </a:rPr>
              <a:t>and</a:t>
            </a:r>
            <a:r>
              <a:rPr dirty="0" sz="1400" spc="150">
                <a:solidFill>
                  <a:srgbClr val="272E39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272E39"/>
                </a:solidFill>
                <a:latin typeface="Calibri"/>
                <a:cs typeface="Calibri"/>
              </a:rPr>
              <a:t>implement,</a:t>
            </a:r>
            <a:r>
              <a:rPr dirty="0" sz="1400" spc="120">
                <a:solidFill>
                  <a:srgbClr val="272E39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272E39"/>
                </a:solidFill>
                <a:latin typeface="Calibri"/>
                <a:cs typeface="Calibri"/>
              </a:rPr>
              <a:t>making</a:t>
            </a:r>
            <a:r>
              <a:rPr dirty="0" sz="1400" spc="140">
                <a:solidFill>
                  <a:srgbClr val="272E39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272E39"/>
                </a:solidFill>
                <a:latin typeface="Calibri"/>
                <a:cs typeface="Calibri"/>
              </a:rPr>
              <a:t>it</a:t>
            </a:r>
            <a:r>
              <a:rPr dirty="0" sz="1400" spc="120">
                <a:solidFill>
                  <a:srgbClr val="272E39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272E39"/>
                </a:solidFill>
                <a:latin typeface="Calibri"/>
                <a:cs typeface="Calibri"/>
              </a:rPr>
              <a:t>an</a:t>
            </a:r>
            <a:r>
              <a:rPr dirty="0" sz="1400" spc="150">
                <a:solidFill>
                  <a:srgbClr val="272E39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272E39"/>
                </a:solidFill>
                <a:latin typeface="Calibri"/>
                <a:cs typeface="Calibri"/>
              </a:rPr>
              <a:t>excellent</a:t>
            </a:r>
            <a:r>
              <a:rPr dirty="0" sz="1400" spc="150">
                <a:solidFill>
                  <a:srgbClr val="272E39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272E39"/>
                </a:solidFill>
                <a:latin typeface="Calibri"/>
                <a:cs typeface="Calibri"/>
              </a:rPr>
              <a:t>choice</a:t>
            </a:r>
            <a:r>
              <a:rPr dirty="0" sz="1400" spc="130">
                <a:solidFill>
                  <a:srgbClr val="272E39"/>
                </a:solidFill>
                <a:latin typeface="Calibri"/>
                <a:cs typeface="Calibri"/>
              </a:rPr>
              <a:t> </a:t>
            </a:r>
            <a:r>
              <a:rPr dirty="0" sz="1400" spc="-25">
                <a:solidFill>
                  <a:srgbClr val="272E39"/>
                </a:solidFill>
                <a:latin typeface="Calibri"/>
                <a:cs typeface="Calibri"/>
              </a:rPr>
              <a:t>for </a:t>
            </a:r>
            <a:r>
              <a:rPr dirty="0" sz="1400" spc="-10">
                <a:solidFill>
                  <a:srgbClr val="272E39"/>
                </a:solidFill>
                <a:latin typeface="Calibri"/>
                <a:cs typeface="Calibri"/>
              </a:rPr>
              <a:t>beginners.</a:t>
            </a:r>
            <a:endParaRPr sz="1400">
              <a:latin typeface="Calibri"/>
              <a:cs typeface="Calibri"/>
            </a:endParaRPr>
          </a:p>
          <a:p>
            <a:pPr marL="76200" marR="48260" indent="-8890">
              <a:lnSpc>
                <a:spcPct val="153600"/>
              </a:lnSpc>
              <a:spcBef>
                <a:spcPts val="770"/>
              </a:spcBef>
              <a:buSzPct val="92857"/>
              <a:buAutoNum type="arabicPeriod"/>
              <a:tabLst>
                <a:tab pos="76200" algn="l"/>
                <a:tab pos="208279" algn="l"/>
              </a:tabLst>
            </a:pPr>
            <a:r>
              <a:rPr dirty="0" sz="1400" spc="-20" b="1">
                <a:solidFill>
                  <a:srgbClr val="272E39"/>
                </a:solidFill>
                <a:latin typeface="Calibri"/>
                <a:cs typeface="Calibri"/>
              </a:rPr>
              <a:t>	</a:t>
            </a:r>
            <a:r>
              <a:rPr dirty="0" sz="1400" spc="-20" b="1">
                <a:solidFill>
                  <a:srgbClr val="272E39"/>
                </a:solidFill>
                <a:latin typeface="Calibri"/>
                <a:cs typeface="Calibri"/>
              </a:rPr>
              <a:t>SEO</a:t>
            </a:r>
            <a:r>
              <a:rPr dirty="0" sz="1400" spc="-50" b="1">
                <a:solidFill>
                  <a:srgbClr val="272E39"/>
                </a:solidFill>
                <a:latin typeface="Calibri"/>
                <a:cs typeface="Calibri"/>
              </a:rPr>
              <a:t> </a:t>
            </a:r>
            <a:r>
              <a:rPr dirty="0" sz="1400" spc="-10" b="1">
                <a:solidFill>
                  <a:srgbClr val="272E39"/>
                </a:solidFill>
                <a:latin typeface="Calibri"/>
                <a:cs typeface="Calibri"/>
              </a:rPr>
              <a:t>Friendliness</a:t>
            </a:r>
            <a:r>
              <a:rPr dirty="0" sz="1400" spc="-10">
                <a:solidFill>
                  <a:srgbClr val="272E39"/>
                </a:solidFill>
                <a:latin typeface="Calibri"/>
                <a:cs typeface="Calibri"/>
              </a:rPr>
              <a:t>:</a:t>
            </a:r>
            <a:r>
              <a:rPr dirty="0" sz="1400" spc="-55">
                <a:solidFill>
                  <a:srgbClr val="272E39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272E39"/>
                </a:solidFill>
                <a:latin typeface="Calibri"/>
                <a:cs typeface="Calibri"/>
              </a:rPr>
              <a:t>Search</a:t>
            </a:r>
            <a:r>
              <a:rPr dirty="0" sz="1400" spc="-40">
                <a:solidFill>
                  <a:srgbClr val="272E39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272E39"/>
                </a:solidFill>
                <a:latin typeface="Calibri"/>
                <a:cs typeface="Calibri"/>
              </a:rPr>
              <a:t>engines index</a:t>
            </a:r>
            <a:r>
              <a:rPr dirty="0" sz="1400" spc="-15">
                <a:solidFill>
                  <a:srgbClr val="272E39"/>
                </a:solidFill>
                <a:latin typeface="Calibri"/>
                <a:cs typeface="Calibri"/>
              </a:rPr>
              <a:t> </a:t>
            </a:r>
            <a:r>
              <a:rPr dirty="0" sz="1400" spc="-20">
                <a:solidFill>
                  <a:srgbClr val="272E39"/>
                </a:solidFill>
                <a:latin typeface="Calibri"/>
                <a:cs typeface="Calibri"/>
              </a:rPr>
              <a:t>HTML</a:t>
            </a:r>
            <a:r>
              <a:rPr dirty="0" sz="1400" spc="-70">
                <a:solidFill>
                  <a:srgbClr val="272E39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272E39"/>
                </a:solidFill>
                <a:latin typeface="Calibri"/>
                <a:cs typeface="Calibri"/>
              </a:rPr>
              <a:t>content</a:t>
            </a:r>
            <a:r>
              <a:rPr dirty="0" sz="1400" spc="-45">
                <a:solidFill>
                  <a:srgbClr val="272E39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272E39"/>
                </a:solidFill>
                <a:latin typeface="Calibri"/>
                <a:cs typeface="Calibri"/>
              </a:rPr>
              <a:t>effectively,</a:t>
            </a:r>
            <a:r>
              <a:rPr dirty="0" sz="1400" spc="-45">
                <a:solidFill>
                  <a:srgbClr val="272E39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272E39"/>
                </a:solidFill>
                <a:latin typeface="Calibri"/>
                <a:cs typeface="Calibri"/>
              </a:rPr>
              <a:t>aiding</a:t>
            </a:r>
            <a:r>
              <a:rPr dirty="0" sz="1400" spc="-40">
                <a:solidFill>
                  <a:srgbClr val="272E39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272E39"/>
                </a:solidFill>
                <a:latin typeface="Calibri"/>
                <a:cs typeface="Calibri"/>
              </a:rPr>
              <a:t>in</a:t>
            </a:r>
            <a:r>
              <a:rPr dirty="0" sz="1400" spc="-55">
                <a:solidFill>
                  <a:srgbClr val="272E39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272E39"/>
                </a:solidFill>
                <a:latin typeface="Calibri"/>
                <a:cs typeface="Calibri"/>
              </a:rPr>
              <a:t>better</a:t>
            </a:r>
            <a:r>
              <a:rPr dirty="0" sz="1400" spc="-55">
                <a:solidFill>
                  <a:srgbClr val="272E39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272E39"/>
                </a:solidFill>
                <a:latin typeface="Calibri"/>
                <a:cs typeface="Calibri"/>
              </a:rPr>
              <a:t>search rankings.</a:t>
            </a:r>
            <a:endParaRPr sz="1400">
              <a:latin typeface="Calibri"/>
              <a:cs typeface="Calibri"/>
            </a:endParaRPr>
          </a:p>
          <a:p>
            <a:pPr marL="243840" marR="164465" indent="-231775">
              <a:lnSpc>
                <a:spcPct val="144300"/>
              </a:lnSpc>
              <a:spcBef>
                <a:spcPts val="890"/>
              </a:spcBef>
            </a:pPr>
            <a:r>
              <a:rPr dirty="0" sz="1400" b="1">
                <a:solidFill>
                  <a:srgbClr val="272E39"/>
                </a:solidFill>
                <a:latin typeface="Times New Roman"/>
                <a:cs typeface="Times New Roman"/>
              </a:rPr>
              <a:t>3</a:t>
            </a:r>
            <a:r>
              <a:rPr dirty="0" sz="1400" spc="-40" b="1">
                <a:solidFill>
                  <a:srgbClr val="272E39"/>
                </a:solidFill>
                <a:latin typeface="Times New Roman"/>
                <a:cs typeface="Times New Roman"/>
              </a:rPr>
              <a:t> </a:t>
            </a:r>
            <a:r>
              <a:rPr dirty="0" sz="1400" b="1">
                <a:solidFill>
                  <a:srgbClr val="272E39"/>
                </a:solidFill>
                <a:latin typeface="Times New Roman"/>
                <a:cs typeface="Times New Roman"/>
              </a:rPr>
              <a:t>Quick</a:t>
            </a:r>
            <a:r>
              <a:rPr dirty="0" sz="1400" spc="-50" b="1">
                <a:solidFill>
                  <a:srgbClr val="272E39"/>
                </a:solidFill>
                <a:latin typeface="Times New Roman"/>
                <a:cs typeface="Times New Roman"/>
              </a:rPr>
              <a:t> </a:t>
            </a:r>
            <a:r>
              <a:rPr dirty="0" sz="1400" b="1">
                <a:solidFill>
                  <a:srgbClr val="272E39"/>
                </a:solidFill>
                <a:latin typeface="Times New Roman"/>
                <a:cs typeface="Times New Roman"/>
              </a:rPr>
              <a:t>Loading</a:t>
            </a:r>
            <a:r>
              <a:rPr dirty="0" sz="1400" spc="-45" b="1">
                <a:solidFill>
                  <a:srgbClr val="272E39"/>
                </a:solidFill>
                <a:latin typeface="Times New Roman"/>
                <a:cs typeface="Times New Roman"/>
              </a:rPr>
              <a:t> </a:t>
            </a:r>
            <a:r>
              <a:rPr dirty="0" sz="1400" b="1">
                <a:solidFill>
                  <a:srgbClr val="272E39"/>
                </a:solidFill>
                <a:latin typeface="Times New Roman"/>
                <a:cs typeface="Times New Roman"/>
              </a:rPr>
              <a:t>Times</a:t>
            </a:r>
            <a:r>
              <a:rPr dirty="0" sz="1400">
                <a:solidFill>
                  <a:srgbClr val="272E39"/>
                </a:solidFill>
                <a:latin typeface="Times New Roman"/>
                <a:cs typeface="Times New Roman"/>
              </a:rPr>
              <a:t>:</a:t>
            </a:r>
            <a:r>
              <a:rPr dirty="0" sz="1400" spc="-60">
                <a:solidFill>
                  <a:srgbClr val="272E39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272E39"/>
                </a:solidFill>
                <a:latin typeface="Times New Roman"/>
                <a:cs typeface="Times New Roman"/>
              </a:rPr>
              <a:t>Lightweight</a:t>
            </a:r>
            <a:r>
              <a:rPr dirty="0" sz="1400" spc="-40">
                <a:solidFill>
                  <a:srgbClr val="272E39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272E39"/>
                </a:solidFill>
                <a:latin typeface="Times New Roman"/>
                <a:cs typeface="Times New Roman"/>
              </a:rPr>
              <a:t>HTML</a:t>
            </a:r>
            <a:r>
              <a:rPr dirty="0" sz="1400" spc="-65">
                <a:solidFill>
                  <a:srgbClr val="272E39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272E39"/>
                </a:solidFill>
                <a:latin typeface="Times New Roman"/>
                <a:cs typeface="Times New Roman"/>
              </a:rPr>
              <a:t>pages</a:t>
            </a:r>
            <a:r>
              <a:rPr dirty="0" sz="1400" spc="-55">
                <a:solidFill>
                  <a:srgbClr val="272E39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272E39"/>
                </a:solidFill>
                <a:latin typeface="Times New Roman"/>
                <a:cs typeface="Times New Roman"/>
              </a:rPr>
              <a:t>lead</a:t>
            </a:r>
            <a:r>
              <a:rPr dirty="0" sz="1400" spc="-45">
                <a:solidFill>
                  <a:srgbClr val="272E39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272E39"/>
                </a:solidFill>
                <a:latin typeface="Times New Roman"/>
                <a:cs typeface="Times New Roman"/>
              </a:rPr>
              <a:t>to</a:t>
            </a:r>
            <a:r>
              <a:rPr dirty="0" sz="1400" spc="-45">
                <a:solidFill>
                  <a:srgbClr val="272E39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272E39"/>
                </a:solidFill>
                <a:latin typeface="Times New Roman"/>
                <a:cs typeface="Times New Roman"/>
              </a:rPr>
              <a:t>fast</a:t>
            </a:r>
            <a:r>
              <a:rPr dirty="0" sz="1400" spc="-60">
                <a:solidFill>
                  <a:srgbClr val="272E39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272E39"/>
                </a:solidFill>
                <a:latin typeface="Times New Roman"/>
                <a:cs typeface="Times New Roman"/>
              </a:rPr>
              <a:t>loading</a:t>
            </a:r>
            <a:r>
              <a:rPr dirty="0" sz="1400" spc="-35">
                <a:solidFill>
                  <a:srgbClr val="272E39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272E39"/>
                </a:solidFill>
                <a:latin typeface="Times New Roman"/>
                <a:cs typeface="Times New Roman"/>
              </a:rPr>
              <a:t>times,</a:t>
            </a:r>
            <a:r>
              <a:rPr dirty="0" sz="1400" spc="-50">
                <a:solidFill>
                  <a:srgbClr val="272E39"/>
                </a:solidFill>
                <a:latin typeface="Times New Roman"/>
                <a:cs typeface="Times New Roman"/>
              </a:rPr>
              <a:t> </a:t>
            </a:r>
            <a:r>
              <a:rPr dirty="0" sz="1400" spc="-10">
                <a:solidFill>
                  <a:srgbClr val="272E39"/>
                </a:solidFill>
                <a:latin typeface="Times New Roman"/>
                <a:cs typeface="Times New Roman"/>
              </a:rPr>
              <a:t>enhancing </a:t>
            </a:r>
            <a:r>
              <a:rPr dirty="0" sz="1400">
                <a:solidFill>
                  <a:srgbClr val="272E39"/>
                </a:solidFill>
                <a:latin typeface="Times New Roman"/>
                <a:cs typeface="Times New Roman"/>
              </a:rPr>
              <a:t>user</a:t>
            </a:r>
            <a:r>
              <a:rPr dirty="0" sz="1400" spc="-25">
                <a:solidFill>
                  <a:srgbClr val="272E39"/>
                </a:solidFill>
                <a:latin typeface="Times New Roman"/>
                <a:cs typeface="Times New Roman"/>
              </a:rPr>
              <a:t> </a:t>
            </a:r>
            <a:r>
              <a:rPr dirty="0" sz="1400" spc="-10">
                <a:solidFill>
                  <a:srgbClr val="272E39"/>
                </a:solidFill>
                <a:latin typeface="Times New Roman"/>
                <a:cs typeface="Times New Roman"/>
              </a:rPr>
              <a:t>experience.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304800" y="304799"/>
            <a:ext cx="7164705" cy="9450705"/>
          </a:xfrm>
          <a:custGeom>
            <a:avLst/>
            <a:gdLst/>
            <a:ahLst/>
            <a:cxnLst/>
            <a:rect l="l" t="t" r="r" b="b"/>
            <a:pathLst>
              <a:path w="7164705" h="9450705">
                <a:moveTo>
                  <a:pt x="7164311" y="9444241"/>
                </a:moveTo>
                <a:lnTo>
                  <a:pt x="7158228" y="9444241"/>
                </a:lnTo>
                <a:lnTo>
                  <a:pt x="6096" y="9444241"/>
                </a:lnTo>
                <a:lnTo>
                  <a:pt x="0" y="9444241"/>
                </a:lnTo>
                <a:lnTo>
                  <a:pt x="0" y="9450324"/>
                </a:lnTo>
                <a:lnTo>
                  <a:pt x="6096" y="9450324"/>
                </a:lnTo>
                <a:lnTo>
                  <a:pt x="7158228" y="9450324"/>
                </a:lnTo>
                <a:lnTo>
                  <a:pt x="7164311" y="9450324"/>
                </a:lnTo>
                <a:lnTo>
                  <a:pt x="7164311" y="9444241"/>
                </a:lnTo>
                <a:close/>
              </a:path>
              <a:path w="7164705" h="9450705">
                <a:moveTo>
                  <a:pt x="7164311" y="0"/>
                </a:moveTo>
                <a:lnTo>
                  <a:pt x="7158228" y="0"/>
                </a:lnTo>
                <a:lnTo>
                  <a:pt x="6096" y="0"/>
                </a:lnTo>
                <a:lnTo>
                  <a:pt x="0" y="0"/>
                </a:lnTo>
                <a:lnTo>
                  <a:pt x="0" y="6096"/>
                </a:lnTo>
                <a:lnTo>
                  <a:pt x="0" y="9444228"/>
                </a:lnTo>
                <a:lnTo>
                  <a:pt x="6096" y="9444228"/>
                </a:lnTo>
                <a:lnTo>
                  <a:pt x="6096" y="6096"/>
                </a:lnTo>
                <a:lnTo>
                  <a:pt x="7158228" y="6096"/>
                </a:lnTo>
                <a:lnTo>
                  <a:pt x="7158228" y="9444228"/>
                </a:lnTo>
                <a:lnTo>
                  <a:pt x="7164311" y="9444228"/>
                </a:lnTo>
                <a:lnTo>
                  <a:pt x="7164311" y="6096"/>
                </a:lnTo>
                <a:lnTo>
                  <a:pt x="716431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62230">
              <a:lnSpc>
                <a:spcPts val="1435"/>
              </a:lnSpc>
            </a:pPr>
            <a:r>
              <a:rPr dirty="0" spc="-25"/>
              <a:t>10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580136" y="510031"/>
            <a:ext cx="2797810" cy="8064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r" lvl="1" marL="342265" marR="5080" indent="-342265">
              <a:lnSpc>
                <a:spcPct val="100000"/>
              </a:lnSpc>
              <a:spcBef>
                <a:spcPts val="100"/>
              </a:spcBef>
              <a:buAutoNum type="arabicPeriod" startAt="2"/>
              <a:tabLst>
                <a:tab pos="342265" algn="l"/>
              </a:tabLst>
            </a:pPr>
            <a:r>
              <a:rPr dirty="0" sz="1800" b="1">
                <a:latin typeface="Times New Roman"/>
                <a:cs typeface="Times New Roman"/>
              </a:rPr>
              <a:t>Requirement</a:t>
            </a:r>
            <a:r>
              <a:rPr dirty="0" sz="1800" spc="-8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for</a:t>
            </a:r>
            <a:r>
              <a:rPr dirty="0" sz="1800" spc="-8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our</a:t>
            </a:r>
            <a:r>
              <a:rPr dirty="0" sz="1800" spc="-110" b="1">
                <a:latin typeface="Times New Roman"/>
                <a:cs typeface="Times New Roman"/>
              </a:rPr>
              <a:t> </a:t>
            </a:r>
            <a:r>
              <a:rPr dirty="0" sz="1800" spc="-25" b="1">
                <a:latin typeface="Times New Roman"/>
                <a:cs typeface="Times New Roman"/>
              </a:rPr>
              <a:t>app</a:t>
            </a:r>
            <a:endParaRPr sz="1800">
              <a:latin typeface="Times New Roman"/>
              <a:cs typeface="Times New Roman"/>
            </a:endParaRPr>
          </a:p>
          <a:p>
            <a:pPr algn="r" lvl="2" marL="513715" marR="13335" indent="-513715">
              <a:lnSpc>
                <a:spcPct val="100000"/>
              </a:lnSpc>
              <a:spcBef>
                <a:spcPts val="1825"/>
              </a:spcBef>
              <a:buSzPct val="112500"/>
              <a:buAutoNum type="arabicPeriod"/>
              <a:tabLst>
                <a:tab pos="513715" algn="l"/>
              </a:tabLst>
            </a:pPr>
            <a:r>
              <a:rPr dirty="0" sz="1600" spc="-30" b="1">
                <a:latin typeface="Times New Roman"/>
                <a:cs typeface="Times New Roman"/>
              </a:rPr>
              <a:t>Software</a:t>
            </a:r>
            <a:r>
              <a:rPr dirty="0" sz="1600" spc="-40" b="1">
                <a:latin typeface="Times New Roman"/>
                <a:cs typeface="Times New Roman"/>
              </a:rPr>
              <a:t> </a:t>
            </a:r>
            <a:r>
              <a:rPr dirty="0" sz="1600" spc="-10" b="1">
                <a:latin typeface="Times New Roman"/>
                <a:cs typeface="Times New Roman"/>
              </a:rPr>
              <a:t>requirements</a:t>
            </a:r>
            <a:endParaRPr sz="1600">
              <a:latin typeface="Times New Roman"/>
              <a:cs typeface="Times New Roman"/>
            </a:endParaRPr>
          </a:p>
        </p:txBody>
      </p:sp>
      <p:graphicFrame>
        <p:nvGraphicFramePr>
          <p:cNvPr id="3" name="object 3" descr=""/>
          <p:cNvGraphicFramePr>
            <a:graphicFrameLocks noGrp="1"/>
          </p:cNvGraphicFramePr>
          <p:nvPr/>
        </p:nvGraphicFramePr>
        <p:xfrm>
          <a:off x="1085392" y="1597405"/>
          <a:ext cx="5644515" cy="18281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87320"/>
                <a:gridCol w="2875280"/>
              </a:tblGrid>
              <a:tr h="362585">
                <a:tc>
                  <a:txBody>
                    <a:bodyPr/>
                    <a:lstStyle/>
                    <a:p>
                      <a:pPr algn="ctr" marL="23495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Platform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4610">
                    <a:lnL w="6350">
                      <a:solidFill>
                        <a:srgbClr val="7A7A7A"/>
                      </a:solidFill>
                      <a:prstDash val="solid"/>
                    </a:lnL>
                    <a:lnR w="6350">
                      <a:solidFill>
                        <a:srgbClr val="7A7A7A"/>
                      </a:solidFill>
                      <a:prstDash val="solid"/>
                    </a:lnR>
                    <a:lnT w="6350">
                      <a:solidFill>
                        <a:srgbClr val="7A7A7A"/>
                      </a:solidFill>
                      <a:prstDash val="solid"/>
                    </a:lnT>
                    <a:lnB w="6350">
                      <a:solidFill>
                        <a:srgbClr val="7A7A7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1430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Platform</a:t>
                      </a:r>
                      <a:r>
                        <a:rPr dirty="0" sz="12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Independent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4610">
                    <a:lnL w="6350">
                      <a:solidFill>
                        <a:srgbClr val="7A7A7A"/>
                      </a:solidFill>
                      <a:prstDash val="solid"/>
                    </a:lnL>
                    <a:lnR w="6350">
                      <a:solidFill>
                        <a:srgbClr val="7A7A7A"/>
                      </a:solidFill>
                      <a:prstDash val="solid"/>
                    </a:lnR>
                    <a:lnT w="6350">
                      <a:solidFill>
                        <a:srgbClr val="7A7A7A"/>
                      </a:solidFill>
                      <a:prstDash val="solid"/>
                    </a:lnT>
                    <a:lnB w="6350">
                      <a:solidFill>
                        <a:srgbClr val="7A7A7A"/>
                      </a:solidFill>
                      <a:prstDash val="solid"/>
                    </a:lnB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algn="ctr" marL="23495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dirty="0" sz="1200" spc="-7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Operating</a:t>
                      </a:r>
                      <a:r>
                        <a:rPr dirty="0" sz="1200" spc="-5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System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6515">
                    <a:lnL w="6350">
                      <a:solidFill>
                        <a:srgbClr val="7A7A7A"/>
                      </a:solidFill>
                      <a:prstDash val="solid"/>
                    </a:lnL>
                    <a:lnR w="6350">
                      <a:solidFill>
                        <a:srgbClr val="7A7A7A"/>
                      </a:solidFill>
                      <a:prstDash val="solid"/>
                    </a:lnR>
                    <a:lnT w="6350">
                      <a:solidFill>
                        <a:srgbClr val="7A7A7A"/>
                      </a:solidFill>
                      <a:prstDash val="solid"/>
                    </a:lnT>
                    <a:lnB w="6350">
                      <a:solidFill>
                        <a:srgbClr val="7A7A7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2225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Windows</a:t>
                      </a:r>
                      <a:r>
                        <a:rPr dirty="0" sz="1200" spc="-5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10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6515">
                    <a:lnL w="6350">
                      <a:solidFill>
                        <a:srgbClr val="7A7A7A"/>
                      </a:solidFill>
                      <a:prstDash val="solid"/>
                    </a:lnL>
                    <a:lnR w="6350">
                      <a:solidFill>
                        <a:srgbClr val="7A7A7A"/>
                      </a:solidFill>
                      <a:prstDash val="solid"/>
                    </a:lnR>
                    <a:lnT w="6350">
                      <a:solidFill>
                        <a:srgbClr val="7A7A7A"/>
                      </a:solidFill>
                      <a:prstDash val="solid"/>
                    </a:lnT>
                    <a:lnB w="6350">
                      <a:solidFill>
                        <a:srgbClr val="7A7A7A"/>
                      </a:solidFill>
                      <a:prstDash val="soli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 marL="22860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Framework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6515">
                    <a:lnL w="6350">
                      <a:solidFill>
                        <a:srgbClr val="7A7A7A"/>
                      </a:solidFill>
                      <a:prstDash val="solid"/>
                    </a:lnL>
                    <a:lnR w="6350">
                      <a:solidFill>
                        <a:srgbClr val="7A7A7A"/>
                      </a:solidFill>
                      <a:prstDash val="solid"/>
                    </a:lnR>
                    <a:lnT w="6350">
                      <a:solidFill>
                        <a:srgbClr val="7A7A7A"/>
                      </a:solidFill>
                      <a:prstDash val="solid"/>
                    </a:lnT>
                    <a:lnB w="6350">
                      <a:solidFill>
                        <a:srgbClr val="7A7A7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6510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Bootstrap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6515">
                    <a:lnL w="6350">
                      <a:solidFill>
                        <a:srgbClr val="7A7A7A"/>
                      </a:solidFill>
                      <a:prstDash val="solid"/>
                    </a:lnL>
                    <a:lnR w="6350">
                      <a:solidFill>
                        <a:srgbClr val="7A7A7A"/>
                      </a:solidFill>
                      <a:prstDash val="solid"/>
                    </a:lnR>
                    <a:lnT w="6350">
                      <a:solidFill>
                        <a:srgbClr val="7A7A7A"/>
                      </a:solidFill>
                      <a:prstDash val="solid"/>
                    </a:lnT>
                    <a:lnB w="6350">
                      <a:solidFill>
                        <a:srgbClr val="7A7A7A"/>
                      </a:solidFill>
                      <a:prstDash val="soli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 marL="29845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Front-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End </a:t>
                      </a:r>
                      <a:r>
                        <a:rPr dirty="0" sz="1200" spc="-20">
                          <a:latin typeface="Times New Roman"/>
                          <a:cs typeface="Times New Roman"/>
                        </a:rPr>
                        <a:t>Tool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4610">
                    <a:lnL w="6350">
                      <a:solidFill>
                        <a:srgbClr val="7A7A7A"/>
                      </a:solidFill>
                      <a:prstDash val="solid"/>
                    </a:lnL>
                    <a:lnR w="6350">
                      <a:solidFill>
                        <a:srgbClr val="7A7A7A"/>
                      </a:solidFill>
                      <a:prstDash val="solid"/>
                    </a:lnR>
                    <a:lnT w="6350">
                      <a:solidFill>
                        <a:srgbClr val="7A7A7A"/>
                      </a:solidFill>
                      <a:prstDash val="solid"/>
                    </a:lnT>
                    <a:lnB w="6350">
                      <a:solidFill>
                        <a:srgbClr val="7A7A7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5240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Google</a:t>
                      </a:r>
                      <a:r>
                        <a:rPr dirty="0" sz="1200" spc="-4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Chrome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4610">
                    <a:lnL w="6350">
                      <a:solidFill>
                        <a:srgbClr val="7A7A7A"/>
                      </a:solidFill>
                      <a:prstDash val="solid"/>
                    </a:lnL>
                    <a:lnR w="6350">
                      <a:solidFill>
                        <a:srgbClr val="7A7A7A"/>
                      </a:solidFill>
                      <a:prstDash val="solid"/>
                    </a:lnR>
                    <a:lnT w="6350">
                      <a:solidFill>
                        <a:srgbClr val="7A7A7A"/>
                      </a:solidFill>
                      <a:prstDash val="solid"/>
                    </a:lnT>
                    <a:lnB w="6350">
                      <a:solidFill>
                        <a:srgbClr val="7A7A7A"/>
                      </a:solidFill>
                      <a:prstDash val="solid"/>
                    </a:lnB>
                  </a:tcPr>
                </a:tc>
              </a:tr>
              <a:tr h="368935">
                <a:tc>
                  <a:txBody>
                    <a:bodyPr/>
                    <a:lstStyle/>
                    <a:p>
                      <a:pPr algn="ctr" marL="30480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API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6515">
                    <a:lnL w="6350">
                      <a:solidFill>
                        <a:srgbClr val="7A7A7A"/>
                      </a:solidFill>
                      <a:prstDash val="solid"/>
                    </a:lnL>
                    <a:lnR w="6350">
                      <a:solidFill>
                        <a:srgbClr val="7A7A7A"/>
                      </a:solidFill>
                      <a:prstDash val="solid"/>
                    </a:lnR>
                    <a:lnT w="6350">
                      <a:solidFill>
                        <a:srgbClr val="7A7A7A"/>
                      </a:solidFill>
                      <a:prstDash val="solid"/>
                    </a:lnT>
                    <a:lnB w="6350">
                      <a:solidFill>
                        <a:srgbClr val="7A7A7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3335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OpenWeatherMap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6515">
                    <a:lnL w="6350">
                      <a:solidFill>
                        <a:srgbClr val="7A7A7A"/>
                      </a:solidFill>
                      <a:prstDash val="solid"/>
                    </a:lnL>
                    <a:lnR w="6350">
                      <a:solidFill>
                        <a:srgbClr val="7A7A7A"/>
                      </a:solidFill>
                      <a:prstDash val="solid"/>
                    </a:lnR>
                    <a:lnT w="6350">
                      <a:solidFill>
                        <a:srgbClr val="7A7A7A"/>
                      </a:solidFill>
                      <a:prstDash val="solid"/>
                    </a:lnT>
                    <a:lnB w="6350">
                      <a:solidFill>
                        <a:srgbClr val="7A7A7A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object 4" descr=""/>
          <p:cNvSpPr txBox="1"/>
          <p:nvPr/>
        </p:nvSpPr>
        <p:spPr>
          <a:xfrm>
            <a:off x="786180" y="3680586"/>
            <a:ext cx="261429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b="1">
                <a:latin typeface="Times New Roman"/>
                <a:cs typeface="Times New Roman"/>
              </a:rPr>
              <a:t>3.2.2</a:t>
            </a:r>
            <a:r>
              <a:rPr dirty="0" sz="1600" spc="35" b="1">
                <a:latin typeface="Times New Roman"/>
                <a:cs typeface="Times New Roman"/>
              </a:rPr>
              <a:t> </a:t>
            </a:r>
            <a:r>
              <a:rPr dirty="0" sz="1600" spc="-20" b="1">
                <a:latin typeface="Times New Roman"/>
                <a:cs typeface="Times New Roman"/>
              </a:rPr>
              <a:t>Hardware</a:t>
            </a:r>
            <a:r>
              <a:rPr dirty="0" sz="1600" spc="-80" b="1">
                <a:latin typeface="Times New Roman"/>
                <a:cs typeface="Times New Roman"/>
              </a:rPr>
              <a:t> </a:t>
            </a:r>
            <a:r>
              <a:rPr dirty="0" sz="1600" spc="-10" b="1">
                <a:latin typeface="Times New Roman"/>
                <a:cs typeface="Times New Roman"/>
              </a:rPr>
              <a:t>Requirements</a:t>
            </a:r>
            <a:endParaRPr sz="1600">
              <a:latin typeface="Times New Roman"/>
              <a:cs typeface="Times New Roman"/>
            </a:endParaRPr>
          </a:p>
        </p:txBody>
      </p:sp>
      <p:graphicFrame>
        <p:nvGraphicFramePr>
          <p:cNvPr id="5" name="object 5" descr=""/>
          <p:cNvGraphicFramePr>
            <a:graphicFrameLocks noGrp="1"/>
          </p:cNvGraphicFramePr>
          <p:nvPr/>
        </p:nvGraphicFramePr>
        <p:xfrm>
          <a:off x="1079296" y="4206875"/>
          <a:ext cx="5650865" cy="12782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69235"/>
                <a:gridCol w="2798444"/>
              </a:tblGrid>
              <a:tr h="319405">
                <a:tc>
                  <a:txBody>
                    <a:bodyPr/>
                    <a:lstStyle/>
                    <a:p>
                      <a:pPr algn="ctr" marL="2730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Processor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5719">
                    <a:lnL w="6350">
                      <a:solidFill>
                        <a:srgbClr val="7A7A7A"/>
                      </a:solidFill>
                      <a:prstDash val="solid"/>
                    </a:lnL>
                    <a:lnR w="6350">
                      <a:solidFill>
                        <a:srgbClr val="7A7A7A"/>
                      </a:solidFill>
                      <a:prstDash val="solid"/>
                    </a:lnR>
                    <a:lnT w="6350">
                      <a:solidFill>
                        <a:srgbClr val="7A7A7A"/>
                      </a:solidFill>
                      <a:prstDash val="solid"/>
                    </a:lnT>
                    <a:lnB w="6350">
                      <a:solidFill>
                        <a:srgbClr val="7A7A7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349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Intel</a:t>
                      </a:r>
                      <a:r>
                        <a:rPr dirty="0" sz="1200" spc="-5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Pentium</a:t>
                      </a:r>
                      <a:r>
                        <a:rPr dirty="0" sz="12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IV</a:t>
                      </a:r>
                      <a:r>
                        <a:rPr dirty="0" sz="1200" spc="-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2.9</a:t>
                      </a:r>
                      <a:r>
                        <a:rPr dirty="0" sz="12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GHz</a:t>
                      </a:r>
                      <a:r>
                        <a:rPr dirty="0" sz="12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Other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5719">
                    <a:lnL w="6350">
                      <a:solidFill>
                        <a:srgbClr val="7A7A7A"/>
                      </a:solidFill>
                      <a:prstDash val="solid"/>
                    </a:lnL>
                    <a:lnR w="6350">
                      <a:solidFill>
                        <a:srgbClr val="7A7A7A"/>
                      </a:solidFill>
                      <a:prstDash val="solid"/>
                    </a:lnR>
                    <a:lnT w="6350">
                      <a:solidFill>
                        <a:srgbClr val="7A7A7A"/>
                      </a:solidFill>
                      <a:prstDash val="solid"/>
                    </a:lnT>
                    <a:lnB w="6350">
                      <a:solidFill>
                        <a:srgbClr val="7A7A7A"/>
                      </a:solidFill>
                      <a:prstDash val="solid"/>
                    </a:lnB>
                  </a:tcPr>
                </a:tc>
              </a:tr>
              <a:tr h="318135"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384"/>
                        </a:spcBef>
                      </a:pP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RAM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8894">
                    <a:lnL w="6350">
                      <a:solidFill>
                        <a:srgbClr val="7A7A7A"/>
                      </a:solidFill>
                      <a:prstDash val="solid"/>
                    </a:lnL>
                    <a:lnR w="6350">
                      <a:solidFill>
                        <a:srgbClr val="7A7A7A"/>
                      </a:solidFill>
                      <a:prstDash val="solid"/>
                    </a:lnR>
                    <a:lnT w="6350">
                      <a:solidFill>
                        <a:srgbClr val="7A7A7A"/>
                      </a:solidFill>
                      <a:prstDash val="solid"/>
                    </a:lnT>
                    <a:lnB w="6350">
                      <a:solidFill>
                        <a:srgbClr val="7A7A7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1590">
                        <a:lnSpc>
                          <a:spcPct val="100000"/>
                        </a:lnSpc>
                        <a:spcBef>
                          <a:spcPts val="384"/>
                        </a:spcBef>
                      </a:pP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Minimum</a:t>
                      </a:r>
                      <a:r>
                        <a:rPr dirty="0" sz="12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4</a:t>
                      </a:r>
                      <a:r>
                        <a:rPr dirty="0" sz="120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GB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8894">
                    <a:lnL w="6350">
                      <a:solidFill>
                        <a:srgbClr val="7A7A7A"/>
                      </a:solidFill>
                      <a:prstDash val="solid"/>
                    </a:lnL>
                    <a:lnR w="6350">
                      <a:solidFill>
                        <a:srgbClr val="7A7A7A"/>
                      </a:solidFill>
                      <a:prstDash val="solid"/>
                    </a:lnR>
                    <a:lnT w="6350">
                      <a:solidFill>
                        <a:srgbClr val="7A7A7A"/>
                      </a:solidFill>
                      <a:prstDash val="solid"/>
                    </a:lnT>
                    <a:lnB w="6350">
                      <a:solidFill>
                        <a:srgbClr val="7A7A7A"/>
                      </a:solidFill>
                      <a:prstDash val="solid"/>
                    </a:lnB>
                  </a:tcPr>
                </a:tc>
              </a:tr>
              <a:tr h="319405">
                <a:tc>
                  <a:txBody>
                    <a:bodyPr/>
                    <a:lstStyle/>
                    <a:p>
                      <a:pPr algn="ctr" marL="24765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Graphics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8260">
                    <a:lnL w="6350">
                      <a:solidFill>
                        <a:srgbClr val="7A7A7A"/>
                      </a:solidFill>
                      <a:prstDash val="solid"/>
                    </a:lnL>
                    <a:lnR w="6350">
                      <a:solidFill>
                        <a:srgbClr val="7A7A7A"/>
                      </a:solidFill>
                      <a:prstDash val="solid"/>
                    </a:lnR>
                    <a:lnT w="6350">
                      <a:solidFill>
                        <a:srgbClr val="7A7A7A"/>
                      </a:solidFill>
                      <a:prstDash val="solid"/>
                    </a:lnT>
                    <a:lnB w="6350">
                      <a:solidFill>
                        <a:srgbClr val="7A7A7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6034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Integrated</a:t>
                      </a:r>
                      <a:r>
                        <a:rPr dirty="0" sz="1200" spc="-6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graphics</a:t>
                      </a: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20">
                          <a:latin typeface="Times New Roman"/>
                          <a:cs typeface="Times New Roman"/>
                        </a:rPr>
                        <a:t>card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8260">
                    <a:lnL w="6350">
                      <a:solidFill>
                        <a:srgbClr val="7A7A7A"/>
                      </a:solidFill>
                      <a:prstDash val="solid"/>
                    </a:lnL>
                    <a:lnR w="6350">
                      <a:solidFill>
                        <a:srgbClr val="7A7A7A"/>
                      </a:solidFill>
                      <a:prstDash val="solid"/>
                    </a:lnR>
                    <a:lnT w="6350">
                      <a:solidFill>
                        <a:srgbClr val="7A7A7A"/>
                      </a:solidFill>
                      <a:prstDash val="solid"/>
                    </a:lnT>
                    <a:lnB w="6350">
                      <a:solidFill>
                        <a:srgbClr val="7A7A7A"/>
                      </a:solidFill>
                      <a:prstDash val="solid"/>
                    </a:lnB>
                  </a:tcPr>
                </a:tc>
              </a:tr>
              <a:tr h="321310">
                <a:tc>
                  <a:txBody>
                    <a:bodyPr/>
                    <a:lstStyle/>
                    <a:p>
                      <a:pPr algn="ctr" marL="2540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Hard</a:t>
                      </a:r>
                      <a:r>
                        <a:rPr dirty="0" sz="1200" spc="-7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20">
                          <a:latin typeface="Times New Roman"/>
                          <a:cs typeface="Times New Roman"/>
                        </a:rPr>
                        <a:t>Disk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8895">
                    <a:lnL w="6350">
                      <a:solidFill>
                        <a:srgbClr val="7A7A7A"/>
                      </a:solidFill>
                      <a:prstDash val="solid"/>
                    </a:lnL>
                    <a:lnR w="6350">
                      <a:solidFill>
                        <a:srgbClr val="7A7A7A"/>
                      </a:solidFill>
                      <a:prstDash val="solid"/>
                    </a:lnR>
                    <a:lnT w="6350">
                      <a:solidFill>
                        <a:srgbClr val="7A7A7A"/>
                      </a:solidFill>
                      <a:prstDash val="solid"/>
                    </a:lnT>
                    <a:lnB w="6350">
                      <a:solidFill>
                        <a:srgbClr val="7A7A7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159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Minimum</a:t>
                      </a:r>
                      <a:r>
                        <a:rPr dirty="0" sz="12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500</a:t>
                      </a:r>
                      <a:r>
                        <a:rPr dirty="0" sz="120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GB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8895">
                    <a:lnL w="6350">
                      <a:solidFill>
                        <a:srgbClr val="7A7A7A"/>
                      </a:solidFill>
                      <a:prstDash val="solid"/>
                    </a:lnL>
                    <a:lnR w="6350">
                      <a:solidFill>
                        <a:srgbClr val="7A7A7A"/>
                      </a:solidFill>
                      <a:prstDash val="solid"/>
                    </a:lnR>
                    <a:lnT w="6350">
                      <a:solidFill>
                        <a:srgbClr val="7A7A7A"/>
                      </a:solidFill>
                      <a:prstDash val="solid"/>
                    </a:lnT>
                    <a:lnB w="6350">
                      <a:solidFill>
                        <a:srgbClr val="7A7A7A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6" name="object 6" descr=""/>
          <p:cNvSpPr txBox="1"/>
          <p:nvPr/>
        </p:nvSpPr>
        <p:spPr>
          <a:xfrm>
            <a:off x="548131" y="5908929"/>
            <a:ext cx="6777355" cy="236283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95"/>
              </a:spcBef>
            </a:pPr>
            <a:r>
              <a:rPr dirty="0" sz="1600" spc="-25" b="1">
                <a:latin typeface="Times New Roman"/>
                <a:cs typeface="Times New Roman"/>
              </a:rPr>
              <a:t>System</a:t>
            </a:r>
            <a:r>
              <a:rPr dirty="0" sz="1600" spc="-55" b="1">
                <a:latin typeface="Times New Roman"/>
                <a:cs typeface="Times New Roman"/>
              </a:rPr>
              <a:t> </a:t>
            </a:r>
            <a:r>
              <a:rPr dirty="0" sz="1600" spc="-10" b="1">
                <a:latin typeface="Times New Roman"/>
                <a:cs typeface="Times New Roman"/>
              </a:rPr>
              <a:t>Requirements</a:t>
            </a:r>
            <a:endParaRPr sz="1600">
              <a:latin typeface="Times New Roman"/>
              <a:cs typeface="Times New Roman"/>
            </a:endParaRPr>
          </a:p>
          <a:p>
            <a:pPr algn="just" marL="104139" marR="88265" indent="-7620">
              <a:lnSpc>
                <a:spcPct val="152100"/>
              </a:lnSpc>
              <a:spcBef>
                <a:spcPts val="955"/>
              </a:spcBef>
            </a:pPr>
            <a:r>
              <a:rPr dirty="0" sz="1400">
                <a:latin typeface="Times New Roman"/>
                <a:cs typeface="Times New Roman"/>
              </a:rPr>
              <a:t>To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know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the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detailed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system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requirements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an SRS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has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to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be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prepared.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Software</a:t>
            </a:r>
            <a:r>
              <a:rPr dirty="0" sz="1400" spc="-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requirement </a:t>
            </a:r>
            <a:r>
              <a:rPr dirty="0" sz="1400">
                <a:latin typeface="Times New Roman"/>
                <a:cs typeface="Times New Roman"/>
              </a:rPr>
              <a:t>specification</a:t>
            </a:r>
            <a:r>
              <a:rPr dirty="0" sz="1400" spc="16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abbreviated</a:t>
            </a:r>
            <a:r>
              <a:rPr dirty="0" sz="1400" spc="16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as</a:t>
            </a:r>
            <a:r>
              <a:rPr dirty="0" sz="1400" spc="16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SRS</a:t>
            </a:r>
            <a:r>
              <a:rPr dirty="0" sz="1400" spc="15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is</a:t>
            </a:r>
            <a:r>
              <a:rPr dirty="0" sz="1400" spc="15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</a:t>
            </a:r>
            <a:r>
              <a:rPr dirty="0" sz="1400" spc="16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means</a:t>
            </a:r>
            <a:r>
              <a:rPr dirty="0" sz="1400" spc="16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of</a:t>
            </a:r>
            <a:r>
              <a:rPr dirty="0" sz="1400" spc="15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translating</a:t>
            </a:r>
            <a:r>
              <a:rPr dirty="0" sz="1400" spc="15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the</a:t>
            </a:r>
            <a:r>
              <a:rPr dirty="0" sz="1400" spc="15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idea</a:t>
            </a:r>
            <a:r>
              <a:rPr dirty="0" sz="1400" spc="15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of</a:t>
            </a:r>
            <a:r>
              <a:rPr dirty="0" sz="1400" spc="16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files</a:t>
            </a:r>
            <a:r>
              <a:rPr dirty="0" sz="1400" spc="15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into</a:t>
            </a:r>
            <a:r>
              <a:rPr dirty="0" sz="1400" spc="16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</a:t>
            </a:r>
            <a:r>
              <a:rPr dirty="0" sz="1400" spc="22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formal </a:t>
            </a:r>
            <a:r>
              <a:rPr dirty="0" sz="1400">
                <a:latin typeface="Times New Roman"/>
                <a:cs typeface="Times New Roman"/>
              </a:rPr>
              <a:t>document.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The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main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features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of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SRS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include:</a:t>
            </a:r>
            <a:endParaRPr sz="1400">
              <a:latin typeface="Times New Roman"/>
              <a:cs typeface="Times New Roman"/>
            </a:endParaRPr>
          </a:p>
          <a:p>
            <a:pPr algn="just" marL="560070" indent="-233679">
              <a:lnSpc>
                <a:spcPct val="100000"/>
              </a:lnSpc>
              <a:spcBef>
                <a:spcPts val="819"/>
              </a:spcBef>
              <a:buSzPct val="85714"/>
              <a:buFont typeface="Arial MT"/>
              <a:buChar char="•"/>
              <a:tabLst>
                <a:tab pos="560070" algn="l"/>
              </a:tabLst>
            </a:pPr>
            <a:r>
              <a:rPr dirty="0" sz="1400" spc="-10">
                <a:latin typeface="Times New Roman"/>
                <a:cs typeface="Times New Roman"/>
              </a:rPr>
              <a:t>Establishing</a:t>
            </a:r>
            <a:r>
              <a:rPr dirty="0" sz="1400" spc="-9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the</a:t>
            </a:r>
            <a:r>
              <a:rPr dirty="0" sz="1400" spc="-6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basis</a:t>
            </a:r>
            <a:r>
              <a:rPr dirty="0" sz="1400" spc="-4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for</a:t>
            </a:r>
            <a:r>
              <a:rPr dirty="0" sz="1400" spc="-6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an</a:t>
            </a:r>
            <a:r>
              <a:rPr dirty="0" sz="1400" spc="-8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agreement</a:t>
            </a:r>
            <a:r>
              <a:rPr dirty="0" sz="1400" spc="-6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between</a:t>
            </a:r>
            <a:r>
              <a:rPr dirty="0" sz="1400" spc="-5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the</a:t>
            </a:r>
            <a:r>
              <a:rPr dirty="0" sz="1400" spc="-5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client</a:t>
            </a:r>
            <a:r>
              <a:rPr dirty="0" sz="1400" spc="-5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and</a:t>
            </a:r>
            <a:r>
              <a:rPr dirty="0" sz="1400" spc="-6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the</a:t>
            </a:r>
            <a:r>
              <a:rPr dirty="0" sz="1400" spc="-4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developer.</a:t>
            </a:r>
            <a:endParaRPr sz="1400">
              <a:latin typeface="Times New Roman"/>
              <a:cs typeface="Times New Roman"/>
            </a:endParaRPr>
          </a:p>
          <a:p>
            <a:pPr algn="just" marL="558165" marR="5080" indent="-228600">
              <a:lnSpc>
                <a:spcPct val="150000"/>
              </a:lnSpc>
              <a:spcBef>
                <a:spcPts val="325"/>
              </a:spcBef>
              <a:buSzPct val="85714"/>
              <a:buFont typeface="Arial MT"/>
              <a:buChar char="•"/>
              <a:tabLst>
                <a:tab pos="558165" algn="l"/>
                <a:tab pos="560070" algn="l"/>
              </a:tabLst>
            </a:pPr>
            <a:r>
              <a:rPr dirty="0" sz="1400">
                <a:latin typeface="Times New Roman"/>
                <a:cs typeface="Times New Roman"/>
              </a:rPr>
              <a:t>	Producing</a:t>
            </a:r>
            <a:r>
              <a:rPr dirty="0" sz="1400" spc="4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</a:t>
            </a:r>
            <a:r>
              <a:rPr dirty="0" sz="1400" spc="434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reference</a:t>
            </a:r>
            <a:r>
              <a:rPr dirty="0" sz="1400" spc="44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for</a:t>
            </a:r>
            <a:r>
              <a:rPr dirty="0" sz="1400" spc="434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validation</a:t>
            </a:r>
            <a:r>
              <a:rPr dirty="0" sz="1400" spc="4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of</a:t>
            </a:r>
            <a:r>
              <a:rPr dirty="0" sz="1400" spc="4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the</a:t>
            </a:r>
            <a:r>
              <a:rPr dirty="0" sz="1400" spc="434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final</a:t>
            </a:r>
            <a:r>
              <a:rPr dirty="0" sz="1400" spc="4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product.</a:t>
            </a:r>
            <a:r>
              <a:rPr dirty="0" sz="1400" spc="4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SRS</a:t>
            </a:r>
            <a:r>
              <a:rPr dirty="0" sz="1400" spc="434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assist</a:t>
            </a:r>
            <a:r>
              <a:rPr dirty="0" sz="1400" spc="434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clients</a:t>
            </a:r>
            <a:r>
              <a:rPr dirty="0" sz="1400" spc="430">
                <a:latin typeface="Times New Roman"/>
                <a:cs typeface="Times New Roman"/>
              </a:rPr>
              <a:t> </a:t>
            </a:r>
            <a:r>
              <a:rPr dirty="0" sz="1400" spc="-25">
                <a:latin typeface="Times New Roman"/>
                <a:cs typeface="Times New Roman"/>
              </a:rPr>
              <a:t>in </a:t>
            </a:r>
            <a:r>
              <a:rPr dirty="0" sz="1400">
                <a:latin typeface="Times New Roman"/>
                <a:cs typeface="Times New Roman"/>
              </a:rPr>
              <a:t>determining</a:t>
            </a:r>
            <a:r>
              <a:rPr dirty="0" sz="1400" spc="-4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if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the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software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meets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their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requirements.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" name="object 7" descr=""/>
          <p:cNvSpPr/>
          <p:nvPr/>
        </p:nvSpPr>
        <p:spPr>
          <a:xfrm>
            <a:off x="304800" y="304799"/>
            <a:ext cx="7164705" cy="9450705"/>
          </a:xfrm>
          <a:custGeom>
            <a:avLst/>
            <a:gdLst/>
            <a:ahLst/>
            <a:cxnLst/>
            <a:rect l="l" t="t" r="r" b="b"/>
            <a:pathLst>
              <a:path w="7164705" h="9450705">
                <a:moveTo>
                  <a:pt x="7164311" y="9444241"/>
                </a:moveTo>
                <a:lnTo>
                  <a:pt x="7158228" y="9444241"/>
                </a:lnTo>
                <a:lnTo>
                  <a:pt x="6096" y="9444241"/>
                </a:lnTo>
                <a:lnTo>
                  <a:pt x="0" y="9444241"/>
                </a:lnTo>
                <a:lnTo>
                  <a:pt x="0" y="9450324"/>
                </a:lnTo>
                <a:lnTo>
                  <a:pt x="6096" y="9450324"/>
                </a:lnTo>
                <a:lnTo>
                  <a:pt x="7158228" y="9450324"/>
                </a:lnTo>
                <a:lnTo>
                  <a:pt x="7164311" y="9450324"/>
                </a:lnTo>
                <a:lnTo>
                  <a:pt x="7164311" y="9444241"/>
                </a:lnTo>
                <a:close/>
              </a:path>
              <a:path w="7164705" h="9450705">
                <a:moveTo>
                  <a:pt x="7164311" y="0"/>
                </a:moveTo>
                <a:lnTo>
                  <a:pt x="7158228" y="0"/>
                </a:lnTo>
                <a:lnTo>
                  <a:pt x="6096" y="0"/>
                </a:lnTo>
                <a:lnTo>
                  <a:pt x="0" y="0"/>
                </a:lnTo>
                <a:lnTo>
                  <a:pt x="0" y="6096"/>
                </a:lnTo>
                <a:lnTo>
                  <a:pt x="0" y="9444228"/>
                </a:lnTo>
                <a:lnTo>
                  <a:pt x="6096" y="9444228"/>
                </a:lnTo>
                <a:lnTo>
                  <a:pt x="6096" y="6096"/>
                </a:lnTo>
                <a:lnTo>
                  <a:pt x="7158228" y="6096"/>
                </a:lnTo>
                <a:lnTo>
                  <a:pt x="7158228" y="9444228"/>
                </a:lnTo>
                <a:lnTo>
                  <a:pt x="7164311" y="9444228"/>
                </a:lnTo>
                <a:lnTo>
                  <a:pt x="7164311" y="6096"/>
                </a:lnTo>
                <a:lnTo>
                  <a:pt x="716431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62230">
              <a:lnSpc>
                <a:spcPts val="1435"/>
              </a:lnSpc>
            </a:pPr>
            <a:r>
              <a:rPr dirty="0" spc="-25"/>
              <a:t>11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613663" y="341446"/>
            <a:ext cx="6323330" cy="1647189"/>
          </a:xfrm>
          <a:prstGeom prst="rect">
            <a:avLst/>
          </a:prstGeom>
        </p:spPr>
        <p:txBody>
          <a:bodyPr wrap="square" lIns="0" tIns="175260" rIns="0" bIns="0" rtlCol="0" vert="horz">
            <a:spAutoFit/>
          </a:bodyPr>
          <a:lstStyle/>
          <a:p>
            <a:pPr marL="71755">
              <a:lnSpc>
                <a:spcPct val="100000"/>
              </a:lnSpc>
              <a:spcBef>
                <a:spcPts val="1380"/>
              </a:spcBef>
            </a:pPr>
            <a:r>
              <a:rPr dirty="0" sz="2000" b="1">
                <a:latin typeface="Times New Roman"/>
                <a:cs typeface="Times New Roman"/>
              </a:rPr>
              <a:t>Chapter</a:t>
            </a:r>
            <a:r>
              <a:rPr dirty="0" sz="2000" spc="-114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4:</a:t>
            </a:r>
            <a:r>
              <a:rPr dirty="0" sz="2000" spc="-7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System</a:t>
            </a:r>
            <a:r>
              <a:rPr dirty="0" sz="2000" spc="-105" b="1">
                <a:latin typeface="Times New Roman"/>
                <a:cs typeface="Times New Roman"/>
              </a:rPr>
              <a:t> </a:t>
            </a:r>
            <a:r>
              <a:rPr dirty="0" sz="2000" spc="-10" b="1">
                <a:latin typeface="Times New Roman"/>
                <a:cs typeface="Times New Roman"/>
              </a:rPr>
              <a:t>Development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50"/>
              </a:spcBef>
            </a:pPr>
            <a:r>
              <a:rPr dirty="0" sz="1800" b="1">
                <a:latin typeface="Times New Roman"/>
                <a:cs typeface="Times New Roman"/>
              </a:rPr>
              <a:t>4.1</a:t>
            </a:r>
            <a:r>
              <a:rPr dirty="0" sz="1800" spc="5" b="1"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272E39"/>
                </a:solidFill>
                <a:latin typeface="Times New Roman"/>
                <a:cs typeface="Times New Roman"/>
              </a:rPr>
              <a:t>Data</a:t>
            </a:r>
            <a:r>
              <a:rPr dirty="0" sz="1800" spc="-80" b="1">
                <a:solidFill>
                  <a:srgbClr val="272E39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272E39"/>
                </a:solidFill>
                <a:latin typeface="Times New Roman"/>
                <a:cs typeface="Times New Roman"/>
              </a:rPr>
              <a:t>Flow</a:t>
            </a:r>
            <a:r>
              <a:rPr dirty="0" sz="1800" spc="-10" b="1">
                <a:solidFill>
                  <a:srgbClr val="272E39"/>
                </a:solidFill>
                <a:latin typeface="Times New Roman"/>
                <a:cs typeface="Times New Roman"/>
              </a:rPr>
              <a:t> Diagram</a:t>
            </a:r>
            <a:r>
              <a:rPr dirty="0" sz="1800" spc="-55" b="1">
                <a:solidFill>
                  <a:srgbClr val="272E39"/>
                </a:solidFill>
                <a:latin typeface="Times New Roman"/>
                <a:cs typeface="Times New Roman"/>
              </a:rPr>
              <a:t> </a:t>
            </a:r>
            <a:r>
              <a:rPr dirty="0" sz="1800" spc="-20" b="1">
                <a:solidFill>
                  <a:srgbClr val="272E39"/>
                </a:solidFill>
                <a:latin typeface="Times New Roman"/>
                <a:cs typeface="Times New Roman"/>
              </a:rPr>
              <a:t>(DFD)</a:t>
            </a:r>
            <a:endParaRPr sz="1800">
              <a:latin typeface="Times New Roman"/>
              <a:cs typeface="Times New Roman"/>
            </a:endParaRPr>
          </a:p>
          <a:p>
            <a:pPr marL="12700" marR="5080">
              <a:lnSpc>
                <a:spcPct val="111700"/>
              </a:lnSpc>
              <a:spcBef>
                <a:spcPts val="950"/>
              </a:spcBef>
            </a:pP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level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zero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DFD</a:t>
            </a:r>
            <a:r>
              <a:rPr dirty="0" sz="1800" spc="-4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is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shown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in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figure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1</a:t>
            </a:r>
            <a:r>
              <a:rPr dirty="0" sz="1800" spc="-5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and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level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one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DFD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in</a:t>
            </a:r>
            <a:r>
              <a:rPr dirty="0" sz="1800" spc="-5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figure </a:t>
            </a:r>
            <a:r>
              <a:rPr dirty="0" sz="1800" spc="-25">
                <a:latin typeface="Times New Roman"/>
                <a:cs typeface="Times New Roman"/>
              </a:rPr>
              <a:t>2: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304800" y="304800"/>
            <a:ext cx="7164705" cy="9450705"/>
            <a:chOff x="304800" y="304800"/>
            <a:chExt cx="7164705" cy="9450705"/>
          </a:xfrm>
        </p:grpSpPr>
        <p:sp>
          <p:nvSpPr>
            <p:cNvPr id="4" name="object 4" descr=""/>
            <p:cNvSpPr/>
            <p:nvPr/>
          </p:nvSpPr>
          <p:spPr>
            <a:xfrm>
              <a:off x="304800" y="304799"/>
              <a:ext cx="7164705" cy="9450705"/>
            </a:xfrm>
            <a:custGeom>
              <a:avLst/>
              <a:gdLst/>
              <a:ahLst/>
              <a:cxnLst/>
              <a:rect l="l" t="t" r="r" b="b"/>
              <a:pathLst>
                <a:path w="7164705" h="9450705">
                  <a:moveTo>
                    <a:pt x="7164311" y="9444241"/>
                  </a:moveTo>
                  <a:lnTo>
                    <a:pt x="7158228" y="9444241"/>
                  </a:lnTo>
                  <a:lnTo>
                    <a:pt x="6096" y="9444241"/>
                  </a:lnTo>
                  <a:lnTo>
                    <a:pt x="0" y="9444241"/>
                  </a:lnTo>
                  <a:lnTo>
                    <a:pt x="0" y="9450324"/>
                  </a:lnTo>
                  <a:lnTo>
                    <a:pt x="6096" y="9450324"/>
                  </a:lnTo>
                  <a:lnTo>
                    <a:pt x="7158228" y="9450324"/>
                  </a:lnTo>
                  <a:lnTo>
                    <a:pt x="7164311" y="9450324"/>
                  </a:lnTo>
                  <a:lnTo>
                    <a:pt x="7164311" y="9444241"/>
                  </a:lnTo>
                  <a:close/>
                </a:path>
                <a:path w="7164705" h="9450705">
                  <a:moveTo>
                    <a:pt x="7164311" y="0"/>
                  </a:moveTo>
                  <a:lnTo>
                    <a:pt x="7158228" y="0"/>
                  </a:lnTo>
                  <a:lnTo>
                    <a:pt x="6096" y="0"/>
                  </a:lnTo>
                  <a:lnTo>
                    <a:pt x="0" y="0"/>
                  </a:lnTo>
                  <a:lnTo>
                    <a:pt x="0" y="6096"/>
                  </a:lnTo>
                  <a:lnTo>
                    <a:pt x="0" y="9444228"/>
                  </a:lnTo>
                  <a:lnTo>
                    <a:pt x="6096" y="9444228"/>
                  </a:lnTo>
                  <a:lnTo>
                    <a:pt x="6096" y="6096"/>
                  </a:lnTo>
                  <a:lnTo>
                    <a:pt x="7158228" y="6096"/>
                  </a:lnTo>
                  <a:lnTo>
                    <a:pt x="7158228" y="9444228"/>
                  </a:lnTo>
                  <a:lnTo>
                    <a:pt x="7164311" y="9444228"/>
                  </a:lnTo>
                  <a:lnTo>
                    <a:pt x="7164311" y="6096"/>
                  </a:lnTo>
                  <a:lnTo>
                    <a:pt x="716431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43635" y="2150706"/>
              <a:ext cx="5455920" cy="6775450"/>
            </a:xfrm>
            <a:prstGeom prst="rect">
              <a:avLst/>
            </a:prstGeom>
          </p:spPr>
        </p:pic>
      </p:grpSp>
      <p:sp>
        <p:nvSpPr>
          <p:cNvPr id="6" name="object 6" descr=""/>
          <p:cNvSpPr txBox="1"/>
          <p:nvPr/>
        </p:nvSpPr>
        <p:spPr>
          <a:xfrm>
            <a:off x="3862451" y="9212894"/>
            <a:ext cx="262890" cy="2228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30"/>
              </a:lnSpc>
            </a:pPr>
            <a:r>
              <a:rPr dirty="0" sz="1400" spc="-25">
                <a:solidFill>
                  <a:srgbClr val="282828"/>
                </a:solidFill>
                <a:latin typeface="Times New Roman"/>
                <a:cs typeface="Times New Roman"/>
              </a:rPr>
              <a:t>12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304800" y="304799"/>
            <a:ext cx="7164070" cy="9450070"/>
          </a:xfrm>
          <a:custGeom>
            <a:avLst/>
            <a:gdLst/>
            <a:ahLst/>
            <a:cxnLst/>
            <a:rect l="l" t="t" r="r" b="b"/>
            <a:pathLst>
              <a:path w="7164070" h="9450070">
                <a:moveTo>
                  <a:pt x="7164070" y="0"/>
                </a:moveTo>
                <a:lnTo>
                  <a:pt x="7158355" y="0"/>
                </a:lnTo>
                <a:lnTo>
                  <a:pt x="7158355" y="6350"/>
                </a:lnTo>
                <a:lnTo>
                  <a:pt x="7158355" y="8890"/>
                </a:lnTo>
                <a:lnTo>
                  <a:pt x="7155180" y="8890"/>
                </a:lnTo>
                <a:lnTo>
                  <a:pt x="7155180" y="9441180"/>
                </a:lnTo>
                <a:lnTo>
                  <a:pt x="7158355" y="9441180"/>
                </a:lnTo>
                <a:lnTo>
                  <a:pt x="7158355" y="9443720"/>
                </a:lnTo>
                <a:lnTo>
                  <a:pt x="6350" y="9443720"/>
                </a:lnTo>
                <a:lnTo>
                  <a:pt x="6350" y="9441180"/>
                </a:lnTo>
                <a:lnTo>
                  <a:pt x="8890" y="9441180"/>
                </a:lnTo>
                <a:lnTo>
                  <a:pt x="8890" y="8890"/>
                </a:lnTo>
                <a:lnTo>
                  <a:pt x="6350" y="8890"/>
                </a:lnTo>
                <a:lnTo>
                  <a:pt x="6350" y="6350"/>
                </a:lnTo>
                <a:lnTo>
                  <a:pt x="7158355" y="6350"/>
                </a:lnTo>
                <a:lnTo>
                  <a:pt x="7158355" y="0"/>
                </a:lnTo>
                <a:lnTo>
                  <a:pt x="0" y="0"/>
                </a:lnTo>
                <a:lnTo>
                  <a:pt x="0" y="6350"/>
                </a:lnTo>
                <a:lnTo>
                  <a:pt x="0" y="8890"/>
                </a:lnTo>
                <a:lnTo>
                  <a:pt x="0" y="9441180"/>
                </a:lnTo>
                <a:lnTo>
                  <a:pt x="0" y="9443720"/>
                </a:lnTo>
                <a:lnTo>
                  <a:pt x="0" y="9448800"/>
                </a:lnTo>
                <a:lnTo>
                  <a:pt x="0" y="9450070"/>
                </a:lnTo>
                <a:lnTo>
                  <a:pt x="7164070" y="9450070"/>
                </a:lnTo>
                <a:lnTo>
                  <a:pt x="7164070" y="9448800"/>
                </a:lnTo>
                <a:lnTo>
                  <a:pt x="7164070" y="9443720"/>
                </a:lnTo>
                <a:lnTo>
                  <a:pt x="7164070" y="9441180"/>
                </a:lnTo>
                <a:lnTo>
                  <a:pt x="7164070" y="8890"/>
                </a:lnTo>
                <a:lnTo>
                  <a:pt x="716407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 txBox="1"/>
          <p:nvPr/>
        </p:nvSpPr>
        <p:spPr>
          <a:xfrm>
            <a:off x="830376" y="871473"/>
            <a:ext cx="6286500" cy="33369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R="9652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latin typeface="Times New Roman"/>
                <a:cs typeface="Times New Roman"/>
              </a:rPr>
              <a:t>DECLARATION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470"/>
              </a:spcBef>
            </a:pPr>
            <a:endParaRPr sz="1800">
              <a:latin typeface="Times New Roman"/>
              <a:cs typeface="Times New Roman"/>
            </a:endParaRPr>
          </a:p>
          <a:p>
            <a:pPr algn="just" marL="22860" marR="5080" indent="-10795">
              <a:lnSpc>
                <a:spcPct val="143600"/>
              </a:lnSpc>
            </a:pPr>
            <a:r>
              <a:rPr dirty="0" sz="1400">
                <a:latin typeface="Times New Roman"/>
                <a:cs typeface="Times New Roman"/>
              </a:rPr>
              <a:t>I</a:t>
            </a:r>
            <a:r>
              <a:rPr dirty="0" sz="1400" spc="19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hereby</a:t>
            </a:r>
            <a:r>
              <a:rPr dirty="0" sz="1400" spc="19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declare</a:t>
            </a:r>
            <a:r>
              <a:rPr dirty="0" sz="1400" spc="18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that</a:t>
            </a:r>
            <a:r>
              <a:rPr dirty="0" sz="1400" spc="19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the</a:t>
            </a:r>
            <a:r>
              <a:rPr dirty="0" sz="1400" spc="18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work</a:t>
            </a:r>
            <a:r>
              <a:rPr dirty="0" sz="1400" spc="18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presented</a:t>
            </a:r>
            <a:r>
              <a:rPr dirty="0" sz="1400" spc="18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in</a:t>
            </a:r>
            <a:r>
              <a:rPr dirty="0" sz="1400" spc="19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this</a:t>
            </a:r>
            <a:r>
              <a:rPr dirty="0" sz="1400" spc="19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report</a:t>
            </a:r>
            <a:r>
              <a:rPr dirty="0" sz="1400" spc="20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entitled</a:t>
            </a:r>
            <a:r>
              <a:rPr dirty="0" sz="1400" spc="20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“Weather</a:t>
            </a:r>
            <a:r>
              <a:rPr dirty="0" sz="1400" spc="18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App</a:t>
            </a:r>
            <a:r>
              <a:rPr dirty="0" sz="1400" spc="19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using </a:t>
            </a:r>
            <a:r>
              <a:rPr dirty="0" sz="1400" b="1">
                <a:latin typeface="Times New Roman"/>
                <a:cs typeface="Times New Roman"/>
              </a:rPr>
              <a:t>“HTML,</a:t>
            </a:r>
            <a:r>
              <a:rPr dirty="0" sz="1400" spc="-20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CSS</a:t>
            </a:r>
            <a:r>
              <a:rPr dirty="0" sz="1400" spc="-10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and</a:t>
            </a:r>
            <a:r>
              <a:rPr dirty="0" sz="1400" spc="-15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Java Script”</a:t>
            </a:r>
            <a:r>
              <a:rPr dirty="0" sz="1400" spc="5" b="1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in</a:t>
            </a:r>
            <a:r>
              <a:rPr dirty="0" sz="1400" spc="-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partial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fulfilment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of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the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requirements for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the</a:t>
            </a:r>
            <a:r>
              <a:rPr dirty="0" sz="1400" spc="-10">
                <a:latin typeface="Times New Roman"/>
                <a:cs typeface="Times New Roman"/>
              </a:rPr>
              <a:t> award </a:t>
            </a:r>
            <a:r>
              <a:rPr dirty="0" sz="1400">
                <a:latin typeface="Times New Roman"/>
                <a:cs typeface="Times New Roman"/>
              </a:rPr>
              <a:t>of</a:t>
            </a:r>
            <a:r>
              <a:rPr dirty="0" sz="1400" spc="9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the</a:t>
            </a:r>
            <a:r>
              <a:rPr dirty="0" sz="1400" spc="9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degree</a:t>
            </a:r>
            <a:r>
              <a:rPr dirty="0" sz="1400" spc="9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of</a:t>
            </a:r>
            <a:r>
              <a:rPr dirty="0" sz="1400" spc="9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Bachelor</a:t>
            </a:r>
            <a:r>
              <a:rPr dirty="0" sz="1400" spc="9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of</a:t>
            </a:r>
            <a:r>
              <a:rPr dirty="0" sz="1400" spc="9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Technology</a:t>
            </a:r>
            <a:r>
              <a:rPr dirty="0" sz="1400" spc="9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in</a:t>
            </a:r>
            <a:r>
              <a:rPr dirty="0" sz="1400" spc="9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Information</a:t>
            </a:r>
            <a:r>
              <a:rPr dirty="0" sz="1400" spc="9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Technology</a:t>
            </a:r>
            <a:r>
              <a:rPr dirty="0" sz="1400" spc="9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submitted</a:t>
            </a:r>
            <a:r>
              <a:rPr dirty="0" sz="1400" spc="9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in</a:t>
            </a:r>
            <a:r>
              <a:rPr dirty="0" sz="1400" spc="105">
                <a:latin typeface="Times New Roman"/>
                <a:cs typeface="Times New Roman"/>
              </a:rPr>
              <a:t> </a:t>
            </a:r>
            <a:r>
              <a:rPr dirty="0" sz="1400" spc="-25">
                <a:latin typeface="Times New Roman"/>
                <a:cs typeface="Times New Roman"/>
              </a:rPr>
              <a:t>the </a:t>
            </a:r>
            <a:r>
              <a:rPr dirty="0" sz="1400">
                <a:latin typeface="Times New Roman"/>
                <a:cs typeface="Times New Roman"/>
              </a:rPr>
              <a:t>department</a:t>
            </a:r>
            <a:r>
              <a:rPr dirty="0" sz="1400" spc="-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of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Information</a:t>
            </a:r>
            <a:r>
              <a:rPr dirty="0" sz="1400" spc="-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Technology,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JSS Academy of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technical Education,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Noida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 spc="-25">
                <a:latin typeface="Times New Roman"/>
                <a:cs typeface="Times New Roman"/>
              </a:rPr>
              <a:t>is </a:t>
            </a:r>
            <a:r>
              <a:rPr dirty="0" sz="1400">
                <a:latin typeface="Times New Roman"/>
                <a:cs typeface="Times New Roman"/>
              </a:rPr>
              <a:t>an</a:t>
            </a:r>
            <a:r>
              <a:rPr dirty="0" sz="1400" spc="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authentic</a:t>
            </a:r>
            <a:r>
              <a:rPr dirty="0" sz="1400" spc="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record</a:t>
            </a:r>
            <a:r>
              <a:rPr dirty="0" sz="1400" spc="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of</a:t>
            </a:r>
            <a:r>
              <a:rPr dirty="0" sz="1400" spc="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my</a:t>
            </a:r>
            <a:r>
              <a:rPr dirty="0" sz="1400" spc="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own</a:t>
            </a:r>
            <a:r>
              <a:rPr dirty="0" sz="1400" spc="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work</a:t>
            </a:r>
            <a:r>
              <a:rPr dirty="0" sz="1400" spc="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carried</a:t>
            </a:r>
            <a:r>
              <a:rPr dirty="0" sz="1400" spc="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out</a:t>
            </a:r>
            <a:r>
              <a:rPr dirty="0" sz="1400" spc="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over</a:t>
            </a:r>
            <a:r>
              <a:rPr dirty="0" sz="1400" spc="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</a:t>
            </a:r>
            <a:r>
              <a:rPr dirty="0" sz="1400" spc="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period</a:t>
            </a:r>
            <a:r>
              <a:rPr dirty="0" sz="1400" spc="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from</a:t>
            </a:r>
            <a:r>
              <a:rPr dirty="0" sz="1400" spc="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November</a:t>
            </a:r>
            <a:r>
              <a:rPr dirty="0" sz="1400" spc="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2023</a:t>
            </a:r>
            <a:r>
              <a:rPr dirty="0" sz="1400" spc="30">
                <a:latin typeface="Times New Roman"/>
                <a:cs typeface="Times New Roman"/>
              </a:rPr>
              <a:t> </a:t>
            </a:r>
            <a:r>
              <a:rPr dirty="0" sz="1400" spc="-25">
                <a:latin typeface="Times New Roman"/>
                <a:cs typeface="Times New Roman"/>
              </a:rPr>
              <a:t>to </a:t>
            </a:r>
            <a:r>
              <a:rPr dirty="0" sz="1400">
                <a:latin typeface="Times New Roman"/>
                <a:cs typeface="Times New Roman"/>
              </a:rPr>
              <a:t>December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 spc="-20">
                <a:latin typeface="Times New Roman"/>
                <a:cs typeface="Times New Roman"/>
              </a:rPr>
              <a:t>2023.</a:t>
            </a:r>
            <a:endParaRPr sz="1400">
              <a:latin typeface="Times New Roman"/>
              <a:cs typeface="Times New Roman"/>
            </a:endParaRPr>
          </a:p>
          <a:p>
            <a:pPr algn="just" marL="22860" marR="36830" indent="-10795">
              <a:lnSpc>
                <a:spcPct val="140000"/>
              </a:lnSpc>
              <a:spcBef>
                <a:spcPts val="1190"/>
              </a:spcBef>
            </a:pPr>
            <a:r>
              <a:rPr dirty="0" sz="1400">
                <a:latin typeface="Times New Roman"/>
                <a:cs typeface="Times New Roman"/>
              </a:rPr>
              <a:t>The</a:t>
            </a:r>
            <a:r>
              <a:rPr dirty="0" sz="1400" spc="9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matter</a:t>
            </a:r>
            <a:r>
              <a:rPr dirty="0" sz="1400" spc="9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embodied</a:t>
            </a:r>
            <a:r>
              <a:rPr dirty="0" sz="1400" spc="9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in</a:t>
            </a:r>
            <a:r>
              <a:rPr dirty="0" sz="1400" spc="8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the</a:t>
            </a:r>
            <a:r>
              <a:rPr dirty="0" sz="1400" spc="9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report</a:t>
            </a:r>
            <a:r>
              <a:rPr dirty="0" sz="1400" spc="10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has</a:t>
            </a:r>
            <a:r>
              <a:rPr dirty="0" sz="1400" spc="9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not</a:t>
            </a:r>
            <a:r>
              <a:rPr dirty="0" sz="1400" spc="9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been</a:t>
            </a:r>
            <a:r>
              <a:rPr dirty="0" sz="1400" spc="10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submitted</a:t>
            </a:r>
            <a:r>
              <a:rPr dirty="0" sz="1400" spc="10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for</a:t>
            </a:r>
            <a:r>
              <a:rPr dirty="0" sz="1400" spc="8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the</a:t>
            </a:r>
            <a:r>
              <a:rPr dirty="0" sz="1400" spc="9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award</a:t>
            </a:r>
            <a:r>
              <a:rPr dirty="0" sz="1400" spc="10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of</a:t>
            </a:r>
            <a:r>
              <a:rPr dirty="0" sz="1400" spc="9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any</a:t>
            </a:r>
            <a:r>
              <a:rPr dirty="0" sz="1400" spc="8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other degree.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789228" y="4847970"/>
            <a:ext cx="1510030" cy="110998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20">
                <a:latin typeface="Times New Roman"/>
                <a:cs typeface="Times New Roman"/>
              </a:rPr>
              <a:t>(Student’s </a:t>
            </a:r>
            <a:r>
              <a:rPr dirty="0" sz="1400" spc="-10">
                <a:latin typeface="Times New Roman"/>
                <a:cs typeface="Times New Roman"/>
              </a:rPr>
              <a:t>Signature)</a:t>
            </a:r>
            <a:endParaRPr sz="1400">
              <a:latin typeface="Times New Roman"/>
              <a:cs typeface="Times New Roman"/>
            </a:endParaRPr>
          </a:p>
          <a:p>
            <a:pPr marL="12700" marR="229870">
              <a:lnSpc>
                <a:spcPct val="203600"/>
              </a:lnSpc>
              <a:spcBef>
                <a:spcPts val="10"/>
              </a:spcBef>
            </a:pPr>
            <a:r>
              <a:rPr dirty="0" sz="1400">
                <a:latin typeface="Times New Roman"/>
                <a:cs typeface="Times New Roman"/>
              </a:rPr>
              <a:t>Himanshu</a:t>
            </a:r>
            <a:r>
              <a:rPr dirty="0" sz="1400" spc="-5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Tiwari (2200910139009)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790752" y="6587108"/>
            <a:ext cx="1643380" cy="107696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latin typeface="Times New Roman"/>
                <a:cs typeface="Times New Roman"/>
              </a:rPr>
              <a:t>(Supervisor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Signature)</a:t>
            </a:r>
            <a:endParaRPr sz="1400">
              <a:latin typeface="Times New Roman"/>
              <a:cs typeface="Times New Roman"/>
            </a:endParaRPr>
          </a:p>
          <a:p>
            <a:pPr marL="32384">
              <a:lnSpc>
                <a:spcPct val="100000"/>
              </a:lnSpc>
              <a:spcBef>
                <a:spcPts val="1605"/>
              </a:spcBef>
            </a:pPr>
            <a:r>
              <a:rPr dirty="0" sz="1400" b="1">
                <a:latin typeface="Times New Roman"/>
                <a:cs typeface="Times New Roman"/>
              </a:rPr>
              <a:t>Mr.</a:t>
            </a:r>
            <a:r>
              <a:rPr dirty="0" sz="1400" spc="-15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Birendra</a:t>
            </a:r>
            <a:r>
              <a:rPr dirty="0" sz="1400" spc="5" b="1">
                <a:latin typeface="Times New Roman"/>
                <a:cs typeface="Times New Roman"/>
              </a:rPr>
              <a:t> </a:t>
            </a:r>
            <a:r>
              <a:rPr dirty="0" sz="1400" spc="-20" b="1">
                <a:latin typeface="Times New Roman"/>
                <a:cs typeface="Times New Roman"/>
              </a:rPr>
              <a:t>Verma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400">
              <a:latin typeface="Times New Roman"/>
              <a:cs typeface="Times New Roman"/>
            </a:endParaRPr>
          </a:p>
          <a:p>
            <a:pPr marL="32384">
              <a:lnSpc>
                <a:spcPct val="100000"/>
              </a:lnSpc>
            </a:pPr>
            <a:r>
              <a:rPr dirty="0" sz="1400" spc="-10">
                <a:latin typeface="Times New Roman"/>
                <a:cs typeface="Times New Roman"/>
              </a:rPr>
              <a:t>Dated: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598423" y="510031"/>
            <a:ext cx="3006090" cy="7397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794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Times New Roman"/>
                <a:cs typeface="Times New Roman"/>
              </a:rPr>
              <a:t>4.2</a:t>
            </a:r>
            <a:r>
              <a:rPr dirty="0" sz="1800" spc="-1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Use</a:t>
            </a:r>
            <a:r>
              <a:rPr dirty="0" sz="1800" spc="-5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Case</a:t>
            </a:r>
            <a:r>
              <a:rPr dirty="0" sz="1800" spc="-25" b="1">
                <a:latin typeface="Times New Roman"/>
                <a:cs typeface="Times New Roman"/>
              </a:rPr>
              <a:t> </a:t>
            </a:r>
            <a:r>
              <a:rPr dirty="0" sz="1800" spc="-10" b="1">
                <a:latin typeface="Times New Roman"/>
                <a:cs typeface="Times New Roman"/>
              </a:rPr>
              <a:t>Diagram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780"/>
              </a:spcBef>
            </a:pPr>
            <a:r>
              <a:rPr dirty="0" sz="1400">
                <a:latin typeface="Times New Roman"/>
                <a:cs typeface="Times New Roman"/>
              </a:rPr>
              <a:t>The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use</a:t>
            </a:r>
            <a:r>
              <a:rPr dirty="0" sz="1400" spc="-5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case</a:t>
            </a:r>
            <a:r>
              <a:rPr dirty="0" sz="1400" spc="-4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diagram</a:t>
            </a:r>
            <a:r>
              <a:rPr dirty="0" sz="1400" spc="-8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is</a:t>
            </a:r>
            <a:r>
              <a:rPr dirty="0" sz="1400" spc="-6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shown</a:t>
            </a:r>
            <a:r>
              <a:rPr dirty="0" sz="1400" spc="-5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in</a:t>
            </a:r>
            <a:r>
              <a:rPr dirty="0" sz="1400" spc="-4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figure</a:t>
            </a:r>
            <a:r>
              <a:rPr dirty="0" sz="1400" spc="-75">
                <a:latin typeface="Times New Roman"/>
                <a:cs typeface="Times New Roman"/>
              </a:rPr>
              <a:t> </a:t>
            </a:r>
            <a:r>
              <a:rPr dirty="0" sz="1400" spc="-25">
                <a:latin typeface="Times New Roman"/>
                <a:cs typeface="Times New Roman"/>
              </a:rPr>
              <a:t>3: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304800" y="304800"/>
            <a:ext cx="7164705" cy="9450705"/>
            <a:chOff x="304800" y="304800"/>
            <a:chExt cx="7164705" cy="9450705"/>
          </a:xfrm>
        </p:grpSpPr>
        <p:sp>
          <p:nvSpPr>
            <p:cNvPr id="4" name="object 4" descr=""/>
            <p:cNvSpPr/>
            <p:nvPr/>
          </p:nvSpPr>
          <p:spPr>
            <a:xfrm>
              <a:off x="304800" y="304799"/>
              <a:ext cx="7164705" cy="9450705"/>
            </a:xfrm>
            <a:custGeom>
              <a:avLst/>
              <a:gdLst/>
              <a:ahLst/>
              <a:cxnLst/>
              <a:rect l="l" t="t" r="r" b="b"/>
              <a:pathLst>
                <a:path w="7164705" h="9450705">
                  <a:moveTo>
                    <a:pt x="7164311" y="9444241"/>
                  </a:moveTo>
                  <a:lnTo>
                    <a:pt x="7158228" y="9444241"/>
                  </a:lnTo>
                  <a:lnTo>
                    <a:pt x="6096" y="9444241"/>
                  </a:lnTo>
                  <a:lnTo>
                    <a:pt x="0" y="9444241"/>
                  </a:lnTo>
                  <a:lnTo>
                    <a:pt x="0" y="9450324"/>
                  </a:lnTo>
                  <a:lnTo>
                    <a:pt x="6096" y="9450324"/>
                  </a:lnTo>
                  <a:lnTo>
                    <a:pt x="7158228" y="9450324"/>
                  </a:lnTo>
                  <a:lnTo>
                    <a:pt x="7164311" y="9450324"/>
                  </a:lnTo>
                  <a:lnTo>
                    <a:pt x="7164311" y="9444241"/>
                  </a:lnTo>
                  <a:close/>
                </a:path>
                <a:path w="7164705" h="9450705">
                  <a:moveTo>
                    <a:pt x="7164311" y="0"/>
                  </a:moveTo>
                  <a:lnTo>
                    <a:pt x="7158228" y="0"/>
                  </a:lnTo>
                  <a:lnTo>
                    <a:pt x="6096" y="0"/>
                  </a:lnTo>
                  <a:lnTo>
                    <a:pt x="0" y="0"/>
                  </a:lnTo>
                  <a:lnTo>
                    <a:pt x="0" y="6096"/>
                  </a:lnTo>
                  <a:lnTo>
                    <a:pt x="0" y="9444228"/>
                  </a:lnTo>
                  <a:lnTo>
                    <a:pt x="6096" y="9444228"/>
                  </a:lnTo>
                  <a:lnTo>
                    <a:pt x="6096" y="6096"/>
                  </a:lnTo>
                  <a:lnTo>
                    <a:pt x="7158228" y="6096"/>
                  </a:lnTo>
                  <a:lnTo>
                    <a:pt x="7158228" y="9444228"/>
                  </a:lnTo>
                  <a:lnTo>
                    <a:pt x="7164311" y="9444228"/>
                  </a:lnTo>
                  <a:lnTo>
                    <a:pt x="7164311" y="6096"/>
                  </a:lnTo>
                  <a:lnTo>
                    <a:pt x="716431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13715" y="1478826"/>
              <a:ext cx="6372225" cy="7634592"/>
            </a:xfrm>
            <a:prstGeom prst="rect">
              <a:avLst/>
            </a:prstGeom>
          </p:spPr>
        </p:pic>
      </p:grpSp>
      <p:sp>
        <p:nvSpPr>
          <p:cNvPr id="6" name="object 6" descr=""/>
          <p:cNvSpPr txBox="1"/>
          <p:nvPr/>
        </p:nvSpPr>
        <p:spPr>
          <a:xfrm>
            <a:off x="3862451" y="9212894"/>
            <a:ext cx="262890" cy="2228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30"/>
              </a:lnSpc>
            </a:pPr>
            <a:r>
              <a:rPr dirty="0" sz="1400" spc="-25">
                <a:solidFill>
                  <a:srgbClr val="282828"/>
                </a:solidFill>
                <a:latin typeface="Times New Roman"/>
                <a:cs typeface="Times New Roman"/>
              </a:rPr>
              <a:t>13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548131" y="510031"/>
            <a:ext cx="3313429" cy="6667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6604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Times New Roman"/>
                <a:cs typeface="Times New Roman"/>
              </a:rPr>
              <a:t>4.3</a:t>
            </a:r>
            <a:r>
              <a:rPr dirty="0" sz="1800" spc="-114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Application</a:t>
            </a:r>
            <a:r>
              <a:rPr dirty="0" sz="1800" spc="-30" b="1">
                <a:latin typeface="Times New Roman"/>
                <a:cs typeface="Times New Roman"/>
              </a:rPr>
              <a:t> </a:t>
            </a:r>
            <a:r>
              <a:rPr dirty="0" sz="1800" spc="-10" b="1">
                <a:latin typeface="Times New Roman"/>
                <a:cs typeface="Times New Roman"/>
              </a:rPr>
              <a:t>Flowchart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05"/>
              </a:spcBef>
            </a:pPr>
            <a:r>
              <a:rPr dirty="0" sz="1400">
                <a:latin typeface="Times New Roman"/>
                <a:cs typeface="Times New Roman"/>
              </a:rPr>
              <a:t>The</a:t>
            </a:r>
            <a:r>
              <a:rPr dirty="0" sz="1400" spc="-6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application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flowchart</a:t>
            </a:r>
            <a:r>
              <a:rPr dirty="0" sz="1400" spc="-4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is</a:t>
            </a:r>
            <a:r>
              <a:rPr dirty="0" sz="1400" spc="-6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shown</a:t>
            </a:r>
            <a:r>
              <a:rPr dirty="0" sz="1400" spc="-4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in</a:t>
            </a:r>
            <a:r>
              <a:rPr dirty="0" sz="1400" spc="-5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figure</a:t>
            </a:r>
            <a:r>
              <a:rPr dirty="0" sz="1400" spc="-70">
                <a:latin typeface="Times New Roman"/>
                <a:cs typeface="Times New Roman"/>
              </a:rPr>
              <a:t> </a:t>
            </a:r>
            <a:r>
              <a:rPr dirty="0" sz="1400" spc="-25">
                <a:latin typeface="Times New Roman"/>
                <a:cs typeface="Times New Roman"/>
              </a:rPr>
              <a:t>4: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304800" y="304800"/>
            <a:ext cx="7164705" cy="9450705"/>
            <a:chOff x="304800" y="304800"/>
            <a:chExt cx="7164705" cy="9450705"/>
          </a:xfrm>
        </p:grpSpPr>
        <p:sp>
          <p:nvSpPr>
            <p:cNvPr id="4" name="object 4" descr=""/>
            <p:cNvSpPr/>
            <p:nvPr/>
          </p:nvSpPr>
          <p:spPr>
            <a:xfrm>
              <a:off x="304800" y="304799"/>
              <a:ext cx="7164705" cy="9450705"/>
            </a:xfrm>
            <a:custGeom>
              <a:avLst/>
              <a:gdLst/>
              <a:ahLst/>
              <a:cxnLst/>
              <a:rect l="l" t="t" r="r" b="b"/>
              <a:pathLst>
                <a:path w="7164705" h="9450705">
                  <a:moveTo>
                    <a:pt x="7164311" y="9444241"/>
                  </a:moveTo>
                  <a:lnTo>
                    <a:pt x="7158228" y="9444241"/>
                  </a:lnTo>
                  <a:lnTo>
                    <a:pt x="6096" y="9444241"/>
                  </a:lnTo>
                  <a:lnTo>
                    <a:pt x="0" y="9444241"/>
                  </a:lnTo>
                  <a:lnTo>
                    <a:pt x="0" y="9450324"/>
                  </a:lnTo>
                  <a:lnTo>
                    <a:pt x="6096" y="9450324"/>
                  </a:lnTo>
                  <a:lnTo>
                    <a:pt x="7158228" y="9450324"/>
                  </a:lnTo>
                  <a:lnTo>
                    <a:pt x="7164311" y="9450324"/>
                  </a:lnTo>
                  <a:lnTo>
                    <a:pt x="7164311" y="9444241"/>
                  </a:lnTo>
                  <a:close/>
                </a:path>
                <a:path w="7164705" h="9450705">
                  <a:moveTo>
                    <a:pt x="7164311" y="0"/>
                  </a:moveTo>
                  <a:lnTo>
                    <a:pt x="7158228" y="0"/>
                  </a:lnTo>
                  <a:lnTo>
                    <a:pt x="6096" y="0"/>
                  </a:lnTo>
                  <a:lnTo>
                    <a:pt x="0" y="0"/>
                  </a:lnTo>
                  <a:lnTo>
                    <a:pt x="0" y="6096"/>
                  </a:lnTo>
                  <a:lnTo>
                    <a:pt x="0" y="9444228"/>
                  </a:lnTo>
                  <a:lnTo>
                    <a:pt x="6096" y="9444228"/>
                  </a:lnTo>
                  <a:lnTo>
                    <a:pt x="6096" y="6096"/>
                  </a:lnTo>
                  <a:lnTo>
                    <a:pt x="7158228" y="6096"/>
                  </a:lnTo>
                  <a:lnTo>
                    <a:pt x="7158228" y="9444228"/>
                  </a:lnTo>
                  <a:lnTo>
                    <a:pt x="7164311" y="9444228"/>
                  </a:lnTo>
                  <a:lnTo>
                    <a:pt x="7164311" y="6096"/>
                  </a:lnTo>
                  <a:lnTo>
                    <a:pt x="716431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65150" y="1668678"/>
              <a:ext cx="6029959" cy="7458824"/>
            </a:xfrm>
            <a:prstGeom prst="rect">
              <a:avLst/>
            </a:prstGeom>
          </p:spPr>
        </p:pic>
      </p:grpSp>
      <p:sp>
        <p:nvSpPr>
          <p:cNvPr id="6" name="object 6" descr=""/>
          <p:cNvSpPr txBox="1"/>
          <p:nvPr/>
        </p:nvSpPr>
        <p:spPr>
          <a:xfrm>
            <a:off x="3535807" y="9264710"/>
            <a:ext cx="199390" cy="2228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 sz="1400" spc="-25">
                <a:latin typeface="Times New Roman"/>
                <a:cs typeface="Times New Roman"/>
              </a:rPr>
              <a:t>14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847156" y="822754"/>
            <a:ext cx="2931795" cy="48069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ts val="2030"/>
              </a:lnSpc>
              <a:spcBef>
                <a:spcPts val="90"/>
              </a:spcBef>
            </a:pPr>
            <a:r>
              <a:rPr dirty="0" sz="1700" b="1">
                <a:latin typeface="Times New Roman"/>
                <a:cs typeface="Times New Roman"/>
              </a:rPr>
              <a:t>4.4</a:t>
            </a:r>
            <a:r>
              <a:rPr dirty="0" sz="1700" spc="-65" b="1">
                <a:latin typeface="Times New Roman"/>
                <a:cs typeface="Times New Roman"/>
              </a:rPr>
              <a:t> </a:t>
            </a:r>
            <a:r>
              <a:rPr dirty="0" sz="1700" b="1">
                <a:latin typeface="Times New Roman"/>
                <a:cs typeface="Times New Roman"/>
              </a:rPr>
              <a:t>Sequence</a:t>
            </a:r>
            <a:r>
              <a:rPr dirty="0" sz="1700" spc="-65" b="1">
                <a:latin typeface="Times New Roman"/>
                <a:cs typeface="Times New Roman"/>
              </a:rPr>
              <a:t> </a:t>
            </a:r>
            <a:r>
              <a:rPr dirty="0" sz="1700" spc="-10" b="1">
                <a:latin typeface="Times New Roman"/>
                <a:cs typeface="Times New Roman"/>
              </a:rPr>
              <a:t>Diagram</a:t>
            </a:r>
            <a:endParaRPr sz="1700">
              <a:latin typeface="Times New Roman"/>
              <a:cs typeface="Times New Roman"/>
            </a:endParaRPr>
          </a:p>
          <a:p>
            <a:pPr marL="55244">
              <a:lnSpc>
                <a:spcPts val="1550"/>
              </a:lnSpc>
            </a:pPr>
            <a:r>
              <a:rPr dirty="0" sz="1300">
                <a:latin typeface="Times New Roman"/>
                <a:cs typeface="Times New Roman"/>
              </a:rPr>
              <a:t>The</a:t>
            </a:r>
            <a:r>
              <a:rPr dirty="0" sz="1300" spc="-40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sequence</a:t>
            </a:r>
            <a:r>
              <a:rPr dirty="0" sz="1300" spc="-30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diagram</a:t>
            </a:r>
            <a:r>
              <a:rPr dirty="0" sz="1300" spc="-70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is</a:t>
            </a:r>
            <a:r>
              <a:rPr dirty="0" sz="1300" spc="-40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shown</a:t>
            </a:r>
            <a:r>
              <a:rPr dirty="0" sz="1300" spc="-55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in</a:t>
            </a:r>
            <a:r>
              <a:rPr dirty="0" sz="1300" spc="-40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figure</a:t>
            </a:r>
            <a:r>
              <a:rPr dirty="0" sz="1300" spc="-45">
                <a:latin typeface="Times New Roman"/>
                <a:cs typeface="Times New Roman"/>
              </a:rPr>
              <a:t> </a:t>
            </a:r>
            <a:r>
              <a:rPr dirty="0" sz="1300" spc="-25">
                <a:latin typeface="Times New Roman"/>
                <a:cs typeface="Times New Roman"/>
              </a:rPr>
              <a:t>5: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2562308" y="8654391"/>
            <a:ext cx="1961514" cy="22669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300" b="1">
                <a:latin typeface="Times New Roman"/>
                <a:cs typeface="Times New Roman"/>
              </a:rPr>
              <a:t>Figure</a:t>
            </a:r>
            <a:r>
              <a:rPr dirty="0" sz="1300" spc="-40" b="1">
                <a:latin typeface="Times New Roman"/>
                <a:cs typeface="Times New Roman"/>
              </a:rPr>
              <a:t> </a:t>
            </a:r>
            <a:r>
              <a:rPr dirty="0" sz="1300" b="1">
                <a:latin typeface="Times New Roman"/>
                <a:cs typeface="Times New Roman"/>
              </a:rPr>
              <a:t>5:</a:t>
            </a:r>
            <a:r>
              <a:rPr dirty="0" sz="1300" spc="-65" b="1">
                <a:latin typeface="Times New Roman"/>
                <a:cs typeface="Times New Roman"/>
              </a:rPr>
              <a:t> </a:t>
            </a:r>
            <a:r>
              <a:rPr dirty="0" sz="1300" b="1">
                <a:latin typeface="Times New Roman"/>
                <a:cs typeface="Times New Roman"/>
              </a:rPr>
              <a:t>S</a:t>
            </a:r>
            <a:r>
              <a:rPr dirty="0" sz="1300">
                <a:latin typeface="Times New Roman"/>
                <a:cs typeface="Times New Roman"/>
              </a:rPr>
              <a:t>equence</a:t>
            </a:r>
            <a:r>
              <a:rPr dirty="0" sz="1300" spc="-40">
                <a:latin typeface="Times New Roman"/>
                <a:cs typeface="Times New Roman"/>
              </a:rPr>
              <a:t> </a:t>
            </a:r>
            <a:r>
              <a:rPr dirty="0" sz="1300" spc="-10">
                <a:latin typeface="Times New Roman"/>
                <a:cs typeface="Times New Roman"/>
              </a:rPr>
              <a:t>Diagram</a:t>
            </a:r>
            <a:endParaRPr sz="1300">
              <a:latin typeface="Times New Roman"/>
              <a:cs typeface="Times New Roman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286523" y="286523"/>
            <a:ext cx="6802120" cy="9486900"/>
            <a:chOff x="286523" y="286523"/>
            <a:chExt cx="6802120" cy="9486900"/>
          </a:xfrm>
        </p:grpSpPr>
        <p:sp>
          <p:nvSpPr>
            <p:cNvPr id="5" name="object 5" descr=""/>
            <p:cNvSpPr/>
            <p:nvPr/>
          </p:nvSpPr>
          <p:spPr>
            <a:xfrm>
              <a:off x="286512" y="286524"/>
              <a:ext cx="6544309" cy="9486900"/>
            </a:xfrm>
            <a:custGeom>
              <a:avLst/>
              <a:gdLst/>
              <a:ahLst/>
              <a:cxnLst/>
              <a:rect l="l" t="t" r="r" b="b"/>
              <a:pathLst>
                <a:path w="6544309" h="9486900">
                  <a:moveTo>
                    <a:pt x="6544196" y="0"/>
                  </a:moveTo>
                  <a:lnTo>
                    <a:pt x="6538468" y="0"/>
                  </a:lnTo>
                  <a:lnTo>
                    <a:pt x="6538468" y="5740"/>
                  </a:lnTo>
                  <a:lnTo>
                    <a:pt x="6538468" y="9481058"/>
                  </a:lnTo>
                  <a:lnTo>
                    <a:pt x="5740" y="9481058"/>
                  </a:lnTo>
                  <a:lnTo>
                    <a:pt x="5740" y="5740"/>
                  </a:lnTo>
                  <a:lnTo>
                    <a:pt x="6538468" y="5740"/>
                  </a:lnTo>
                  <a:lnTo>
                    <a:pt x="6538468" y="0"/>
                  </a:lnTo>
                  <a:lnTo>
                    <a:pt x="5740" y="0"/>
                  </a:lnTo>
                  <a:lnTo>
                    <a:pt x="0" y="0"/>
                  </a:lnTo>
                  <a:lnTo>
                    <a:pt x="0" y="5740"/>
                  </a:lnTo>
                  <a:lnTo>
                    <a:pt x="0" y="9481058"/>
                  </a:lnTo>
                  <a:lnTo>
                    <a:pt x="0" y="9486786"/>
                  </a:lnTo>
                  <a:lnTo>
                    <a:pt x="5740" y="9486786"/>
                  </a:lnTo>
                  <a:lnTo>
                    <a:pt x="6538468" y="9486786"/>
                  </a:lnTo>
                  <a:lnTo>
                    <a:pt x="6544196" y="9486786"/>
                  </a:lnTo>
                  <a:lnTo>
                    <a:pt x="6544196" y="9481058"/>
                  </a:lnTo>
                  <a:lnTo>
                    <a:pt x="6544196" y="5740"/>
                  </a:lnTo>
                  <a:lnTo>
                    <a:pt x="654419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55391" y="1700635"/>
              <a:ext cx="6233075" cy="6768993"/>
            </a:xfrm>
            <a:prstGeom prst="rect">
              <a:avLst/>
            </a:prstGeom>
          </p:spPr>
        </p:pic>
      </p:grpSp>
      <p:sp>
        <p:nvSpPr>
          <p:cNvPr id="7" name="object 7" descr=""/>
          <p:cNvSpPr txBox="1"/>
          <p:nvPr/>
        </p:nvSpPr>
        <p:spPr>
          <a:xfrm>
            <a:off x="3433965" y="8923301"/>
            <a:ext cx="252729" cy="21145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535"/>
              </a:lnSpc>
            </a:pPr>
            <a:r>
              <a:rPr dirty="0" sz="1300" spc="-25">
                <a:latin typeface="Times New Roman"/>
                <a:cs typeface="Times New Roman"/>
              </a:rPr>
              <a:t>15</a:t>
            </a:r>
            <a:endParaRPr sz="13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07326" y="705041"/>
            <a:ext cx="983615" cy="28384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700" spc="-10" b="1">
                <a:solidFill>
                  <a:srgbClr val="282828"/>
                </a:solidFill>
                <a:latin typeface="Times New Roman"/>
                <a:cs typeface="Times New Roman"/>
              </a:rPr>
              <a:t>OUTPUT:</a:t>
            </a:r>
            <a:endParaRPr sz="1700">
              <a:latin typeface="Times New Roman"/>
              <a:cs typeface="Times New Roman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286523" y="286523"/>
            <a:ext cx="6544309" cy="9486900"/>
            <a:chOff x="286523" y="286523"/>
            <a:chExt cx="6544309" cy="9486900"/>
          </a:xfrm>
        </p:grpSpPr>
        <p:sp>
          <p:nvSpPr>
            <p:cNvPr id="4" name="object 4" descr=""/>
            <p:cNvSpPr/>
            <p:nvPr/>
          </p:nvSpPr>
          <p:spPr>
            <a:xfrm>
              <a:off x="286512" y="286524"/>
              <a:ext cx="6544309" cy="9486900"/>
            </a:xfrm>
            <a:custGeom>
              <a:avLst/>
              <a:gdLst/>
              <a:ahLst/>
              <a:cxnLst/>
              <a:rect l="l" t="t" r="r" b="b"/>
              <a:pathLst>
                <a:path w="6544309" h="9486900">
                  <a:moveTo>
                    <a:pt x="6544196" y="0"/>
                  </a:moveTo>
                  <a:lnTo>
                    <a:pt x="6538468" y="0"/>
                  </a:lnTo>
                  <a:lnTo>
                    <a:pt x="6538468" y="5740"/>
                  </a:lnTo>
                  <a:lnTo>
                    <a:pt x="6538468" y="9481058"/>
                  </a:lnTo>
                  <a:lnTo>
                    <a:pt x="5740" y="9481058"/>
                  </a:lnTo>
                  <a:lnTo>
                    <a:pt x="5740" y="5740"/>
                  </a:lnTo>
                  <a:lnTo>
                    <a:pt x="6538468" y="5740"/>
                  </a:lnTo>
                  <a:lnTo>
                    <a:pt x="6538468" y="0"/>
                  </a:lnTo>
                  <a:lnTo>
                    <a:pt x="5740" y="0"/>
                  </a:lnTo>
                  <a:lnTo>
                    <a:pt x="0" y="0"/>
                  </a:lnTo>
                  <a:lnTo>
                    <a:pt x="0" y="5740"/>
                  </a:lnTo>
                  <a:lnTo>
                    <a:pt x="0" y="9481058"/>
                  </a:lnTo>
                  <a:lnTo>
                    <a:pt x="0" y="9486786"/>
                  </a:lnTo>
                  <a:lnTo>
                    <a:pt x="5740" y="9486786"/>
                  </a:lnTo>
                  <a:lnTo>
                    <a:pt x="6538468" y="9486786"/>
                  </a:lnTo>
                  <a:lnTo>
                    <a:pt x="6544196" y="9486786"/>
                  </a:lnTo>
                  <a:lnTo>
                    <a:pt x="6544196" y="9481058"/>
                  </a:lnTo>
                  <a:lnTo>
                    <a:pt x="6544196" y="5740"/>
                  </a:lnTo>
                  <a:lnTo>
                    <a:pt x="654419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38210" y="1181908"/>
              <a:ext cx="3136236" cy="3512894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04782" y="5142496"/>
              <a:ext cx="3183989" cy="3415596"/>
            </a:xfrm>
            <a:prstGeom prst="rect">
              <a:avLst/>
            </a:prstGeom>
          </p:spPr>
        </p:pic>
      </p:grpSp>
      <p:sp>
        <p:nvSpPr>
          <p:cNvPr id="7" name="object 7" descr=""/>
          <p:cNvSpPr txBox="1"/>
          <p:nvPr/>
        </p:nvSpPr>
        <p:spPr>
          <a:xfrm>
            <a:off x="3433965" y="8923301"/>
            <a:ext cx="252729" cy="21145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535"/>
              </a:lnSpc>
            </a:pPr>
            <a:r>
              <a:rPr dirty="0" sz="1300" spc="-25">
                <a:latin typeface="Times New Roman"/>
                <a:cs typeface="Times New Roman"/>
              </a:rPr>
              <a:t>16</a:t>
            </a:r>
            <a:endParaRPr sz="13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25078" y="633216"/>
            <a:ext cx="3283676" cy="3757514"/>
          </a:xfrm>
          <a:prstGeom prst="rect">
            <a:avLst/>
          </a:prstGeom>
        </p:spPr>
      </p:pic>
      <p:grpSp>
        <p:nvGrpSpPr>
          <p:cNvPr id="3" name="object 3" descr=""/>
          <p:cNvGrpSpPr/>
          <p:nvPr/>
        </p:nvGrpSpPr>
        <p:grpSpPr>
          <a:xfrm>
            <a:off x="286523" y="286523"/>
            <a:ext cx="6544309" cy="9486900"/>
            <a:chOff x="286523" y="286523"/>
            <a:chExt cx="6544309" cy="9486900"/>
          </a:xfrm>
        </p:grpSpPr>
        <p:sp>
          <p:nvSpPr>
            <p:cNvPr id="4" name="object 4" descr=""/>
            <p:cNvSpPr/>
            <p:nvPr/>
          </p:nvSpPr>
          <p:spPr>
            <a:xfrm>
              <a:off x="286512" y="286524"/>
              <a:ext cx="6544309" cy="9486900"/>
            </a:xfrm>
            <a:custGeom>
              <a:avLst/>
              <a:gdLst/>
              <a:ahLst/>
              <a:cxnLst/>
              <a:rect l="l" t="t" r="r" b="b"/>
              <a:pathLst>
                <a:path w="6544309" h="9486900">
                  <a:moveTo>
                    <a:pt x="6544196" y="0"/>
                  </a:moveTo>
                  <a:lnTo>
                    <a:pt x="6538468" y="0"/>
                  </a:lnTo>
                  <a:lnTo>
                    <a:pt x="6538468" y="5740"/>
                  </a:lnTo>
                  <a:lnTo>
                    <a:pt x="6538468" y="9481058"/>
                  </a:lnTo>
                  <a:lnTo>
                    <a:pt x="5740" y="9481058"/>
                  </a:lnTo>
                  <a:lnTo>
                    <a:pt x="5740" y="5740"/>
                  </a:lnTo>
                  <a:lnTo>
                    <a:pt x="6538468" y="5740"/>
                  </a:lnTo>
                  <a:lnTo>
                    <a:pt x="6538468" y="0"/>
                  </a:lnTo>
                  <a:lnTo>
                    <a:pt x="5740" y="0"/>
                  </a:lnTo>
                  <a:lnTo>
                    <a:pt x="0" y="0"/>
                  </a:lnTo>
                  <a:lnTo>
                    <a:pt x="0" y="5740"/>
                  </a:lnTo>
                  <a:lnTo>
                    <a:pt x="0" y="9481058"/>
                  </a:lnTo>
                  <a:lnTo>
                    <a:pt x="0" y="9486786"/>
                  </a:lnTo>
                  <a:lnTo>
                    <a:pt x="5740" y="9486786"/>
                  </a:lnTo>
                  <a:lnTo>
                    <a:pt x="6538468" y="9486786"/>
                  </a:lnTo>
                  <a:lnTo>
                    <a:pt x="6544196" y="9486786"/>
                  </a:lnTo>
                  <a:lnTo>
                    <a:pt x="6544196" y="9481058"/>
                  </a:lnTo>
                  <a:lnTo>
                    <a:pt x="6544196" y="5740"/>
                  </a:lnTo>
                  <a:lnTo>
                    <a:pt x="654419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44179" y="4932379"/>
              <a:ext cx="3237713" cy="3851231"/>
            </a:xfrm>
            <a:prstGeom prst="rect">
              <a:avLst/>
            </a:prstGeom>
          </p:spPr>
        </p:pic>
      </p:grpSp>
      <p:sp>
        <p:nvSpPr>
          <p:cNvPr id="6" name="object 6" descr=""/>
          <p:cNvSpPr txBox="1"/>
          <p:nvPr/>
        </p:nvSpPr>
        <p:spPr>
          <a:xfrm>
            <a:off x="3413908" y="8989488"/>
            <a:ext cx="252729" cy="21145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535"/>
              </a:lnSpc>
            </a:pPr>
            <a:r>
              <a:rPr dirty="0" sz="1300" spc="-25">
                <a:solidFill>
                  <a:srgbClr val="272E39"/>
                </a:solidFill>
                <a:latin typeface="Times New Roman"/>
                <a:cs typeface="Times New Roman"/>
              </a:rPr>
              <a:t>17</a:t>
            </a:r>
            <a:endParaRPr sz="13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847156" y="681975"/>
            <a:ext cx="5440045" cy="7998459"/>
          </a:xfrm>
          <a:prstGeom prst="rect">
            <a:avLst/>
          </a:prstGeom>
        </p:spPr>
        <p:txBody>
          <a:bodyPr wrap="square" lIns="0" tIns="35560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280"/>
              </a:spcBef>
            </a:pPr>
            <a:r>
              <a:rPr dirty="0" sz="1850" b="1">
                <a:latin typeface="Times New Roman"/>
                <a:cs typeface="Times New Roman"/>
              </a:rPr>
              <a:t>Chapter</a:t>
            </a:r>
            <a:r>
              <a:rPr dirty="0" sz="1850" spc="-80" b="1">
                <a:latin typeface="Times New Roman"/>
                <a:cs typeface="Times New Roman"/>
              </a:rPr>
              <a:t> </a:t>
            </a:r>
            <a:r>
              <a:rPr dirty="0" sz="1850" b="1">
                <a:latin typeface="Times New Roman"/>
                <a:cs typeface="Times New Roman"/>
              </a:rPr>
              <a:t>5:</a:t>
            </a:r>
            <a:r>
              <a:rPr dirty="0" sz="1850" spc="15" b="1">
                <a:latin typeface="Times New Roman"/>
                <a:cs typeface="Times New Roman"/>
              </a:rPr>
              <a:t> </a:t>
            </a:r>
            <a:r>
              <a:rPr dirty="0" sz="1850" b="1">
                <a:latin typeface="Times New Roman"/>
                <a:cs typeface="Times New Roman"/>
              </a:rPr>
              <a:t>Conclusion</a:t>
            </a:r>
            <a:r>
              <a:rPr dirty="0" sz="1850" spc="30" b="1">
                <a:latin typeface="Times New Roman"/>
                <a:cs typeface="Times New Roman"/>
              </a:rPr>
              <a:t> </a:t>
            </a:r>
            <a:r>
              <a:rPr dirty="0" sz="1850" b="1">
                <a:latin typeface="Times New Roman"/>
                <a:cs typeface="Times New Roman"/>
              </a:rPr>
              <a:t>and</a:t>
            </a:r>
            <a:r>
              <a:rPr dirty="0" sz="1850" spc="5" b="1">
                <a:latin typeface="Times New Roman"/>
                <a:cs typeface="Times New Roman"/>
              </a:rPr>
              <a:t> </a:t>
            </a:r>
            <a:r>
              <a:rPr dirty="0" sz="1850" b="1">
                <a:latin typeface="Times New Roman"/>
                <a:cs typeface="Times New Roman"/>
              </a:rPr>
              <a:t>Future</a:t>
            </a:r>
            <a:r>
              <a:rPr dirty="0" sz="1850" spc="20" b="1">
                <a:latin typeface="Times New Roman"/>
                <a:cs typeface="Times New Roman"/>
              </a:rPr>
              <a:t> </a:t>
            </a:r>
            <a:r>
              <a:rPr dirty="0" sz="1850" spc="-10" b="1">
                <a:latin typeface="Times New Roman"/>
                <a:cs typeface="Times New Roman"/>
              </a:rPr>
              <a:t>scope</a:t>
            </a: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700" b="1">
                <a:latin typeface="Calibri"/>
                <a:cs typeface="Calibri"/>
              </a:rPr>
              <a:t>5.1</a:t>
            </a:r>
            <a:r>
              <a:rPr dirty="0" sz="1700" spc="-60" b="1">
                <a:latin typeface="Calibri"/>
                <a:cs typeface="Calibri"/>
              </a:rPr>
              <a:t> </a:t>
            </a:r>
            <a:r>
              <a:rPr dirty="0" sz="1700" spc="-10" b="1">
                <a:latin typeface="Calibri"/>
                <a:cs typeface="Calibri"/>
              </a:rPr>
              <a:t>Conclusion</a:t>
            </a:r>
            <a:endParaRPr sz="1700">
              <a:latin typeface="Calibri"/>
              <a:cs typeface="Calibri"/>
            </a:endParaRPr>
          </a:p>
          <a:p>
            <a:pPr algn="just" marL="18415" marR="5080" indent="-6350">
              <a:lnSpc>
                <a:spcPct val="143500"/>
              </a:lnSpc>
              <a:spcBef>
                <a:spcPts val="1595"/>
              </a:spcBef>
            </a:pPr>
            <a:r>
              <a:rPr dirty="0" sz="1300">
                <a:latin typeface="Times New Roman"/>
                <a:cs typeface="Times New Roman"/>
              </a:rPr>
              <a:t>From</a:t>
            </a:r>
            <a:r>
              <a:rPr dirty="0" sz="1300" spc="-75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this</a:t>
            </a:r>
            <a:r>
              <a:rPr dirty="0" sz="1300" spc="-50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we</a:t>
            </a:r>
            <a:r>
              <a:rPr dirty="0" sz="1300" spc="-55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can</a:t>
            </a:r>
            <a:r>
              <a:rPr dirty="0" sz="1300" spc="-35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conclude</a:t>
            </a:r>
            <a:r>
              <a:rPr dirty="0" sz="1300" spc="-65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that</a:t>
            </a:r>
            <a:r>
              <a:rPr dirty="0" sz="1300" spc="-40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a</a:t>
            </a:r>
            <a:r>
              <a:rPr dirty="0" sz="1300" spc="-55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weather</a:t>
            </a:r>
            <a:r>
              <a:rPr dirty="0" sz="1300" spc="-25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application</a:t>
            </a:r>
            <a:r>
              <a:rPr dirty="0" sz="1300" spc="-35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can</a:t>
            </a:r>
            <a:r>
              <a:rPr dirty="0" sz="1300" spc="-40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be</a:t>
            </a:r>
            <a:r>
              <a:rPr dirty="0" sz="1300" spc="-55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of</a:t>
            </a:r>
            <a:r>
              <a:rPr dirty="0" sz="1300" spc="-60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great</a:t>
            </a:r>
            <a:r>
              <a:rPr dirty="0" sz="1300" spc="-50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help</a:t>
            </a:r>
            <a:r>
              <a:rPr dirty="0" sz="1300" spc="-40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to</a:t>
            </a:r>
            <a:r>
              <a:rPr dirty="0" sz="1300" spc="-40">
                <a:latin typeface="Times New Roman"/>
                <a:cs typeface="Times New Roman"/>
              </a:rPr>
              <a:t> </a:t>
            </a:r>
            <a:r>
              <a:rPr dirty="0" sz="1300" spc="-10">
                <a:latin typeface="Times New Roman"/>
                <a:cs typeface="Times New Roman"/>
              </a:rPr>
              <a:t>users, </a:t>
            </a:r>
            <a:r>
              <a:rPr dirty="0" sz="1300">
                <a:latin typeface="Times New Roman"/>
                <a:cs typeface="Times New Roman"/>
              </a:rPr>
              <a:t>especially</a:t>
            </a:r>
            <a:r>
              <a:rPr dirty="0" sz="1300" spc="300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with</a:t>
            </a:r>
            <a:r>
              <a:rPr dirty="0" sz="1300" spc="285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the</a:t>
            </a:r>
            <a:r>
              <a:rPr dirty="0" sz="1300" spc="285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increasing</a:t>
            </a:r>
            <a:r>
              <a:rPr dirty="0" sz="1300" spc="290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use</a:t>
            </a:r>
            <a:r>
              <a:rPr dirty="0" sz="1300" spc="285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of</a:t>
            </a:r>
            <a:r>
              <a:rPr dirty="0" sz="1300" spc="285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smartphones</a:t>
            </a:r>
            <a:r>
              <a:rPr dirty="0" sz="1300" spc="290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and</a:t>
            </a:r>
            <a:r>
              <a:rPr dirty="0" sz="1300" spc="300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the</a:t>
            </a:r>
            <a:r>
              <a:rPr dirty="0" sz="1300" spc="330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convenience</a:t>
            </a:r>
            <a:r>
              <a:rPr dirty="0" sz="1300" spc="295">
                <a:latin typeface="Times New Roman"/>
                <a:cs typeface="Times New Roman"/>
              </a:rPr>
              <a:t> </a:t>
            </a:r>
            <a:r>
              <a:rPr dirty="0" sz="1300" spc="-20">
                <a:latin typeface="Times New Roman"/>
                <a:cs typeface="Times New Roman"/>
              </a:rPr>
              <a:t>they </a:t>
            </a:r>
            <a:r>
              <a:rPr dirty="0" sz="1300">
                <a:latin typeface="Times New Roman"/>
                <a:cs typeface="Times New Roman"/>
              </a:rPr>
              <a:t>provide.</a:t>
            </a:r>
            <a:r>
              <a:rPr dirty="0" sz="1300" spc="-5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Weather</a:t>
            </a:r>
            <a:r>
              <a:rPr dirty="0" sz="1300" spc="10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applications</a:t>
            </a:r>
            <a:r>
              <a:rPr dirty="0" sz="1300" spc="25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can</a:t>
            </a:r>
            <a:r>
              <a:rPr dirty="0" sz="1300" spc="-10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be</a:t>
            </a:r>
            <a:r>
              <a:rPr dirty="0" sz="1300" spc="-5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developed</a:t>
            </a:r>
            <a:r>
              <a:rPr dirty="0" sz="1300" spc="15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for</a:t>
            </a:r>
            <a:r>
              <a:rPr dirty="0" sz="1300" spc="-15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various</a:t>
            </a:r>
            <a:r>
              <a:rPr dirty="0" sz="1300" spc="10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platforms,</a:t>
            </a:r>
            <a:r>
              <a:rPr dirty="0" sz="1300" spc="10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but due</a:t>
            </a:r>
            <a:r>
              <a:rPr dirty="0" sz="1300" spc="-5">
                <a:latin typeface="Times New Roman"/>
                <a:cs typeface="Times New Roman"/>
              </a:rPr>
              <a:t> </a:t>
            </a:r>
            <a:r>
              <a:rPr dirty="0" sz="1300" spc="-25">
                <a:latin typeface="Times New Roman"/>
                <a:cs typeface="Times New Roman"/>
              </a:rPr>
              <a:t>to </a:t>
            </a:r>
            <a:r>
              <a:rPr dirty="0" sz="1300">
                <a:latin typeface="Times New Roman"/>
                <a:cs typeface="Times New Roman"/>
              </a:rPr>
              <a:t>the</a:t>
            </a:r>
            <a:r>
              <a:rPr dirty="0" sz="1300" spc="15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large</a:t>
            </a:r>
            <a:r>
              <a:rPr dirty="0" sz="1300" spc="30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user</a:t>
            </a:r>
            <a:r>
              <a:rPr dirty="0" sz="1300" spc="20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base</a:t>
            </a:r>
            <a:r>
              <a:rPr dirty="0" sz="1300" spc="30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of</a:t>
            </a:r>
            <a:r>
              <a:rPr dirty="0" sz="1300" spc="20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Android,</a:t>
            </a:r>
            <a:r>
              <a:rPr dirty="0" sz="1300" spc="30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developing</a:t>
            </a:r>
            <a:r>
              <a:rPr dirty="0" sz="1300" spc="20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an</a:t>
            </a:r>
            <a:r>
              <a:rPr dirty="0" sz="1300" spc="35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Android</a:t>
            </a:r>
            <a:r>
              <a:rPr dirty="0" sz="1300" spc="35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weather</a:t>
            </a:r>
            <a:r>
              <a:rPr dirty="0" sz="1300" spc="20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app</a:t>
            </a:r>
            <a:r>
              <a:rPr dirty="0" sz="1300" spc="35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would</a:t>
            </a:r>
            <a:r>
              <a:rPr dirty="0" sz="1300" spc="35">
                <a:latin typeface="Times New Roman"/>
                <a:cs typeface="Times New Roman"/>
              </a:rPr>
              <a:t> </a:t>
            </a:r>
            <a:r>
              <a:rPr dirty="0" sz="1300" spc="-10">
                <a:latin typeface="Times New Roman"/>
                <a:cs typeface="Times New Roman"/>
              </a:rPr>
              <a:t>allow </a:t>
            </a:r>
            <a:r>
              <a:rPr dirty="0" sz="1300">
                <a:latin typeface="Times New Roman"/>
                <a:cs typeface="Times New Roman"/>
              </a:rPr>
              <a:t>for</a:t>
            </a:r>
            <a:r>
              <a:rPr dirty="0" sz="1300" spc="-55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access</a:t>
            </a:r>
            <a:r>
              <a:rPr dirty="0" sz="1300" spc="-50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to</a:t>
            </a:r>
            <a:r>
              <a:rPr dirty="0" sz="1300" spc="-35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a</a:t>
            </a:r>
            <a:r>
              <a:rPr dirty="0" sz="1300" spc="-35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larger</a:t>
            </a:r>
            <a:r>
              <a:rPr dirty="0" sz="1300" spc="-25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customer</a:t>
            </a:r>
            <a:r>
              <a:rPr dirty="0" sz="1300" spc="-45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base.</a:t>
            </a:r>
            <a:r>
              <a:rPr dirty="0" sz="1300" spc="-65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Android</a:t>
            </a:r>
            <a:r>
              <a:rPr dirty="0" sz="1300" spc="-15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apps</a:t>
            </a:r>
            <a:r>
              <a:rPr dirty="0" sz="1300" spc="-15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are</a:t>
            </a:r>
            <a:r>
              <a:rPr dirty="0" sz="1300" spc="-40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also</a:t>
            </a:r>
            <a:r>
              <a:rPr dirty="0" sz="1300" spc="-25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comparatively</a:t>
            </a:r>
            <a:r>
              <a:rPr dirty="0" sz="1300" spc="-15">
                <a:latin typeface="Times New Roman"/>
                <a:cs typeface="Times New Roman"/>
              </a:rPr>
              <a:t> </a:t>
            </a:r>
            <a:r>
              <a:rPr dirty="0" sz="1300" spc="-10">
                <a:latin typeface="Times New Roman"/>
                <a:cs typeface="Times New Roman"/>
              </a:rPr>
              <a:t>cheaper </a:t>
            </a:r>
            <a:r>
              <a:rPr dirty="0" sz="1300">
                <a:latin typeface="Times New Roman"/>
                <a:cs typeface="Times New Roman"/>
              </a:rPr>
              <a:t>and</a:t>
            </a:r>
            <a:r>
              <a:rPr dirty="0" sz="1300" spc="145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more</a:t>
            </a:r>
            <a:r>
              <a:rPr dirty="0" sz="1300" spc="150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accessible,</a:t>
            </a:r>
            <a:r>
              <a:rPr dirty="0" sz="1300" spc="135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making</a:t>
            </a:r>
            <a:r>
              <a:rPr dirty="0" sz="1300" spc="150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it</a:t>
            </a:r>
            <a:r>
              <a:rPr dirty="0" sz="1300" spc="150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easier</a:t>
            </a:r>
            <a:r>
              <a:rPr dirty="0" sz="1300" spc="145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for</a:t>
            </a:r>
            <a:r>
              <a:rPr dirty="0" sz="1300" spc="140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users</a:t>
            </a:r>
            <a:r>
              <a:rPr dirty="0" sz="1300" spc="150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to</a:t>
            </a:r>
            <a:r>
              <a:rPr dirty="0" sz="1300" spc="150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have</a:t>
            </a:r>
            <a:r>
              <a:rPr dirty="0" sz="1300" spc="150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access</a:t>
            </a:r>
            <a:r>
              <a:rPr dirty="0" sz="1300" spc="145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to</a:t>
            </a:r>
            <a:r>
              <a:rPr dirty="0" sz="1300" spc="145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the</a:t>
            </a:r>
            <a:r>
              <a:rPr dirty="0" sz="1300" spc="150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app.</a:t>
            </a:r>
            <a:r>
              <a:rPr dirty="0" sz="1300" spc="145">
                <a:latin typeface="Times New Roman"/>
                <a:cs typeface="Times New Roman"/>
              </a:rPr>
              <a:t> </a:t>
            </a:r>
            <a:r>
              <a:rPr dirty="0" sz="1300" spc="-25">
                <a:latin typeface="Times New Roman"/>
                <a:cs typeface="Times New Roman"/>
              </a:rPr>
              <a:t>The </a:t>
            </a:r>
            <a:r>
              <a:rPr dirty="0" sz="1300">
                <a:latin typeface="Times New Roman"/>
                <a:cs typeface="Times New Roman"/>
              </a:rPr>
              <a:t>weather</a:t>
            </a:r>
            <a:r>
              <a:rPr dirty="0" sz="1300" spc="430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application</a:t>
            </a:r>
            <a:r>
              <a:rPr dirty="0" sz="1300" spc="425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will</a:t>
            </a:r>
            <a:r>
              <a:rPr dirty="0" sz="1300" spc="425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provide</a:t>
            </a:r>
            <a:r>
              <a:rPr dirty="0" sz="1300" spc="430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users</a:t>
            </a:r>
            <a:r>
              <a:rPr dirty="0" sz="1300" spc="434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with</a:t>
            </a:r>
            <a:r>
              <a:rPr dirty="0" sz="1300" spc="434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real-time</a:t>
            </a:r>
            <a:r>
              <a:rPr dirty="0" sz="1300" spc="420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weather</a:t>
            </a:r>
            <a:r>
              <a:rPr dirty="0" sz="1300" spc="430">
                <a:latin typeface="Times New Roman"/>
                <a:cs typeface="Times New Roman"/>
              </a:rPr>
              <a:t> </a:t>
            </a:r>
            <a:r>
              <a:rPr dirty="0" sz="1300" spc="-10">
                <a:latin typeface="Times New Roman"/>
                <a:cs typeface="Times New Roman"/>
              </a:rPr>
              <a:t>information, </a:t>
            </a:r>
            <a:r>
              <a:rPr dirty="0" sz="1300">
                <a:latin typeface="Times New Roman"/>
                <a:cs typeface="Times New Roman"/>
              </a:rPr>
              <a:t>forecasts,</a:t>
            </a:r>
            <a:r>
              <a:rPr dirty="0" sz="1300" spc="330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and</a:t>
            </a:r>
            <a:r>
              <a:rPr dirty="0" sz="1300" spc="325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other</a:t>
            </a:r>
            <a:r>
              <a:rPr dirty="0" sz="1300" spc="325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weather-related</a:t>
            </a:r>
            <a:r>
              <a:rPr dirty="0" sz="1300" spc="330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data,</a:t>
            </a:r>
            <a:r>
              <a:rPr dirty="0" sz="1300" spc="330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which</a:t>
            </a:r>
            <a:r>
              <a:rPr dirty="0" sz="1300" spc="340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can</a:t>
            </a:r>
            <a:r>
              <a:rPr dirty="0" sz="1300" spc="330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help</a:t>
            </a:r>
            <a:r>
              <a:rPr dirty="0" sz="1300" spc="340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them</a:t>
            </a:r>
            <a:r>
              <a:rPr dirty="0" sz="1300" spc="335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make</a:t>
            </a:r>
            <a:r>
              <a:rPr dirty="0" sz="1300" spc="335">
                <a:latin typeface="Times New Roman"/>
                <a:cs typeface="Times New Roman"/>
              </a:rPr>
              <a:t> </a:t>
            </a:r>
            <a:r>
              <a:rPr dirty="0" sz="1300" spc="-10">
                <a:latin typeface="Times New Roman"/>
                <a:cs typeface="Times New Roman"/>
              </a:rPr>
              <a:t>better </a:t>
            </a:r>
            <a:r>
              <a:rPr dirty="0" sz="1300">
                <a:latin typeface="Times New Roman"/>
                <a:cs typeface="Times New Roman"/>
              </a:rPr>
              <a:t>decisions</a:t>
            </a:r>
            <a:r>
              <a:rPr dirty="0" sz="1300" spc="245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about</a:t>
            </a:r>
            <a:r>
              <a:rPr dirty="0" sz="1300" spc="250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their</a:t>
            </a:r>
            <a:r>
              <a:rPr dirty="0" sz="1300" spc="235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day-</a:t>
            </a:r>
            <a:r>
              <a:rPr dirty="0" sz="1300" spc="-10">
                <a:latin typeface="Times New Roman"/>
                <a:cs typeface="Times New Roman"/>
              </a:rPr>
              <a:t>to-</a:t>
            </a:r>
            <a:r>
              <a:rPr dirty="0" sz="1300">
                <a:latin typeface="Times New Roman"/>
                <a:cs typeface="Times New Roman"/>
              </a:rPr>
              <a:t>day</a:t>
            </a:r>
            <a:r>
              <a:rPr dirty="0" sz="1300" spc="250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activities.</a:t>
            </a:r>
            <a:r>
              <a:rPr dirty="0" sz="1300" spc="235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Additionally,</a:t>
            </a:r>
            <a:r>
              <a:rPr dirty="0" sz="1300" spc="240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the</a:t>
            </a:r>
            <a:r>
              <a:rPr dirty="0" sz="1300" spc="235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weather</a:t>
            </a:r>
            <a:r>
              <a:rPr dirty="0" sz="1300" spc="245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app</a:t>
            </a:r>
            <a:r>
              <a:rPr dirty="0" sz="1300" spc="235">
                <a:latin typeface="Times New Roman"/>
                <a:cs typeface="Times New Roman"/>
              </a:rPr>
              <a:t> </a:t>
            </a:r>
            <a:r>
              <a:rPr dirty="0" sz="1300" spc="-25">
                <a:latin typeface="Times New Roman"/>
                <a:cs typeface="Times New Roman"/>
              </a:rPr>
              <a:t>can </a:t>
            </a:r>
            <a:r>
              <a:rPr dirty="0" sz="1300">
                <a:latin typeface="Times New Roman"/>
                <a:cs typeface="Times New Roman"/>
              </a:rPr>
              <a:t>provide</a:t>
            </a:r>
            <a:r>
              <a:rPr dirty="0" sz="1300" spc="-80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users</a:t>
            </a:r>
            <a:r>
              <a:rPr dirty="0" sz="1300" spc="-70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with</a:t>
            </a:r>
            <a:r>
              <a:rPr dirty="0" sz="1300" spc="-65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statistical</a:t>
            </a:r>
            <a:r>
              <a:rPr dirty="0" sz="1300" spc="-65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information</a:t>
            </a:r>
            <a:r>
              <a:rPr dirty="0" sz="1300" spc="-70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and</a:t>
            </a:r>
            <a:r>
              <a:rPr dirty="0" sz="1300" spc="-65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trends,</a:t>
            </a:r>
            <a:r>
              <a:rPr dirty="0" sz="1300" spc="-80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which</a:t>
            </a:r>
            <a:r>
              <a:rPr dirty="0" sz="1300" spc="-70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can</a:t>
            </a:r>
            <a:r>
              <a:rPr dirty="0" sz="1300" spc="-75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help</a:t>
            </a:r>
            <a:r>
              <a:rPr dirty="0" sz="1300" spc="-80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them</a:t>
            </a:r>
            <a:r>
              <a:rPr dirty="0" sz="1300" spc="-70">
                <a:latin typeface="Times New Roman"/>
                <a:cs typeface="Times New Roman"/>
              </a:rPr>
              <a:t> </a:t>
            </a:r>
            <a:r>
              <a:rPr dirty="0" sz="1300" spc="-10">
                <a:latin typeface="Times New Roman"/>
                <a:cs typeface="Times New Roman"/>
              </a:rPr>
              <a:t>monitor </a:t>
            </a:r>
            <a:r>
              <a:rPr dirty="0" sz="1300">
                <a:latin typeface="Times New Roman"/>
                <a:cs typeface="Times New Roman"/>
              </a:rPr>
              <a:t>weather</a:t>
            </a:r>
            <a:r>
              <a:rPr dirty="0" sz="1300" spc="15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patterns</a:t>
            </a:r>
            <a:r>
              <a:rPr dirty="0" sz="1300" spc="5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over</a:t>
            </a:r>
            <a:r>
              <a:rPr dirty="0" sz="1300" spc="5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time and</a:t>
            </a:r>
            <a:r>
              <a:rPr dirty="0" sz="1300" spc="20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make</a:t>
            </a:r>
            <a:r>
              <a:rPr dirty="0" sz="1300" spc="20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data-driven</a:t>
            </a:r>
            <a:r>
              <a:rPr dirty="0" sz="1300" spc="20">
                <a:latin typeface="Times New Roman"/>
                <a:cs typeface="Times New Roman"/>
              </a:rPr>
              <a:t> </a:t>
            </a:r>
            <a:r>
              <a:rPr dirty="0" sz="1300" spc="-10">
                <a:latin typeface="Times New Roman"/>
                <a:cs typeface="Times New Roman"/>
              </a:rPr>
              <a:t>decisions.</a:t>
            </a:r>
            <a:endParaRPr sz="1300">
              <a:latin typeface="Times New Roman"/>
              <a:cs typeface="Times New Roman"/>
            </a:endParaRPr>
          </a:p>
          <a:p>
            <a:pPr algn="just" marL="18415" marR="78740" indent="-6350">
              <a:lnSpc>
                <a:spcPct val="145400"/>
              </a:lnSpc>
              <a:spcBef>
                <a:spcPts val="800"/>
              </a:spcBef>
            </a:pPr>
            <a:r>
              <a:rPr dirty="0" sz="1300">
                <a:latin typeface="Times New Roman"/>
                <a:cs typeface="Times New Roman"/>
              </a:rPr>
              <a:t>Now</a:t>
            </a:r>
            <a:r>
              <a:rPr dirty="0" sz="1300" spc="95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a</a:t>
            </a:r>
            <a:r>
              <a:rPr dirty="0" sz="1300" spc="85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day’s</a:t>
            </a:r>
            <a:r>
              <a:rPr dirty="0" sz="1300" spc="85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there</a:t>
            </a:r>
            <a:r>
              <a:rPr dirty="0" sz="1300" spc="95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is</a:t>
            </a:r>
            <a:r>
              <a:rPr dirty="0" sz="1300" spc="90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a</a:t>
            </a:r>
            <a:r>
              <a:rPr dirty="0" sz="1300" spc="100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big</a:t>
            </a:r>
            <a:r>
              <a:rPr dirty="0" sz="1300" spc="85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demand</a:t>
            </a:r>
            <a:r>
              <a:rPr dirty="0" sz="1300" spc="85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of</a:t>
            </a:r>
            <a:r>
              <a:rPr dirty="0" sz="1300" spc="85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different</a:t>
            </a:r>
            <a:r>
              <a:rPr dirty="0" sz="1300" spc="85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types</a:t>
            </a:r>
            <a:r>
              <a:rPr dirty="0" sz="1300" spc="95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of</a:t>
            </a:r>
            <a:r>
              <a:rPr dirty="0" sz="1300" spc="100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applications,</a:t>
            </a:r>
            <a:r>
              <a:rPr dirty="0" sz="1300" spc="80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which</a:t>
            </a:r>
            <a:r>
              <a:rPr dirty="0" sz="1300" spc="85">
                <a:latin typeface="Times New Roman"/>
                <a:cs typeface="Times New Roman"/>
              </a:rPr>
              <a:t> </a:t>
            </a:r>
            <a:r>
              <a:rPr dirty="0" sz="1300" spc="-25">
                <a:latin typeface="Times New Roman"/>
                <a:cs typeface="Times New Roman"/>
              </a:rPr>
              <a:t>is </a:t>
            </a:r>
            <a:r>
              <a:rPr dirty="0" sz="1300">
                <a:latin typeface="Times New Roman"/>
                <a:cs typeface="Times New Roman"/>
              </a:rPr>
              <a:t>because</a:t>
            </a:r>
            <a:r>
              <a:rPr dirty="0" sz="1300" spc="25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IT</a:t>
            </a:r>
            <a:r>
              <a:rPr dirty="0" sz="1300" spc="25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has</a:t>
            </a:r>
            <a:r>
              <a:rPr dirty="0" sz="1300" spc="30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become</a:t>
            </a:r>
            <a:r>
              <a:rPr dirty="0" sz="1300" spc="30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the</a:t>
            </a:r>
            <a:r>
              <a:rPr dirty="0" sz="1300" spc="25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main</a:t>
            </a:r>
            <a:r>
              <a:rPr dirty="0" sz="1300" spc="25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part</a:t>
            </a:r>
            <a:r>
              <a:rPr dirty="0" sz="1300" spc="30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of</a:t>
            </a:r>
            <a:r>
              <a:rPr dirty="0" sz="1300" spc="30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our</a:t>
            </a:r>
            <a:r>
              <a:rPr dirty="0" sz="1300" spc="25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New</a:t>
            </a:r>
            <a:r>
              <a:rPr dirty="0" sz="1300" spc="35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World.</a:t>
            </a:r>
            <a:r>
              <a:rPr dirty="0" sz="1300" spc="25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There</a:t>
            </a:r>
            <a:r>
              <a:rPr dirty="0" sz="1300" spc="20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is</a:t>
            </a:r>
            <a:r>
              <a:rPr dirty="0" sz="1300" spc="30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a</a:t>
            </a:r>
            <a:r>
              <a:rPr dirty="0" sz="1300" spc="30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big</a:t>
            </a:r>
            <a:r>
              <a:rPr dirty="0" sz="1300" spc="30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need</a:t>
            </a:r>
            <a:r>
              <a:rPr dirty="0" sz="1300" spc="25">
                <a:latin typeface="Times New Roman"/>
                <a:cs typeface="Times New Roman"/>
              </a:rPr>
              <a:t> </a:t>
            </a:r>
            <a:r>
              <a:rPr dirty="0" sz="1300" spc="-25">
                <a:latin typeface="Times New Roman"/>
                <a:cs typeface="Times New Roman"/>
              </a:rPr>
              <a:t>of </a:t>
            </a:r>
            <a:r>
              <a:rPr dirty="0" sz="1300">
                <a:latin typeface="Times New Roman"/>
                <a:cs typeface="Times New Roman"/>
              </a:rPr>
              <a:t>different</a:t>
            </a:r>
            <a:r>
              <a:rPr dirty="0" sz="1300" spc="-45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applications.</a:t>
            </a:r>
            <a:r>
              <a:rPr dirty="0" sz="1300" spc="-35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People</a:t>
            </a:r>
            <a:r>
              <a:rPr dirty="0" sz="1300" spc="-40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want</a:t>
            </a:r>
            <a:r>
              <a:rPr dirty="0" sz="1300" spc="-25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application for</a:t>
            </a:r>
            <a:r>
              <a:rPr dirty="0" sz="1300" spc="-40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every</a:t>
            </a:r>
            <a:r>
              <a:rPr dirty="0" sz="1300" spc="-50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specific</a:t>
            </a:r>
            <a:r>
              <a:rPr dirty="0" sz="1300" spc="-30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task</a:t>
            </a:r>
            <a:r>
              <a:rPr dirty="0" sz="1300" spc="-20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from</a:t>
            </a:r>
            <a:r>
              <a:rPr dirty="0" sz="1300" spc="-65">
                <a:latin typeface="Times New Roman"/>
                <a:cs typeface="Times New Roman"/>
              </a:rPr>
              <a:t> </a:t>
            </a:r>
            <a:r>
              <a:rPr dirty="0" sz="1300" spc="-20">
                <a:latin typeface="Times New Roman"/>
                <a:cs typeface="Times New Roman"/>
              </a:rPr>
              <a:t>work </a:t>
            </a:r>
            <a:r>
              <a:rPr dirty="0" sz="1300">
                <a:latin typeface="Times New Roman"/>
                <a:cs typeface="Times New Roman"/>
              </a:rPr>
              <a:t>to</a:t>
            </a:r>
            <a:r>
              <a:rPr dirty="0" sz="1300" spc="300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entertainment.</a:t>
            </a:r>
            <a:r>
              <a:rPr dirty="0" sz="1300" spc="300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We</a:t>
            </a:r>
            <a:r>
              <a:rPr dirty="0" sz="1300" spc="300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have</a:t>
            </a:r>
            <a:r>
              <a:rPr dirty="0" sz="1300" spc="305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developed</a:t>
            </a:r>
            <a:r>
              <a:rPr dirty="0" sz="1300" spc="295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the</a:t>
            </a:r>
            <a:r>
              <a:rPr dirty="0" sz="1300" spc="300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application</a:t>
            </a:r>
            <a:r>
              <a:rPr dirty="0" sz="1300" spc="340">
                <a:latin typeface="Times New Roman"/>
                <a:cs typeface="Times New Roman"/>
              </a:rPr>
              <a:t> </a:t>
            </a:r>
            <a:r>
              <a:rPr dirty="0" sz="1300" b="1">
                <a:latin typeface="Times New Roman"/>
                <a:cs typeface="Times New Roman"/>
              </a:rPr>
              <a:t>“Weather</a:t>
            </a:r>
            <a:r>
              <a:rPr dirty="0" sz="1300" spc="300" b="1">
                <a:latin typeface="Times New Roman"/>
                <a:cs typeface="Times New Roman"/>
              </a:rPr>
              <a:t> </a:t>
            </a:r>
            <a:r>
              <a:rPr dirty="0" sz="1300" spc="-10" b="1">
                <a:latin typeface="Times New Roman"/>
                <a:cs typeface="Times New Roman"/>
              </a:rPr>
              <a:t>WebApp” </a:t>
            </a:r>
            <a:r>
              <a:rPr dirty="0" sz="1300">
                <a:latin typeface="Times New Roman"/>
                <a:cs typeface="Times New Roman"/>
              </a:rPr>
              <a:t>which</a:t>
            </a:r>
            <a:r>
              <a:rPr dirty="0" sz="1300" spc="15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works easy on</a:t>
            </a:r>
            <a:r>
              <a:rPr dirty="0" sz="1300" spc="5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any</a:t>
            </a:r>
            <a:r>
              <a:rPr dirty="0" sz="1300" spc="15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given web</a:t>
            </a:r>
            <a:r>
              <a:rPr dirty="0" sz="1300" spc="20">
                <a:latin typeface="Times New Roman"/>
                <a:cs typeface="Times New Roman"/>
              </a:rPr>
              <a:t> </a:t>
            </a:r>
            <a:r>
              <a:rPr dirty="0" sz="1300" spc="-10">
                <a:latin typeface="Times New Roman"/>
                <a:cs typeface="Times New Roman"/>
              </a:rPr>
              <a:t>browser.</a:t>
            </a:r>
            <a:endParaRPr sz="1300">
              <a:latin typeface="Times New Roman"/>
              <a:cs typeface="Times New Roman"/>
            </a:endParaRPr>
          </a:p>
          <a:p>
            <a:pPr algn="just" marL="18415" marR="90170" indent="-6350">
              <a:lnSpc>
                <a:spcPct val="144700"/>
              </a:lnSpc>
              <a:spcBef>
                <a:spcPts val="935"/>
              </a:spcBef>
            </a:pPr>
            <a:r>
              <a:rPr dirty="0" sz="1300">
                <a:latin typeface="Times New Roman"/>
                <a:cs typeface="Times New Roman"/>
              </a:rPr>
              <a:t>The</a:t>
            </a:r>
            <a:r>
              <a:rPr dirty="0" sz="1300" spc="-65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application</a:t>
            </a:r>
            <a:r>
              <a:rPr dirty="0" sz="1300" spc="-45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has</a:t>
            </a:r>
            <a:r>
              <a:rPr dirty="0" sz="1300" spc="-60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been</a:t>
            </a:r>
            <a:r>
              <a:rPr dirty="0" sz="1300" spc="-35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tested</a:t>
            </a:r>
            <a:r>
              <a:rPr dirty="0" sz="1300" spc="-50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and</a:t>
            </a:r>
            <a:r>
              <a:rPr dirty="0" sz="1300" spc="-35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found</a:t>
            </a:r>
            <a:r>
              <a:rPr dirty="0" sz="1300" spc="-45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to</a:t>
            </a:r>
            <a:r>
              <a:rPr dirty="0" sz="1300" spc="-40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be</a:t>
            </a:r>
            <a:r>
              <a:rPr dirty="0" sz="1300" spc="-65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working</a:t>
            </a:r>
            <a:r>
              <a:rPr dirty="0" sz="1300" spc="-40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as</a:t>
            </a:r>
            <a:r>
              <a:rPr dirty="0" sz="1300" spc="-45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per</a:t>
            </a:r>
            <a:r>
              <a:rPr dirty="0" sz="1300" spc="-60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the</a:t>
            </a:r>
            <a:r>
              <a:rPr dirty="0" sz="1300" spc="-55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given</a:t>
            </a:r>
            <a:r>
              <a:rPr dirty="0" sz="1300" spc="-40">
                <a:latin typeface="Times New Roman"/>
                <a:cs typeface="Times New Roman"/>
              </a:rPr>
              <a:t> </a:t>
            </a:r>
            <a:r>
              <a:rPr dirty="0" sz="1300" spc="-10">
                <a:latin typeface="Times New Roman"/>
                <a:cs typeface="Times New Roman"/>
              </a:rPr>
              <a:t>criteria. </a:t>
            </a:r>
            <a:r>
              <a:rPr dirty="0" sz="1300">
                <a:latin typeface="Times New Roman"/>
                <a:cs typeface="Times New Roman"/>
              </a:rPr>
              <a:t>It</a:t>
            </a:r>
            <a:r>
              <a:rPr dirty="0" sz="1300" spc="114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can</a:t>
            </a:r>
            <a:r>
              <a:rPr dirty="0" sz="1300" spc="120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be</a:t>
            </a:r>
            <a:r>
              <a:rPr dirty="0" sz="1300" spc="114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safely</a:t>
            </a:r>
            <a:r>
              <a:rPr dirty="0" sz="1300" spc="114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concluded</a:t>
            </a:r>
            <a:r>
              <a:rPr dirty="0" sz="1300" spc="120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that</a:t>
            </a:r>
            <a:r>
              <a:rPr dirty="0" sz="1300" spc="120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the</a:t>
            </a:r>
            <a:r>
              <a:rPr dirty="0" sz="1300" spc="110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application</a:t>
            </a:r>
            <a:r>
              <a:rPr dirty="0" sz="1300" spc="120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possesses</a:t>
            </a:r>
            <a:r>
              <a:rPr dirty="0" sz="1300" spc="110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a</a:t>
            </a:r>
            <a:r>
              <a:rPr dirty="0" sz="1300" spc="110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highly</a:t>
            </a:r>
            <a:r>
              <a:rPr dirty="0" sz="1300" spc="120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efficient</a:t>
            </a:r>
            <a:r>
              <a:rPr dirty="0" sz="1300" spc="110">
                <a:latin typeface="Times New Roman"/>
                <a:cs typeface="Times New Roman"/>
              </a:rPr>
              <a:t> </a:t>
            </a:r>
            <a:r>
              <a:rPr dirty="0" sz="1300" spc="-25">
                <a:latin typeface="Times New Roman"/>
                <a:cs typeface="Times New Roman"/>
              </a:rPr>
              <a:t>UI </a:t>
            </a:r>
            <a:r>
              <a:rPr dirty="0" sz="1300">
                <a:latin typeface="Times New Roman"/>
                <a:cs typeface="Times New Roman"/>
              </a:rPr>
              <a:t>system</a:t>
            </a:r>
            <a:r>
              <a:rPr dirty="0" sz="1300" spc="-25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and</a:t>
            </a:r>
            <a:r>
              <a:rPr dirty="0" sz="1300" spc="10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is</a:t>
            </a:r>
            <a:r>
              <a:rPr dirty="0" sz="1300" spc="10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working</a:t>
            </a:r>
            <a:r>
              <a:rPr dirty="0" sz="1300" spc="-5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properly</a:t>
            </a:r>
            <a:r>
              <a:rPr dirty="0" sz="1300" spc="10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and</a:t>
            </a:r>
            <a:r>
              <a:rPr dirty="0" sz="1300" spc="10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meeting to</a:t>
            </a:r>
            <a:r>
              <a:rPr dirty="0" sz="1300" spc="15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all</a:t>
            </a:r>
            <a:r>
              <a:rPr dirty="0" sz="1300" spc="-20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the</a:t>
            </a:r>
            <a:r>
              <a:rPr dirty="0" sz="1300" spc="5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requirements</a:t>
            </a:r>
            <a:r>
              <a:rPr dirty="0" sz="1300" spc="-5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of</a:t>
            </a:r>
            <a:r>
              <a:rPr dirty="0" sz="1300" spc="-20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the</a:t>
            </a:r>
            <a:r>
              <a:rPr dirty="0" sz="1300" spc="-5">
                <a:latin typeface="Times New Roman"/>
                <a:cs typeface="Times New Roman"/>
              </a:rPr>
              <a:t> </a:t>
            </a:r>
            <a:r>
              <a:rPr dirty="0" sz="1300" spc="-10">
                <a:latin typeface="Times New Roman"/>
                <a:cs typeface="Times New Roman"/>
              </a:rPr>
              <a:t>user.</a:t>
            </a:r>
            <a:endParaRPr sz="1300">
              <a:latin typeface="Times New Roman"/>
              <a:cs typeface="Times New Roman"/>
            </a:endParaRPr>
          </a:p>
          <a:p>
            <a:pPr algn="just" marL="18415" marR="86360" indent="-6350">
              <a:lnSpc>
                <a:spcPct val="143400"/>
              </a:lnSpc>
              <a:spcBef>
                <a:spcPts val="960"/>
              </a:spcBef>
            </a:pPr>
            <a:r>
              <a:rPr dirty="0" sz="1300">
                <a:latin typeface="Times New Roman"/>
                <a:cs typeface="Times New Roman"/>
              </a:rPr>
              <a:t>The</a:t>
            </a:r>
            <a:r>
              <a:rPr dirty="0" sz="1300" spc="25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values</a:t>
            </a:r>
            <a:r>
              <a:rPr dirty="0" sz="1300" spc="35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of</a:t>
            </a:r>
            <a:r>
              <a:rPr dirty="0" sz="1300" spc="25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all</a:t>
            </a:r>
            <a:r>
              <a:rPr dirty="0" sz="1300" spc="35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the</a:t>
            </a:r>
            <a:r>
              <a:rPr dirty="0" sz="1300" spc="30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weather</a:t>
            </a:r>
            <a:r>
              <a:rPr dirty="0" sz="1300" spc="25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parameters</a:t>
            </a:r>
            <a:r>
              <a:rPr dirty="0" sz="1300" spc="35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are</a:t>
            </a:r>
            <a:r>
              <a:rPr dirty="0" sz="1300" spc="30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displayed</a:t>
            </a:r>
            <a:r>
              <a:rPr dirty="0" sz="1300" spc="55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using</a:t>
            </a:r>
            <a:r>
              <a:rPr dirty="0" sz="1300" spc="35">
                <a:latin typeface="Times New Roman"/>
                <a:cs typeface="Times New Roman"/>
              </a:rPr>
              <a:t> </a:t>
            </a:r>
            <a:r>
              <a:rPr dirty="0" sz="1300" spc="-10">
                <a:latin typeface="Times New Roman"/>
                <a:cs typeface="Times New Roman"/>
              </a:rPr>
              <a:t>OpenWeathermap </a:t>
            </a:r>
            <a:r>
              <a:rPr dirty="0" sz="1300">
                <a:latin typeface="Times New Roman"/>
                <a:cs typeface="Times New Roman"/>
              </a:rPr>
              <a:t>API’S.</a:t>
            </a:r>
            <a:r>
              <a:rPr dirty="0" sz="1300" spc="80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It</a:t>
            </a:r>
            <a:r>
              <a:rPr dirty="0" sz="1300" spc="80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is</a:t>
            </a:r>
            <a:r>
              <a:rPr dirty="0" sz="1300" spc="75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observed</a:t>
            </a:r>
            <a:r>
              <a:rPr dirty="0" sz="1300" spc="80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that</a:t>
            </a:r>
            <a:r>
              <a:rPr dirty="0" sz="1300" spc="75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there</a:t>
            </a:r>
            <a:r>
              <a:rPr dirty="0" sz="1300" spc="90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are</a:t>
            </a:r>
            <a:r>
              <a:rPr dirty="0" sz="1300" spc="85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rapid</a:t>
            </a:r>
            <a:r>
              <a:rPr dirty="0" sz="1300" spc="90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changes</a:t>
            </a:r>
            <a:r>
              <a:rPr dirty="0" sz="1300" spc="80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in</a:t>
            </a:r>
            <a:r>
              <a:rPr dirty="0" sz="1300" spc="75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the</a:t>
            </a:r>
            <a:r>
              <a:rPr dirty="0" sz="1300" spc="75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weather</a:t>
            </a:r>
            <a:r>
              <a:rPr dirty="0" sz="1300" spc="85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conditions</a:t>
            </a:r>
            <a:r>
              <a:rPr dirty="0" sz="1300" spc="80">
                <a:latin typeface="Times New Roman"/>
                <a:cs typeface="Times New Roman"/>
              </a:rPr>
              <a:t> </a:t>
            </a:r>
            <a:r>
              <a:rPr dirty="0" sz="1300" spc="-25">
                <a:latin typeface="Times New Roman"/>
                <a:cs typeface="Times New Roman"/>
              </a:rPr>
              <a:t>so </a:t>
            </a:r>
            <a:r>
              <a:rPr dirty="0" sz="1300">
                <a:latin typeface="Times New Roman"/>
                <a:cs typeface="Times New Roman"/>
              </a:rPr>
              <a:t>dynamic</a:t>
            </a:r>
            <a:r>
              <a:rPr dirty="0" sz="1300" spc="110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monitoring</a:t>
            </a:r>
            <a:r>
              <a:rPr dirty="0" sz="1300" spc="100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of</a:t>
            </a:r>
            <a:r>
              <a:rPr dirty="0" sz="1300" spc="110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these</a:t>
            </a:r>
            <a:r>
              <a:rPr dirty="0" sz="1300" spc="114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weather</a:t>
            </a:r>
            <a:r>
              <a:rPr dirty="0" sz="1300" spc="100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parameters</a:t>
            </a:r>
            <a:r>
              <a:rPr dirty="0" sz="1300" spc="114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is</a:t>
            </a:r>
            <a:r>
              <a:rPr dirty="0" sz="1300" spc="120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essential.</a:t>
            </a:r>
            <a:r>
              <a:rPr dirty="0" sz="1300" spc="110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This</a:t>
            </a:r>
            <a:r>
              <a:rPr dirty="0" sz="1300" spc="114">
                <a:latin typeface="Times New Roman"/>
                <a:cs typeface="Times New Roman"/>
              </a:rPr>
              <a:t> </a:t>
            </a:r>
            <a:r>
              <a:rPr dirty="0" sz="1300" spc="-10">
                <a:latin typeface="Times New Roman"/>
                <a:cs typeface="Times New Roman"/>
              </a:rPr>
              <a:t>application </a:t>
            </a:r>
            <a:r>
              <a:rPr dirty="0" sz="1300">
                <a:latin typeface="Times New Roman"/>
                <a:cs typeface="Times New Roman"/>
              </a:rPr>
              <a:t>can</a:t>
            </a:r>
            <a:r>
              <a:rPr dirty="0" sz="1300" spc="-25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be</a:t>
            </a:r>
            <a:r>
              <a:rPr dirty="0" sz="1300" spc="-10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very</a:t>
            </a:r>
            <a:r>
              <a:rPr dirty="0" sz="1300" spc="-20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helpful</a:t>
            </a:r>
            <a:r>
              <a:rPr dirty="0" sz="1300" spc="15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for</a:t>
            </a:r>
            <a:r>
              <a:rPr dirty="0" sz="1300" spc="10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the</a:t>
            </a:r>
            <a:r>
              <a:rPr dirty="0" sz="1300" spc="10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farmers</a:t>
            </a:r>
            <a:r>
              <a:rPr dirty="0" sz="1300" spc="5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to</a:t>
            </a:r>
            <a:r>
              <a:rPr dirty="0" sz="1300" spc="-5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use</a:t>
            </a:r>
            <a:r>
              <a:rPr dirty="0" sz="1300" spc="-15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weather</a:t>
            </a:r>
            <a:r>
              <a:rPr dirty="0" sz="1300" spc="15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forecast</a:t>
            </a:r>
            <a:r>
              <a:rPr dirty="0" sz="1300" spc="30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and</a:t>
            </a:r>
            <a:r>
              <a:rPr dirty="0" sz="1300" spc="5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accordingly</a:t>
            </a:r>
            <a:r>
              <a:rPr dirty="0" sz="1300" spc="10">
                <a:latin typeface="Times New Roman"/>
                <a:cs typeface="Times New Roman"/>
              </a:rPr>
              <a:t> </a:t>
            </a:r>
            <a:r>
              <a:rPr dirty="0" sz="1300" spc="-20">
                <a:latin typeface="Times New Roman"/>
                <a:cs typeface="Times New Roman"/>
              </a:rPr>
              <a:t>plan </a:t>
            </a:r>
            <a:r>
              <a:rPr dirty="0" sz="1300">
                <a:latin typeface="Times New Roman"/>
                <a:cs typeface="Times New Roman"/>
              </a:rPr>
              <a:t>their</a:t>
            </a:r>
            <a:r>
              <a:rPr dirty="0" sz="1300" spc="5">
                <a:latin typeface="Times New Roman"/>
                <a:cs typeface="Times New Roman"/>
              </a:rPr>
              <a:t> </a:t>
            </a:r>
            <a:r>
              <a:rPr dirty="0" sz="1300" spc="-10">
                <a:latin typeface="Times New Roman"/>
                <a:cs typeface="Times New Roman"/>
              </a:rPr>
              <a:t>activities.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286512" y="286524"/>
            <a:ext cx="6544309" cy="9486900"/>
          </a:xfrm>
          <a:custGeom>
            <a:avLst/>
            <a:gdLst/>
            <a:ahLst/>
            <a:cxnLst/>
            <a:rect l="l" t="t" r="r" b="b"/>
            <a:pathLst>
              <a:path w="6544309" h="9486900">
                <a:moveTo>
                  <a:pt x="6544196" y="0"/>
                </a:moveTo>
                <a:lnTo>
                  <a:pt x="6538468" y="0"/>
                </a:lnTo>
                <a:lnTo>
                  <a:pt x="6538468" y="5740"/>
                </a:lnTo>
                <a:lnTo>
                  <a:pt x="6538468" y="9481058"/>
                </a:lnTo>
                <a:lnTo>
                  <a:pt x="5740" y="9481058"/>
                </a:lnTo>
                <a:lnTo>
                  <a:pt x="5740" y="5740"/>
                </a:lnTo>
                <a:lnTo>
                  <a:pt x="6538468" y="5740"/>
                </a:lnTo>
                <a:lnTo>
                  <a:pt x="6538468" y="0"/>
                </a:lnTo>
                <a:lnTo>
                  <a:pt x="5740" y="0"/>
                </a:lnTo>
                <a:lnTo>
                  <a:pt x="0" y="0"/>
                </a:lnTo>
                <a:lnTo>
                  <a:pt x="0" y="5740"/>
                </a:lnTo>
                <a:lnTo>
                  <a:pt x="0" y="9481058"/>
                </a:lnTo>
                <a:lnTo>
                  <a:pt x="0" y="9486786"/>
                </a:lnTo>
                <a:lnTo>
                  <a:pt x="5740" y="9486786"/>
                </a:lnTo>
                <a:lnTo>
                  <a:pt x="6538468" y="9486786"/>
                </a:lnTo>
                <a:lnTo>
                  <a:pt x="6544196" y="9486786"/>
                </a:lnTo>
                <a:lnTo>
                  <a:pt x="6544196" y="9481058"/>
                </a:lnTo>
                <a:lnTo>
                  <a:pt x="6544196" y="5740"/>
                </a:lnTo>
                <a:lnTo>
                  <a:pt x="65441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3413908" y="8989488"/>
            <a:ext cx="252729" cy="21145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535"/>
              </a:lnSpc>
            </a:pPr>
            <a:r>
              <a:rPr dirty="0" sz="1300" spc="-25">
                <a:solidFill>
                  <a:srgbClr val="272E39"/>
                </a:solidFill>
                <a:latin typeface="Times New Roman"/>
                <a:cs typeface="Times New Roman"/>
              </a:rPr>
              <a:t>18</a:t>
            </a:r>
            <a:endParaRPr sz="13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847156" y="705041"/>
            <a:ext cx="5683885" cy="769937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700" b="1">
                <a:latin typeface="Times New Roman"/>
                <a:cs typeface="Times New Roman"/>
              </a:rPr>
              <a:t>5.2</a:t>
            </a:r>
            <a:r>
              <a:rPr dirty="0" sz="1700" spc="-45" b="1">
                <a:latin typeface="Times New Roman"/>
                <a:cs typeface="Times New Roman"/>
              </a:rPr>
              <a:t> </a:t>
            </a:r>
            <a:r>
              <a:rPr dirty="0" sz="1700" b="1">
                <a:latin typeface="Times New Roman"/>
                <a:cs typeface="Times New Roman"/>
              </a:rPr>
              <a:t>Future</a:t>
            </a:r>
            <a:r>
              <a:rPr dirty="0" sz="1700" spc="-70" b="1">
                <a:latin typeface="Times New Roman"/>
                <a:cs typeface="Times New Roman"/>
              </a:rPr>
              <a:t> </a:t>
            </a:r>
            <a:r>
              <a:rPr dirty="0" sz="1700" spc="-10" b="1">
                <a:latin typeface="Times New Roman"/>
                <a:cs typeface="Times New Roman"/>
              </a:rPr>
              <a:t>Scopes</a:t>
            </a:r>
            <a:endParaRPr sz="1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940"/>
              </a:spcBef>
            </a:pPr>
            <a:endParaRPr sz="1700">
              <a:latin typeface="Times New Roman"/>
              <a:cs typeface="Times New Roman"/>
            </a:endParaRPr>
          </a:p>
          <a:p>
            <a:pPr algn="just" marL="18415" marR="5080" indent="-6350">
              <a:lnSpc>
                <a:spcPct val="143500"/>
              </a:lnSpc>
            </a:pPr>
            <a:r>
              <a:rPr dirty="0" sz="1300">
                <a:latin typeface="Times New Roman"/>
                <a:cs typeface="Times New Roman"/>
              </a:rPr>
              <a:t>One</a:t>
            </a:r>
            <a:r>
              <a:rPr dirty="0" sz="1300" spc="330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potential</a:t>
            </a:r>
            <a:r>
              <a:rPr dirty="0" sz="1300" spc="330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development</a:t>
            </a:r>
            <a:r>
              <a:rPr dirty="0" sz="1300" spc="325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is</a:t>
            </a:r>
            <a:r>
              <a:rPr dirty="0" sz="1300" spc="330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the</a:t>
            </a:r>
            <a:r>
              <a:rPr dirty="0" sz="1300" spc="325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improvement</a:t>
            </a:r>
            <a:r>
              <a:rPr dirty="0" sz="1300" spc="335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in</a:t>
            </a:r>
            <a:r>
              <a:rPr dirty="0" sz="1300" spc="340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accuracy</a:t>
            </a:r>
            <a:r>
              <a:rPr dirty="0" sz="1300" spc="370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through</a:t>
            </a:r>
            <a:r>
              <a:rPr dirty="0" sz="1300" spc="325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the</a:t>
            </a:r>
            <a:r>
              <a:rPr dirty="0" sz="1300" spc="335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use</a:t>
            </a:r>
            <a:r>
              <a:rPr dirty="0" sz="1300" spc="320">
                <a:latin typeface="Times New Roman"/>
                <a:cs typeface="Times New Roman"/>
              </a:rPr>
              <a:t> </a:t>
            </a:r>
            <a:r>
              <a:rPr dirty="0" sz="1300" spc="-25">
                <a:latin typeface="Times New Roman"/>
                <a:cs typeface="Times New Roman"/>
              </a:rPr>
              <a:t>of </a:t>
            </a:r>
            <a:r>
              <a:rPr dirty="0" sz="1300">
                <a:latin typeface="Times New Roman"/>
                <a:cs typeface="Times New Roman"/>
              </a:rPr>
              <a:t>advanced</a:t>
            </a:r>
            <a:r>
              <a:rPr dirty="0" sz="1300" spc="-45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data</a:t>
            </a:r>
            <a:r>
              <a:rPr dirty="0" sz="1300" spc="-50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collection</a:t>
            </a:r>
            <a:r>
              <a:rPr dirty="0" sz="1300" spc="-35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and</a:t>
            </a:r>
            <a:r>
              <a:rPr dirty="0" sz="1300" spc="-45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analysis</a:t>
            </a:r>
            <a:r>
              <a:rPr dirty="0" sz="1300" spc="-45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techniques,</a:t>
            </a:r>
            <a:r>
              <a:rPr dirty="0" sz="1300" spc="-45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as</a:t>
            </a:r>
            <a:r>
              <a:rPr dirty="0" sz="1300" spc="-40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well</a:t>
            </a:r>
            <a:r>
              <a:rPr dirty="0" sz="1300" spc="-55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as</a:t>
            </a:r>
            <a:r>
              <a:rPr dirty="0" sz="1300" spc="-25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sophisticated</a:t>
            </a:r>
            <a:r>
              <a:rPr dirty="0" sz="1300" spc="-30">
                <a:latin typeface="Times New Roman"/>
                <a:cs typeface="Times New Roman"/>
              </a:rPr>
              <a:t> </a:t>
            </a:r>
            <a:r>
              <a:rPr dirty="0" sz="1300" spc="-10">
                <a:latin typeface="Times New Roman"/>
                <a:cs typeface="Times New Roman"/>
              </a:rPr>
              <a:t>algorithms. </a:t>
            </a:r>
            <a:r>
              <a:rPr dirty="0" sz="1300">
                <a:latin typeface="Times New Roman"/>
                <a:cs typeface="Times New Roman"/>
              </a:rPr>
              <a:t>This</a:t>
            </a:r>
            <a:r>
              <a:rPr dirty="0" sz="1300" spc="145">
                <a:latin typeface="Times New Roman"/>
                <a:cs typeface="Times New Roman"/>
              </a:rPr>
              <a:t>  </a:t>
            </a:r>
            <a:r>
              <a:rPr dirty="0" sz="1300">
                <a:latin typeface="Times New Roman"/>
                <a:cs typeface="Times New Roman"/>
              </a:rPr>
              <a:t>will</a:t>
            </a:r>
            <a:r>
              <a:rPr dirty="0" sz="1300" spc="140">
                <a:latin typeface="Times New Roman"/>
                <a:cs typeface="Times New Roman"/>
              </a:rPr>
              <a:t>  </a:t>
            </a:r>
            <a:r>
              <a:rPr dirty="0" sz="1300">
                <a:latin typeface="Times New Roman"/>
                <a:cs typeface="Times New Roman"/>
              </a:rPr>
              <a:t>lead</a:t>
            </a:r>
            <a:r>
              <a:rPr dirty="0" sz="1300" spc="145">
                <a:latin typeface="Times New Roman"/>
                <a:cs typeface="Times New Roman"/>
              </a:rPr>
              <a:t>  </a:t>
            </a:r>
            <a:r>
              <a:rPr dirty="0" sz="1300">
                <a:latin typeface="Times New Roman"/>
                <a:cs typeface="Times New Roman"/>
              </a:rPr>
              <a:t>to</a:t>
            </a:r>
            <a:r>
              <a:rPr dirty="0" sz="1300" spc="145">
                <a:latin typeface="Times New Roman"/>
                <a:cs typeface="Times New Roman"/>
              </a:rPr>
              <a:t>  </a:t>
            </a:r>
            <a:r>
              <a:rPr dirty="0" sz="1300">
                <a:latin typeface="Times New Roman"/>
                <a:cs typeface="Times New Roman"/>
              </a:rPr>
              <a:t>more</a:t>
            </a:r>
            <a:r>
              <a:rPr dirty="0" sz="1300" spc="145">
                <a:latin typeface="Times New Roman"/>
                <a:cs typeface="Times New Roman"/>
              </a:rPr>
              <a:t>  </a:t>
            </a:r>
            <a:r>
              <a:rPr dirty="0" sz="1300">
                <a:latin typeface="Times New Roman"/>
                <a:cs typeface="Times New Roman"/>
              </a:rPr>
              <a:t>reliable</a:t>
            </a:r>
            <a:r>
              <a:rPr dirty="0" sz="1300" spc="140">
                <a:latin typeface="Times New Roman"/>
                <a:cs typeface="Times New Roman"/>
              </a:rPr>
              <a:t>  </a:t>
            </a:r>
            <a:r>
              <a:rPr dirty="0" sz="1300">
                <a:latin typeface="Times New Roman"/>
                <a:cs typeface="Times New Roman"/>
              </a:rPr>
              <a:t>weather</a:t>
            </a:r>
            <a:r>
              <a:rPr dirty="0" sz="1300" spc="145">
                <a:latin typeface="Times New Roman"/>
                <a:cs typeface="Times New Roman"/>
              </a:rPr>
              <a:t>  </a:t>
            </a:r>
            <a:r>
              <a:rPr dirty="0" sz="1300">
                <a:latin typeface="Times New Roman"/>
                <a:cs typeface="Times New Roman"/>
              </a:rPr>
              <a:t>forecasts,</a:t>
            </a:r>
            <a:r>
              <a:rPr dirty="0" sz="1300" spc="140">
                <a:latin typeface="Times New Roman"/>
                <a:cs typeface="Times New Roman"/>
              </a:rPr>
              <a:t>  </a:t>
            </a:r>
            <a:r>
              <a:rPr dirty="0" sz="1300">
                <a:latin typeface="Times New Roman"/>
                <a:cs typeface="Times New Roman"/>
              </a:rPr>
              <a:t>helping</a:t>
            </a:r>
            <a:r>
              <a:rPr dirty="0" sz="1300" spc="140">
                <a:latin typeface="Times New Roman"/>
                <a:cs typeface="Times New Roman"/>
              </a:rPr>
              <a:t>  </a:t>
            </a:r>
            <a:r>
              <a:rPr dirty="0" sz="1300">
                <a:latin typeface="Times New Roman"/>
                <a:cs typeface="Times New Roman"/>
              </a:rPr>
              <a:t>individuals</a:t>
            </a:r>
            <a:r>
              <a:rPr dirty="0" sz="1300" spc="145">
                <a:latin typeface="Times New Roman"/>
                <a:cs typeface="Times New Roman"/>
              </a:rPr>
              <a:t>  </a:t>
            </a:r>
            <a:r>
              <a:rPr dirty="0" sz="1300" spc="-25">
                <a:latin typeface="Times New Roman"/>
                <a:cs typeface="Times New Roman"/>
              </a:rPr>
              <a:t>and </a:t>
            </a:r>
            <a:r>
              <a:rPr dirty="0" sz="1300">
                <a:latin typeface="Times New Roman"/>
                <a:cs typeface="Times New Roman"/>
              </a:rPr>
              <a:t>organizations</a:t>
            </a:r>
            <a:r>
              <a:rPr dirty="0" sz="1300" spc="450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make</a:t>
            </a:r>
            <a:r>
              <a:rPr dirty="0" sz="1300" spc="455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informed</a:t>
            </a:r>
            <a:r>
              <a:rPr dirty="0" sz="1300" spc="450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decisions.</a:t>
            </a:r>
            <a:r>
              <a:rPr dirty="0" sz="1300" spc="440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Personalization</a:t>
            </a:r>
            <a:r>
              <a:rPr dirty="0" sz="1300" spc="445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is</a:t>
            </a:r>
            <a:r>
              <a:rPr dirty="0" sz="1300" spc="440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another</a:t>
            </a:r>
            <a:r>
              <a:rPr dirty="0" sz="1300" spc="455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area</a:t>
            </a:r>
            <a:r>
              <a:rPr dirty="0" sz="1300" spc="455">
                <a:latin typeface="Times New Roman"/>
                <a:cs typeface="Times New Roman"/>
              </a:rPr>
              <a:t> </a:t>
            </a:r>
            <a:r>
              <a:rPr dirty="0" sz="1300" spc="-10">
                <a:latin typeface="Times New Roman"/>
                <a:cs typeface="Times New Roman"/>
              </a:rPr>
              <a:t>where </a:t>
            </a:r>
            <a:r>
              <a:rPr dirty="0" sz="1300">
                <a:latin typeface="Times New Roman"/>
                <a:cs typeface="Times New Roman"/>
              </a:rPr>
              <a:t>weather</a:t>
            </a:r>
            <a:r>
              <a:rPr dirty="0" sz="1300" spc="15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applications</a:t>
            </a:r>
            <a:r>
              <a:rPr dirty="0" sz="1300" spc="25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are</a:t>
            </a:r>
            <a:r>
              <a:rPr dirty="0" sz="1300" spc="10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likely</a:t>
            </a:r>
            <a:r>
              <a:rPr dirty="0" sz="1300" spc="10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to</a:t>
            </a:r>
            <a:r>
              <a:rPr dirty="0" sz="1300" spc="20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evolve.</a:t>
            </a:r>
            <a:r>
              <a:rPr dirty="0" sz="1300" spc="-10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These</a:t>
            </a:r>
            <a:r>
              <a:rPr dirty="0" sz="1300" spc="20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apps</a:t>
            </a:r>
            <a:r>
              <a:rPr dirty="0" sz="1300" spc="25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will</a:t>
            </a:r>
            <a:r>
              <a:rPr dirty="0" sz="1300" spc="15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offer customized</a:t>
            </a:r>
            <a:r>
              <a:rPr dirty="0" sz="1300" spc="40">
                <a:latin typeface="Times New Roman"/>
                <a:cs typeface="Times New Roman"/>
              </a:rPr>
              <a:t> </a:t>
            </a:r>
            <a:r>
              <a:rPr dirty="0" sz="1300" spc="-10">
                <a:latin typeface="Times New Roman"/>
                <a:cs typeface="Times New Roman"/>
              </a:rPr>
              <a:t>forecasts </a:t>
            </a:r>
            <a:r>
              <a:rPr dirty="0" sz="1300">
                <a:latin typeface="Times New Roman"/>
                <a:cs typeface="Times New Roman"/>
              </a:rPr>
              <a:t>and</a:t>
            </a:r>
            <a:r>
              <a:rPr dirty="0" sz="1300" spc="20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alerts</a:t>
            </a:r>
            <a:r>
              <a:rPr dirty="0" sz="1300" spc="25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based</a:t>
            </a:r>
            <a:r>
              <a:rPr dirty="0" sz="1300" spc="30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on</a:t>
            </a:r>
            <a:r>
              <a:rPr dirty="0" sz="1300" spc="25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a</a:t>
            </a:r>
            <a:r>
              <a:rPr dirty="0" sz="1300" spc="-10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user's</a:t>
            </a:r>
            <a:r>
              <a:rPr dirty="0" sz="1300" spc="30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location,</a:t>
            </a:r>
            <a:r>
              <a:rPr dirty="0" sz="1300" spc="20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preferences,</a:t>
            </a:r>
            <a:r>
              <a:rPr dirty="0" sz="1300" spc="25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and</a:t>
            </a:r>
            <a:r>
              <a:rPr dirty="0" sz="1300" spc="15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behavior.</a:t>
            </a:r>
            <a:r>
              <a:rPr dirty="0" sz="1300" spc="10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This</a:t>
            </a:r>
            <a:r>
              <a:rPr dirty="0" sz="1300" spc="25">
                <a:latin typeface="Times New Roman"/>
                <a:cs typeface="Times New Roman"/>
              </a:rPr>
              <a:t> </a:t>
            </a:r>
            <a:r>
              <a:rPr dirty="0" sz="1300" spc="-10">
                <a:latin typeface="Times New Roman"/>
                <a:cs typeface="Times New Roman"/>
              </a:rPr>
              <a:t>personalization </a:t>
            </a:r>
            <a:r>
              <a:rPr dirty="0" sz="1300">
                <a:latin typeface="Times New Roman"/>
                <a:cs typeface="Times New Roman"/>
              </a:rPr>
              <a:t>will</a:t>
            </a:r>
            <a:r>
              <a:rPr dirty="0" sz="1300" spc="-55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make</a:t>
            </a:r>
            <a:r>
              <a:rPr dirty="0" sz="1300" spc="-60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weather</a:t>
            </a:r>
            <a:r>
              <a:rPr dirty="0" sz="1300" spc="-45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information</a:t>
            </a:r>
            <a:r>
              <a:rPr dirty="0" sz="1300" spc="-25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more</a:t>
            </a:r>
            <a:r>
              <a:rPr dirty="0" sz="1300" spc="-50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relevant</a:t>
            </a:r>
            <a:r>
              <a:rPr dirty="0" sz="1300" spc="-40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and</a:t>
            </a:r>
            <a:r>
              <a:rPr dirty="0" sz="1300" spc="-50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useful</a:t>
            </a:r>
            <a:r>
              <a:rPr dirty="0" sz="1300" spc="-45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for</a:t>
            </a:r>
            <a:r>
              <a:rPr dirty="0" sz="1300" spc="-45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the</a:t>
            </a:r>
            <a:r>
              <a:rPr dirty="0" sz="1300" spc="-55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user.</a:t>
            </a:r>
            <a:r>
              <a:rPr dirty="0" sz="1300" spc="-40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Finally,</a:t>
            </a:r>
            <a:r>
              <a:rPr dirty="0" sz="1300" spc="-65">
                <a:latin typeface="Times New Roman"/>
                <a:cs typeface="Times New Roman"/>
              </a:rPr>
              <a:t> </a:t>
            </a:r>
            <a:r>
              <a:rPr dirty="0" sz="1300" spc="-10">
                <a:latin typeface="Times New Roman"/>
                <a:cs typeface="Times New Roman"/>
              </a:rPr>
              <a:t>weather </a:t>
            </a:r>
            <a:r>
              <a:rPr dirty="0" sz="1300">
                <a:latin typeface="Times New Roman"/>
                <a:cs typeface="Times New Roman"/>
              </a:rPr>
              <a:t>applications</a:t>
            </a:r>
            <a:r>
              <a:rPr dirty="0" sz="1300" spc="100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will</a:t>
            </a:r>
            <a:r>
              <a:rPr dirty="0" sz="1300" spc="105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become</a:t>
            </a:r>
            <a:r>
              <a:rPr dirty="0" sz="1300" spc="110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more</a:t>
            </a:r>
            <a:r>
              <a:rPr dirty="0" sz="1300" spc="114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intuitive</a:t>
            </a:r>
            <a:r>
              <a:rPr dirty="0" sz="1300" spc="114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and</a:t>
            </a:r>
            <a:r>
              <a:rPr dirty="0" sz="1300" spc="100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user-friendly,</a:t>
            </a:r>
            <a:r>
              <a:rPr dirty="0" sz="1300" spc="100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using</a:t>
            </a:r>
            <a:r>
              <a:rPr dirty="0" sz="1300" spc="120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visualizations</a:t>
            </a:r>
            <a:r>
              <a:rPr dirty="0" sz="1300" spc="114">
                <a:latin typeface="Times New Roman"/>
                <a:cs typeface="Times New Roman"/>
              </a:rPr>
              <a:t> </a:t>
            </a:r>
            <a:r>
              <a:rPr dirty="0" sz="1300" spc="-25">
                <a:latin typeface="Times New Roman"/>
                <a:cs typeface="Times New Roman"/>
              </a:rPr>
              <a:t>and </a:t>
            </a:r>
            <a:r>
              <a:rPr dirty="0" sz="1300">
                <a:latin typeface="Times New Roman"/>
                <a:cs typeface="Times New Roman"/>
              </a:rPr>
              <a:t>other tools to</a:t>
            </a:r>
            <a:r>
              <a:rPr dirty="0" sz="1300" spc="5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help users</a:t>
            </a:r>
            <a:r>
              <a:rPr dirty="0" sz="1300" spc="25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understand</a:t>
            </a:r>
            <a:r>
              <a:rPr dirty="0" sz="1300" spc="15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complex</a:t>
            </a:r>
            <a:r>
              <a:rPr dirty="0" sz="1300" spc="25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weather data</a:t>
            </a:r>
            <a:r>
              <a:rPr dirty="0" sz="1300" spc="20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more </a:t>
            </a:r>
            <a:r>
              <a:rPr dirty="0" sz="1300" spc="-10">
                <a:latin typeface="Times New Roman"/>
                <a:cs typeface="Times New Roman"/>
              </a:rPr>
              <a:t>easily</a:t>
            </a: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80"/>
              </a:spcBef>
            </a:pP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300">
                <a:latin typeface="Times New Roman"/>
                <a:cs typeface="Times New Roman"/>
              </a:rPr>
              <a:t>In</a:t>
            </a:r>
            <a:r>
              <a:rPr dirty="0" sz="1300" spc="-40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the</a:t>
            </a:r>
            <a:r>
              <a:rPr dirty="0" sz="1300" spc="-10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future</a:t>
            </a:r>
            <a:r>
              <a:rPr dirty="0" sz="1300" spc="-45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the</a:t>
            </a:r>
            <a:r>
              <a:rPr dirty="0" sz="1300" spc="-5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following</a:t>
            </a:r>
            <a:r>
              <a:rPr dirty="0" sz="1300" spc="-15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may</a:t>
            </a:r>
            <a:r>
              <a:rPr dirty="0" sz="1300" spc="-45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be</a:t>
            </a:r>
            <a:r>
              <a:rPr dirty="0" sz="1300" spc="-35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added</a:t>
            </a:r>
            <a:r>
              <a:rPr dirty="0" sz="1300" spc="-25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to</a:t>
            </a:r>
            <a:r>
              <a:rPr dirty="0" sz="1300" spc="-65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the</a:t>
            </a:r>
            <a:r>
              <a:rPr dirty="0" sz="1300" spc="-20">
                <a:latin typeface="Times New Roman"/>
                <a:cs typeface="Times New Roman"/>
              </a:rPr>
              <a:t> app:</a:t>
            </a:r>
            <a:endParaRPr sz="1300">
              <a:latin typeface="Times New Roman"/>
              <a:cs typeface="Times New Roman"/>
            </a:endParaRPr>
          </a:p>
          <a:p>
            <a:pPr marL="112395" marR="180340" indent="-100330">
              <a:lnSpc>
                <a:spcPct val="143900"/>
              </a:lnSpc>
              <a:spcBef>
                <a:spcPts val="955"/>
              </a:spcBef>
              <a:buChar char="•"/>
              <a:tabLst>
                <a:tab pos="112395" algn="l"/>
              </a:tabLst>
            </a:pPr>
            <a:r>
              <a:rPr dirty="0" sz="1300">
                <a:latin typeface="Times New Roman"/>
                <a:cs typeface="Times New Roman"/>
              </a:rPr>
              <a:t>More</a:t>
            </a:r>
            <a:r>
              <a:rPr dirty="0" sz="1300" spc="-20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options</a:t>
            </a:r>
            <a:r>
              <a:rPr dirty="0" sz="1300" spc="5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so</a:t>
            </a:r>
            <a:r>
              <a:rPr dirty="0" sz="1300" spc="5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that</a:t>
            </a:r>
            <a:r>
              <a:rPr dirty="0" sz="1300" spc="-15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we could</a:t>
            </a:r>
            <a:r>
              <a:rPr dirty="0" sz="1300" spc="10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view</a:t>
            </a:r>
            <a:r>
              <a:rPr dirty="0" sz="1300" spc="5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temperature</a:t>
            </a:r>
            <a:r>
              <a:rPr dirty="0" sz="1300" spc="-5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in</a:t>
            </a:r>
            <a:r>
              <a:rPr dirty="0" sz="1300" spc="5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ranges</a:t>
            </a:r>
            <a:r>
              <a:rPr dirty="0" sz="1300" spc="-15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like</a:t>
            </a:r>
            <a:r>
              <a:rPr dirty="0" sz="1300" spc="-5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forecast</a:t>
            </a:r>
            <a:r>
              <a:rPr dirty="0" sz="1300" spc="5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for</a:t>
            </a:r>
            <a:r>
              <a:rPr dirty="0" sz="1300" spc="-25">
                <a:latin typeface="Times New Roman"/>
                <a:cs typeface="Times New Roman"/>
              </a:rPr>
              <a:t> </a:t>
            </a:r>
            <a:r>
              <a:rPr dirty="0" sz="1300" spc="-10">
                <a:latin typeface="Times New Roman"/>
                <a:cs typeface="Times New Roman"/>
              </a:rPr>
              <a:t>seven </a:t>
            </a:r>
            <a:r>
              <a:rPr dirty="0" sz="1300">
                <a:latin typeface="Times New Roman"/>
                <a:cs typeface="Times New Roman"/>
              </a:rPr>
              <a:t>days, for</a:t>
            </a:r>
            <a:r>
              <a:rPr dirty="0" sz="1300" spc="10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a</a:t>
            </a:r>
            <a:r>
              <a:rPr dirty="0" sz="1300" spc="5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month</a:t>
            </a:r>
            <a:r>
              <a:rPr dirty="0" sz="1300" spc="15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and detailed</a:t>
            </a:r>
            <a:r>
              <a:rPr dirty="0" sz="1300" spc="10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weather</a:t>
            </a:r>
            <a:r>
              <a:rPr dirty="0" sz="1300" spc="15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all</a:t>
            </a:r>
            <a:r>
              <a:rPr dirty="0" sz="1300" spc="-5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throughout</a:t>
            </a:r>
            <a:r>
              <a:rPr dirty="0" sz="1300" spc="-5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the</a:t>
            </a:r>
            <a:r>
              <a:rPr dirty="0" sz="1300" spc="10">
                <a:latin typeface="Times New Roman"/>
                <a:cs typeface="Times New Roman"/>
              </a:rPr>
              <a:t> </a:t>
            </a:r>
            <a:r>
              <a:rPr dirty="0" sz="1300" spc="-25">
                <a:latin typeface="Times New Roman"/>
                <a:cs typeface="Times New Roman"/>
              </a:rPr>
              <a:t>day</a:t>
            </a:r>
            <a:endParaRPr sz="1300">
              <a:latin typeface="Times New Roman"/>
              <a:cs typeface="Times New Roman"/>
            </a:endParaRPr>
          </a:p>
          <a:p>
            <a:pPr marL="18415" marR="46355" indent="-6350">
              <a:lnSpc>
                <a:spcPct val="144600"/>
              </a:lnSpc>
              <a:spcBef>
                <a:spcPts val="950"/>
              </a:spcBef>
            </a:pPr>
            <a:r>
              <a:rPr dirty="0" sz="1300">
                <a:latin typeface="Times New Roman"/>
                <a:cs typeface="Times New Roman"/>
              </a:rPr>
              <a:t>.</a:t>
            </a:r>
            <a:r>
              <a:rPr dirty="0" sz="1300" spc="-10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•</a:t>
            </a:r>
            <a:r>
              <a:rPr dirty="0" sz="1300" spc="-10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In</a:t>
            </a:r>
            <a:r>
              <a:rPr dirty="0" sz="1300" spc="-35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case</a:t>
            </a:r>
            <a:r>
              <a:rPr dirty="0" sz="1300" spc="-15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of</a:t>
            </a:r>
            <a:r>
              <a:rPr dirty="0" sz="1300" spc="-45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an</a:t>
            </a:r>
            <a:r>
              <a:rPr dirty="0" sz="1300" spc="-10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upcoming</a:t>
            </a:r>
            <a:r>
              <a:rPr dirty="0" sz="1300" spc="-15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weather</a:t>
            </a:r>
            <a:r>
              <a:rPr dirty="0" sz="1300" spc="-20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calamity</a:t>
            </a:r>
            <a:r>
              <a:rPr dirty="0" sz="1300" spc="5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in</a:t>
            </a:r>
            <a:r>
              <a:rPr dirty="0" sz="1300" spc="-20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your</a:t>
            </a:r>
            <a:r>
              <a:rPr dirty="0" sz="1300" spc="-20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region,</a:t>
            </a:r>
            <a:r>
              <a:rPr dirty="0" sz="1300" spc="-15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it</a:t>
            </a:r>
            <a:r>
              <a:rPr dirty="0" sz="1300" spc="-30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should</a:t>
            </a:r>
            <a:r>
              <a:rPr dirty="0" sz="1300" spc="-5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be</a:t>
            </a:r>
            <a:r>
              <a:rPr dirty="0" sz="1300" spc="-15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able</a:t>
            </a:r>
            <a:r>
              <a:rPr dirty="0" sz="1300" spc="-10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to</a:t>
            </a:r>
            <a:r>
              <a:rPr dirty="0" sz="1300" spc="-5">
                <a:latin typeface="Times New Roman"/>
                <a:cs typeface="Times New Roman"/>
              </a:rPr>
              <a:t> </a:t>
            </a:r>
            <a:r>
              <a:rPr dirty="0" sz="1300" spc="-20">
                <a:latin typeface="Times New Roman"/>
                <a:cs typeface="Times New Roman"/>
              </a:rPr>
              <a:t>show </a:t>
            </a:r>
            <a:r>
              <a:rPr dirty="0" sz="1300">
                <a:latin typeface="Times New Roman"/>
                <a:cs typeface="Times New Roman"/>
              </a:rPr>
              <a:t>some</a:t>
            </a:r>
            <a:r>
              <a:rPr dirty="0" sz="1300" spc="15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notifications to alert</a:t>
            </a:r>
            <a:r>
              <a:rPr dirty="0" sz="1300" spc="15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the user ahead</a:t>
            </a:r>
            <a:r>
              <a:rPr dirty="0" sz="1300" spc="5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of</a:t>
            </a:r>
            <a:r>
              <a:rPr dirty="0" sz="1300" spc="45">
                <a:latin typeface="Times New Roman"/>
                <a:cs typeface="Times New Roman"/>
              </a:rPr>
              <a:t> </a:t>
            </a:r>
            <a:r>
              <a:rPr dirty="0" sz="1300" spc="-20">
                <a:latin typeface="Times New Roman"/>
                <a:cs typeface="Times New Roman"/>
              </a:rPr>
              <a:t>time.</a:t>
            </a:r>
            <a:endParaRPr sz="1300">
              <a:latin typeface="Times New Roman"/>
              <a:cs typeface="Times New Roman"/>
            </a:endParaRPr>
          </a:p>
          <a:p>
            <a:pPr marL="112395" marR="46990" indent="-100330">
              <a:lnSpc>
                <a:spcPct val="143200"/>
              </a:lnSpc>
              <a:spcBef>
                <a:spcPts val="940"/>
              </a:spcBef>
              <a:buChar char="•"/>
              <a:tabLst>
                <a:tab pos="112395" algn="l"/>
              </a:tabLst>
            </a:pPr>
            <a:r>
              <a:rPr dirty="0" sz="1300">
                <a:latin typeface="Times New Roman"/>
                <a:cs typeface="Times New Roman"/>
              </a:rPr>
              <a:t>The</a:t>
            </a:r>
            <a:r>
              <a:rPr dirty="0" sz="1300" spc="-85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application</a:t>
            </a:r>
            <a:r>
              <a:rPr dirty="0" sz="1300" spc="-30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has</a:t>
            </a:r>
            <a:r>
              <a:rPr dirty="0" sz="1300" spc="-50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only</a:t>
            </a:r>
            <a:r>
              <a:rPr dirty="0" sz="1300" spc="-75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one</a:t>
            </a:r>
            <a:r>
              <a:rPr dirty="0" sz="1300" spc="-55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language</a:t>
            </a:r>
            <a:r>
              <a:rPr dirty="0" sz="1300" spc="-50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English</a:t>
            </a:r>
            <a:r>
              <a:rPr dirty="0" sz="1300" spc="-70">
                <a:latin typeface="Times New Roman"/>
                <a:cs typeface="Times New Roman"/>
              </a:rPr>
              <a:t> </a:t>
            </a:r>
            <a:r>
              <a:rPr dirty="0" sz="1300" spc="-10">
                <a:latin typeface="Times New Roman"/>
                <a:cs typeface="Times New Roman"/>
              </a:rPr>
              <a:t>right</a:t>
            </a:r>
            <a:r>
              <a:rPr dirty="0" sz="1300" spc="-75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now,</a:t>
            </a:r>
            <a:r>
              <a:rPr dirty="0" sz="1300" spc="-55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but</a:t>
            </a:r>
            <a:r>
              <a:rPr dirty="0" sz="1300" spc="-40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in</a:t>
            </a:r>
            <a:r>
              <a:rPr dirty="0" sz="1300" spc="-75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the</a:t>
            </a:r>
            <a:r>
              <a:rPr dirty="0" sz="1300" spc="-55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future</a:t>
            </a:r>
            <a:r>
              <a:rPr dirty="0" sz="1300" spc="-65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we</a:t>
            </a:r>
            <a:r>
              <a:rPr dirty="0" sz="1300" spc="-45">
                <a:latin typeface="Times New Roman"/>
                <a:cs typeface="Times New Roman"/>
              </a:rPr>
              <a:t> </a:t>
            </a:r>
            <a:r>
              <a:rPr dirty="0" sz="1300" spc="-10">
                <a:latin typeface="Times New Roman"/>
                <a:cs typeface="Times New Roman"/>
              </a:rPr>
              <a:t>might </a:t>
            </a:r>
            <a:r>
              <a:rPr dirty="0" sz="1300">
                <a:latin typeface="Times New Roman"/>
                <a:cs typeface="Times New Roman"/>
              </a:rPr>
              <a:t>even</a:t>
            </a:r>
            <a:r>
              <a:rPr dirty="0" sz="1300" spc="10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add</a:t>
            </a:r>
            <a:r>
              <a:rPr dirty="0" sz="1300" spc="15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more languages</a:t>
            </a:r>
            <a:r>
              <a:rPr dirty="0" sz="1300" spc="10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to</a:t>
            </a:r>
            <a:r>
              <a:rPr dirty="0" sz="1300" spc="15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make</a:t>
            </a:r>
            <a:r>
              <a:rPr dirty="0" sz="1300" spc="15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it</a:t>
            </a:r>
            <a:r>
              <a:rPr dirty="0" sz="1300" spc="10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more user</a:t>
            </a:r>
            <a:r>
              <a:rPr dirty="0" sz="1300" spc="15">
                <a:latin typeface="Times New Roman"/>
                <a:cs typeface="Times New Roman"/>
              </a:rPr>
              <a:t> </a:t>
            </a:r>
            <a:r>
              <a:rPr dirty="0" sz="1300" spc="-10">
                <a:latin typeface="Times New Roman"/>
                <a:cs typeface="Times New Roman"/>
              </a:rPr>
              <a:t>friendly.</a:t>
            </a: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95"/>
              </a:spcBef>
              <a:buFont typeface="Times New Roman"/>
              <a:buChar char="•"/>
            </a:pPr>
            <a:endParaRPr sz="1300">
              <a:latin typeface="Times New Roman"/>
              <a:cs typeface="Times New Roman"/>
            </a:endParaRPr>
          </a:p>
          <a:p>
            <a:pPr marL="112395" indent="-99695">
              <a:lnSpc>
                <a:spcPct val="100000"/>
              </a:lnSpc>
              <a:buChar char="•"/>
              <a:tabLst>
                <a:tab pos="112395" algn="l"/>
              </a:tabLst>
            </a:pPr>
            <a:r>
              <a:rPr dirty="0" sz="1300">
                <a:latin typeface="Times New Roman"/>
                <a:cs typeface="Times New Roman"/>
              </a:rPr>
              <a:t>It</a:t>
            </a:r>
            <a:r>
              <a:rPr dirty="0" sz="1300" spc="-40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could</a:t>
            </a:r>
            <a:r>
              <a:rPr dirty="0" sz="1300" spc="-65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display</a:t>
            </a:r>
            <a:r>
              <a:rPr dirty="0" sz="1300" spc="-70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the</a:t>
            </a:r>
            <a:r>
              <a:rPr dirty="0" sz="1300" spc="-55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sunrise</a:t>
            </a:r>
            <a:r>
              <a:rPr dirty="0" sz="1300" spc="-35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and</a:t>
            </a:r>
            <a:r>
              <a:rPr dirty="0" sz="1300" spc="-50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sunset</a:t>
            </a:r>
            <a:r>
              <a:rPr dirty="0" sz="1300" spc="-60">
                <a:latin typeface="Times New Roman"/>
                <a:cs typeface="Times New Roman"/>
              </a:rPr>
              <a:t> </a:t>
            </a:r>
            <a:r>
              <a:rPr dirty="0" sz="1300" spc="-10">
                <a:latin typeface="Times New Roman"/>
                <a:cs typeface="Times New Roman"/>
              </a:rPr>
              <a:t>times.</a:t>
            </a:r>
            <a:endParaRPr sz="1300">
              <a:latin typeface="Times New Roman"/>
              <a:cs typeface="Times New Roman"/>
            </a:endParaRPr>
          </a:p>
          <a:p>
            <a:pPr marL="112395" marR="40640" indent="-100330">
              <a:lnSpc>
                <a:spcPct val="143900"/>
              </a:lnSpc>
              <a:spcBef>
                <a:spcPts val="950"/>
              </a:spcBef>
              <a:buChar char="•"/>
              <a:tabLst>
                <a:tab pos="112395" algn="l"/>
              </a:tabLst>
            </a:pPr>
            <a:r>
              <a:rPr dirty="0" sz="1300">
                <a:latin typeface="Times New Roman"/>
                <a:cs typeface="Times New Roman"/>
              </a:rPr>
              <a:t>To</a:t>
            </a:r>
            <a:r>
              <a:rPr dirty="0" sz="1300" spc="-20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make</a:t>
            </a:r>
            <a:r>
              <a:rPr dirty="0" sz="1300" spc="-45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it more</a:t>
            </a:r>
            <a:r>
              <a:rPr dirty="0" sz="1300" spc="-25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interactive,</a:t>
            </a:r>
            <a:r>
              <a:rPr dirty="0" sz="1300" spc="-30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we</a:t>
            </a:r>
            <a:r>
              <a:rPr dirty="0" sz="1300" spc="-40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can</a:t>
            </a:r>
            <a:r>
              <a:rPr dirty="0" sz="1300" spc="-50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add</a:t>
            </a:r>
            <a:r>
              <a:rPr dirty="0" sz="1300" spc="-30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a</a:t>
            </a:r>
            <a:r>
              <a:rPr dirty="0" sz="1300" spc="-30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feature</a:t>
            </a:r>
            <a:r>
              <a:rPr dirty="0" sz="1300" spc="-30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of</a:t>
            </a:r>
            <a:r>
              <a:rPr dirty="0" sz="1300" spc="-65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time</a:t>
            </a:r>
            <a:r>
              <a:rPr dirty="0" sz="1300" spc="-40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lapse,</a:t>
            </a:r>
            <a:r>
              <a:rPr dirty="0" sz="1300" spc="-35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so</a:t>
            </a:r>
            <a:r>
              <a:rPr dirty="0" sz="1300" spc="-25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that</a:t>
            </a:r>
            <a:r>
              <a:rPr dirty="0" sz="1300" spc="-40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we</a:t>
            </a:r>
            <a:r>
              <a:rPr dirty="0" sz="1300" spc="-30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can</a:t>
            </a:r>
            <a:r>
              <a:rPr dirty="0" sz="1300" spc="-60">
                <a:latin typeface="Times New Roman"/>
                <a:cs typeface="Times New Roman"/>
              </a:rPr>
              <a:t> </a:t>
            </a:r>
            <a:r>
              <a:rPr dirty="0" sz="1300" spc="-20">
                <a:latin typeface="Times New Roman"/>
                <a:cs typeface="Times New Roman"/>
              </a:rPr>
              <a:t>view </a:t>
            </a:r>
            <a:r>
              <a:rPr dirty="0" sz="1300">
                <a:latin typeface="Times New Roman"/>
                <a:cs typeface="Times New Roman"/>
              </a:rPr>
              <a:t>images</a:t>
            </a:r>
            <a:r>
              <a:rPr dirty="0" sz="1300" spc="10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of</a:t>
            </a:r>
            <a:r>
              <a:rPr dirty="0" sz="1300" spc="10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change</a:t>
            </a:r>
            <a:r>
              <a:rPr dirty="0" sz="1300" spc="10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in</a:t>
            </a:r>
            <a:r>
              <a:rPr dirty="0" sz="1300" spc="10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the</a:t>
            </a:r>
            <a:r>
              <a:rPr dirty="0" sz="1300" spc="10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climate</a:t>
            </a:r>
            <a:r>
              <a:rPr dirty="0" sz="1300" spc="10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at</a:t>
            </a:r>
            <a:r>
              <a:rPr dirty="0" sz="1300" spc="10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regular</a:t>
            </a:r>
            <a:r>
              <a:rPr dirty="0" sz="1300" spc="-10">
                <a:latin typeface="Times New Roman"/>
                <a:cs typeface="Times New Roman"/>
              </a:rPr>
              <a:t> intervals.</a:t>
            </a: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95"/>
              </a:spcBef>
              <a:buFont typeface="Times New Roman"/>
              <a:buChar char="•"/>
            </a:pPr>
            <a:endParaRPr sz="1300">
              <a:latin typeface="Times New Roman"/>
              <a:cs typeface="Times New Roman"/>
            </a:endParaRPr>
          </a:p>
          <a:p>
            <a:pPr marL="112395" indent="-99695">
              <a:lnSpc>
                <a:spcPct val="100000"/>
              </a:lnSpc>
              <a:buChar char="•"/>
              <a:tabLst>
                <a:tab pos="112395" algn="l"/>
              </a:tabLst>
            </a:pPr>
            <a:r>
              <a:rPr dirty="0" sz="1300">
                <a:latin typeface="Times New Roman"/>
                <a:cs typeface="Times New Roman"/>
              </a:rPr>
              <a:t>Humidity</a:t>
            </a:r>
            <a:r>
              <a:rPr dirty="0" sz="1300" spc="-55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and</a:t>
            </a:r>
            <a:r>
              <a:rPr dirty="0" sz="1300" spc="-65">
                <a:latin typeface="Times New Roman"/>
                <a:cs typeface="Times New Roman"/>
              </a:rPr>
              <a:t> </a:t>
            </a:r>
            <a:r>
              <a:rPr dirty="0" sz="1300" spc="-10">
                <a:latin typeface="Times New Roman"/>
                <a:cs typeface="Times New Roman"/>
              </a:rPr>
              <a:t>visibility</a:t>
            </a: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Font typeface="Times New Roman"/>
              <a:buChar char="•"/>
            </a:pPr>
            <a:endParaRPr sz="1300">
              <a:latin typeface="Times New Roman"/>
              <a:cs typeface="Times New Roman"/>
            </a:endParaRPr>
          </a:p>
          <a:p>
            <a:pPr marL="112395" indent="-99695">
              <a:lnSpc>
                <a:spcPct val="100000"/>
              </a:lnSpc>
              <a:buChar char="•"/>
              <a:tabLst>
                <a:tab pos="112395" algn="l"/>
              </a:tabLst>
            </a:pPr>
            <a:r>
              <a:rPr dirty="0" sz="1300">
                <a:latin typeface="Times New Roman"/>
                <a:cs typeface="Times New Roman"/>
              </a:rPr>
              <a:t>Image</a:t>
            </a:r>
            <a:r>
              <a:rPr dirty="0" sz="1300" spc="-30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of</a:t>
            </a:r>
            <a:r>
              <a:rPr dirty="0" sz="1300" spc="-20">
                <a:latin typeface="Times New Roman"/>
                <a:cs typeface="Times New Roman"/>
              </a:rPr>
              <a:t> </a:t>
            </a:r>
            <a:r>
              <a:rPr dirty="0" sz="1300" spc="-10">
                <a:latin typeface="Times New Roman"/>
                <a:cs typeface="Times New Roman"/>
              </a:rPr>
              <a:t>changes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286512" y="286524"/>
            <a:ext cx="6544309" cy="9486900"/>
          </a:xfrm>
          <a:custGeom>
            <a:avLst/>
            <a:gdLst/>
            <a:ahLst/>
            <a:cxnLst/>
            <a:rect l="l" t="t" r="r" b="b"/>
            <a:pathLst>
              <a:path w="6544309" h="9486900">
                <a:moveTo>
                  <a:pt x="6544196" y="0"/>
                </a:moveTo>
                <a:lnTo>
                  <a:pt x="6538468" y="0"/>
                </a:lnTo>
                <a:lnTo>
                  <a:pt x="6538468" y="5740"/>
                </a:lnTo>
                <a:lnTo>
                  <a:pt x="6538468" y="9481058"/>
                </a:lnTo>
                <a:lnTo>
                  <a:pt x="5740" y="9481058"/>
                </a:lnTo>
                <a:lnTo>
                  <a:pt x="5740" y="5740"/>
                </a:lnTo>
                <a:lnTo>
                  <a:pt x="6538468" y="5740"/>
                </a:lnTo>
                <a:lnTo>
                  <a:pt x="6538468" y="0"/>
                </a:lnTo>
                <a:lnTo>
                  <a:pt x="5740" y="0"/>
                </a:lnTo>
                <a:lnTo>
                  <a:pt x="0" y="0"/>
                </a:lnTo>
                <a:lnTo>
                  <a:pt x="0" y="5740"/>
                </a:lnTo>
                <a:lnTo>
                  <a:pt x="0" y="9481058"/>
                </a:lnTo>
                <a:lnTo>
                  <a:pt x="0" y="9486786"/>
                </a:lnTo>
                <a:lnTo>
                  <a:pt x="5740" y="9486786"/>
                </a:lnTo>
                <a:lnTo>
                  <a:pt x="6538468" y="9486786"/>
                </a:lnTo>
                <a:lnTo>
                  <a:pt x="6544196" y="9486786"/>
                </a:lnTo>
                <a:lnTo>
                  <a:pt x="6544196" y="9481058"/>
                </a:lnTo>
                <a:lnTo>
                  <a:pt x="6544196" y="5740"/>
                </a:lnTo>
                <a:lnTo>
                  <a:pt x="65441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49219" y="9068058"/>
            <a:ext cx="289757" cy="201930"/>
          </a:xfrm>
          <a:prstGeom prst="rect">
            <a:avLst/>
          </a:prstGeom>
        </p:spPr>
      </p:pic>
      <p:sp>
        <p:nvSpPr>
          <p:cNvPr id="5" name="object 5" descr=""/>
          <p:cNvSpPr txBox="1"/>
          <p:nvPr/>
        </p:nvSpPr>
        <p:spPr>
          <a:xfrm>
            <a:off x="3456499" y="9058254"/>
            <a:ext cx="189230" cy="21145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535"/>
              </a:lnSpc>
            </a:pPr>
            <a:r>
              <a:rPr dirty="0" sz="1300" spc="-25">
                <a:solidFill>
                  <a:srgbClr val="272E39"/>
                </a:solidFill>
                <a:latin typeface="Times New Roman"/>
                <a:cs typeface="Times New Roman"/>
              </a:rPr>
              <a:t>21</a:t>
            </a:r>
            <a:endParaRPr sz="13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0"/>
              <a:t>References:</a:t>
            </a:r>
          </a:p>
        </p:txBody>
      </p:sp>
      <p:sp>
        <p:nvSpPr>
          <p:cNvPr id="3" name="object 3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algn="just" marL="246379" marR="5080" indent="-234315">
              <a:lnSpc>
                <a:spcPct val="106800"/>
              </a:lnSpc>
              <a:spcBef>
                <a:spcPts val="100"/>
              </a:spcBef>
              <a:buAutoNum type="arabicPlain"/>
              <a:tabLst>
                <a:tab pos="250190" algn="l"/>
              </a:tabLst>
            </a:pPr>
            <a:r>
              <a:rPr dirty="0"/>
              <a:t>W3Schools:</a:t>
            </a:r>
            <a:r>
              <a:rPr dirty="0" spc="-30"/>
              <a:t> </a:t>
            </a:r>
            <a:r>
              <a:rPr dirty="0"/>
              <a:t>This</a:t>
            </a:r>
            <a:r>
              <a:rPr dirty="0" spc="-5"/>
              <a:t> </a:t>
            </a:r>
            <a:r>
              <a:rPr dirty="0"/>
              <a:t>website</a:t>
            </a:r>
            <a:r>
              <a:rPr dirty="0" spc="5"/>
              <a:t> </a:t>
            </a:r>
            <a:r>
              <a:rPr dirty="0"/>
              <a:t>is</a:t>
            </a:r>
            <a:r>
              <a:rPr dirty="0" spc="-10"/>
              <a:t> </a:t>
            </a:r>
            <a:r>
              <a:rPr dirty="0"/>
              <a:t>one</a:t>
            </a:r>
            <a:r>
              <a:rPr dirty="0" spc="-10"/>
              <a:t> </a:t>
            </a:r>
            <a:r>
              <a:rPr dirty="0"/>
              <a:t>of</a:t>
            </a:r>
            <a:r>
              <a:rPr dirty="0" spc="-35"/>
              <a:t> </a:t>
            </a:r>
            <a:r>
              <a:rPr dirty="0"/>
              <a:t>the</a:t>
            </a:r>
            <a:r>
              <a:rPr dirty="0" spc="-10"/>
              <a:t> </a:t>
            </a:r>
            <a:r>
              <a:rPr dirty="0"/>
              <a:t>most</a:t>
            </a:r>
            <a:r>
              <a:rPr dirty="0" spc="-25"/>
              <a:t> </a:t>
            </a:r>
            <a:r>
              <a:rPr dirty="0"/>
              <a:t>popular</a:t>
            </a:r>
            <a:r>
              <a:rPr dirty="0" spc="-20"/>
              <a:t> </a:t>
            </a:r>
            <a:r>
              <a:rPr dirty="0"/>
              <a:t>and</a:t>
            </a:r>
            <a:r>
              <a:rPr dirty="0" spc="-5"/>
              <a:t> </a:t>
            </a:r>
            <a:r>
              <a:rPr dirty="0"/>
              <a:t>comprehensive </a:t>
            </a:r>
            <a:r>
              <a:rPr dirty="0" spc="-10"/>
              <a:t>resources </a:t>
            </a:r>
            <a:r>
              <a:rPr dirty="0" spc="-10"/>
              <a:t>	</a:t>
            </a:r>
            <a:r>
              <a:rPr dirty="0"/>
              <a:t>for</a:t>
            </a:r>
            <a:r>
              <a:rPr dirty="0" spc="-60"/>
              <a:t> </a:t>
            </a:r>
            <a:r>
              <a:rPr dirty="0"/>
              <a:t>learning</a:t>
            </a:r>
            <a:r>
              <a:rPr dirty="0" spc="-35"/>
              <a:t> </a:t>
            </a:r>
            <a:r>
              <a:rPr dirty="0"/>
              <a:t>HTML</a:t>
            </a:r>
            <a:r>
              <a:rPr dirty="0" spc="-35"/>
              <a:t> </a:t>
            </a:r>
            <a:r>
              <a:rPr dirty="0"/>
              <a:t>and</a:t>
            </a:r>
            <a:r>
              <a:rPr dirty="0" spc="-30"/>
              <a:t> </a:t>
            </a:r>
            <a:r>
              <a:rPr dirty="0"/>
              <a:t>CSS.</a:t>
            </a:r>
            <a:r>
              <a:rPr dirty="0" spc="-40"/>
              <a:t> </a:t>
            </a:r>
            <a:r>
              <a:rPr dirty="0"/>
              <a:t>It</a:t>
            </a:r>
            <a:r>
              <a:rPr dirty="0" spc="-30"/>
              <a:t> </a:t>
            </a:r>
            <a:r>
              <a:rPr dirty="0"/>
              <a:t>provides</a:t>
            </a:r>
            <a:r>
              <a:rPr dirty="0" spc="-10"/>
              <a:t> </a:t>
            </a:r>
            <a:r>
              <a:rPr dirty="0"/>
              <a:t>tutorials,</a:t>
            </a:r>
            <a:r>
              <a:rPr dirty="0" spc="-30"/>
              <a:t> </a:t>
            </a:r>
            <a:r>
              <a:rPr dirty="0"/>
              <a:t>examples,</a:t>
            </a:r>
            <a:r>
              <a:rPr dirty="0" spc="-5"/>
              <a:t> </a:t>
            </a:r>
            <a:r>
              <a:rPr dirty="0"/>
              <a:t>and</a:t>
            </a:r>
            <a:r>
              <a:rPr dirty="0" spc="-40"/>
              <a:t> </a:t>
            </a:r>
            <a:r>
              <a:rPr dirty="0"/>
              <a:t>references</a:t>
            </a:r>
            <a:r>
              <a:rPr dirty="0" spc="10"/>
              <a:t> </a:t>
            </a:r>
            <a:r>
              <a:rPr dirty="0"/>
              <a:t>for</a:t>
            </a:r>
            <a:r>
              <a:rPr dirty="0" spc="-35"/>
              <a:t> </a:t>
            </a:r>
            <a:r>
              <a:rPr dirty="0" spc="-25"/>
              <a:t>all </a:t>
            </a:r>
            <a:r>
              <a:rPr dirty="0" spc="-25"/>
              <a:t>	</a:t>
            </a:r>
            <a:r>
              <a:rPr dirty="0"/>
              <a:t>aspects</a:t>
            </a:r>
            <a:r>
              <a:rPr dirty="0" spc="270"/>
              <a:t>  </a:t>
            </a:r>
            <a:r>
              <a:rPr dirty="0"/>
              <a:t>of</a:t>
            </a:r>
            <a:r>
              <a:rPr dirty="0" spc="265"/>
              <a:t>  </a:t>
            </a:r>
            <a:r>
              <a:rPr dirty="0"/>
              <a:t>web</a:t>
            </a:r>
            <a:r>
              <a:rPr dirty="0" spc="275"/>
              <a:t>  </a:t>
            </a:r>
            <a:r>
              <a:rPr dirty="0"/>
              <a:t>development,</a:t>
            </a:r>
            <a:r>
              <a:rPr dirty="0" spc="265"/>
              <a:t>  </a:t>
            </a:r>
            <a:r>
              <a:rPr dirty="0"/>
              <a:t>including</a:t>
            </a:r>
            <a:r>
              <a:rPr dirty="0" spc="265"/>
              <a:t>  </a:t>
            </a:r>
            <a:r>
              <a:rPr dirty="0"/>
              <a:t>HTML,</a:t>
            </a:r>
            <a:r>
              <a:rPr dirty="0" spc="265"/>
              <a:t>  </a:t>
            </a:r>
            <a:r>
              <a:rPr dirty="0"/>
              <a:t>CSS,</a:t>
            </a:r>
            <a:r>
              <a:rPr dirty="0" spc="260"/>
              <a:t>  </a:t>
            </a:r>
            <a:r>
              <a:rPr dirty="0"/>
              <a:t>and</a:t>
            </a:r>
            <a:r>
              <a:rPr dirty="0" spc="270"/>
              <a:t>  </a:t>
            </a:r>
            <a:r>
              <a:rPr dirty="0" spc="-10"/>
              <a:t>JavaScript. </a:t>
            </a:r>
            <a:r>
              <a:rPr dirty="0" spc="-10"/>
              <a:t>	</a:t>
            </a:r>
            <a:r>
              <a:rPr dirty="0" u="sng" spc="-1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/>
              </a:rPr>
              <a:t>https://www.w3schools.com/</a:t>
            </a:r>
          </a:p>
          <a:p>
            <a:pPr algn="just" marL="246379" marR="22860" indent="-234315">
              <a:lnSpc>
                <a:spcPct val="107100"/>
              </a:lnSpc>
              <a:spcBef>
                <a:spcPts val="685"/>
              </a:spcBef>
              <a:buAutoNum type="arabicPlain"/>
              <a:tabLst>
                <a:tab pos="250190" algn="l"/>
              </a:tabLst>
            </a:pPr>
            <a:r>
              <a:rPr dirty="0"/>
              <a:t>MDN</a:t>
            </a:r>
            <a:r>
              <a:rPr dirty="0" spc="110"/>
              <a:t>  </a:t>
            </a:r>
            <a:r>
              <a:rPr dirty="0"/>
              <a:t>Web</a:t>
            </a:r>
            <a:r>
              <a:rPr dirty="0" spc="105"/>
              <a:t>  </a:t>
            </a:r>
            <a:r>
              <a:rPr dirty="0"/>
              <a:t>Docs</a:t>
            </a:r>
            <a:r>
              <a:rPr dirty="0" spc="105"/>
              <a:t>  </a:t>
            </a:r>
            <a:r>
              <a:rPr dirty="0"/>
              <a:t>This</a:t>
            </a:r>
            <a:r>
              <a:rPr dirty="0" spc="114"/>
              <a:t>  </a:t>
            </a:r>
            <a:r>
              <a:rPr dirty="0"/>
              <a:t>website</a:t>
            </a:r>
            <a:r>
              <a:rPr dirty="0" spc="105"/>
              <a:t>  </a:t>
            </a:r>
            <a:r>
              <a:rPr dirty="0"/>
              <a:t>is</a:t>
            </a:r>
            <a:r>
              <a:rPr dirty="0" spc="114"/>
              <a:t>  </a:t>
            </a:r>
            <a:r>
              <a:rPr dirty="0"/>
              <a:t>a</a:t>
            </a:r>
            <a:r>
              <a:rPr dirty="0" spc="100"/>
              <a:t>  </a:t>
            </a:r>
            <a:r>
              <a:rPr dirty="0"/>
              <a:t>project</a:t>
            </a:r>
            <a:r>
              <a:rPr dirty="0" spc="105"/>
              <a:t>  </a:t>
            </a:r>
            <a:r>
              <a:rPr dirty="0"/>
              <a:t>by</a:t>
            </a:r>
            <a:r>
              <a:rPr dirty="0" spc="110"/>
              <a:t>  </a:t>
            </a:r>
            <a:r>
              <a:rPr dirty="0"/>
              <a:t>Mozilla,</a:t>
            </a:r>
            <a:r>
              <a:rPr dirty="0" spc="100"/>
              <a:t>  </a:t>
            </a:r>
            <a:r>
              <a:rPr dirty="0"/>
              <a:t>and</a:t>
            </a:r>
            <a:r>
              <a:rPr dirty="0" spc="105"/>
              <a:t>  </a:t>
            </a:r>
            <a:r>
              <a:rPr dirty="0"/>
              <a:t>it</a:t>
            </a:r>
            <a:r>
              <a:rPr dirty="0" spc="105"/>
              <a:t>  </a:t>
            </a:r>
            <a:r>
              <a:rPr dirty="0" spc="-10"/>
              <a:t>provides </a:t>
            </a:r>
            <a:r>
              <a:rPr dirty="0" spc="-10"/>
              <a:t>	</a:t>
            </a:r>
            <a:r>
              <a:rPr dirty="0"/>
              <a:t>comprehensive</a:t>
            </a:r>
            <a:r>
              <a:rPr dirty="0" spc="160"/>
              <a:t> </a:t>
            </a:r>
            <a:r>
              <a:rPr dirty="0"/>
              <a:t>documentation</a:t>
            </a:r>
            <a:r>
              <a:rPr dirty="0" spc="170"/>
              <a:t> </a:t>
            </a:r>
            <a:r>
              <a:rPr dirty="0"/>
              <a:t>and</a:t>
            </a:r>
            <a:r>
              <a:rPr dirty="0" spc="170"/>
              <a:t> </a:t>
            </a:r>
            <a:r>
              <a:rPr dirty="0"/>
              <a:t>tutorials</a:t>
            </a:r>
            <a:r>
              <a:rPr dirty="0" spc="170"/>
              <a:t> </a:t>
            </a:r>
            <a:r>
              <a:rPr dirty="0"/>
              <a:t>for</a:t>
            </a:r>
            <a:r>
              <a:rPr dirty="0" spc="165"/>
              <a:t> </a:t>
            </a:r>
            <a:r>
              <a:rPr dirty="0"/>
              <a:t>web</a:t>
            </a:r>
            <a:r>
              <a:rPr dirty="0" spc="170"/>
              <a:t> </a:t>
            </a:r>
            <a:r>
              <a:rPr dirty="0"/>
              <a:t>development</a:t>
            </a:r>
            <a:r>
              <a:rPr dirty="0" spc="165"/>
              <a:t> </a:t>
            </a:r>
            <a:r>
              <a:rPr dirty="0" spc="-10"/>
              <a:t>technologies, </a:t>
            </a:r>
            <a:r>
              <a:rPr dirty="0" spc="-10"/>
              <a:t>	</a:t>
            </a:r>
            <a:r>
              <a:rPr dirty="0"/>
              <a:t>including</a:t>
            </a:r>
            <a:r>
              <a:rPr dirty="0" spc="-5"/>
              <a:t> </a:t>
            </a:r>
            <a:r>
              <a:rPr dirty="0"/>
              <a:t>HTML</a:t>
            </a:r>
            <a:r>
              <a:rPr dirty="0" spc="10"/>
              <a:t> </a:t>
            </a:r>
            <a:r>
              <a:rPr dirty="0"/>
              <a:t>and</a:t>
            </a:r>
            <a:r>
              <a:rPr dirty="0" spc="5"/>
              <a:t> </a:t>
            </a:r>
            <a:r>
              <a:rPr dirty="0" spc="-20"/>
              <a:t>CSS.</a:t>
            </a:r>
          </a:p>
          <a:p>
            <a:pPr marL="248285" indent="-235585">
              <a:lnSpc>
                <a:spcPct val="100000"/>
              </a:lnSpc>
              <a:spcBef>
                <a:spcPts val="810"/>
              </a:spcBef>
              <a:buAutoNum type="arabicPlain"/>
              <a:tabLst>
                <a:tab pos="248285" algn="l"/>
              </a:tabLst>
            </a:pPr>
            <a:r>
              <a:rPr dirty="0" spc="-20"/>
              <a:t>https://en.wikipedia.org/wiki/Android_Studio</a:t>
            </a:r>
            <a:r>
              <a:rPr dirty="0" spc="465"/>
              <a:t> </a:t>
            </a:r>
            <a:r>
              <a:rPr dirty="0" spc="-50"/>
              <a:t>.</a:t>
            </a:r>
          </a:p>
          <a:p>
            <a:pPr algn="just" marL="246379" marR="90805" indent="-234315">
              <a:lnSpc>
                <a:spcPct val="107700"/>
              </a:lnSpc>
              <a:spcBef>
                <a:spcPts val="710"/>
              </a:spcBef>
              <a:buAutoNum type="arabicPlain"/>
              <a:tabLst>
                <a:tab pos="250190" algn="l"/>
              </a:tabLst>
            </a:pPr>
            <a:r>
              <a:rPr dirty="0"/>
              <a:t>Open</a:t>
            </a:r>
            <a:r>
              <a:rPr dirty="0" spc="155"/>
              <a:t> </a:t>
            </a:r>
            <a:r>
              <a:rPr dirty="0"/>
              <a:t>WeatherMap</a:t>
            </a:r>
            <a:r>
              <a:rPr dirty="0" spc="160"/>
              <a:t> </a:t>
            </a:r>
            <a:r>
              <a:rPr dirty="0"/>
              <a:t>-</a:t>
            </a:r>
            <a:r>
              <a:rPr dirty="0" spc="135"/>
              <a:t> </a:t>
            </a:r>
            <a:r>
              <a:rPr dirty="0"/>
              <a:t>Provides</a:t>
            </a:r>
            <a:r>
              <a:rPr dirty="0" spc="155"/>
              <a:t> </a:t>
            </a:r>
            <a:r>
              <a:rPr dirty="0"/>
              <a:t>weather</a:t>
            </a:r>
            <a:r>
              <a:rPr dirty="0" spc="140"/>
              <a:t> </a:t>
            </a:r>
            <a:r>
              <a:rPr dirty="0"/>
              <a:t>data</a:t>
            </a:r>
            <a:r>
              <a:rPr dirty="0" spc="155"/>
              <a:t> </a:t>
            </a:r>
            <a:r>
              <a:rPr dirty="0"/>
              <a:t>API</a:t>
            </a:r>
            <a:r>
              <a:rPr dirty="0" spc="150"/>
              <a:t> </a:t>
            </a:r>
            <a:r>
              <a:rPr dirty="0"/>
              <a:t>and</a:t>
            </a:r>
            <a:r>
              <a:rPr dirty="0" spc="150"/>
              <a:t> </a:t>
            </a:r>
            <a:r>
              <a:rPr dirty="0"/>
              <a:t>sample</a:t>
            </a:r>
            <a:r>
              <a:rPr dirty="0" spc="150"/>
              <a:t> </a:t>
            </a:r>
            <a:r>
              <a:rPr dirty="0"/>
              <a:t>codes</a:t>
            </a:r>
            <a:r>
              <a:rPr dirty="0" spc="155"/>
              <a:t> </a:t>
            </a:r>
            <a:r>
              <a:rPr dirty="0"/>
              <a:t>for</a:t>
            </a:r>
            <a:r>
              <a:rPr dirty="0" spc="150"/>
              <a:t> </a:t>
            </a:r>
            <a:r>
              <a:rPr dirty="0" spc="-10"/>
              <a:t>various </a:t>
            </a:r>
            <a:r>
              <a:rPr dirty="0" spc="-10"/>
              <a:t>	</a:t>
            </a:r>
            <a:r>
              <a:rPr dirty="0"/>
              <a:t>platforms.</a:t>
            </a:r>
            <a:r>
              <a:rPr dirty="0" spc="10"/>
              <a:t> </a:t>
            </a:r>
            <a:r>
              <a:rPr dirty="0" spc="-10"/>
              <a:t>https://openweathermap.org/</a:t>
            </a:r>
          </a:p>
          <a:p>
            <a:pPr>
              <a:lnSpc>
                <a:spcPct val="100000"/>
              </a:lnSpc>
              <a:spcBef>
                <a:spcPts val="70"/>
              </a:spcBef>
            </a:pPr>
          </a:p>
          <a:p>
            <a:pPr algn="ctr" marR="315595">
              <a:lnSpc>
                <a:spcPct val="100000"/>
              </a:lnSpc>
              <a:spcBef>
                <a:spcPts val="5"/>
              </a:spcBef>
            </a:pPr>
            <a:r>
              <a:rPr dirty="0" u="sng" sz="1500" spc="-2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50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CERTIFICAT</a:t>
            </a:r>
            <a:r>
              <a:rPr dirty="0" u="sng" sz="1500" spc="-1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50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OF</a:t>
            </a:r>
            <a:r>
              <a:rPr dirty="0" u="sng" sz="1500" spc="-2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500" spc="-1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COMPLETION</a:t>
            </a:r>
            <a:endParaRPr sz="1500">
              <a:latin typeface="Times New Roman"/>
              <a:cs typeface="Times New Roman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286523" y="286523"/>
            <a:ext cx="6544309" cy="9486900"/>
            <a:chOff x="286523" y="286523"/>
            <a:chExt cx="6544309" cy="9486900"/>
          </a:xfrm>
        </p:grpSpPr>
        <p:sp>
          <p:nvSpPr>
            <p:cNvPr id="5" name="object 5" descr=""/>
            <p:cNvSpPr/>
            <p:nvPr/>
          </p:nvSpPr>
          <p:spPr>
            <a:xfrm>
              <a:off x="286512" y="286524"/>
              <a:ext cx="6544309" cy="9486900"/>
            </a:xfrm>
            <a:custGeom>
              <a:avLst/>
              <a:gdLst/>
              <a:ahLst/>
              <a:cxnLst/>
              <a:rect l="l" t="t" r="r" b="b"/>
              <a:pathLst>
                <a:path w="6544309" h="9486900">
                  <a:moveTo>
                    <a:pt x="6544196" y="0"/>
                  </a:moveTo>
                  <a:lnTo>
                    <a:pt x="6538468" y="0"/>
                  </a:lnTo>
                  <a:lnTo>
                    <a:pt x="6538468" y="5740"/>
                  </a:lnTo>
                  <a:lnTo>
                    <a:pt x="6538468" y="9481058"/>
                  </a:lnTo>
                  <a:lnTo>
                    <a:pt x="5740" y="9481058"/>
                  </a:lnTo>
                  <a:lnTo>
                    <a:pt x="5740" y="5740"/>
                  </a:lnTo>
                  <a:lnTo>
                    <a:pt x="6538468" y="5740"/>
                  </a:lnTo>
                  <a:lnTo>
                    <a:pt x="6538468" y="0"/>
                  </a:lnTo>
                  <a:lnTo>
                    <a:pt x="5740" y="0"/>
                  </a:lnTo>
                  <a:lnTo>
                    <a:pt x="0" y="0"/>
                  </a:lnTo>
                  <a:lnTo>
                    <a:pt x="0" y="5740"/>
                  </a:lnTo>
                  <a:lnTo>
                    <a:pt x="0" y="9481058"/>
                  </a:lnTo>
                  <a:lnTo>
                    <a:pt x="0" y="9486786"/>
                  </a:lnTo>
                  <a:lnTo>
                    <a:pt x="5740" y="9486786"/>
                  </a:lnTo>
                  <a:lnTo>
                    <a:pt x="6538468" y="9486786"/>
                  </a:lnTo>
                  <a:lnTo>
                    <a:pt x="6544196" y="9486786"/>
                  </a:lnTo>
                  <a:lnTo>
                    <a:pt x="6544196" y="9481058"/>
                  </a:lnTo>
                  <a:lnTo>
                    <a:pt x="6544196" y="5740"/>
                  </a:lnTo>
                  <a:lnTo>
                    <a:pt x="654419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3969" y="4587572"/>
              <a:ext cx="6327389" cy="489775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938398" y="487171"/>
            <a:ext cx="160210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latin typeface="Times New Roman"/>
                <a:cs typeface="Times New Roman"/>
              </a:rPr>
              <a:t>CERTIFICATE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386588" y="1721865"/>
            <a:ext cx="6697345" cy="1904364"/>
          </a:xfrm>
          <a:prstGeom prst="rect">
            <a:avLst/>
          </a:prstGeom>
        </p:spPr>
        <p:txBody>
          <a:bodyPr wrap="square" lIns="0" tIns="22225" rIns="0" bIns="0" rtlCol="0" vert="horz">
            <a:spAutoFit/>
          </a:bodyPr>
          <a:lstStyle/>
          <a:p>
            <a:pPr algn="ctr" marL="12700" marR="5080" indent="1270">
              <a:lnSpc>
                <a:spcPct val="95800"/>
              </a:lnSpc>
              <a:spcBef>
                <a:spcPts val="175"/>
              </a:spcBef>
            </a:pPr>
            <a:r>
              <a:rPr dirty="0" sz="1600">
                <a:latin typeface="Times New Roman"/>
                <a:cs typeface="Times New Roman"/>
              </a:rPr>
              <a:t>This</a:t>
            </a:r>
            <a:r>
              <a:rPr dirty="0" sz="1600" spc="-4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is</a:t>
            </a:r>
            <a:r>
              <a:rPr dirty="0" sz="1600" spc="-4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to</a:t>
            </a:r>
            <a:r>
              <a:rPr dirty="0" sz="1600" spc="-4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certify</a:t>
            </a:r>
            <a:r>
              <a:rPr dirty="0" sz="1600" spc="-4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that</a:t>
            </a:r>
            <a:r>
              <a:rPr dirty="0" sz="1600" spc="-4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Project</a:t>
            </a:r>
            <a:r>
              <a:rPr dirty="0" sz="1600" spc="-4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Report</a:t>
            </a:r>
            <a:r>
              <a:rPr dirty="0" sz="1600" spc="-5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entitled</a:t>
            </a:r>
            <a:r>
              <a:rPr dirty="0" sz="1600" spc="-15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“Weather</a:t>
            </a:r>
            <a:r>
              <a:rPr dirty="0" sz="1600" spc="-45" b="1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Application”</a:t>
            </a:r>
            <a:r>
              <a:rPr dirty="0" sz="1600" spc="-25" b="1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which</a:t>
            </a:r>
            <a:r>
              <a:rPr dirty="0" sz="1600" spc="-40">
                <a:latin typeface="Times New Roman"/>
                <a:cs typeface="Times New Roman"/>
              </a:rPr>
              <a:t> </a:t>
            </a:r>
            <a:r>
              <a:rPr dirty="0" sz="1600" spc="-25">
                <a:latin typeface="Times New Roman"/>
                <a:cs typeface="Times New Roman"/>
              </a:rPr>
              <a:t>is </a:t>
            </a:r>
            <a:r>
              <a:rPr dirty="0" sz="1600">
                <a:latin typeface="Times New Roman"/>
                <a:cs typeface="Times New Roman"/>
              </a:rPr>
              <a:t>submitted</a:t>
            </a:r>
            <a:r>
              <a:rPr dirty="0" sz="1600" spc="-4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by</a:t>
            </a:r>
            <a:r>
              <a:rPr dirty="0" sz="1600" spc="-25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Himanshu</a:t>
            </a:r>
            <a:r>
              <a:rPr dirty="0" sz="1600" spc="-35" b="1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Tiwari</a:t>
            </a:r>
            <a:r>
              <a:rPr dirty="0" sz="1600" spc="-50" b="1">
                <a:latin typeface="Times New Roman"/>
                <a:cs typeface="Times New Roman"/>
              </a:rPr>
              <a:t> </a:t>
            </a:r>
            <a:r>
              <a:rPr dirty="0" sz="1600" spc="-10" b="1">
                <a:latin typeface="Times New Roman"/>
                <a:cs typeface="Times New Roman"/>
              </a:rPr>
              <a:t>(2200910139007)</a:t>
            </a:r>
            <a:r>
              <a:rPr dirty="0" sz="1600" spc="-10">
                <a:latin typeface="Times New Roman"/>
                <a:cs typeface="Times New Roman"/>
              </a:rPr>
              <a:t>,</a:t>
            </a:r>
            <a:r>
              <a:rPr dirty="0" sz="1600" spc="-5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fulfillment</a:t>
            </a:r>
            <a:r>
              <a:rPr dirty="0" sz="1600" spc="-2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of</a:t>
            </a:r>
            <a:r>
              <a:rPr dirty="0" sz="1600" spc="-5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the</a:t>
            </a:r>
            <a:r>
              <a:rPr dirty="0" sz="1600" spc="-3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requirement </a:t>
            </a:r>
            <a:r>
              <a:rPr dirty="0" sz="1600">
                <a:latin typeface="Times New Roman"/>
                <a:cs typeface="Times New Roman"/>
              </a:rPr>
              <a:t>for</a:t>
            </a:r>
            <a:r>
              <a:rPr dirty="0" sz="1600" spc="-6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the</a:t>
            </a:r>
            <a:r>
              <a:rPr dirty="0" sz="1600" spc="-4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award</a:t>
            </a:r>
            <a:r>
              <a:rPr dirty="0" sz="1600" spc="-6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of</a:t>
            </a:r>
            <a:r>
              <a:rPr dirty="0" sz="1600" spc="-4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degree</a:t>
            </a:r>
            <a:r>
              <a:rPr dirty="0" sz="1600" spc="-6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B.</a:t>
            </a:r>
            <a:r>
              <a:rPr dirty="0" sz="1600" spc="-3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Tech.</a:t>
            </a:r>
            <a:r>
              <a:rPr dirty="0" sz="1600" spc="-5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in</a:t>
            </a:r>
            <a:r>
              <a:rPr dirty="0" sz="1600" spc="-4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Department</a:t>
            </a:r>
            <a:r>
              <a:rPr dirty="0" sz="1600" spc="-4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of</a:t>
            </a:r>
            <a:r>
              <a:rPr dirty="0" sz="1600" spc="-5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Information</a:t>
            </a:r>
            <a:r>
              <a:rPr dirty="0" sz="1600" spc="-3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Technology</a:t>
            </a:r>
            <a:r>
              <a:rPr dirty="0" sz="1600" spc="-3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of</a:t>
            </a:r>
            <a:r>
              <a:rPr dirty="0" sz="1600" spc="-65">
                <a:latin typeface="Times New Roman"/>
                <a:cs typeface="Times New Roman"/>
              </a:rPr>
              <a:t> </a:t>
            </a:r>
            <a:r>
              <a:rPr dirty="0" sz="1600" spc="-25">
                <a:latin typeface="Times New Roman"/>
                <a:cs typeface="Times New Roman"/>
              </a:rPr>
              <a:t>JSS </a:t>
            </a:r>
            <a:r>
              <a:rPr dirty="0" sz="1600">
                <a:latin typeface="Times New Roman"/>
                <a:cs typeface="Times New Roman"/>
              </a:rPr>
              <a:t>Academy</a:t>
            </a:r>
            <a:r>
              <a:rPr dirty="0" sz="1600" spc="-5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of</a:t>
            </a:r>
            <a:r>
              <a:rPr dirty="0" sz="1600" spc="-3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Technical</a:t>
            </a:r>
            <a:r>
              <a:rPr dirty="0" sz="1600" spc="-5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Education,</a:t>
            </a:r>
            <a:r>
              <a:rPr dirty="0" sz="1600" spc="-5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affiliated</a:t>
            </a:r>
            <a:r>
              <a:rPr dirty="0" sz="1600" spc="-4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to</a:t>
            </a:r>
            <a:r>
              <a:rPr dirty="0" sz="1600" spc="-5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Dr.</a:t>
            </a:r>
            <a:r>
              <a:rPr dirty="0" sz="1600" spc="-5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A.P.J.</a:t>
            </a:r>
            <a:r>
              <a:rPr dirty="0" sz="1600" spc="-3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Abdul</a:t>
            </a:r>
            <a:r>
              <a:rPr dirty="0" sz="1600" spc="-4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Kalam</a:t>
            </a:r>
            <a:r>
              <a:rPr dirty="0" sz="1600" spc="-4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Technical </a:t>
            </a:r>
            <a:r>
              <a:rPr dirty="0" sz="1600">
                <a:latin typeface="Times New Roman"/>
                <a:cs typeface="Times New Roman"/>
              </a:rPr>
              <a:t>University,</a:t>
            </a:r>
            <a:r>
              <a:rPr dirty="0" sz="1600" spc="-4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Lucknow</a:t>
            </a:r>
            <a:r>
              <a:rPr dirty="0" sz="1600" spc="-3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is</a:t>
            </a:r>
            <a:r>
              <a:rPr dirty="0" sz="1600" spc="-3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</a:t>
            </a:r>
            <a:r>
              <a:rPr dirty="0" sz="1600" spc="-3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record</a:t>
            </a:r>
            <a:r>
              <a:rPr dirty="0" sz="1600" spc="-3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of</a:t>
            </a:r>
            <a:r>
              <a:rPr dirty="0" sz="1600" spc="-4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the</a:t>
            </a:r>
            <a:r>
              <a:rPr dirty="0" sz="1600" spc="-3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candidates</a:t>
            </a:r>
            <a:r>
              <a:rPr dirty="0" sz="1600" spc="-3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own</a:t>
            </a:r>
            <a:r>
              <a:rPr dirty="0" sz="1600" spc="-3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work</a:t>
            </a:r>
            <a:r>
              <a:rPr dirty="0" sz="1600" spc="-3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carried</a:t>
            </a:r>
            <a:r>
              <a:rPr dirty="0" sz="1600" spc="-3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out</a:t>
            </a:r>
            <a:r>
              <a:rPr dirty="0" sz="1600" spc="-3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by</a:t>
            </a:r>
            <a:r>
              <a:rPr dirty="0" sz="1600" spc="-25">
                <a:latin typeface="Times New Roman"/>
                <a:cs typeface="Times New Roman"/>
              </a:rPr>
              <a:t> </a:t>
            </a:r>
            <a:r>
              <a:rPr dirty="0" sz="1600" spc="-20">
                <a:latin typeface="Times New Roman"/>
                <a:cs typeface="Times New Roman"/>
              </a:rPr>
              <a:t>them </a:t>
            </a:r>
            <a:r>
              <a:rPr dirty="0" sz="1600">
                <a:latin typeface="Times New Roman"/>
                <a:cs typeface="Times New Roman"/>
              </a:rPr>
              <a:t>under</a:t>
            </a:r>
            <a:r>
              <a:rPr dirty="0" sz="1600" spc="-5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my/our</a:t>
            </a:r>
            <a:r>
              <a:rPr dirty="0" sz="1600" spc="-5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supervision.</a:t>
            </a:r>
            <a:r>
              <a:rPr dirty="0" sz="1600" spc="-4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The</a:t>
            </a:r>
            <a:r>
              <a:rPr dirty="0" sz="1600" spc="-4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project</a:t>
            </a:r>
            <a:r>
              <a:rPr dirty="0" sz="1600" spc="-4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bodies</a:t>
            </a:r>
            <a:r>
              <a:rPr dirty="0" sz="1600" spc="-4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result</a:t>
            </a:r>
            <a:r>
              <a:rPr dirty="0" sz="1600" spc="-4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of</a:t>
            </a:r>
            <a:r>
              <a:rPr dirty="0" sz="1600" spc="-4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original</a:t>
            </a:r>
            <a:r>
              <a:rPr dirty="0" sz="1600" spc="-4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work</a:t>
            </a:r>
            <a:r>
              <a:rPr dirty="0" sz="1600" spc="-4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and</a:t>
            </a:r>
            <a:r>
              <a:rPr dirty="0" sz="1600" spc="-3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studies </a:t>
            </a:r>
            <a:r>
              <a:rPr dirty="0" sz="1600">
                <a:latin typeface="Times New Roman"/>
                <a:cs typeface="Times New Roman"/>
              </a:rPr>
              <a:t>carried</a:t>
            </a:r>
            <a:r>
              <a:rPr dirty="0" sz="1600" spc="-3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out</a:t>
            </a:r>
            <a:r>
              <a:rPr dirty="0" sz="1600" spc="-3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by</a:t>
            </a:r>
            <a:r>
              <a:rPr dirty="0" sz="1600" spc="-3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the</a:t>
            </a:r>
            <a:r>
              <a:rPr dirty="0" sz="1600" spc="-4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students</a:t>
            </a:r>
            <a:r>
              <a:rPr dirty="0" sz="1600" spc="-3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themselves</a:t>
            </a:r>
            <a:r>
              <a:rPr dirty="0" sz="1600" spc="-3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and</a:t>
            </a:r>
            <a:r>
              <a:rPr dirty="0" sz="1600" spc="-3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the</a:t>
            </a:r>
            <a:r>
              <a:rPr dirty="0" sz="1600" spc="-4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contents</a:t>
            </a:r>
            <a:r>
              <a:rPr dirty="0" sz="1600" spc="-3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of</a:t>
            </a:r>
            <a:r>
              <a:rPr dirty="0" sz="1600" spc="-4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the</a:t>
            </a:r>
            <a:r>
              <a:rPr dirty="0" sz="1600" spc="-3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project</a:t>
            </a:r>
            <a:r>
              <a:rPr dirty="0" sz="1600" spc="-3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do</a:t>
            </a:r>
            <a:r>
              <a:rPr dirty="0" sz="1600" spc="-2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not</a:t>
            </a:r>
            <a:r>
              <a:rPr dirty="0" sz="1600" spc="-35">
                <a:latin typeface="Times New Roman"/>
                <a:cs typeface="Times New Roman"/>
              </a:rPr>
              <a:t> </a:t>
            </a:r>
            <a:r>
              <a:rPr dirty="0" sz="1600" spc="-20">
                <a:latin typeface="Times New Roman"/>
                <a:cs typeface="Times New Roman"/>
              </a:rPr>
              <a:t>form </a:t>
            </a:r>
            <a:r>
              <a:rPr dirty="0" sz="1600">
                <a:latin typeface="Times New Roman"/>
                <a:cs typeface="Times New Roman"/>
              </a:rPr>
              <a:t>the</a:t>
            </a:r>
            <a:r>
              <a:rPr dirty="0" sz="1600" spc="-3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basis</a:t>
            </a:r>
            <a:r>
              <a:rPr dirty="0" sz="1600" spc="-3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for</a:t>
            </a:r>
            <a:r>
              <a:rPr dirty="0" sz="1600" spc="-3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the</a:t>
            </a:r>
            <a:r>
              <a:rPr dirty="0" sz="1600" spc="-2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award</a:t>
            </a:r>
            <a:r>
              <a:rPr dirty="0" sz="1600" spc="-3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of</a:t>
            </a:r>
            <a:r>
              <a:rPr dirty="0" sz="1600" spc="-3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any</a:t>
            </a:r>
            <a:r>
              <a:rPr dirty="0" sz="1600" spc="-2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other</a:t>
            </a:r>
            <a:r>
              <a:rPr dirty="0" sz="1600" spc="-2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degree</a:t>
            </a:r>
            <a:r>
              <a:rPr dirty="0" sz="1600" spc="-3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to</a:t>
            </a:r>
            <a:r>
              <a:rPr dirty="0" sz="1600" spc="-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the</a:t>
            </a:r>
            <a:r>
              <a:rPr dirty="0" sz="1600" spc="-3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candidate</a:t>
            </a:r>
            <a:r>
              <a:rPr dirty="0" sz="1600" spc="-3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or</a:t>
            </a:r>
            <a:r>
              <a:rPr dirty="0" sz="1600" spc="-3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to</a:t>
            </a:r>
            <a:r>
              <a:rPr dirty="0" sz="1600" spc="-3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anybody</a:t>
            </a:r>
            <a:r>
              <a:rPr dirty="0" sz="1600" spc="-4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else</a:t>
            </a:r>
            <a:r>
              <a:rPr dirty="0" sz="1400" spc="-10">
                <a:latin typeface="Times New Roman"/>
                <a:cs typeface="Times New Roman"/>
              </a:rPr>
              <a:t>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304800" y="304799"/>
            <a:ext cx="7164705" cy="9450705"/>
          </a:xfrm>
          <a:custGeom>
            <a:avLst/>
            <a:gdLst/>
            <a:ahLst/>
            <a:cxnLst/>
            <a:rect l="l" t="t" r="r" b="b"/>
            <a:pathLst>
              <a:path w="7164705" h="9450705">
                <a:moveTo>
                  <a:pt x="7164311" y="9444241"/>
                </a:moveTo>
                <a:lnTo>
                  <a:pt x="7158228" y="9444241"/>
                </a:lnTo>
                <a:lnTo>
                  <a:pt x="6096" y="9444241"/>
                </a:lnTo>
                <a:lnTo>
                  <a:pt x="0" y="9444241"/>
                </a:lnTo>
                <a:lnTo>
                  <a:pt x="0" y="9450324"/>
                </a:lnTo>
                <a:lnTo>
                  <a:pt x="6096" y="9450324"/>
                </a:lnTo>
                <a:lnTo>
                  <a:pt x="7158228" y="9450324"/>
                </a:lnTo>
                <a:lnTo>
                  <a:pt x="7164311" y="9450324"/>
                </a:lnTo>
                <a:lnTo>
                  <a:pt x="7164311" y="9444241"/>
                </a:lnTo>
                <a:close/>
              </a:path>
              <a:path w="7164705" h="9450705">
                <a:moveTo>
                  <a:pt x="7164311" y="0"/>
                </a:moveTo>
                <a:lnTo>
                  <a:pt x="7158228" y="0"/>
                </a:lnTo>
                <a:lnTo>
                  <a:pt x="6096" y="0"/>
                </a:lnTo>
                <a:lnTo>
                  <a:pt x="0" y="0"/>
                </a:lnTo>
                <a:lnTo>
                  <a:pt x="0" y="6096"/>
                </a:lnTo>
                <a:lnTo>
                  <a:pt x="0" y="9444228"/>
                </a:lnTo>
                <a:lnTo>
                  <a:pt x="6096" y="9444228"/>
                </a:lnTo>
                <a:lnTo>
                  <a:pt x="6096" y="6096"/>
                </a:lnTo>
                <a:lnTo>
                  <a:pt x="7158228" y="6096"/>
                </a:lnTo>
                <a:lnTo>
                  <a:pt x="7158228" y="9444228"/>
                </a:lnTo>
                <a:lnTo>
                  <a:pt x="7164311" y="9444228"/>
                </a:lnTo>
                <a:lnTo>
                  <a:pt x="7164311" y="6096"/>
                </a:lnTo>
                <a:lnTo>
                  <a:pt x="716431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2303017" y="8165003"/>
            <a:ext cx="4263390" cy="0"/>
          </a:xfrm>
          <a:custGeom>
            <a:avLst/>
            <a:gdLst/>
            <a:ahLst/>
            <a:cxnLst/>
            <a:rect l="l" t="t" r="r" b="b"/>
            <a:pathLst>
              <a:path w="4263390" h="0">
                <a:moveTo>
                  <a:pt x="0" y="0"/>
                </a:moveTo>
                <a:lnTo>
                  <a:pt x="4263266" y="0"/>
                </a:lnTo>
              </a:path>
            </a:pathLst>
          </a:custGeom>
          <a:ln w="13158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 txBox="1"/>
          <p:nvPr/>
        </p:nvSpPr>
        <p:spPr>
          <a:xfrm>
            <a:off x="543559" y="488696"/>
            <a:ext cx="6329680" cy="84931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539750">
              <a:lnSpc>
                <a:spcPct val="100000"/>
              </a:lnSpc>
              <a:spcBef>
                <a:spcPts val="100"/>
              </a:spcBef>
            </a:pPr>
            <a:r>
              <a:rPr dirty="0" sz="1400" spc="-10" b="1">
                <a:latin typeface="Times New Roman"/>
                <a:cs typeface="Times New Roman"/>
              </a:rPr>
              <a:t>Table</a:t>
            </a:r>
            <a:r>
              <a:rPr dirty="0" sz="1400" spc="-80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of</a:t>
            </a:r>
            <a:r>
              <a:rPr dirty="0" sz="1400" spc="-75" b="1">
                <a:latin typeface="Times New Roman"/>
                <a:cs typeface="Times New Roman"/>
              </a:rPr>
              <a:t> </a:t>
            </a:r>
            <a:r>
              <a:rPr dirty="0" sz="1400" spc="-10" b="1">
                <a:latin typeface="Times New Roman"/>
                <a:cs typeface="Times New Roman"/>
              </a:rPr>
              <a:t>Contents</a:t>
            </a:r>
            <a:endParaRPr sz="1400">
              <a:latin typeface="Times New Roman"/>
              <a:cs typeface="Times New Roman"/>
            </a:endParaRPr>
          </a:p>
          <a:p>
            <a:pPr algn="ctr" marL="20955">
              <a:lnSpc>
                <a:spcPct val="100000"/>
              </a:lnSpc>
              <a:spcBef>
                <a:spcPts val="25"/>
              </a:spcBef>
            </a:pPr>
            <a:r>
              <a:rPr dirty="0" sz="1400" spc="-20">
                <a:latin typeface="Times New Roman"/>
                <a:cs typeface="Times New Roman"/>
                <a:hlinkClick r:id="rId2" action="ppaction://hlinksldjump"/>
              </a:rPr>
              <a:t>Abstract</a:t>
            </a:r>
            <a:r>
              <a:rPr dirty="0" sz="1400" spc="380"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dirty="0" sz="1400" spc="-10">
                <a:latin typeface="Times New Roman"/>
                <a:cs typeface="Times New Roman"/>
                <a:hlinkClick r:id="rId2" action="ppaction://hlinksldjump"/>
              </a:rPr>
              <a:t>...........................................................................................................................</a:t>
            </a:r>
            <a:r>
              <a:rPr dirty="0" sz="1400" spc="40"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dirty="0" sz="1400" spc="-50">
                <a:latin typeface="Times New Roman"/>
                <a:cs typeface="Times New Roman"/>
                <a:hlinkClick r:id="rId2" action="ppaction://hlinksldjump"/>
              </a:rPr>
              <a:t>i</a:t>
            </a:r>
            <a:endParaRPr sz="14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1345"/>
              </a:spcBef>
            </a:pPr>
            <a:r>
              <a:rPr dirty="0" sz="1400" spc="-10">
                <a:latin typeface="Times New Roman"/>
                <a:cs typeface="Times New Roman"/>
                <a:hlinkClick r:id="rId3" action="ppaction://hlinksldjump"/>
              </a:rPr>
              <a:t>Acknowledgement...........................................................................................................</a:t>
            </a:r>
            <a:r>
              <a:rPr dirty="0" sz="1400" spc="85">
                <a:latin typeface="Times New Roman"/>
                <a:cs typeface="Times New Roman"/>
                <a:hlinkClick r:id="rId3" action="ppaction://hlinksldjump"/>
              </a:rPr>
              <a:t>  </a:t>
            </a:r>
            <a:r>
              <a:rPr dirty="0" sz="1400" spc="-25">
                <a:latin typeface="Times New Roman"/>
                <a:cs typeface="Times New Roman"/>
                <a:hlinkClick r:id="rId3" action="ppaction://hlinksldjump"/>
              </a:rPr>
              <a:t>ii</a:t>
            </a:r>
            <a:endParaRPr sz="1400">
              <a:latin typeface="Times New Roman"/>
              <a:cs typeface="Times New Roman"/>
            </a:endParaRPr>
          </a:p>
          <a:p>
            <a:pPr algn="ctr" marL="16510">
              <a:lnSpc>
                <a:spcPct val="100000"/>
              </a:lnSpc>
              <a:spcBef>
                <a:spcPts val="1200"/>
              </a:spcBef>
            </a:pPr>
            <a:r>
              <a:rPr dirty="0" sz="1400">
                <a:latin typeface="Times New Roman"/>
                <a:cs typeface="Times New Roman"/>
              </a:rPr>
              <a:t>List</a:t>
            </a:r>
            <a:r>
              <a:rPr dirty="0" sz="1400" spc="-5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of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Figures</a:t>
            </a:r>
            <a:r>
              <a:rPr dirty="0" sz="1400" spc="-7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.................................................................................................................iii</a:t>
            </a:r>
            <a:endParaRPr sz="1400">
              <a:latin typeface="Times New Roman"/>
              <a:cs typeface="Times New Roman"/>
            </a:endParaRPr>
          </a:p>
          <a:p>
            <a:pPr marL="189865" indent="-175895">
              <a:lnSpc>
                <a:spcPct val="100000"/>
              </a:lnSpc>
              <a:spcBef>
                <a:spcPts val="1215"/>
              </a:spcBef>
              <a:buAutoNum type="arabicPeriod"/>
              <a:tabLst>
                <a:tab pos="189865" algn="l"/>
              </a:tabLst>
            </a:pPr>
            <a:r>
              <a:rPr dirty="0" sz="1400">
                <a:latin typeface="Times New Roman"/>
                <a:cs typeface="Times New Roman"/>
              </a:rPr>
              <a:t>Chapter</a:t>
            </a:r>
            <a:r>
              <a:rPr dirty="0" sz="1400" spc="-6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1</a:t>
            </a:r>
            <a:r>
              <a:rPr dirty="0" sz="1400" spc="-7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Introduction</a:t>
            </a:r>
            <a:endParaRPr sz="1400">
              <a:latin typeface="Times New Roman"/>
              <a:cs typeface="Times New Roman"/>
            </a:endParaRPr>
          </a:p>
          <a:p>
            <a:pPr lvl="1" marL="947419" indent="-265430">
              <a:lnSpc>
                <a:spcPct val="100000"/>
              </a:lnSpc>
              <a:spcBef>
                <a:spcPts val="1175"/>
              </a:spcBef>
              <a:buAutoNum type="arabicPeriod"/>
              <a:tabLst>
                <a:tab pos="947419" algn="l"/>
              </a:tabLst>
            </a:pPr>
            <a:r>
              <a:rPr dirty="0" sz="1400" spc="-10">
                <a:latin typeface="Times New Roman"/>
                <a:cs typeface="Times New Roman"/>
                <a:hlinkClick r:id="rId4" action="ppaction://hlinksldjump"/>
              </a:rPr>
              <a:t>Problem</a:t>
            </a:r>
            <a:r>
              <a:rPr dirty="0" sz="1400" spc="375"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dirty="0" sz="1400" spc="-10">
                <a:latin typeface="Times New Roman"/>
                <a:cs typeface="Times New Roman"/>
                <a:hlinkClick r:id="rId4" action="ppaction://hlinksldjump"/>
              </a:rPr>
              <a:t>Statement.....................................................................................1-</a:t>
            </a:r>
            <a:r>
              <a:rPr dirty="0" sz="1400" spc="-50">
                <a:latin typeface="Times New Roman"/>
                <a:cs typeface="Times New Roman"/>
                <a:hlinkClick r:id="rId4" action="ppaction://hlinksldjump"/>
              </a:rPr>
              <a:t>2</a:t>
            </a:r>
            <a:endParaRPr sz="1400">
              <a:latin typeface="Times New Roman"/>
              <a:cs typeface="Times New Roman"/>
            </a:endParaRPr>
          </a:p>
          <a:p>
            <a:pPr lvl="1" marL="947419" indent="-265430">
              <a:lnSpc>
                <a:spcPct val="100000"/>
              </a:lnSpc>
              <a:spcBef>
                <a:spcPts val="1215"/>
              </a:spcBef>
              <a:buAutoNum type="arabicPeriod"/>
              <a:tabLst>
                <a:tab pos="947419" algn="l"/>
              </a:tabLst>
            </a:pPr>
            <a:r>
              <a:rPr dirty="0" sz="1400" spc="-20">
                <a:latin typeface="Times New Roman"/>
                <a:cs typeface="Times New Roman"/>
                <a:hlinkClick r:id="rId5" action="ppaction://hlinksldjump"/>
              </a:rPr>
              <a:t>Motivation</a:t>
            </a:r>
            <a:r>
              <a:rPr dirty="0" sz="1400" spc="150">
                <a:latin typeface="Times New Roman"/>
                <a:cs typeface="Times New Roman"/>
                <a:hlinkClick r:id="rId5" action="ppaction://hlinksldjump"/>
              </a:rPr>
              <a:t> </a:t>
            </a:r>
            <a:r>
              <a:rPr dirty="0" sz="1400" spc="-10">
                <a:latin typeface="Times New Roman"/>
                <a:cs typeface="Times New Roman"/>
                <a:hlinkClick r:id="rId5" action="ppaction://hlinksldjump"/>
              </a:rPr>
              <a:t>....................................................................................................</a:t>
            </a:r>
            <a:r>
              <a:rPr dirty="0" sz="1400" spc="105">
                <a:latin typeface="Times New Roman"/>
                <a:cs typeface="Times New Roman"/>
                <a:hlinkClick r:id="rId5" action="ppaction://hlinksldjump"/>
              </a:rPr>
              <a:t> </a:t>
            </a:r>
            <a:r>
              <a:rPr dirty="0" sz="1400" spc="-50">
                <a:latin typeface="Times New Roman"/>
                <a:cs typeface="Times New Roman"/>
                <a:hlinkClick r:id="rId5" action="ppaction://hlinksldjump"/>
              </a:rPr>
              <a:t>3</a:t>
            </a:r>
            <a:endParaRPr sz="1400">
              <a:latin typeface="Times New Roman"/>
              <a:cs typeface="Times New Roman"/>
            </a:endParaRPr>
          </a:p>
          <a:p>
            <a:pPr lvl="1" marL="947419" indent="-268605">
              <a:lnSpc>
                <a:spcPct val="100000"/>
              </a:lnSpc>
              <a:spcBef>
                <a:spcPts val="1185"/>
              </a:spcBef>
              <a:buAutoNum type="arabicPeriod"/>
              <a:tabLst>
                <a:tab pos="947419" algn="l"/>
              </a:tabLst>
            </a:pPr>
            <a:r>
              <a:rPr dirty="0" sz="1400" spc="-20">
                <a:latin typeface="Times New Roman"/>
                <a:cs typeface="Times New Roman"/>
                <a:hlinkClick r:id="rId6" action="ppaction://hlinksldjump"/>
              </a:rPr>
              <a:t>Objective</a:t>
            </a:r>
            <a:r>
              <a:rPr dirty="0" sz="1400" spc="-25">
                <a:latin typeface="Times New Roman"/>
                <a:cs typeface="Times New Roman"/>
                <a:hlinkClick r:id="rId6" action="ppaction://hlinksldjump"/>
              </a:rPr>
              <a:t> </a:t>
            </a:r>
            <a:r>
              <a:rPr dirty="0" sz="1400" spc="-10">
                <a:latin typeface="Times New Roman"/>
                <a:cs typeface="Times New Roman"/>
                <a:hlinkClick r:id="rId6" action="ppaction://hlinksldjump"/>
              </a:rPr>
              <a:t>.......................................................................................................4</a:t>
            </a:r>
            <a:endParaRPr sz="1400">
              <a:latin typeface="Times New Roman"/>
              <a:cs typeface="Times New Roman"/>
            </a:endParaRPr>
          </a:p>
          <a:p>
            <a:pPr lvl="1" marL="962660" indent="-265430">
              <a:lnSpc>
                <a:spcPct val="100000"/>
              </a:lnSpc>
              <a:spcBef>
                <a:spcPts val="1180"/>
              </a:spcBef>
              <a:buAutoNum type="arabicPeriod"/>
              <a:tabLst>
                <a:tab pos="962660" algn="l"/>
              </a:tabLst>
            </a:pPr>
            <a:r>
              <a:rPr dirty="0" sz="1400" spc="-10">
                <a:latin typeface="Times New Roman"/>
                <a:cs typeface="Times New Roman"/>
                <a:hlinkClick r:id="rId7" action="ppaction://hlinksldjump"/>
              </a:rPr>
              <a:t>Weather</a:t>
            </a:r>
            <a:r>
              <a:rPr dirty="0" sz="1400" spc="155">
                <a:latin typeface="Times New Roman"/>
                <a:cs typeface="Times New Roman"/>
                <a:hlinkClick r:id="rId7" action="ppaction://hlinksldjump"/>
              </a:rPr>
              <a:t> </a:t>
            </a:r>
            <a:r>
              <a:rPr dirty="0" sz="1400" spc="-25">
                <a:latin typeface="Times New Roman"/>
                <a:cs typeface="Times New Roman"/>
                <a:hlinkClick r:id="rId7" action="ppaction://hlinksldjump"/>
              </a:rPr>
              <a:t>Api</a:t>
            </a:r>
            <a:r>
              <a:rPr dirty="0" sz="1400" spc="-10">
                <a:latin typeface="Times New Roman"/>
                <a:cs typeface="Times New Roman"/>
                <a:hlinkClick r:id="rId7" action="ppaction://hlinksldjump"/>
              </a:rPr>
              <a:t> ................................................................................................</a:t>
            </a:r>
            <a:r>
              <a:rPr dirty="0" sz="1400" spc="45">
                <a:latin typeface="Times New Roman"/>
                <a:cs typeface="Times New Roman"/>
                <a:hlinkClick r:id="rId7" action="ppaction://hlinksldjump"/>
              </a:rPr>
              <a:t> </a:t>
            </a:r>
            <a:r>
              <a:rPr dirty="0" sz="1400" spc="-50">
                <a:latin typeface="Times New Roman"/>
                <a:cs typeface="Times New Roman"/>
                <a:hlinkClick r:id="rId7" action="ppaction://hlinksldjump"/>
              </a:rPr>
              <a:t>5</a:t>
            </a:r>
            <a:endParaRPr sz="1400">
              <a:latin typeface="Times New Roman"/>
              <a:cs typeface="Times New Roman"/>
            </a:endParaRPr>
          </a:p>
          <a:p>
            <a:pPr marL="233045" indent="-220345">
              <a:lnSpc>
                <a:spcPct val="100000"/>
              </a:lnSpc>
              <a:spcBef>
                <a:spcPts val="1185"/>
              </a:spcBef>
              <a:buAutoNum type="arabicPeriod"/>
              <a:tabLst>
                <a:tab pos="233045" algn="l"/>
              </a:tabLst>
            </a:pPr>
            <a:r>
              <a:rPr dirty="0" sz="1400" spc="-10">
                <a:latin typeface="Times New Roman"/>
                <a:cs typeface="Times New Roman"/>
              </a:rPr>
              <a:t>Chapter</a:t>
            </a:r>
            <a:r>
              <a:rPr dirty="0" sz="1400" spc="-6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2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Literature</a:t>
            </a:r>
            <a:r>
              <a:rPr dirty="0" sz="1400" spc="-6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Review</a:t>
            </a:r>
            <a:endParaRPr sz="1400">
              <a:latin typeface="Times New Roman"/>
              <a:cs typeface="Times New Roman"/>
            </a:endParaRPr>
          </a:p>
          <a:p>
            <a:pPr lvl="1" marL="947419" indent="-268605">
              <a:lnSpc>
                <a:spcPct val="100000"/>
              </a:lnSpc>
              <a:spcBef>
                <a:spcPts val="1180"/>
              </a:spcBef>
              <a:buAutoNum type="arabicPeriod"/>
              <a:tabLst>
                <a:tab pos="947419" algn="l"/>
              </a:tabLst>
            </a:pPr>
            <a:r>
              <a:rPr dirty="0" sz="1400" spc="-10">
                <a:latin typeface="Times New Roman"/>
                <a:cs typeface="Times New Roman"/>
              </a:rPr>
              <a:t>Previous</a:t>
            </a:r>
            <a:r>
              <a:rPr dirty="0" sz="1400" spc="-7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Related</a:t>
            </a:r>
            <a:r>
              <a:rPr dirty="0" sz="1400" spc="-5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system...........................................................................6</a:t>
            </a:r>
            <a:endParaRPr sz="1400">
              <a:latin typeface="Times New Roman"/>
              <a:cs typeface="Times New Roman"/>
            </a:endParaRPr>
          </a:p>
          <a:p>
            <a:pPr lvl="1" marL="916940" indent="-265430">
              <a:lnSpc>
                <a:spcPct val="100000"/>
              </a:lnSpc>
              <a:spcBef>
                <a:spcPts val="1175"/>
              </a:spcBef>
              <a:buAutoNum type="arabicPeriod"/>
              <a:tabLst>
                <a:tab pos="916940" algn="l"/>
              </a:tabLst>
            </a:pPr>
            <a:r>
              <a:rPr dirty="0" sz="1400" spc="-10">
                <a:latin typeface="Times New Roman"/>
                <a:cs typeface="Times New Roman"/>
              </a:rPr>
              <a:t>Need</a:t>
            </a:r>
            <a:r>
              <a:rPr dirty="0" sz="1400" spc="-7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and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advantages </a:t>
            </a:r>
            <a:r>
              <a:rPr dirty="0" sz="1400">
                <a:latin typeface="Times New Roman"/>
                <a:cs typeface="Times New Roman"/>
              </a:rPr>
              <a:t>of</a:t>
            </a:r>
            <a:r>
              <a:rPr dirty="0" sz="1400" spc="-80">
                <a:latin typeface="Times New Roman"/>
                <a:cs typeface="Times New Roman"/>
              </a:rPr>
              <a:t> </a:t>
            </a:r>
            <a:r>
              <a:rPr dirty="0" sz="1400" spc="-35">
                <a:latin typeface="Times New Roman"/>
                <a:cs typeface="Times New Roman"/>
              </a:rPr>
              <a:t>app</a:t>
            </a:r>
            <a:r>
              <a:rPr dirty="0" sz="1400" spc="-21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......................................................................7</a:t>
            </a:r>
            <a:endParaRPr sz="1400">
              <a:latin typeface="Times New Roman"/>
              <a:cs typeface="Times New Roman"/>
            </a:endParaRPr>
          </a:p>
          <a:p>
            <a:pPr marL="189865" indent="-175895">
              <a:lnSpc>
                <a:spcPct val="100000"/>
              </a:lnSpc>
              <a:spcBef>
                <a:spcPts val="1200"/>
              </a:spcBef>
              <a:buAutoNum type="arabicPeriod"/>
              <a:tabLst>
                <a:tab pos="189865" algn="l"/>
              </a:tabLst>
            </a:pPr>
            <a:r>
              <a:rPr dirty="0" sz="1400" spc="-10">
                <a:latin typeface="Times New Roman"/>
                <a:cs typeface="Times New Roman"/>
              </a:rPr>
              <a:t>Chapter</a:t>
            </a:r>
            <a:r>
              <a:rPr dirty="0" sz="1400" spc="-5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3</a:t>
            </a:r>
            <a:r>
              <a:rPr dirty="0" sz="1400" spc="-7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Tools</a:t>
            </a:r>
            <a:r>
              <a:rPr dirty="0" sz="1400" spc="-5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and</a:t>
            </a:r>
            <a:r>
              <a:rPr dirty="0" sz="1400" spc="-5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Technology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 spc="-20">
                <a:latin typeface="Times New Roman"/>
                <a:cs typeface="Times New Roman"/>
              </a:rPr>
              <a:t>used</a:t>
            </a:r>
            <a:endParaRPr sz="1400">
              <a:latin typeface="Times New Roman"/>
              <a:cs typeface="Times New Roman"/>
            </a:endParaRPr>
          </a:p>
          <a:p>
            <a:pPr lvl="1" marL="993140" indent="-268605">
              <a:lnSpc>
                <a:spcPct val="100000"/>
              </a:lnSpc>
              <a:spcBef>
                <a:spcPts val="1200"/>
              </a:spcBef>
              <a:buAutoNum type="arabicPeriod"/>
              <a:tabLst>
                <a:tab pos="993140" algn="l"/>
              </a:tabLst>
            </a:pPr>
            <a:r>
              <a:rPr dirty="0" sz="1400" spc="-10">
                <a:latin typeface="Times New Roman"/>
                <a:cs typeface="Times New Roman"/>
                <a:hlinkClick r:id="rId8" action="ppaction://hlinksldjump"/>
              </a:rPr>
              <a:t>HTML,CSS</a:t>
            </a:r>
            <a:r>
              <a:rPr dirty="0" sz="1400" spc="50">
                <a:latin typeface="Times New Roman"/>
                <a:cs typeface="Times New Roman"/>
                <a:hlinkClick r:id="rId8" action="ppaction://hlinksldjump"/>
              </a:rPr>
              <a:t> </a:t>
            </a:r>
            <a:r>
              <a:rPr dirty="0" sz="1400">
                <a:latin typeface="Times New Roman"/>
                <a:cs typeface="Times New Roman"/>
                <a:hlinkClick r:id="rId8" action="ppaction://hlinksldjump"/>
              </a:rPr>
              <a:t>and</a:t>
            </a:r>
            <a:r>
              <a:rPr dirty="0" sz="1400" spc="90">
                <a:latin typeface="Times New Roman"/>
                <a:cs typeface="Times New Roman"/>
                <a:hlinkClick r:id="rId8" action="ppaction://hlinksldjump"/>
              </a:rPr>
              <a:t> </a:t>
            </a:r>
            <a:r>
              <a:rPr dirty="0" sz="1400" spc="-25">
                <a:latin typeface="Times New Roman"/>
                <a:cs typeface="Times New Roman"/>
                <a:hlinkClick r:id="rId8" action="ppaction://hlinksldjump"/>
              </a:rPr>
              <a:t>Javascript</a:t>
            </a:r>
            <a:r>
              <a:rPr dirty="0" sz="1400" spc="-145">
                <a:latin typeface="Times New Roman"/>
                <a:cs typeface="Times New Roman"/>
                <a:hlinkClick r:id="rId8" action="ppaction://hlinksldjump"/>
              </a:rPr>
              <a:t> </a:t>
            </a:r>
            <a:r>
              <a:rPr dirty="0" sz="1400" spc="-10">
                <a:latin typeface="Times New Roman"/>
                <a:cs typeface="Times New Roman"/>
                <a:hlinkClick r:id="rId8" action="ppaction://hlinksldjump"/>
              </a:rPr>
              <a:t>.................................................................. </a:t>
            </a:r>
            <a:r>
              <a:rPr dirty="0" sz="1400" spc="-30">
                <a:latin typeface="Times New Roman"/>
                <a:cs typeface="Times New Roman"/>
                <a:hlinkClick r:id="rId8" action="ppaction://hlinksldjump"/>
              </a:rPr>
              <a:t>8-</a:t>
            </a:r>
            <a:r>
              <a:rPr dirty="0" sz="1400" spc="-25">
                <a:latin typeface="Times New Roman"/>
                <a:cs typeface="Times New Roman"/>
                <a:hlinkClick r:id="rId8" action="ppaction://hlinksldjump"/>
              </a:rPr>
              <a:t>10</a:t>
            </a:r>
            <a:endParaRPr sz="1400">
              <a:latin typeface="Times New Roman"/>
              <a:cs typeface="Times New Roman"/>
            </a:endParaRPr>
          </a:p>
          <a:p>
            <a:pPr lvl="1" marL="1008380" indent="-265430">
              <a:lnSpc>
                <a:spcPct val="100000"/>
              </a:lnSpc>
              <a:spcBef>
                <a:spcPts val="1175"/>
              </a:spcBef>
              <a:buAutoNum type="arabicPeriod"/>
              <a:tabLst>
                <a:tab pos="1008380" algn="l"/>
              </a:tabLst>
            </a:pPr>
            <a:r>
              <a:rPr dirty="0" sz="1400" spc="-10">
                <a:latin typeface="Times New Roman"/>
                <a:cs typeface="Times New Roman"/>
              </a:rPr>
              <a:t>Software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and</a:t>
            </a:r>
            <a:r>
              <a:rPr dirty="0" sz="1400" spc="3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Hardware</a:t>
            </a:r>
            <a:r>
              <a:rPr dirty="0" sz="1400" spc="2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Requirements...................................................</a:t>
            </a:r>
            <a:r>
              <a:rPr dirty="0" sz="1400" spc="-45">
                <a:latin typeface="Times New Roman"/>
                <a:cs typeface="Times New Roman"/>
              </a:rPr>
              <a:t> </a:t>
            </a:r>
            <a:r>
              <a:rPr dirty="0" sz="1400" spc="-25">
                <a:latin typeface="Times New Roman"/>
                <a:cs typeface="Times New Roman"/>
              </a:rPr>
              <a:t>11</a:t>
            </a:r>
            <a:endParaRPr sz="1400">
              <a:latin typeface="Times New Roman"/>
              <a:cs typeface="Times New Roman"/>
            </a:endParaRPr>
          </a:p>
          <a:p>
            <a:pPr marL="189865" indent="-175895">
              <a:lnSpc>
                <a:spcPct val="100000"/>
              </a:lnSpc>
              <a:spcBef>
                <a:spcPts val="1180"/>
              </a:spcBef>
              <a:buAutoNum type="arabicPeriod"/>
              <a:tabLst>
                <a:tab pos="189865" algn="l"/>
              </a:tabLst>
            </a:pPr>
            <a:r>
              <a:rPr dirty="0" sz="1400" spc="-10">
                <a:latin typeface="Times New Roman"/>
                <a:cs typeface="Times New Roman"/>
              </a:rPr>
              <a:t>Chapter</a:t>
            </a:r>
            <a:r>
              <a:rPr dirty="0" sz="1400" spc="-5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4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System</a:t>
            </a:r>
            <a:r>
              <a:rPr dirty="0" sz="1400" spc="-6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Development</a:t>
            </a:r>
            <a:endParaRPr sz="1400">
              <a:latin typeface="Times New Roman"/>
              <a:cs typeface="Times New Roman"/>
            </a:endParaRPr>
          </a:p>
          <a:p>
            <a:pPr lvl="1" marL="993140" indent="-268605">
              <a:lnSpc>
                <a:spcPct val="100000"/>
              </a:lnSpc>
              <a:spcBef>
                <a:spcPts val="1200"/>
              </a:spcBef>
              <a:buAutoNum type="arabicPeriod"/>
              <a:tabLst>
                <a:tab pos="993140" algn="l"/>
              </a:tabLst>
            </a:pPr>
            <a:r>
              <a:rPr dirty="0" sz="1400">
                <a:latin typeface="Times New Roman"/>
                <a:cs typeface="Times New Roman"/>
              </a:rPr>
              <a:t>Data</a:t>
            </a:r>
            <a:r>
              <a:rPr dirty="0" sz="1400" spc="-4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Flow</a:t>
            </a:r>
            <a:r>
              <a:rPr dirty="0" sz="1400" spc="-65">
                <a:latin typeface="Times New Roman"/>
                <a:cs typeface="Times New Roman"/>
              </a:rPr>
              <a:t> </a:t>
            </a:r>
            <a:r>
              <a:rPr dirty="0" sz="1400" spc="-20">
                <a:latin typeface="Times New Roman"/>
                <a:cs typeface="Times New Roman"/>
              </a:rPr>
              <a:t>Diagram</a:t>
            </a:r>
            <a:r>
              <a:rPr dirty="0" sz="1400" spc="-7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.................................................................................12</a:t>
            </a:r>
            <a:endParaRPr sz="1400">
              <a:latin typeface="Times New Roman"/>
              <a:cs typeface="Times New Roman"/>
            </a:endParaRPr>
          </a:p>
          <a:p>
            <a:pPr lvl="1" marL="1035685" indent="-311150">
              <a:lnSpc>
                <a:spcPct val="100000"/>
              </a:lnSpc>
              <a:spcBef>
                <a:spcPts val="1175"/>
              </a:spcBef>
              <a:buAutoNum type="arabicPeriod"/>
              <a:tabLst>
                <a:tab pos="1035685" algn="l"/>
              </a:tabLst>
            </a:pPr>
            <a:r>
              <a:rPr dirty="0" sz="1400">
                <a:latin typeface="Times New Roman"/>
                <a:cs typeface="Times New Roman"/>
                <a:hlinkClick r:id="rId9" action="ppaction://hlinksldjump"/>
              </a:rPr>
              <a:t>Use</a:t>
            </a:r>
            <a:r>
              <a:rPr dirty="0" sz="1400" spc="150">
                <a:latin typeface="Times New Roman"/>
                <a:cs typeface="Times New Roman"/>
                <a:hlinkClick r:id="rId9" action="ppaction://hlinksldjump"/>
              </a:rPr>
              <a:t> </a:t>
            </a:r>
            <a:r>
              <a:rPr dirty="0" sz="1400">
                <a:latin typeface="Times New Roman"/>
                <a:cs typeface="Times New Roman"/>
                <a:hlinkClick r:id="rId9" action="ppaction://hlinksldjump"/>
              </a:rPr>
              <a:t>Case</a:t>
            </a:r>
            <a:r>
              <a:rPr dirty="0" sz="1400" spc="155">
                <a:latin typeface="Times New Roman"/>
                <a:cs typeface="Times New Roman"/>
                <a:hlinkClick r:id="rId9" action="ppaction://hlinksldjump"/>
              </a:rPr>
              <a:t> </a:t>
            </a:r>
            <a:r>
              <a:rPr dirty="0" sz="1400" spc="-10">
                <a:latin typeface="Times New Roman"/>
                <a:cs typeface="Times New Roman"/>
                <a:hlinkClick r:id="rId9" action="ppaction://hlinksldjump"/>
              </a:rPr>
              <a:t>Diagram..................................................................................</a:t>
            </a:r>
            <a:r>
              <a:rPr dirty="0" sz="1400" spc="-65">
                <a:latin typeface="Times New Roman"/>
                <a:cs typeface="Times New Roman"/>
                <a:hlinkClick r:id="rId9" action="ppaction://hlinksldjump"/>
              </a:rPr>
              <a:t> </a:t>
            </a:r>
            <a:r>
              <a:rPr dirty="0" sz="1400" spc="-25">
                <a:latin typeface="Times New Roman"/>
                <a:cs typeface="Times New Roman"/>
                <a:hlinkClick r:id="rId9" action="ppaction://hlinksldjump"/>
              </a:rPr>
              <a:t>13</a:t>
            </a:r>
            <a:endParaRPr sz="1400">
              <a:latin typeface="Times New Roman"/>
              <a:cs typeface="Times New Roman"/>
            </a:endParaRPr>
          </a:p>
          <a:p>
            <a:pPr lvl="1" marL="993140" indent="-268605">
              <a:lnSpc>
                <a:spcPct val="100000"/>
              </a:lnSpc>
              <a:spcBef>
                <a:spcPts val="1210"/>
              </a:spcBef>
              <a:buAutoNum type="arabicPeriod"/>
              <a:tabLst>
                <a:tab pos="993140" algn="l"/>
              </a:tabLst>
            </a:pPr>
            <a:r>
              <a:rPr dirty="0" sz="1400" spc="-10">
                <a:latin typeface="Times New Roman"/>
                <a:cs typeface="Times New Roman"/>
              </a:rPr>
              <a:t>Activity</a:t>
            </a:r>
            <a:r>
              <a:rPr dirty="0" sz="1400" spc="20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flowchart....................................................................................</a:t>
            </a:r>
            <a:r>
              <a:rPr dirty="0" sz="1400" spc="-25">
                <a:latin typeface="Times New Roman"/>
                <a:cs typeface="Times New Roman"/>
              </a:rPr>
              <a:t> 14</a:t>
            </a:r>
            <a:endParaRPr sz="1400">
              <a:latin typeface="Times New Roman"/>
              <a:cs typeface="Times New Roman"/>
            </a:endParaRPr>
          </a:p>
          <a:p>
            <a:pPr lvl="1" marL="993140" indent="-268605">
              <a:lnSpc>
                <a:spcPct val="100000"/>
              </a:lnSpc>
              <a:spcBef>
                <a:spcPts val="1170"/>
              </a:spcBef>
              <a:buAutoNum type="arabicPeriod"/>
              <a:tabLst>
                <a:tab pos="993140" algn="l"/>
              </a:tabLst>
            </a:pPr>
            <a:r>
              <a:rPr dirty="0" sz="1400" spc="-10">
                <a:latin typeface="Times New Roman"/>
                <a:cs typeface="Times New Roman"/>
                <a:hlinkClick r:id="rId10" action="ppaction://hlinksldjump"/>
              </a:rPr>
              <a:t>Sequence</a:t>
            </a:r>
            <a:r>
              <a:rPr dirty="0" sz="1400" spc="120">
                <a:latin typeface="Times New Roman"/>
                <a:cs typeface="Times New Roman"/>
                <a:hlinkClick r:id="rId10" action="ppaction://hlinksldjump"/>
              </a:rPr>
              <a:t> </a:t>
            </a:r>
            <a:r>
              <a:rPr dirty="0" sz="1400" spc="-10">
                <a:latin typeface="Times New Roman"/>
                <a:cs typeface="Times New Roman"/>
                <a:hlinkClick r:id="rId10" action="ppaction://hlinksldjump"/>
              </a:rPr>
              <a:t>Diagram..................................................................................</a:t>
            </a:r>
            <a:r>
              <a:rPr dirty="0" sz="1400" spc="204">
                <a:latin typeface="Times New Roman"/>
                <a:cs typeface="Times New Roman"/>
                <a:hlinkClick r:id="rId10" action="ppaction://hlinksldjump"/>
              </a:rPr>
              <a:t> </a:t>
            </a:r>
            <a:r>
              <a:rPr dirty="0" sz="1400" spc="-25">
                <a:latin typeface="Times New Roman"/>
                <a:cs typeface="Times New Roman"/>
                <a:hlinkClick r:id="rId10" action="ppaction://hlinksldjump"/>
              </a:rPr>
              <a:t>15</a:t>
            </a:r>
            <a:endParaRPr sz="1400">
              <a:latin typeface="Times New Roman"/>
              <a:cs typeface="Times New Roman"/>
            </a:endParaRPr>
          </a:p>
          <a:p>
            <a:pPr marL="313690" indent="-185420">
              <a:lnSpc>
                <a:spcPct val="100000"/>
              </a:lnSpc>
              <a:spcBef>
                <a:spcPts val="1200"/>
              </a:spcBef>
              <a:buAutoNum type="arabicPeriod"/>
              <a:tabLst>
                <a:tab pos="313690" algn="l"/>
              </a:tabLst>
            </a:pPr>
            <a:r>
              <a:rPr dirty="0" sz="1400" spc="-10">
                <a:latin typeface="Times New Roman"/>
                <a:cs typeface="Times New Roman"/>
              </a:rPr>
              <a:t>Chapter</a:t>
            </a:r>
            <a:r>
              <a:rPr dirty="0" sz="1400" spc="-9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5</a:t>
            </a:r>
            <a:r>
              <a:rPr dirty="0" sz="1400" spc="-5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Conclusion</a:t>
            </a:r>
            <a:r>
              <a:rPr dirty="0" sz="1400" spc="-9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and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Future</a:t>
            </a:r>
            <a:r>
              <a:rPr dirty="0" sz="1400" spc="-65">
                <a:latin typeface="Times New Roman"/>
                <a:cs typeface="Times New Roman"/>
              </a:rPr>
              <a:t> </a:t>
            </a:r>
            <a:r>
              <a:rPr dirty="0" sz="1400" spc="-20">
                <a:latin typeface="Times New Roman"/>
                <a:cs typeface="Times New Roman"/>
              </a:rPr>
              <a:t>Scope</a:t>
            </a:r>
            <a:endParaRPr sz="1400">
              <a:latin typeface="Times New Roman"/>
              <a:cs typeface="Times New Roman"/>
            </a:endParaRPr>
          </a:p>
          <a:p>
            <a:pPr lvl="1" marL="947419" indent="-265430">
              <a:lnSpc>
                <a:spcPct val="100000"/>
              </a:lnSpc>
              <a:spcBef>
                <a:spcPts val="1185"/>
              </a:spcBef>
              <a:buAutoNum type="arabicPeriod"/>
              <a:tabLst>
                <a:tab pos="947419" algn="l"/>
                <a:tab pos="6022975" algn="l"/>
              </a:tabLst>
            </a:pPr>
            <a:r>
              <a:rPr dirty="0" sz="1400" spc="-10">
                <a:latin typeface="Times New Roman"/>
                <a:cs typeface="Times New Roman"/>
              </a:rPr>
              <a:t>Conclusion</a:t>
            </a:r>
            <a:r>
              <a:rPr dirty="0" sz="1400">
                <a:latin typeface="Times New Roman"/>
                <a:cs typeface="Times New Roman"/>
              </a:rPr>
              <a:t>	</a:t>
            </a:r>
            <a:r>
              <a:rPr dirty="0" sz="1400" spc="-25">
                <a:latin typeface="Times New Roman"/>
                <a:cs typeface="Times New Roman"/>
              </a:rPr>
              <a:t>18</a:t>
            </a:r>
            <a:endParaRPr sz="1400">
              <a:latin typeface="Times New Roman"/>
              <a:cs typeface="Times New Roman"/>
            </a:endParaRPr>
          </a:p>
          <a:p>
            <a:pPr lvl="1" marL="947419" indent="-265430">
              <a:lnSpc>
                <a:spcPct val="100000"/>
              </a:lnSpc>
              <a:spcBef>
                <a:spcPts val="1200"/>
              </a:spcBef>
              <a:buAutoNum type="arabicPeriod"/>
              <a:tabLst>
                <a:tab pos="947419" algn="l"/>
              </a:tabLst>
            </a:pPr>
            <a:r>
              <a:rPr dirty="0" sz="1400">
                <a:latin typeface="Times New Roman"/>
                <a:cs typeface="Times New Roman"/>
              </a:rPr>
              <a:t>Future</a:t>
            </a:r>
            <a:r>
              <a:rPr dirty="0" sz="1400" spc="16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Scope..............................................................................................</a:t>
            </a:r>
            <a:r>
              <a:rPr dirty="0" sz="1400" spc="225">
                <a:latin typeface="Times New Roman"/>
                <a:cs typeface="Times New Roman"/>
              </a:rPr>
              <a:t> </a:t>
            </a:r>
            <a:r>
              <a:rPr dirty="0" sz="1400" spc="-25">
                <a:latin typeface="Times New Roman"/>
                <a:cs typeface="Times New Roman"/>
              </a:rPr>
              <a:t>19</a:t>
            </a:r>
            <a:endParaRPr sz="1400">
              <a:latin typeface="Times New Roman"/>
              <a:cs typeface="Times New Roman"/>
            </a:endParaRPr>
          </a:p>
          <a:p>
            <a:pPr marL="279400">
              <a:lnSpc>
                <a:spcPct val="100000"/>
              </a:lnSpc>
              <a:spcBef>
                <a:spcPts val="1175"/>
              </a:spcBef>
            </a:pPr>
            <a:r>
              <a:rPr dirty="0" sz="1400" spc="-25">
                <a:latin typeface="Times New Roman"/>
                <a:cs typeface="Times New Roman"/>
                <a:hlinkClick r:id="rId11" action="ppaction://hlinksldjump"/>
              </a:rPr>
              <a:t>References</a:t>
            </a:r>
            <a:r>
              <a:rPr dirty="0" sz="1400" spc="250">
                <a:latin typeface="Times New Roman"/>
                <a:cs typeface="Times New Roman"/>
                <a:hlinkClick r:id="rId11" action="ppaction://hlinksldjump"/>
              </a:rPr>
              <a:t> </a:t>
            </a:r>
            <a:r>
              <a:rPr dirty="0" sz="1400" spc="-10">
                <a:latin typeface="Times New Roman"/>
                <a:cs typeface="Times New Roman"/>
                <a:hlinkClick r:id="rId11" action="ppaction://hlinksldjump"/>
              </a:rPr>
              <a:t>...............................................................................................................</a:t>
            </a:r>
            <a:r>
              <a:rPr dirty="0" sz="1400" spc="180">
                <a:latin typeface="Times New Roman"/>
                <a:cs typeface="Times New Roman"/>
                <a:hlinkClick r:id="rId11" action="ppaction://hlinksldjump"/>
              </a:rPr>
              <a:t> </a:t>
            </a:r>
            <a:r>
              <a:rPr dirty="0" sz="1400" spc="-25">
                <a:latin typeface="Times New Roman"/>
                <a:cs typeface="Times New Roman"/>
                <a:hlinkClick r:id="rId11" action="ppaction://hlinksldjump"/>
              </a:rPr>
              <a:t>203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304800" y="304799"/>
            <a:ext cx="7164705" cy="9450705"/>
          </a:xfrm>
          <a:custGeom>
            <a:avLst/>
            <a:gdLst/>
            <a:ahLst/>
            <a:cxnLst/>
            <a:rect l="l" t="t" r="r" b="b"/>
            <a:pathLst>
              <a:path w="7164705" h="9450705">
                <a:moveTo>
                  <a:pt x="7164311" y="9444241"/>
                </a:moveTo>
                <a:lnTo>
                  <a:pt x="7158228" y="9444241"/>
                </a:lnTo>
                <a:lnTo>
                  <a:pt x="6096" y="9444241"/>
                </a:lnTo>
                <a:lnTo>
                  <a:pt x="0" y="9444241"/>
                </a:lnTo>
                <a:lnTo>
                  <a:pt x="0" y="9450324"/>
                </a:lnTo>
                <a:lnTo>
                  <a:pt x="6096" y="9450324"/>
                </a:lnTo>
                <a:lnTo>
                  <a:pt x="7158228" y="9450324"/>
                </a:lnTo>
                <a:lnTo>
                  <a:pt x="7164311" y="9450324"/>
                </a:lnTo>
                <a:lnTo>
                  <a:pt x="7164311" y="9444241"/>
                </a:lnTo>
                <a:close/>
              </a:path>
              <a:path w="7164705" h="9450705">
                <a:moveTo>
                  <a:pt x="7164311" y="0"/>
                </a:moveTo>
                <a:lnTo>
                  <a:pt x="7158228" y="0"/>
                </a:lnTo>
                <a:lnTo>
                  <a:pt x="6096" y="0"/>
                </a:lnTo>
                <a:lnTo>
                  <a:pt x="0" y="0"/>
                </a:lnTo>
                <a:lnTo>
                  <a:pt x="0" y="6096"/>
                </a:lnTo>
                <a:lnTo>
                  <a:pt x="0" y="9444228"/>
                </a:lnTo>
                <a:lnTo>
                  <a:pt x="6096" y="9444228"/>
                </a:lnTo>
                <a:lnTo>
                  <a:pt x="6096" y="6096"/>
                </a:lnTo>
                <a:lnTo>
                  <a:pt x="7158228" y="6096"/>
                </a:lnTo>
                <a:lnTo>
                  <a:pt x="7158228" y="9444228"/>
                </a:lnTo>
                <a:lnTo>
                  <a:pt x="7164311" y="9444228"/>
                </a:lnTo>
                <a:lnTo>
                  <a:pt x="7164311" y="6096"/>
                </a:lnTo>
                <a:lnTo>
                  <a:pt x="716431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6675755" y="8771635"/>
            <a:ext cx="184785" cy="287655"/>
          </a:xfrm>
          <a:custGeom>
            <a:avLst/>
            <a:gdLst/>
            <a:ahLst/>
            <a:cxnLst/>
            <a:rect l="l" t="t" r="r" b="b"/>
            <a:pathLst>
              <a:path w="184784" h="287654">
                <a:moveTo>
                  <a:pt x="10681" y="157597"/>
                </a:moveTo>
                <a:lnTo>
                  <a:pt x="103" y="197548"/>
                </a:lnTo>
                <a:lnTo>
                  <a:pt x="0" y="200672"/>
                </a:lnTo>
                <a:lnTo>
                  <a:pt x="6818" y="234389"/>
                </a:lnTo>
                <a:lnTo>
                  <a:pt x="25400" y="261920"/>
                </a:lnTo>
                <a:lnTo>
                  <a:pt x="52935" y="280480"/>
                </a:lnTo>
                <a:lnTo>
                  <a:pt x="86614" y="287286"/>
                </a:lnTo>
                <a:lnTo>
                  <a:pt x="120346" y="280480"/>
                </a:lnTo>
                <a:lnTo>
                  <a:pt x="147875" y="261920"/>
                </a:lnTo>
                <a:lnTo>
                  <a:pt x="157697" y="247344"/>
                </a:lnTo>
                <a:lnTo>
                  <a:pt x="173227" y="198869"/>
                </a:lnTo>
                <a:lnTo>
                  <a:pt x="179513" y="198869"/>
                </a:lnTo>
                <a:lnTo>
                  <a:pt x="179831" y="197548"/>
                </a:lnTo>
                <a:lnTo>
                  <a:pt x="180975" y="191515"/>
                </a:lnTo>
                <a:lnTo>
                  <a:pt x="182372" y="182156"/>
                </a:lnTo>
                <a:lnTo>
                  <a:pt x="182752" y="179831"/>
                </a:lnTo>
                <a:lnTo>
                  <a:pt x="183006" y="177495"/>
                </a:lnTo>
                <a:lnTo>
                  <a:pt x="183134" y="175158"/>
                </a:lnTo>
                <a:lnTo>
                  <a:pt x="183745" y="167068"/>
                </a:lnTo>
                <a:lnTo>
                  <a:pt x="9017" y="167068"/>
                </a:lnTo>
                <a:lnTo>
                  <a:pt x="10208" y="161756"/>
                </a:lnTo>
                <a:lnTo>
                  <a:pt x="10503" y="159944"/>
                </a:lnTo>
                <a:lnTo>
                  <a:pt x="10681" y="157597"/>
                </a:lnTo>
                <a:close/>
              </a:path>
              <a:path w="184784" h="287654">
                <a:moveTo>
                  <a:pt x="179513" y="198869"/>
                </a:moveTo>
                <a:lnTo>
                  <a:pt x="173227" y="198869"/>
                </a:lnTo>
                <a:lnTo>
                  <a:pt x="173227" y="200672"/>
                </a:lnTo>
                <a:lnTo>
                  <a:pt x="166427" y="234389"/>
                </a:lnTo>
                <a:lnTo>
                  <a:pt x="157697" y="247344"/>
                </a:lnTo>
                <a:lnTo>
                  <a:pt x="157099" y="249212"/>
                </a:lnTo>
                <a:lnTo>
                  <a:pt x="159003" y="246697"/>
                </a:lnTo>
                <a:lnTo>
                  <a:pt x="171069" y="225374"/>
                </a:lnTo>
                <a:lnTo>
                  <a:pt x="173609" y="219252"/>
                </a:lnTo>
                <a:lnTo>
                  <a:pt x="175387" y="214782"/>
                </a:lnTo>
                <a:lnTo>
                  <a:pt x="176911" y="210172"/>
                </a:lnTo>
                <a:lnTo>
                  <a:pt x="177926" y="205460"/>
                </a:lnTo>
                <a:lnTo>
                  <a:pt x="179513" y="198869"/>
                </a:lnTo>
                <a:close/>
              </a:path>
              <a:path w="184784" h="287654">
                <a:moveTo>
                  <a:pt x="173227" y="198869"/>
                </a:moveTo>
                <a:lnTo>
                  <a:pt x="157697" y="247344"/>
                </a:lnTo>
                <a:lnTo>
                  <a:pt x="166427" y="234389"/>
                </a:lnTo>
                <a:lnTo>
                  <a:pt x="173227" y="200672"/>
                </a:lnTo>
                <a:lnTo>
                  <a:pt x="173227" y="198869"/>
                </a:lnTo>
                <a:close/>
              </a:path>
              <a:path w="184784" h="287654">
                <a:moveTo>
                  <a:pt x="10208" y="161756"/>
                </a:moveTo>
                <a:lnTo>
                  <a:pt x="9017" y="167068"/>
                </a:lnTo>
                <a:lnTo>
                  <a:pt x="9682" y="164991"/>
                </a:lnTo>
                <a:lnTo>
                  <a:pt x="10208" y="161756"/>
                </a:lnTo>
                <a:close/>
              </a:path>
              <a:path w="184784" h="287654">
                <a:moveTo>
                  <a:pt x="184586" y="145999"/>
                </a:moveTo>
                <a:lnTo>
                  <a:pt x="18034" y="145999"/>
                </a:lnTo>
                <a:lnTo>
                  <a:pt x="17311" y="147038"/>
                </a:lnTo>
                <a:lnTo>
                  <a:pt x="12428" y="156493"/>
                </a:lnTo>
                <a:lnTo>
                  <a:pt x="9686" y="164991"/>
                </a:lnTo>
                <a:lnTo>
                  <a:pt x="9651" y="165176"/>
                </a:lnTo>
                <a:lnTo>
                  <a:pt x="9017" y="167068"/>
                </a:lnTo>
                <a:lnTo>
                  <a:pt x="183745" y="167068"/>
                </a:lnTo>
                <a:lnTo>
                  <a:pt x="183888" y="165176"/>
                </a:lnTo>
                <a:lnTo>
                  <a:pt x="184586" y="145999"/>
                </a:lnTo>
                <a:close/>
              </a:path>
              <a:path w="184784" h="287654">
                <a:moveTo>
                  <a:pt x="9677" y="165022"/>
                </a:moveTo>
                <a:lnTo>
                  <a:pt x="9627" y="165176"/>
                </a:lnTo>
                <a:lnTo>
                  <a:pt x="9677" y="165022"/>
                </a:lnTo>
                <a:close/>
              </a:path>
              <a:path w="184784" h="287654">
                <a:moveTo>
                  <a:pt x="10447" y="160693"/>
                </a:moveTo>
                <a:lnTo>
                  <a:pt x="10208" y="161756"/>
                </a:lnTo>
                <a:lnTo>
                  <a:pt x="9677" y="165022"/>
                </a:lnTo>
                <a:lnTo>
                  <a:pt x="10411" y="161168"/>
                </a:lnTo>
                <a:lnTo>
                  <a:pt x="10447" y="160693"/>
                </a:lnTo>
                <a:close/>
              </a:path>
              <a:path w="184784" h="287654">
                <a:moveTo>
                  <a:pt x="10411" y="161168"/>
                </a:moveTo>
                <a:lnTo>
                  <a:pt x="9686" y="164991"/>
                </a:lnTo>
                <a:lnTo>
                  <a:pt x="10389" y="162813"/>
                </a:lnTo>
                <a:lnTo>
                  <a:pt x="10411" y="161168"/>
                </a:lnTo>
                <a:close/>
              </a:path>
              <a:path w="184784" h="287654">
                <a:moveTo>
                  <a:pt x="10668" y="159811"/>
                </a:moveTo>
                <a:lnTo>
                  <a:pt x="10411" y="161168"/>
                </a:lnTo>
                <a:lnTo>
                  <a:pt x="10287" y="162813"/>
                </a:lnTo>
                <a:lnTo>
                  <a:pt x="10668" y="159811"/>
                </a:lnTo>
                <a:close/>
              </a:path>
              <a:path w="184784" h="287654">
                <a:moveTo>
                  <a:pt x="11032" y="159143"/>
                </a:moveTo>
                <a:lnTo>
                  <a:pt x="10795" y="159143"/>
                </a:lnTo>
                <a:lnTo>
                  <a:pt x="10668" y="159811"/>
                </a:lnTo>
                <a:lnTo>
                  <a:pt x="10287" y="162813"/>
                </a:lnTo>
                <a:lnTo>
                  <a:pt x="11487" y="159410"/>
                </a:lnTo>
                <a:lnTo>
                  <a:pt x="10922" y="159410"/>
                </a:lnTo>
                <a:lnTo>
                  <a:pt x="11032" y="159143"/>
                </a:lnTo>
                <a:close/>
              </a:path>
              <a:path w="184784" h="287654">
                <a:moveTo>
                  <a:pt x="10503" y="159944"/>
                </a:moveTo>
                <a:lnTo>
                  <a:pt x="10208" y="161756"/>
                </a:lnTo>
                <a:lnTo>
                  <a:pt x="10447" y="160693"/>
                </a:lnTo>
                <a:lnTo>
                  <a:pt x="10503" y="159944"/>
                </a:lnTo>
                <a:close/>
              </a:path>
              <a:path w="184784" h="287654">
                <a:moveTo>
                  <a:pt x="10698" y="159572"/>
                </a:moveTo>
                <a:lnTo>
                  <a:pt x="10447" y="160693"/>
                </a:lnTo>
                <a:lnTo>
                  <a:pt x="10411" y="161168"/>
                </a:lnTo>
                <a:lnTo>
                  <a:pt x="10698" y="159572"/>
                </a:lnTo>
                <a:close/>
              </a:path>
              <a:path w="184784" h="287654">
                <a:moveTo>
                  <a:pt x="11021" y="157029"/>
                </a:moveTo>
                <a:lnTo>
                  <a:pt x="10564" y="159572"/>
                </a:lnTo>
                <a:lnTo>
                  <a:pt x="10447" y="160693"/>
                </a:lnTo>
                <a:lnTo>
                  <a:pt x="10719" y="159410"/>
                </a:lnTo>
                <a:lnTo>
                  <a:pt x="11021" y="157029"/>
                </a:lnTo>
                <a:close/>
              </a:path>
              <a:path w="184784" h="287654">
                <a:moveTo>
                  <a:pt x="10962" y="157128"/>
                </a:moveTo>
                <a:lnTo>
                  <a:pt x="10681" y="157597"/>
                </a:lnTo>
                <a:lnTo>
                  <a:pt x="10503" y="159944"/>
                </a:lnTo>
                <a:lnTo>
                  <a:pt x="10962" y="157128"/>
                </a:lnTo>
                <a:close/>
              </a:path>
              <a:path w="184784" h="287654">
                <a:moveTo>
                  <a:pt x="17311" y="147038"/>
                </a:moveTo>
                <a:lnTo>
                  <a:pt x="15367" y="149834"/>
                </a:lnTo>
                <a:lnTo>
                  <a:pt x="11021" y="157029"/>
                </a:lnTo>
                <a:lnTo>
                  <a:pt x="10698" y="159572"/>
                </a:lnTo>
                <a:lnTo>
                  <a:pt x="10795" y="159143"/>
                </a:lnTo>
                <a:lnTo>
                  <a:pt x="11032" y="159143"/>
                </a:lnTo>
                <a:lnTo>
                  <a:pt x="13462" y="153288"/>
                </a:lnTo>
                <a:lnTo>
                  <a:pt x="14083" y="153288"/>
                </a:lnTo>
                <a:lnTo>
                  <a:pt x="17311" y="147038"/>
                </a:lnTo>
                <a:close/>
              </a:path>
              <a:path w="184784" h="287654">
                <a:moveTo>
                  <a:pt x="13462" y="153288"/>
                </a:moveTo>
                <a:lnTo>
                  <a:pt x="10922" y="159410"/>
                </a:lnTo>
                <a:lnTo>
                  <a:pt x="12428" y="156493"/>
                </a:lnTo>
                <a:lnTo>
                  <a:pt x="13462" y="153288"/>
                </a:lnTo>
                <a:close/>
              </a:path>
              <a:path w="184784" h="287654">
                <a:moveTo>
                  <a:pt x="12428" y="156493"/>
                </a:moveTo>
                <a:lnTo>
                  <a:pt x="10922" y="159410"/>
                </a:lnTo>
                <a:lnTo>
                  <a:pt x="11487" y="159410"/>
                </a:lnTo>
                <a:lnTo>
                  <a:pt x="12428" y="156493"/>
                </a:lnTo>
                <a:close/>
              </a:path>
              <a:path w="184784" h="287654">
                <a:moveTo>
                  <a:pt x="13600" y="152730"/>
                </a:moveTo>
                <a:lnTo>
                  <a:pt x="11049" y="152730"/>
                </a:lnTo>
                <a:lnTo>
                  <a:pt x="10922" y="155917"/>
                </a:lnTo>
                <a:lnTo>
                  <a:pt x="10681" y="157597"/>
                </a:lnTo>
                <a:lnTo>
                  <a:pt x="10962" y="157128"/>
                </a:lnTo>
                <a:lnTo>
                  <a:pt x="11175" y="155816"/>
                </a:lnTo>
                <a:lnTo>
                  <a:pt x="11749" y="155816"/>
                </a:lnTo>
                <a:lnTo>
                  <a:pt x="13600" y="152730"/>
                </a:lnTo>
                <a:close/>
              </a:path>
              <a:path w="184784" h="287654">
                <a:moveTo>
                  <a:pt x="11175" y="155816"/>
                </a:moveTo>
                <a:lnTo>
                  <a:pt x="10962" y="157128"/>
                </a:lnTo>
                <a:lnTo>
                  <a:pt x="11175" y="155816"/>
                </a:lnTo>
                <a:close/>
              </a:path>
              <a:path w="184784" h="287654">
                <a:moveTo>
                  <a:pt x="11749" y="155816"/>
                </a:moveTo>
                <a:lnTo>
                  <a:pt x="11175" y="155816"/>
                </a:lnTo>
                <a:lnTo>
                  <a:pt x="11021" y="157029"/>
                </a:lnTo>
                <a:lnTo>
                  <a:pt x="11749" y="155816"/>
                </a:lnTo>
                <a:close/>
              </a:path>
              <a:path w="184784" h="287654">
                <a:moveTo>
                  <a:pt x="14083" y="153288"/>
                </a:moveTo>
                <a:lnTo>
                  <a:pt x="13462" y="153288"/>
                </a:lnTo>
                <a:lnTo>
                  <a:pt x="12428" y="156493"/>
                </a:lnTo>
                <a:lnTo>
                  <a:pt x="14083" y="153288"/>
                </a:lnTo>
                <a:close/>
              </a:path>
              <a:path w="184784" h="287654">
                <a:moveTo>
                  <a:pt x="11028" y="153003"/>
                </a:moveTo>
                <a:lnTo>
                  <a:pt x="10808" y="155917"/>
                </a:lnTo>
                <a:lnTo>
                  <a:pt x="11028" y="153003"/>
                </a:lnTo>
                <a:close/>
              </a:path>
              <a:path w="184784" h="287654">
                <a:moveTo>
                  <a:pt x="184785" y="126504"/>
                </a:moveTo>
                <a:lnTo>
                  <a:pt x="11556" y="126504"/>
                </a:lnTo>
                <a:lnTo>
                  <a:pt x="11556" y="137312"/>
                </a:lnTo>
                <a:lnTo>
                  <a:pt x="11429" y="140093"/>
                </a:lnTo>
                <a:lnTo>
                  <a:pt x="11302" y="145668"/>
                </a:lnTo>
                <a:lnTo>
                  <a:pt x="11028" y="153003"/>
                </a:lnTo>
                <a:lnTo>
                  <a:pt x="11049" y="152730"/>
                </a:lnTo>
                <a:lnTo>
                  <a:pt x="13600" y="152730"/>
                </a:lnTo>
                <a:lnTo>
                  <a:pt x="16128" y="148513"/>
                </a:lnTo>
                <a:lnTo>
                  <a:pt x="16707" y="147750"/>
                </a:lnTo>
                <a:lnTo>
                  <a:pt x="17906" y="145884"/>
                </a:lnTo>
                <a:lnTo>
                  <a:pt x="184590" y="145884"/>
                </a:lnTo>
                <a:lnTo>
                  <a:pt x="184785" y="140093"/>
                </a:lnTo>
                <a:lnTo>
                  <a:pt x="184785" y="126504"/>
                </a:lnTo>
                <a:close/>
              </a:path>
              <a:path w="184784" h="287654">
                <a:moveTo>
                  <a:pt x="16707" y="147750"/>
                </a:moveTo>
                <a:lnTo>
                  <a:pt x="16128" y="148513"/>
                </a:lnTo>
                <a:lnTo>
                  <a:pt x="15336" y="149834"/>
                </a:lnTo>
                <a:lnTo>
                  <a:pt x="16707" y="147750"/>
                </a:lnTo>
                <a:close/>
              </a:path>
              <a:path w="184784" h="287654">
                <a:moveTo>
                  <a:pt x="17449" y="146770"/>
                </a:moveTo>
                <a:lnTo>
                  <a:pt x="16707" y="147750"/>
                </a:lnTo>
                <a:lnTo>
                  <a:pt x="15367" y="149834"/>
                </a:lnTo>
                <a:lnTo>
                  <a:pt x="17311" y="147038"/>
                </a:lnTo>
                <a:lnTo>
                  <a:pt x="17449" y="146770"/>
                </a:lnTo>
                <a:close/>
              </a:path>
              <a:path w="184784" h="287654">
                <a:moveTo>
                  <a:pt x="17906" y="145884"/>
                </a:moveTo>
                <a:lnTo>
                  <a:pt x="16707" y="147750"/>
                </a:lnTo>
                <a:lnTo>
                  <a:pt x="17449" y="146770"/>
                </a:lnTo>
                <a:lnTo>
                  <a:pt x="17906" y="145884"/>
                </a:lnTo>
                <a:close/>
              </a:path>
              <a:path w="184784" h="287654">
                <a:moveTo>
                  <a:pt x="18034" y="145999"/>
                </a:moveTo>
                <a:lnTo>
                  <a:pt x="17449" y="146770"/>
                </a:lnTo>
                <a:lnTo>
                  <a:pt x="17311" y="147038"/>
                </a:lnTo>
                <a:lnTo>
                  <a:pt x="18034" y="145999"/>
                </a:lnTo>
                <a:close/>
              </a:path>
              <a:path w="184784" h="287654">
                <a:moveTo>
                  <a:pt x="184590" y="145884"/>
                </a:moveTo>
                <a:lnTo>
                  <a:pt x="17906" y="145884"/>
                </a:lnTo>
                <a:lnTo>
                  <a:pt x="17449" y="146770"/>
                </a:lnTo>
                <a:lnTo>
                  <a:pt x="18034" y="145999"/>
                </a:lnTo>
                <a:lnTo>
                  <a:pt x="184586" y="145999"/>
                </a:lnTo>
                <a:close/>
              </a:path>
              <a:path w="184784" h="287654">
                <a:moveTo>
                  <a:pt x="11302" y="145478"/>
                </a:moveTo>
                <a:lnTo>
                  <a:pt x="11296" y="145668"/>
                </a:lnTo>
                <a:lnTo>
                  <a:pt x="11302" y="145478"/>
                </a:lnTo>
                <a:close/>
              </a:path>
              <a:path w="184784" h="287654">
                <a:moveTo>
                  <a:pt x="11556" y="134518"/>
                </a:moveTo>
                <a:lnTo>
                  <a:pt x="11493" y="137312"/>
                </a:lnTo>
                <a:lnTo>
                  <a:pt x="11556" y="134518"/>
                </a:lnTo>
                <a:close/>
              </a:path>
              <a:path w="184784" h="287654">
                <a:moveTo>
                  <a:pt x="97790" y="0"/>
                </a:moveTo>
                <a:lnTo>
                  <a:pt x="64111" y="6797"/>
                </a:lnTo>
                <a:lnTo>
                  <a:pt x="36575" y="25339"/>
                </a:lnTo>
                <a:lnTo>
                  <a:pt x="17994" y="52849"/>
                </a:lnTo>
                <a:lnTo>
                  <a:pt x="11175" y="86550"/>
                </a:lnTo>
                <a:lnTo>
                  <a:pt x="11302" y="118135"/>
                </a:lnTo>
                <a:lnTo>
                  <a:pt x="11556" y="129298"/>
                </a:lnTo>
                <a:lnTo>
                  <a:pt x="11556" y="126504"/>
                </a:lnTo>
                <a:lnTo>
                  <a:pt x="184785" y="126504"/>
                </a:lnTo>
                <a:lnTo>
                  <a:pt x="184785" y="123710"/>
                </a:lnTo>
                <a:lnTo>
                  <a:pt x="184499" y="115341"/>
                </a:lnTo>
                <a:lnTo>
                  <a:pt x="184403" y="86550"/>
                </a:lnTo>
                <a:lnTo>
                  <a:pt x="177603" y="52849"/>
                </a:lnTo>
                <a:lnTo>
                  <a:pt x="159051" y="25339"/>
                </a:lnTo>
                <a:lnTo>
                  <a:pt x="131522" y="6797"/>
                </a:lnTo>
                <a:lnTo>
                  <a:pt x="97790" y="0"/>
                </a:lnTo>
                <a:close/>
              </a:path>
              <a:path w="184784" h="287654">
                <a:moveTo>
                  <a:pt x="184403" y="112560"/>
                </a:moveTo>
                <a:lnTo>
                  <a:pt x="184403" y="115341"/>
                </a:lnTo>
                <a:lnTo>
                  <a:pt x="184403" y="1125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304800" y="304799"/>
            <a:ext cx="7164070" cy="9450070"/>
          </a:xfrm>
          <a:custGeom>
            <a:avLst/>
            <a:gdLst/>
            <a:ahLst/>
            <a:cxnLst/>
            <a:rect l="l" t="t" r="r" b="b"/>
            <a:pathLst>
              <a:path w="7164070" h="9450070">
                <a:moveTo>
                  <a:pt x="7164070" y="0"/>
                </a:moveTo>
                <a:lnTo>
                  <a:pt x="7158355" y="0"/>
                </a:lnTo>
                <a:lnTo>
                  <a:pt x="7158355" y="6350"/>
                </a:lnTo>
                <a:lnTo>
                  <a:pt x="7158355" y="8890"/>
                </a:lnTo>
                <a:lnTo>
                  <a:pt x="7155180" y="8890"/>
                </a:lnTo>
                <a:lnTo>
                  <a:pt x="7155180" y="9441180"/>
                </a:lnTo>
                <a:lnTo>
                  <a:pt x="7158355" y="9441180"/>
                </a:lnTo>
                <a:lnTo>
                  <a:pt x="7158355" y="9443720"/>
                </a:lnTo>
                <a:lnTo>
                  <a:pt x="6350" y="9443720"/>
                </a:lnTo>
                <a:lnTo>
                  <a:pt x="6350" y="9441180"/>
                </a:lnTo>
                <a:lnTo>
                  <a:pt x="8890" y="9441180"/>
                </a:lnTo>
                <a:lnTo>
                  <a:pt x="8890" y="8890"/>
                </a:lnTo>
                <a:lnTo>
                  <a:pt x="6350" y="8890"/>
                </a:lnTo>
                <a:lnTo>
                  <a:pt x="6350" y="6350"/>
                </a:lnTo>
                <a:lnTo>
                  <a:pt x="7158355" y="6350"/>
                </a:lnTo>
                <a:lnTo>
                  <a:pt x="7158355" y="0"/>
                </a:lnTo>
                <a:lnTo>
                  <a:pt x="0" y="0"/>
                </a:lnTo>
                <a:lnTo>
                  <a:pt x="0" y="6350"/>
                </a:lnTo>
                <a:lnTo>
                  <a:pt x="0" y="8890"/>
                </a:lnTo>
                <a:lnTo>
                  <a:pt x="0" y="9441180"/>
                </a:lnTo>
                <a:lnTo>
                  <a:pt x="0" y="9443720"/>
                </a:lnTo>
                <a:lnTo>
                  <a:pt x="0" y="9448800"/>
                </a:lnTo>
                <a:lnTo>
                  <a:pt x="0" y="9450070"/>
                </a:lnTo>
                <a:lnTo>
                  <a:pt x="7164070" y="9450070"/>
                </a:lnTo>
                <a:lnTo>
                  <a:pt x="7164070" y="9448800"/>
                </a:lnTo>
                <a:lnTo>
                  <a:pt x="7164070" y="9443720"/>
                </a:lnTo>
                <a:lnTo>
                  <a:pt x="7164070" y="9441180"/>
                </a:lnTo>
                <a:lnTo>
                  <a:pt x="7164070" y="8890"/>
                </a:lnTo>
                <a:lnTo>
                  <a:pt x="716407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 txBox="1"/>
          <p:nvPr/>
        </p:nvSpPr>
        <p:spPr>
          <a:xfrm>
            <a:off x="601472" y="871473"/>
            <a:ext cx="6520180" cy="49904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R="505459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latin typeface="Times New Roman"/>
                <a:cs typeface="Times New Roman"/>
              </a:rPr>
              <a:t>Abstract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470"/>
              </a:spcBef>
            </a:pPr>
            <a:endParaRPr sz="1800">
              <a:latin typeface="Times New Roman"/>
              <a:cs typeface="Times New Roman"/>
            </a:endParaRPr>
          </a:p>
          <a:p>
            <a:pPr algn="just" marL="20320" marR="28575" indent="-7620">
              <a:lnSpc>
                <a:spcPct val="143600"/>
              </a:lnSpc>
            </a:pPr>
            <a:r>
              <a:rPr dirty="0" sz="1400">
                <a:latin typeface="Times New Roman"/>
                <a:cs typeface="Times New Roman"/>
              </a:rPr>
              <a:t>Since</a:t>
            </a:r>
            <a:r>
              <a:rPr dirty="0" sz="1400" spc="6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the</a:t>
            </a:r>
            <a:r>
              <a:rPr dirty="0" sz="1400" spc="5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19th</a:t>
            </a:r>
            <a:r>
              <a:rPr dirty="0" sz="1400" spc="7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century,</a:t>
            </a:r>
            <a:r>
              <a:rPr dirty="0" sz="1400" spc="6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mankind</a:t>
            </a:r>
            <a:r>
              <a:rPr dirty="0" sz="1400" spc="6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has</a:t>
            </a:r>
            <a:r>
              <a:rPr dirty="0" sz="1400" spc="7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struggled</a:t>
            </a:r>
            <a:r>
              <a:rPr dirty="0" sz="1400" spc="6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to</a:t>
            </a:r>
            <a:r>
              <a:rPr dirty="0" sz="1400" spc="6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predict</a:t>
            </a:r>
            <a:r>
              <a:rPr dirty="0" sz="1400" spc="6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the</a:t>
            </a:r>
            <a:r>
              <a:rPr dirty="0" sz="1400" spc="5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weather</a:t>
            </a:r>
            <a:r>
              <a:rPr dirty="0" sz="1400" spc="5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of</a:t>
            </a:r>
            <a:r>
              <a:rPr dirty="0" sz="1400" spc="6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</a:t>
            </a:r>
            <a:r>
              <a:rPr dirty="0" sz="1400" spc="5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particular</a:t>
            </a:r>
            <a:r>
              <a:rPr dirty="0" sz="1400" spc="5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area. </a:t>
            </a:r>
            <a:r>
              <a:rPr dirty="0" sz="1400">
                <a:latin typeface="Times New Roman"/>
                <a:cs typeface="Times New Roman"/>
              </a:rPr>
              <a:t>Weather forecasting</a:t>
            </a:r>
            <a:r>
              <a:rPr dirty="0" sz="1400" spc="-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is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</a:t>
            </a:r>
            <a:r>
              <a:rPr dirty="0" sz="1400" spc="-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science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using</a:t>
            </a:r>
            <a:r>
              <a:rPr dirty="0" sz="1400" spc="-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which</a:t>
            </a:r>
            <a:r>
              <a:rPr dirty="0" sz="1400" spc="-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people</a:t>
            </a:r>
            <a:r>
              <a:rPr dirty="0" sz="1400" spc="-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can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predict the</a:t>
            </a:r>
            <a:r>
              <a:rPr dirty="0" sz="1400" spc="-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weather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of</a:t>
            </a:r>
            <a:r>
              <a:rPr dirty="0" sz="1400" spc="-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an</a:t>
            </a:r>
            <a:r>
              <a:rPr dirty="0" sz="1400" spc="-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area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25">
                <a:latin typeface="Times New Roman"/>
                <a:cs typeface="Times New Roman"/>
              </a:rPr>
              <a:t>for </a:t>
            </a:r>
            <a:r>
              <a:rPr dirty="0" sz="1400">
                <a:latin typeface="Times New Roman"/>
                <a:cs typeface="Times New Roman"/>
              </a:rPr>
              <a:t>a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particular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location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and</a:t>
            </a:r>
            <a:r>
              <a:rPr dirty="0" sz="1400" spc="-4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time.</a:t>
            </a:r>
            <a:endParaRPr sz="1400">
              <a:latin typeface="Times New Roman"/>
              <a:cs typeface="Times New Roman"/>
            </a:endParaRPr>
          </a:p>
          <a:p>
            <a:pPr algn="just" marL="20320" marR="5080" indent="-7620">
              <a:lnSpc>
                <a:spcPct val="144500"/>
              </a:lnSpc>
              <a:spcBef>
                <a:spcPts val="994"/>
              </a:spcBef>
            </a:pPr>
            <a:r>
              <a:rPr dirty="0" sz="1400">
                <a:latin typeface="Times New Roman"/>
                <a:cs typeface="Times New Roman"/>
              </a:rPr>
              <a:t>Over</a:t>
            </a:r>
            <a:r>
              <a:rPr dirty="0" sz="1400" spc="17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the</a:t>
            </a:r>
            <a:r>
              <a:rPr dirty="0" sz="1400" spc="17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years,</a:t>
            </a:r>
            <a:r>
              <a:rPr dirty="0" sz="1400" spc="17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scientists</a:t>
            </a:r>
            <a:r>
              <a:rPr dirty="0" sz="1400" spc="18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have</a:t>
            </a:r>
            <a:r>
              <a:rPr dirty="0" sz="1400" spc="17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discovered</a:t>
            </a:r>
            <a:r>
              <a:rPr dirty="0" sz="1400" spc="18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weather</a:t>
            </a:r>
            <a:r>
              <a:rPr dirty="0" sz="1400" spc="17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patterns</a:t>
            </a:r>
            <a:r>
              <a:rPr dirty="0" sz="1400" spc="16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using</a:t>
            </a:r>
            <a:r>
              <a:rPr dirty="0" sz="1400" spc="18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factors</a:t>
            </a:r>
            <a:r>
              <a:rPr dirty="0" sz="1400" spc="18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like</a:t>
            </a:r>
            <a:r>
              <a:rPr dirty="0" sz="1400" spc="16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humidity, winds,</a:t>
            </a:r>
            <a:r>
              <a:rPr dirty="0" sz="1400" spc="-6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clouds,</a:t>
            </a:r>
            <a:r>
              <a:rPr dirty="0" sz="1400" spc="-5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temperature,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 spc="-20">
                <a:latin typeface="Times New Roman"/>
                <a:cs typeface="Times New Roman"/>
              </a:rPr>
              <a:t>sea</a:t>
            </a:r>
            <a:r>
              <a:rPr dirty="0" sz="1400" spc="-6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level</a:t>
            </a:r>
            <a:r>
              <a:rPr dirty="0" sz="1400" spc="-5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etc.</a:t>
            </a:r>
            <a:r>
              <a:rPr dirty="0" sz="1400" spc="-5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and</a:t>
            </a:r>
            <a:r>
              <a:rPr dirty="0" sz="1400" spc="-5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now</a:t>
            </a:r>
            <a:r>
              <a:rPr dirty="0" sz="1400" spc="-4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the</a:t>
            </a:r>
            <a:r>
              <a:rPr dirty="0" sz="1400" spc="-7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weather</a:t>
            </a:r>
            <a:r>
              <a:rPr dirty="0" sz="1400" spc="-6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predictions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are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more</a:t>
            </a:r>
            <a:r>
              <a:rPr dirty="0" sz="1400" spc="-5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efficient </a:t>
            </a:r>
            <a:r>
              <a:rPr dirty="0" sz="1400">
                <a:latin typeface="Times New Roman"/>
                <a:cs typeface="Times New Roman"/>
              </a:rPr>
              <a:t>than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before,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due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to</a:t>
            </a:r>
            <a:r>
              <a:rPr dirty="0" sz="1400" spc="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the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use of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advance</a:t>
            </a:r>
            <a:r>
              <a:rPr dirty="0" sz="1400" spc="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technologies</a:t>
            </a:r>
            <a:r>
              <a:rPr dirty="0" sz="1400" spc="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and</a:t>
            </a:r>
            <a:r>
              <a:rPr dirty="0" sz="1400" spc="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algorithms.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Even</a:t>
            </a:r>
            <a:r>
              <a:rPr dirty="0" sz="1400" spc="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though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there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25">
                <a:latin typeface="Times New Roman"/>
                <a:cs typeface="Times New Roman"/>
              </a:rPr>
              <a:t>are </a:t>
            </a:r>
            <a:r>
              <a:rPr dirty="0" sz="1400">
                <a:latin typeface="Times New Roman"/>
                <a:cs typeface="Times New Roman"/>
              </a:rPr>
              <a:t>many</a:t>
            </a:r>
            <a:r>
              <a:rPr dirty="0" sz="1400" spc="-7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advance</a:t>
            </a:r>
            <a:r>
              <a:rPr dirty="0" sz="1400" spc="-7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techniques</a:t>
            </a:r>
            <a:r>
              <a:rPr dirty="0" sz="1400" spc="-4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and</a:t>
            </a:r>
            <a:r>
              <a:rPr dirty="0" sz="1400" spc="-7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technologies,</a:t>
            </a:r>
            <a:r>
              <a:rPr dirty="0" sz="1400" spc="-4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the</a:t>
            </a:r>
            <a:r>
              <a:rPr dirty="0" sz="1400" spc="-8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web</a:t>
            </a:r>
            <a:r>
              <a:rPr dirty="0" sz="1400" spc="-4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apps</a:t>
            </a:r>
            <a:r>
              <a:rPr dirty="0" sz="1400" spc="-4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are</a:t>
            </a:r>
            <a:r>
              <a:rPr dirty="0" sz="1400" spc="-7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very</a:t>
            </a:r>
            <a:r>
              <a:rPr dirty="0" sz="1400" spc="-4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complicated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for</a:t>
            </a:r>
            <a:r>
              <a:rPr dirty="0" sz="1400" spc="-8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everyone </a:t>
            </a:r>
            <a:r>
              <a:rPr dirty="0" sz="1400">
                <a:latin typeface="Times New Roman"/>
                <a:cs typeface="Times New Roman"/>
              </a:rPr>
              <a:t>to</a:t>
            </a:r>
            <a:r>
              <a:rPr dirty="0" sz="1400" spc="-4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use.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Especially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for</a:t>
            </a:r>
            <a:r>
              <a:rPr dirty="0" sz="1400" spc="-4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the</a:t>
            </a:r>
            <a:r>
              <a:rPr dirty="0" sz="1400" spc="-4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illiterate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people.</a:t>
            </a:r>
            <a:endParaRPr sz="1400">
              <a:latin typeface="Times New Roman"/>
              <a:cs typeface="Times New Roman"/>
            </a:endParaRPr>
          </a:p>
          <a:p>
            <a:pPr algn="just" marL="20320" marR="7620" indent="-7620">
              <a:lnSpc>
                <a:spcPct val="143600"/>
              </a:lnSpc>
              <a:spcBef>
                <a:spcPts val="960"/>
              </a:spcBef>
            </a:pPr>
            <a:r>
              <a:rPr dirty="0" sz="1400">
                <a:latin typeface="Times New Roman"/>
                <a:cs typeface="Times New Roman"/>
              </a:rPr>
              <a:t>Many</a:t>
            </a:r>
            <a:r>
              <a:rPr dirty="0" sz="1400" spc="-6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of</a:t>
            </a:r>
            <a:r>
              <a:rPr dirty="0" sz="1400" spc="-9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the</a:t>
            </a:r>
            <a:r>
              <a:rPr dirty="0" sz="1400" spc="-4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farmers</a:t>
            </a:r>
            <a:r>
              <a:rPr dirty="0" sz="1400" spc="-7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depend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on</a:t>
            </a:r>
            <a:r>
              <a:rPr dirty="0" sz="1400" spc="-6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the</a:t>
            </a:r>
            <a:r>
              <a:rPr dirty="0" sz="1400" spc="-6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weather,</a:t>
            </a:r>
            <a:r>
              <a:rPr dirty="0" sz="1400" spc="-5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which</a:t>
            </a:r>
            <a:r>
              <a:rPr dirty="0" sz="1400" spc="-6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plays</a:t>
            </a:r>
            <a:r>
              <a:rPr dirty="0" sz="1400" spc="-5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</a:t>
            </a:r>
            <a:r>
              <a:rPr dirty="0" sz="1400" spc="-6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big</a:t>
            </a:r>
            <a:r>
              <a:rPr dirty="0" sz="1400" spc="-5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role</a:t>
            </a:r>
            <a:r>
              <a:rPr dirty="0" sz="1400" spc="-5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in</a:t>
            </a:r>
            <a:r>
              <a:rPr dirty="0" sz="1400" spc="-8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determining</a:t>
            </a:r>
            <a:r>
              <a:rPr dirty="0" sz="1400" spc="-5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the</a:t>
            </a:r>
            <a:r>
              <a:rPr dirty="0" sz="1400" spc="-5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future </a:t>
            </a:r>
            <a:r>
              <a:rPr dirty="0" sz="1400">
                <a:latin typeface="Times New Roman"/>
                <a:cs typeface="Times New Roman"/>
              </a:rPr>
              <a:t>of</a:t>
            </a:r>
            <a:r>
              <a:rPr dirty="0" sz="1400" spc="9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their</a:t>
            </a:r>
            <a:r>
              <a:rPr dirty="0" sz="1400" spc="9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crops.</a:t>
            </a:r>
            <a:r>
              <a:rPr dirty="0" sz="1400" spc="10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Many</a:t>
            </a:r>
            <a:r>
              <a:rPr dirty="0" sz="1400" spc="9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time</a:t>
            </a:r>
            <a:r>
              <a:rPr dirty="0" sz="1400" spc="9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they</a:t>
            </a:r>
            <a:r>
              <a:rPr dirty="0" sz="1400" spc="10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are</a:t>
            </a:r>
            <a:r>
              <a:rPr dirty="0" sz="1400" spc="8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not</a:t>
            </a:r>
            <a:r>
              <a:rPr dirty="0" sz="1400" spc="10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able</a:t>
            </a:r>
            <a:r>
              <a:rPr dirty="0" sz="1400" spc="9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to</a:t>
            </a:r>
            <a:r>
              <a:rPr dirty="0" sz="1400" spc="9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use</a:t>
            </a:r>
            <a:r>
              <a:rPr dirty="0" sz="1400" spc="9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technologies</a:t>
            </a:r>
            <a:r>
              <a:rPr dirty="0" sz="1400" spc="10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accordingly,</a:t>
            </a:r>
            <a:r>
              <a:rPr dirty="0" sz="1400" spc="10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and</a:t>
            </a:r>
            <a:r>
              <a:rPr dirty="0" sz="1400" spc="9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hence</a:t>
            </a:r>
            <a:r>
              <a:rPr dirty="0" sz="1400" spc="85">
                <a:latin typeface="Times New Roman"/>
                <a:cs typeface="Times New Roman"/>
              </a:rPr>
              <a:t> </a:t>
            </a:r>
            <a:r>
              <a:rPr dirty="0" sz="1400" spc="-50">
                <a:latin typeface="Times New Roman"/>
                <a:cs typeface="Times New Roman"/>
              </a:rPr>
              <a:t>I </a:t>
            </a:r>
            <a:r>
              <a:rPr dirty="0" sz="1400">
                <a:latin typeface="Times New Roman"/>
                <a:cs typeface="Times New Roman"/>
              </a:rPr>
              <a:t>decided</a:t>
            </a:r>
            <a:r>
              <a:rPr dirty="0" sz="1400" spc="28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to</a:t>
            </a:r>
            <a:r>
              <a:rPr dirty="0" sz="1400" spc="29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make</a:t>
            </a:r>
            <a:r>
              <a:rPr dirty="0" sz="1400" spc="28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an</a:t>
            </a:r>
            <a:r>
              <a:rPr dirty="0" sz="1400" spc="28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app</a:t>
            </a:r>
            <a:r>
              <a:rPr dirty="0" sz="1400" spc="28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which</a:t>
            </a:r>
            <a:r>
              <a:rPr dirty="0" sz="1400" spc="28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would</a:t>
            </a:r>
            <a:r>
              <a:rPr dirty="0" sz="1400" spc="28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show</a:t>
            </a:r>
            <a:r>
              <a:rPr dirty="0" sz="1400" spc="28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the</a:t>
            </a:r>
            <a:r>
              <a:rPr dirty="0" sz="1400" spc="27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main</a:t>
            </a:r>
            <a:r>
              <a:rPr dirty="0" sz="1400" spc="29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details</a:t>
            </a:r>
            <a:r>
              <a:rPr dirty="0" sz="1400" spc="29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like</a:t>
            </a:r>
            <a:r>
              <a:rPr dirty="0" sz="1400" spc="28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probability</a:t>
            </a:r>
            <a:r>
              <a:rPr dirty="0" sz="1400" spc="28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of</a:t>
            </a:r>
            <a:r>
              <a:rPr dirty="0" sz="1400" spc="27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rain, </a:t>
            </a:r>
            <a:r>
              <a:rPr dirty="0" sz="1400">
                <a:latin typeface="Times New Roman"/>
                <a:cs typeface="Times New Roman"/>
              </a:rPr>
              <a:t>temperature,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humidity</a:t>
            </a:r>
            <a:r>
              <a:rPr dirty="0" sz="1400" spc="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etc</a:t>
            </a:r>
            <a:r>
              <a:rPr dirty="0" sz="1400" spc="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just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on</a:t>
            </a:r>
            <a:r>
              <a:rPr dirty="0" sz="1400" spc="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clicking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the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app, no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other</a:t>
            </a:r>
            <a:r>
              <a:rPr dirty="0" sz="1400" spc="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steps</a:t>
            </a:r>
            <a:r>
              <a:rPr dirty="0" sz="1400" spc="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required.</a:t>
            </a:r>
            <a:r>
              <a:rPr dirty="0" sz="1400" spc="6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The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app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would </a:t>
            </a:r>
            <a:r>
              <a:rPr dirty="0" sz="1400">
                <a:latin typeface="Times New Roman"/>
                <a:cs typeface="Times New Roman"/>
              </a:rPr>
              <a:t>only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require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</a:t>
            </a:r>
            <a:r>
              <a:rPr dirty="0" sz="1400" spc="-4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stable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internet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connection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and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 spc="-20">
                <a:latin typeface="Times New Roman"/>
                <a:cs typeface="Times New Roman"/>
              </a:rPr>
              <a:t>GPS.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3886327" y="9127550"/>
            <a:ext cx="188595" cy="2228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 sz="1400" spc="-25">
                <a:latin typeface="Times New Roman"/>
                <a:cs typeface="Times New Roman"/>
              </a:rPr>
              <a:t>(i)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304800" y="304799"/>
            <a:ext cx="7164070" cy="9450070"/>
          </a:xfrm>
          <a:custGeom>
            <a:avLst/>
            <a:gdLst/>
            <a:ahLst/>
            <a:cxnLst/>
            <a:rect l="l" t="t" r="r" b="b"/>
            <a:pathLst>
              <a:path w="7164070" h="9450070">
                <a:moveTo>
                  <a:pt x="7164070" y="0"/>
                </a:moveTo>
                <a:lnTo>
                  <a:pt x="7158355" y="0"/>
                </a:lnTo>
                <a:lnTo>
                  <a:pt x="7158355" y="6350"/>
                </a:lnTo>
                <a:lnTo>
                  <a:pt x="7158355" y="8890"/>
                </a:lnTo>
                <a:lnTo>
                  <a:pt x="7155180" y="8890"/>
                </a:lnTo>
                <a:lnTo>
                  <a:pt x="7155180" y="9441180"/>
                </a:lnTo>
                <a:lnTo>
                  <a:pt x="7158355" y="9441180"/>
                </a:lnTo>
                <a:lnTo>
                  <a:pt x="7158355" y="9443720"/>
                </a:lnTo>
                <a:lnTo>
                  <a:pt x="6350" y="9443720"/>
                </a:lnTo>
                <a:lnTo>
                  <a:pt x="6350" y="9441180"/>
                </a:lnTo>
                <a:lnTo>
                  <a:pt x="8890" y="9441180"/>
                </a:lnTo>
                <a:lnTo>
                  <a:pt x="8890" y="8890"/>
                </a:lnTo>
                <a:lnTo>
                  <a:pt x="6350" y="8890"/>
                </a:lnTo>
                <a:lnTo>
                  <a:pt x="6350" y="6350"/>
                </a:lnTo>
                <a:lnTo>
                  <a:pt x="7158355" y="6350"/>
                </a:lnTo>
                <a:lnTo>
                  <a:pt x="7158355" y="0"/>
                </a:lnTo>
                <a:lnTo>
                  <a:pt x="0" y="0"/>
                </a:lnTo>
                <a:lnTo>
                  <a:pt x="0" y="6350"/>
                </a:lnTo>
                <a:lnTo>
                  <a:pt x="0" y="8890"/>
                </a:lnTo>
                <a:lnTo>
                  <a:pt x="0" y="9441180"/>
                </a:lnTo>
                <a:lnTo>
                  <a:pt x="0" y="9443720"/>
                </a:lnTo>
                <a:lnTo>
                  <a:pt x="0" y="9448800"/>
                </a:lnTo>
                <a:lnTo>
                  <a:pt x="0" y="9450070"/>
                </a:lnTo>
                <a:lnTo>
                  <a:pt x="7164070" y="9450070"/>
                </a:lnTo>
                <a:lnTo>
                  <a:pt x="7164070" y="9448800"/>
                </a:lnTo>
                <a:lnTo>
                  <a:pt x="7164070" y="9443720"/>
                </a:lnTo>
                <a:lnTo>
                  <a:pt x="7164070" y="9441180"/>
                </a:lnTo>
                <a:lnTo>
                  <a:pt x="7164070" y="8890"/>
                </a:lnTo>
                <a:lnTo>
                  <a:pt x="716407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 txBox="1"/>
          <p:nvPr/>
        </p:nvSpPr>
        <p:spPr>
          <a:xfrm>
            <a:off x="2635123" y="850138"/>
            <a:ext cx="257175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latin typeface="Times New Roman"/>
                <a:cs typeface="Times New Roman"/>
              </a:rPr>
              <a:t>ACKNOWLEDGEMENT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3683634" y="9121454"/>
            <a:ext cx="235585" cy="2228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 sz="1400" spc="-20">
                <a:latin typeface="Times New Roman"/>
                <a:cs typeface="Times New Roman"/>
              </a:rPr>
              <a:t>(ii)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546608" y="1685899"/>
            <a:ext cx="6571615" cy="27070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8415" marR="8255" indent="-6350">
              <a:lnSpc>
                <a:spcPct val="141700"/>
              </a:lnSpc>
              <a:spcBef>
                <a:spcPts val="95"/>
              </a:spcBef>
            </a:pPr>
            <a:r>
              <a:rPr dirty="0" sz="1400">
                <a:latin typeface="Times New Roman"/>
                <a:cs typeface="Times New Roman"/>
              </a:rPr>
              <a:t>I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have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put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lot</a:t>
            </a:r>
            <a:r>
              <a:rPr dirty="0" sz="1400" spc="-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of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effort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into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this</a:t>
            </a:r>
            <a:r>
              <a:rPr dirty="0" sz="1400" spc="-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project.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But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this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was</a:t>
            </a:r>
            <a:r>
              <a:rPr dirty="0" sz="1400" spc="-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not</a:t>
            </a:r>
            <a:r>
              <a:rPr dirty="0" sz="1400" spc="-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possible without</a:t>
            </a:r>
            <a:r>
              <a:rPr dirty="0" sz="1400" spc="-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the kind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support </a:t>
            </a:r>
            <a:r>
              <a:rPr dirty="0" sz="1400">
                <a:latin typeface="Times New Roman"/>
                <a:cs typeface="Times New Roman"/>
              </a:rPr>
              <a:t>and</a:t>
            </a:r>
            <a:r>
              <a:rPr dirty="0" sz="1400" spc="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help</a:t>
            </a:r>
            <a:r>
              <a:rPr dirty="0" sz="1400" spc="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of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many</a:t>
            </a:r>
            <a:r>
              <a:rPr dirty="0" sz="1400" spc="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people.</a:t>
            </a:r>
            <a:r>
              <a:rPr dirty="0" sz="1400" spc="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I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thank</a:t>
            </a:r>
            <a:r>
              <a:rPr dirty="0" sz="1400" spc="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all</a:t>
            </a:r>
            <a:r>
              <a:rPr dirty="0" sz="1400" spc="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of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them</a:t>
            </a:r>
            <a:r>
              <a:rPr dirty="0" sz="1400" spc="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sincerely.</a:t>
            </a:r>
            <a:r>
              <a:rPr dirty="0" sz="1400" spc="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I</a:t>
            </a:r>
            <a:r>
              <a:rPr dirty="0" sz="1400" spc="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am</a:t>
            </a:r>
            <a:r>
              <a:rPr dirty="0" sz="1400" spc="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greatly</a:t>
            </a:r>
            <a:r>
              <a:rPr dirty="0" sz="1400" spc="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indebted</a:t>
            </a:r>
            <a:r>
              <a:rPr dirty="0" sz="1400" spc="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to</a:t>
            </a:r>
            <a:r>
              <a:rPr dirty="0" sz="1400" spc="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my</a:t>
            </a:r>
            <a:r>
              <a:rPr dirty="0" sz="1400" spc="1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project </a:t>
            </a:r>
            <a:r>
              <a:rPr dirty="0" sz="1400">
                <a:latin typeface="Times New Roman"/>
                <a:cs typeface="Times New Roman"/>
              </a:rPr>
              <a:t>supervisor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Dr.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Meena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Arora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for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providing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me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with</a:t>
            </a:r>
            <a:r>
              <a:rPr dirty="0" sz="1400" spc="-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all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the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information</a:t>
            </a:r>
            <a:r>
              <a:rPr dirty="0" sz="1400" spc="-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regarding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the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project </a:t>
            </a:r>
            <a:r>
              <a:rPr dirty="0" sz="1400">
                <a:latin typeface="Times New Roman"/>
                <a:cs typeface="Times New Roman"/>
              </a:rPr>
              <a:t>titled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–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Weather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App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using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Html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,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Css,</a:t>
            </a:r>
            <a:r>
              <a:rPr dirty="0" sz="1400" spc="18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Javascript.</a:t>
            </a:r>
            <a:endParaRPr sz="1400">
              <a:latin typeface="Times New Roman"/>
              <a:cs typeface="Times New Roman"/>
            </a:endParaRPr>
          </a:p>
          <a:p>
            <a:pPr algn="just" marL="18415" marR="5080" indent="-6350">
              <a:lnSpc>
                <a:spcPct val="140700"/>
              </a:lnSpc>
              <a:spcBef>
                <a:spcPts val="1080"/>
              </a:spcBef>
            </a:pPr>
            <a:r>
              <a:rPr dirty="0" sz="1400">
                <a:latin typeface="Times New Roman"/>
                <a:cs typeface="Times New Roman"/>
              </a:rPr>
              <a:t>I</a:t>
            </a:r>
            <a:r>
              <a:rPr dirty="0" sz="1400" spc="-5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am</a:t>
            </a:r>
            <a:r>
              <a:rPr dirty="0" sz="1400" spc="-6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also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thankful</a:t>
            </a:r>
            <a:r>
              <a:rPr dirty="0" sz="1400" spc="-4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to</a:t>
            </a:r>
            <a:r>
              <a:rPr dirty="0" sz="1400" spc="-4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JSS</a:t>
            </a:r>
            <a:r>
              <a:rPr dirty="0" sz="1400" spc="-5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Academy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of</a:t>
            </a:r>
            <a:r>
              <a:rPr dirty="0" sz="1400" spc="-6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Technical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Education,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Noida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for</a:t>
            </a:r>
            <a:r>
              <a:rPr dirty="0" sz="1400" spc="-5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providing me</a:t>
            </a:r>
            <a:r>
              <a:rPr dirty="0" sz="1400" spc="-4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with</a:t>
            </a:r>
            <a:r>
              <a:rPr dirty="0" sz="1400" spc="-45">
                <a:latin typeface="Times New Roman"/>
                <a:cs typeface="Times New Roman"/>
              </a:rPr>
              <a:t> </a:t>
            </a:r>
            <a:r>
              <a:rPr dirty="0" sz="1400" spc="-25">
                <a:latin typeface="Times New Roman"/>
                <a:cs typeface="Times New Roman"/>
              </a:rPr>
              <a:t>all </a:t>
            </a:r>
            <a:r>
              <a:rPr dirty="0" sz="1400">
                <a:latin typeface="Times New Roman"/>
                <a:cs typeface="Times New Roman"/>
              </a:rPr>
              <a:t>the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latest</a:t>
            </a:r>
            <a:r>
              <a:rPr dirty="0" sz="1400" spc="-10">
                <a:latin typeface="Times New Roman"/>
                <a:cs typeface="Times New Roman"/>
              </a:rPr>
              <a:t> technologies,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thus,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comforting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me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with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the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project.</a:t>
            </a:r>
            <a:endParaRPr sz="1400">
              <a:latin typeface="Times New Roman"/>
              <a:cs typeface="Times New Roman"/>
            </a:endParaRPr>
          </a:p>
          <a:p>
            <a:pPr algn="just" marL="18415" marR="33020" indent="-6350">
              <a:lnSpc>
                <a:spcPct val="141400"/>
              </a:lnSpc>
              <a:spcBef>
                <a:spcPts val="1035"/>
              </a:spcBef>
            </a:pPr>
            <a:r>
              <a:rPr dirty="0" sz="1400">
                <a:latin typeface="Times New Roman"/>
                <a:cs typeface="Times New Roman"/>
              </a:rPr>
              <a:t>Again,</a:t>
            </a:r>
            <a:r>
              <a:rPr dirty="0" sz="1400" spc="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I</a:t>
            </a:r>
            <a:r>
              <a:rPr dirty="0" sz="1400" spc="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owe</a:t>
            </a:r>
            <a:r>
              <a:rPr dirty="0" sz="1400" spc="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my</a:t>
            </a:r>
            <a:r>
              <a:rPr dirty="0" sz="1400" spc="4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profound</a:t>
            </a:r>
            <a:r>
              <a:rPr dirty="0" sz="1400" spc="4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gratitude</a:t>
            </a:r>
            <a:r>
              <a:rPr dirty="0" sz="1400" spc="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to</a:t>
            </a:r>
            <a:r>
              <a:rPr dirty="0" sz="1400" spc="4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our</a:t>
            </a:r>
            <a:r>
              <a:rPr dirty="0" sz="1400" spc="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project</a:t>
            </a:r>
            <a:r>
              <a:rPr dirty="0" sz="1400" spc="4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guide,</a:t>
            </a:r>
            <a:r>
              <a:rPr dirty="0" sz="1400" spc="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for</a:t>
            </a:r>
            <a:r>
              <a:rPr dirty="0" sz="1400" spc="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not</a:t>
            </a:r>
            <a:r>
              <a:rPr dirty="0" sz="1400" spc="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only</a:t>
            </a:r>
            <a:r>
              <a:rPr dirty="0" sz="1400" spc="4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helping</a:t>
            </a:r>
            <a:r>
              <a:rPr dirty="0" sz="1400" spc="4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me</a:t>
            </a:r>
            <a:r>
              <a:rPr dirty="0" sz="1400" spc="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with</a:t>
            </a:r>
            <a:r>
              <a:rPr dirty="0" sz="1400" spc="40">
                <a:latin typeface="Times New Roman"/>
                <a:cs typeface="Times New Roman"/>
              </a:rPr>
              <a:t> </a:t>
            </a:r>
            <a:r>
              <a:rPr dirty="0" sz="1400" spc="-25">
                <a:latin typeface="Times New Roman"/>
                <a:cs typeface="Times New Roman"/>
              </a:rPr>
              <a:t>the </a:t>
            </a:r>
            <a:r>
              <a:rPr dirty="0" sz="1400">
                <a:latin typeface="Times New Roman"/>
                <a:cs typeface="Times New Roman"/>
              </a:rPr>
              <a:t>project</a:t>
            </a:r>
            <a:r>
              <a:rPr dirty="0" sz="1400" spc="-4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but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also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developing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</a:t>
            </a:r>
            <a:r>
              <a:rPr dirty="0" sz="1400" spc="-4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keen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interest</a:t>
            </a:r>
            <a:r>
              <a:rPr dirty="0" sz="1400" spc="-4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in</a:t>
            </a:r>
            <a:r>
              <a:rPr dirty="0" sz="1400" spc="-4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the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same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during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its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progress.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581659" y="5314569"/>
            <a:ext cx="1270000" cy="101536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8415">
              <a:lnSpc>
                <a:spcPct val="100000"/>
              </a:lnSpc>
              <a:spcBef>
                <a:spcPts val="105"/>
              </a:spcBef>
            </a:pPr>
            <a:r>
              <a:rPr dirty="0" sz="1400" spc="-10">
                <a:latin typeface="Times New Roman"/>
                <a:cs typeface="Times New Roman"/>
              </a:rPr>
              <a:t>Himanshu</a:t>
            </a:r>
            <a:r>
              <a:rPr dirty="0" sz="1400" spc="-5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Tiwari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35"/>
              </a:spcBef>
            </a:pPr>
            <a:r>
              <a:rPr dirty="0" sz="1400" spc="-20">
                <a:latin typeface="Times New Roman"/>
                <a:cs typeface="Times New Roman"/>
              </a:rPr>
              <a:t>(2200910139009)</a:t>
            </a:r>
            <a:endParaRPr sz="1400">
              <a:latin typeface="Times New Roman"/>
              <a:cs typeface="Times New Roman"/>
            </a:endParaRPr>
          </a:p>
          <a:p>
            <a:pPr marL="21590">
              <a:lnSpc>
                <a:spcPct val="100000"/>
              </a:lnSpc>
              <a:spcBef>
                <a:spcPts val="1210"/>
              </a:spcBef>
            </a:pPr>
            <a:r>
              <a:rPr dirty="0" sz="1400" spc="-10">
                <a:latin typeface="Times New Roman"/>
                <a:cs typeface="Times New Roman"/>
              </a:rPr>
              <a:t>Dated: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3843654" y="8940495"/>
            <a:ext cx="27559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20">
                <a:solidFill>
                  <a:srgbClr val="0D0D0D"/>
                </a:solidFill>
                <a:latin typeface="Times New Roman"/>
                <a:cs typeface="Times New Roman"/>
              </a:rPr>
              <a:t>(iv)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304800" y="304799"/>
            <a:ext cx="7164070" cy="9450070"/>
          </a:xfrm>
          <a:custGeom>
            <a:avLst/>
            <a:gdLst/>
            <a:ahLst/>
            <a:cxnLst/>
            <a:rect l="l" t="t" r="r" b="b"/>
            <a:pathLst>
              <a:path w="7164070" h="9450070">
                <a:moveTo>
                  <a:pt x="7164070" y="0"/>
                </a:moveTo>
                <a:lnTo>
                  <a:pt x="7158355" y="0"/>
                </a:lnTo>
                <a:lnTo>
                  <a:pt x="7158355" y="6350"/>
                </a:lnTo>
                <a:lnTo>
                  <a:pt x="7158355" y="8890"/>
                </a:lnTo>
                <a:lnTo>
                  <a:pt x="7155180" y="8890"/>
                </a:lnTo>
                <a:lnTo>
                  <a:pt x="7155180" y="9441180"/>
                </a:lnTo>
                <a:lnTo>
                  <a:pt x="7158355" y="9441180"/>
                </a:lnTo>
                <a:lnTo>
                  <a:pt x="7158355" y="9443720"/>
                </a:lnTo>
                <a:lnTo>
                  <a:pt x="6350" y="9443720"/>
                </a:lnTo>
                <a:lnTo>
                  <a:pt x="6350" y="9441180"/>
                </a:lnTo>
                <a:lnTo>
                  <a:pt x="8890" y="9441180"/>
                </a:lnTo>
                <a:lnTo>
                  <a:pt x="8890" y="8890"/>
                </a:lnTo>
                <a:lnTo>
                  <a:pt x="6350" y="8890"/>
                </a:lnTo>
                <a:lnTo>
                  <a:pt x="6350" y="6350"/>
                </a:lnTo>
                <a:lnTo>
                  <a:pt x="7158355" y="6350"/>
                </a:lnTo>
                <a:lnTo>
                  <a:pt x="7158355" y="0"/>
                </a:lnTo>
                <a:lnTo>
                  <a:pt x="0" y="0"/>
                </a:lnTo>
                <a:lnTo>
                  <a:pt x="0" y="6350"/>
                </a:lnTo>
                <a:lnTo>
                  <a:pt x="0" y="8890"/>
                </a:lnTo>
                <a:lnTo>
                  <a:pt x="0" y="9441180"/>
                </a:lnTo>
                <a:lnTo>
                  <a:pt x="0" y="9443720"/>
                </a:lnTo>
                <a:lnTo>
                  <a:pt x="0" y="9448800"/>
                </a:lnTo>
                <a:lnTo>
                  <a:pt x="0" y="9450070"/>
                </a:lnTo>
                <a:lnTo>
                  <a:pt x="7164070" y="9450070"/>
                </a:lnTo>
                <a:lnTo>
                  <a:pt x="7164070" y="9448800"/>
                </a:lnTo>
                <a:lnTo>
                  <a:pt x="7164070" y="9443720"/>
                </a:lnTo>
                <a:lnTo>
                  <a:pt x="7164070" y="9441180"/>
                </a:lnTo>
                <a:lnTo>
                  <a:pt x="7164070" y="8890"/>
                </a:lnTo>
                <a:lnTo>
                  <a:pt x="716407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1046784" y="706628"/>
            <a:ext cx="1971039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0D0D0D"/>
                </a:solidFill>
                <a:latin typeface="Times New Roman"/>
                <a:cs typeface="Times New Roman"/>
              </a:rPr>
              <a:t>LIST</a:t>
            </a:r>
            <a:r>
              <a:rPr dirty="0" sz="1800" spc="-80" b="1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0D0D0D"/>
                </a:solidFill>
                <a:latin typeface="Times New Roman"/>
                <a:cs typeface="Times New Roman"/>
              </a:rPr>
              <a:t>OF</a:t>
            </a:r>
            <a:r>
              <a:rPr dirty="0" sz="1800" spc="-65" b="1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800" spc="-10" b="1">
                <a:solidFill>
                  <a:srgbClr val="0D0D0D"/>
                </a:solidFill>
                <a:latin typeface="Times New Roman"/>
                <a:cs typeface="Times New Roman"/>
              </a:rPr>
              <a:t>FIGURES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479551" y="1232661"/>
            <a:ext cx="39624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solidFill>
                  <a:srgbClr val="0D0D0D"/>
                </a:solidFill>
                <a:latin typeface="Times New Roman"/>
                <a:cs typeface="Times New Roman"/>
              </a:rPr>
              <a:t>Fig</a:t>
            </a:r>
            <a:r>
              <a:rPr dirty="0" sz="1400" spc="-1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400" spc="-50">
                <a:solidFill>
                  <a:srgbClr val="0D0D0D"/>
                </a:solidFill>
                <a:latin typeface="Times New Roman"/>
                <a:cs typeface="Times New Roman"/>
              </a:rPr>
              <a:t>1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1118412" y="1232661"/>
            <a:ext cx="214376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0">
                <a:solidFill>
                  <a:srgbClr val="0D0D0D"/>
                </a:solidFill>
                <a:latin typeface="Times New Roman"/>
                <a:cs typeface="Times New Roman"/>
              </a:rPr>
              <a:t>Level</a:t>
            </a:r>
            <a:r>
              <a:rPr dirty="0" sz="1400" spc="-7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400" spc="-10">
                <a:solidFill>
                  <a:srgbClr val="0D0D0D"/>
                </a:solidFill>
                <a:latin typeface="Times New Roman"/>
                <a:cs typeface="Times New Roman"/>
              </a:rPr>
              <a:t>Zero</a:t>
            </a:r>
            <a:r>
              <a:rPr dirty="0" sz="1400" spc="-7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400" spc="-10">
                <a:solidFill>
                  <a:srgbClr val="0D0D0D"/>
                </a:solidFill>
                <a:latin typeface="Times New Roman"/>
                <a:cs typeface="Times New Roman"/>
              </a:rPr>
              <a:t>Data</a:t>
            </a:r>
            <a:r>
              <a:rPr dirty="0" sz="1400" spc="-7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400" spc="-10">
                <a:solidFill>
                  <a:srgbClr val="0D0D0D"/>
                </a:solidFill>
                <a:latin typeface="Times New Roman"/>
                <a:cs typeface="Times New Roman"/>
              </a:rPr>
              <a:t>flow</a:t>
            </a:r>
            <a:r>
              <a:rPr dirty="0" sz="1400" spc="-6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400" spc="-10">
                <a:solidFill>
                  <a:srgbClr val="0D0D0D"/>
                </a:solidFill>
                <a:latin typeface="Times New Roman"/>
                <a:cs typeface="Times New Roman"/>
              </a:rPr>
              <a:t>diagram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479551" y="1778254"/>
            <a:ext cx="39624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solidFill>
                  <a:srgbClr val="0D0D0D"/>
                </a:solidFill>
                <a:latin typeface="Times New Roman"/>
                <a:cs typeface="Times New Roman"/>
              </a:rPr>
              <a:t>Fig</a:t>
            </a:r>
            <a:r>
              <a:rPr dirty="0" sz="1400" spc="-1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400" spc="-50">
                <a:solidFill>
                  <a:srgbClr val="0D0D0D"/>
                </a:solidFill>
                <a:latin typeface="Times New Roman"/>
                <a:cs typeface="Times New Roman"/>
              </a:rPr>
              <a:t>2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1118412" y="1778254"/>
            <a:ext cx="210756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solidFill>
                  <a:srgbClr val="0D0D0D"/>
                </a:solidFill>
                <a:latin typeface="Times New Roman"/>
                <a:cs typeface="Times New Roman"/>
              </a:rPr>
              <a:t>Level</a:t>
            </a:r>
            <a:r>
              <a:rPr dirty="0" sz="1400" spc="-3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D0D0D"/>
                </a:solidFill>
                <a:latin typeface="Times New Roman"/>
                <a:cs typeface="Times New Roman"/>
              </a:rPr>
              <a:t>one</a:t>
            </a:r>
            <a:r>
              <a:rPr dirty="0" sz="1400" spc="-2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D0D0D"/>
                </a:solidFill>
                <a:latin typeface="Times New Roman"/>
                <a:cs typeface="Times New Roman"/>
              </a:rPr>
              <a:t>Data</a:t>
            </a:r>
            <a:r>
              <a:rPr dirty="0" sz="1400" spc="-2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D0D0D"/>
                </a:solidFill>
                <a:latin typeface="Times New Roman"/>
                <a:cs typeface="Times New Roman"/>
              </a:rPr>
              <a:t>flow</a:t>
            </a:r>
            <a:r>
              <a:rPr dirty="0" sz="1400" spc="-3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400" spc="-10">
                <a:solidFill>
                  <a:srgbClr val="0D0D0D"/>
                </a:solidFill>
                <a:latin typeface="Times New Roman"/>
                <a:cs typeface="Times New Roman"/>
              </a:rPr>
              <a:t>diagram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479551" y="2320798"/>
            <a:ext cx="39624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solidFill>
                  <a:srgbClr val="0D0D0D"/>
                </a:solidFill>
                <a:latin typeface="Times New Roman"/>
                <a:cs typeface="Times New Roman"/>
              </a:rPr>
              <a:t>Fig</a:t>
            </a:r>
            <a:r>
              <a:rPr dirty="0" sz="1400" spc="-1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400" spc="-50">
                <a:solidFill>
                  <a:srgbClr val="0D0D0D"/>
                </a:solidFill>
                <a:latin typeface="Times New Roman"/>
                <a:cs typeface="Times New Roman"/>
              </a:rPr>
              <a:t>3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1161084" y="2320798"/>
            <a:ext cx="136017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solidFill>
                  <a:srgbClr val="0D0D0D"/>
                </a:solidFill>
                <a:latin typeface="Times New Roman"/>
                <a:cs typeface="Times New Roman"/>
              </a:rPr>
              <a:t>Use</a:t>
            </a:r>
            <a:r>
              <a:rPr dirty="0" sz="1400" spc="-3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D0D0D"/>
                </a:solidFill>
                <a:latin typeface="Times New Roman"/>
                <a:cs typeface="Times New Roman"/>
              </a:rPr>
              <a:t>Case</a:t>
            </a:r>
            <a:r>
              <a:rPr dirty="0" sz="1400" spc="-3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400" spc="-10">
                <a:solidFill>
                  <a:srgbClr val="0D0D0D"/>
                </a:solidFill>
                <a:latin typeface="Times New Roman"/>
                <a:cs typeface="Times New Roman"/>
              </a:rPr>
              <a:t>Diagram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479551" y="2867913"/>
            <a:ext cx="39624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solidFill>
                  <a:srgbClr val="0D0D0D"/>
                </a:solidFill>
                <a:latin typeface="Times New Roman"/>
                <a:cs typeface="Times New Roman"/>
              </a:rPr>
              <a:t>Fig</a:t>
            </a:r>
            <a:r>
              <a:rPr dirty="0" sz="1400" spc="-1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400" spc="-50">
                <a:solidFill>
                  <a:srgbClr val="0D0D0D"/>
                </a:solidFill>
                <a:latin typeface="Times New Roman"/>
                <a:cs typeface="Times New Roman"/>
              </a:rPr>
              <a:t>4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1150416" y="2867913"/>
            <a:ext cx="157734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25">
                <a:solidFill>
                  <a:srgbClr val="0D0D0D"/>
                </a:solidFill>
                <a:latin typeface="Times New Roman"/>
                <a:cs typeface="Times New Roman"/>
              </a:rPr>
              <a:t>Application</a:t>
            </a:r>
            <a:r>
              <a:rPr dirty="0" sz="1400" spc="-3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400" spc="-10">
                <a:solidFill>
                  <a:srgbClr val="0D0D0D"/>
                </a:solidFill>
                <a:latin typeface="Times New Roman"/>
                <a:cs typeface="Times New Roman"/>
              </a:rPr>
              <a:t>Flowchart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479551" y="3412363"/>
            <a:ext cx="39624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solidFill>
                  <a:srgbClr val="0D0D0D"/>
                </a:solidFill>
                <a:latin typeface="Times New Roman"/>
                <a:cs typeface="Times New Roman"/>
              </a:rPr>
              <a:t>Fig</a:t>
            </a:r>
            <a:r>
              <a:rPr dirty="0" sz="1400" spc="-1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400" spc="-50">
                <a:solidFill>
                  <a:srgbClr val="0D0D0D"/>
                </a:solidFill>
                <a:latin typeface="Times New Roman"/>
                <a:cs typeface="Times New Roman"/>
              </a:rPr>
              <a:t>5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1150416" y="3412363"/>
            <a:ext cx="133350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solidFill>
                  <a:srgbClr val="0D0D0D"/>
                </a:solidFill>
                <a:latin typeface="Times New Roman"/>
                <a:cs typeface="Times New Roman"/>
              </a:rPr>
              <a:t>Sequence</a:t>
            </a:r>
            <a:r>
              <a:rPr dirty="0" sz="1400" spc="-4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400" spc="-10">
                <a:solidFill>
                  <a:srgbClr val="0D0D0D"/>
                </a:solidFill>
                <a:latin typeface="Times New Roman"/>
                <a:cs typeface="Times New Roman"/>
              </a:rPr>
              <a:t>diagram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304800" y="304799"/>
            <a:ext cx="7164070" cy="9450070"/>
          </a:xfrm>
          <a:custGeom>
            <a:avLst/>
            <a:gdLst/>
            <a:ahLst/>
            <a:cxnLst/>
            <a:rect l="l" t="t" r="r" b="b"/>
            <a:pathLst>
              <a:path w="7164070" h="9450070">
                <a:moveTo>
                  <a:pt x="7164070" y="0"/>
                </a:moveTo>
                <a:lnTo>
                  <a:pt x="7158355" y="0"/>
                </a:lnTo>
                <a:lnTo>
                  <a:pt x="7158355" y="6350"/>
                </a:lnTo>
                <a:lnTo>
                  <a:pt x="7158355" y="8890"/>
                </a:lnTo>
                <a:lnTo>
                  <a:pt x="7155180" y="8890"/>
                </a:lnTo>
                <a:lnTo>
                  <a:pt x="7155180" y="9441180"/>
                </a:lnTo>
                <a:lnTo>
                  <a:pt x="7158355" y="9441180"/>
                </a:lnTo>
                <a:lnTo>
                  <a:pt x="7158355" y="9443720"/>
                </a:lnTo>
                <a:lnTo>
                  <a:pt x="6350" y="9443720"/>
                </a:lnTo>
                <a:lnTo>
                  <a:pt x="6350" y="9441180"/>
                </a:lnTo>
                <a:lnTo>
                  <a:pt x="8890" y="9441180"/>
                </a:lnTo>
                <a:lnTo>
                  <a:pt x="8890" y="8890"/>
                </a:lnTo>
                <a:lnTo>
                  <a:pt x="6350" y="8890"/>
                </a:lnTo>
                <a:lnTo>
                  <a:pt x="6350" y="6350"/>
                </a:lnTo>
                <a:lnTo>
                  <a:pt x="7158355" y="6350"/>
                </a:lnTo>
                <a:lnTo>
                  <a:pt x="7158355" y="0"/>
                </a:lnTo>
                <a:lnTo>
                  <a:pt x="0" y="0"/>
                </a:lnTo>
                <a:lnTo>
                  <a:pt x="0" y="6350"/>
                </a:lnTo>
                <a:lnTo>
                  <a:pt x="0" y="8890"/>
                </a:lnTo>
                <a:lnTo>
                  <a:pt x="0" y="9441180"/>
                </a:lnTo>
                <a:lnTo>
                  <a:pt x="0" y="9443720"/>
                </a:lnTo>
                <a:lnTo>
                  <a:pt x="0" y="9448800"/>
                </a:lnTo>
                <a:lnTo>
                  <a:pt x="0" y="9450070"/>
                </a:lnTo>
                <a:lnTo>
                  <a:pt x="7164070" y="9450070"/>
                </a:lnTo>
                <a:lnTo>
                  <a:pt x="7164070" y="9448800"/>
                </a:lnTo>
                <a:lnTo>
                  <a:pt x="7164070" y="9443720"/>
                </a:lnTo>
                <a:lnTo>
                  <a:pt x="7164070" y="9441180"/>
                </a:lnTo>
                <a:lnTo>
                  <a:pt x="7164070" y="8890"/>
                </a:lnTo>
                <a:lnTo>
                  <a:pt x="716407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 txBox="1"/>
          <p:nvPr/>
        </p:nvSpPr>
        <p:spPr>
          <a:xfrm>
            <a:off x="430783" y="485648"/>
            <a:ext cx="6555740" cy="83864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100"/>
              </a:spcBef>
            </a:pPr>
            <a:r>
              <a:rPr dirty="0" sz="2000" b="1">
                <a:solidFill>
                  <a:srgbClr val="0D0D0D"/>
                </a:solidFill>
                <a:latin typeface="Times New Roman"/>
                <a:cs typeface="Times New Roman"/>
              </a:rPr>
              <a:t>Chapter</a:t>
            </a:r>
            <a:r>
              <a:rPr dirty="0" sz="2000" spc="-130" b="1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0D0D0D"/>
                </a:solidFill>
                <a:latin typeface="Times New Roman"/>
                <a:cs typeface="Times New Roman"/>
              </a:rPr>
              <a:t>1:</a:t>
            </a:r>
            <a:r>
              <a:rPr dirty="0" sz="2000" spc="-10" b="1">
                <a:solidFill>
                  <a:srgbClr val="0D0D0D"/>
                </a:solidFill>
                <a:latin typeface="Times New Roman"/>
                <a:cs typeface="Times New Roman"/>
              </a:rPr>
              <a:t> Introduction</a:t>
            </a:r>
            <a:endParaRPr sz="2000">
              <a:latin typeface="Times New Roman"/>
              <a:cs typeface="Times New Roman"/>
            </a:endParaRPr>
          </a:p>
          <a:p>
            <a:pPr algn="just" marL="71755" marR="5080">
              <a:lnSpc>
                <a:spcPct val="143800"/>
              </a:lnSpc>
              <a:spcBef>
                <a:spcPts val="1430"/>
              </a:spcBef>
            </a:pPr>
            <a:r>
              <a:rPr dirty="0" sz="1400" spc="-10">
                <a:latin typeface="Times New Roman"/>
                <a:cs typeface="Times New Roman"/>
              </a:rPr>
              <a:t>Nowadays</a:t>
            </a:r>
            <a:r>
              <a:rPr dirty="0" sz="1400" spc="-75">
                <a:latin typeface="Times New Roman"/>
                <a:cs typeface="Times New Roman"/>
              </a:rPr>
              <a:t> </a:t>
            </a:r>
            <a:r>
              <a:rPr dirty="0" sz="1400" spc="-15">
                <a:latin typeface="Times New Roman"/>
                <a:cs typeface="Times New Roman"/>
              </a:rPr>
              <a:t>we</a:t>
            </a:r>
            <a:r>
              <a:rPr dirty="0" sz="1400" spc="-7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face</a:t>
            </a:r>
            <a:r>
              <a:rPr dirty="0" sz="1400" spc="-7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a</a:t>
            </a:r>
            <a:r>
              <a:rPr dirty="0" sz="1400" spc="-9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huge</a:t>
            </a:r>
            <a:r>
              <a:rPr dirty="0" sz="1400" spc="-7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pr</a:t>
            </a:r>
            <a:r>
              <a:rPr dirty="0" sz="1400" spc="-10">
                <a:latin typeface="Times New Roman"/>
                <a:cs typeface="Times New Roman"/>
              </a:rPr>
              <a:t>ob</a:t>
            </a:r>
            <a:r>
              <a:rPr dirty="0" sz="1400">
                <a:latin typeface="Times New Roman"/>
                <a:cs typeface="Times New Roman"/>
              </a:rPr>
              <a:t>lem</a:t>
            </a:r>
            <a:r>
              <a:rPr dirty="0" sz="1400" spc="-7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t</a:t>
            </a:r>
            <a:r>
              <a:rPr dirty="0" sz="1400">
                <a:latin typeface="Times New Roman"/>
                <a:cs typeface="Times New Roman"/>
              </a:rPr>
              <a:t>hat</a:t>
            </a:r>
            <a:r>
              <a:rPr dirty="0" sz="1400" spc="-5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kn</a:t>
            </a:r>
            <a:r>
              <a:rPr dirty="0" sz="1400">
                <a:latin typeface="Times New Roman"/>
                <a:cs typeface="Times New Roman"/>
              </a:rPr>
              <a:t>o</a:t>
            </a:r>
            <a:r>
              <a:rPr dirty="0" sz="1400" spc="-10">
                <a:latin typeface="Times New Roman"/>
                <a:cs typeface="Times New Roman"/>
              </a:rPr>
              <a:t>wi</a:t>
            </a:r>
            <a:r>
              <a:rPr dirty="0" sz="1400">
                <a:latin typeface="Times New Roman"/>
                <a:cs typeface="Times New Roman"/>
              </a:rPr>
              <a:t>ng</a:t>
            </a:r>
            <a:r>
              <a:rPr dirty="0" sz="1400" spc="-7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re</a:t>
            </a:r>
            <a:r>
              <a:rPr dirty="0" sz="1400" spc="-10">
                <a:latin typeface="Times New Roman"/>
                <a:cs typeface="Times New Roman"/>
              </a:rPr>
              <a:t>a</a:t>
            </a:r>
            <a:r>
              <a:rPr dirty="0" sz="1400">
                <a:latin typeface="Times New Roman"/>
                <a:cs typeface="Times New Roman"/>
              </a:rPr>
              <a:t>l</a:t>
            </a:r>
            <a:r>
              <a:rPr dirty="0" sz="1400" spc="-5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weather</a:t>
            </a:r>
            <a:r>
              <a:rPr dirty="0" sz="1400" spc="-7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status</a:t>
            </a:r>
            <a:r>
              <a:rPr dirty="0" sz="1400" spc="-4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instantly</a:t>
            </a:r>
            <a:r>
              <a:rPr dirty="0" sz="1400" spc="-5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i</a:t>
            </a:r>
            <a:r>
              <a:rPr dirty="0" sz="1400">
                <a:latin typeface="Times New Roman"/>
                <a:cs typeface="Times New Roman"/>
              </a:rPr>
              <a:t>n</a:t>
            </a:r>
            <a:r>
              <a:rPr dirty="0" sz="1400" spc="-8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such</a:t>
            </a:r>
            <a:r>
              <a:rPr dirty="0" sz="1400" spc="-8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a</a:t>
            </a:r>
            <a:r>
              <a:rPr dirty="0" sz="1400" spc="-7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place</a:t>
            </a:r>
            <a:r>
              <a:rPr dirty="0" sz="1400" spc="-5">
                <a:latin typeface="Times New Roman"/>
                <a:cs typeface="Times New Roman"/>
              </a:rPr>
              <a:t> we</a:t>
            </a:r>
            <a:r>
              <a:rPr dirty="0" sz="1400" spc="16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need</a:t>
            </a:r>
            <a:r>
              <a:rPr dirty="0" sz="1400" spc="15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to</a:t>
            </a:r>
            <a:r>
              <a:rPr dirty="0" sz="1400" spc="15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k</a:t>
            </a:r>
            <a:r>
              <a:rPr dirty="0" sz="1400" spc="-10">
                <a:latin typeface="Times New Roman"/>
                <a:cs typeface="Times New Roman"/>
              </a:rPr>
              <a:t>no</a:t>
            </a:r>
            <a:r>
              <a:rPr dirty="0" sz="1400">
                <a:latin typeface="Times New Roman"/>
                <a:cs typeface="Times New Roman"/>
              </a:rPr>
              <a:t>w.</a:t>
            </a:r>
            <a:r>
              <a:rPr dirty="0" sz="1400" spc="16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It</a:t>
            </a:r>
            <a:r>
              <a:rPr dirty="0" sz="1400" spc="15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is</a:t>
            </a:r>
            <a:r>
              <a:rPr dirty="0" sz="1400" spc="15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often</a:t>
            </a:r>
            <a:r>
              <a:rPr dirty="0" sz="1400" spc="16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complex</a:t>
            </a:r>
            <a:r>
              <a:rPr dirty="0" sz="1400" spc="16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and</a:t>
            </a:r>
            <a:r>
              <a:rPr dirty="0" sz="1400" spc="15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challenging</a:t>
            </a:r>
            <a:r>
              <a:rPr dirty="0" sz="1400" spc="15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skill</a:t>
            </a:r>
            <a:r>
              <a:rPr dirty="0" sz="1400" spc="16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that</a:t>
            </a:r>
            <a:r>
              <a:rPr dirty="0" sz="1400" spc="16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involves</a:t>
            </a:r>
            <a:r>
              <a:rPr dirty="0" sz="1400" spc="16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observing</a:t>
            </a:r>
            <a:r>
              <a:rPr dirty="0" sz="1400" spc="15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</a:t>
            </a:r>
            <a:r>
              <a:rPr dirty="0" sz="1400" spc="-20">
                <a:latin typeface="Times New Roman"/>
                <a:cs typeface="Times New Roman"/>
              </a:rPr>
              <a:t>n</a:t>
            </a:r>
            <a:r>
              <a:rPr dirty="0" sz="1400">
                <a:latin typeface="Times New Roman"/>
                <a:cs typeface="Times New Roman"/>
              </a:rPr>
              <a:t>d </a:t>
            </a:r>
            <a:r>
              <a:rPr dirty="0" sz="1400" spc="-10">
                <a:latin typeface="Times New Roman"/>
                <a:cs typeface="Times New Roman"/>
              </a:rPr>
              <a:t>processing</a:t>
            </a:r>
            <a:r>
              <a:rPr dirty="0" sz="1400" spc="39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vast</a:t>
            </a:r>
            <a:r>
              <a:rPr dirty="0" sz="1400" spc="40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amount</a:t>
            </a:r>
            <a:r>
              <a:rPr dirty="0" sz="1400" spc="39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of</a:t>
            </a:r>
            <a:r>
              <a:rPr dirty="0" sz="1400" spc="40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data</a:t>
            </a:r>
            <a:r>
              <a:rPr dirty="0" sz="1400" spc="39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Weather</a:t>
            </a:r>
            <a:r>
              <a:rPr dirty="0" sz="1400" spc="40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systems</a:t>
            </a:r>
            <a:r>
              <a:rPr dirty="0" sz="1400" spc="40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can</a:t>
            </a:r>
            <a:r>
              <a:rPr dirty="0" sz="1400" spc="40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range</a:t>
            </a:r>
            <a:r>
              <a:rPr dirty="0" sz="1400" spc="39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fr</a:t>
            </a:r>
            <a:r>
              <a:rPr dirty="0" sz="1400" spc="5">
                <a:latin typeface="Times New Roman"/>
                <a:cs typeface="Times New Roman"/>
              </a:rPr>
              <a:t>o</a:t>
            </a:r>
            <a:r>
              <a:rPr dirty="0" sz="1400">
                <a:latin typeface="Times New Roman"/>
                <a:cs typeface="Times New Roman"/>
              </a:rPr>
              <a:t>m</a:t>
            </a:r>
            <a:r>
              <a:rPr dirty="0" sz="1400" spc="39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small,</a:t>
            </a:r>
            <a:r>
              <a:rPr dirty="0" sz="1400" spc="40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short</a:t>
            </a:r>
            <a:r>
              <a:rPr dirty="0" sz="1400" spc="39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lived</a:t>
            </a:r>
            <a:r>
              <a:rPr dirty="0" sz="140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thunderstorms</a:t>
            </a:r>
            <a:r>
              <a:rPr dirty="0" sz="1400" spc="-6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o</a:t>
            </a:r>
            <a:r>
              <a:rPr dirty="0" sz="1400">
                <a:latin typeface="Times New Roman"/>
                <a:cs typeface="Times New Roman"/>
              </a:rPr>
              <a:t>n</a:t>
            </a:r>
            <a:r>
              <a:rPr dirty="0" sz="1400" spc="-10">
                <a:latin typeface="Times New Roman"/>
                <a:cs typeface="Times New Roman"/>
              </a:rPr>
              <a:t>l</a:t>
            </a:r>
            <a:r>
              <a:rPr dirty="0" sz="1400">
                <a:latin typeface="Times New Roman"/>
                <a:cs typeface="Times New Roman"/>
              </a:rPr>
              <a:t>y</a:t>
            </a:r>
            <a:r>
              <a:rPr dirty="0" sz="1400" spc="-5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a</a:t>
            </a:r>
            <a:r>
              <a:rPr dirty="0" sz="1400" spc="-6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few</a:t>
            </a:r>
            <a:r>
              <a:rPr dirty="0" sz="1400" spc="-4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miles</a:t>
            </a:r>
            <a:r>
              <a:rPr dirty="0" sz="1400" spc="-6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in</a:t>
            </a:r>
            <a:r>
              <a:rPr dirty="0" sz="1400" spc="-6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diameter</a:t>
            </a:r>
            <a:r>
              <a:rPr dirty="0" sz="1400" spc="-6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that</a:t>
            </a:r>
            <a:r>
              <a:rPr dirty="0" sz="1400" spc="-5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last</a:t>
            </a:r>
            <a:r>
              <a:rPr dirty="0" sz="1400" spc="-5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a</a:t>
            </a:r>
            <a:r>
              <a:rPr dirty="0" sz="1400" spc="-5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couple</a:t>
            </a:r>
            <a:r>
              <a:rPr dirty="0" sz="1400" spc="-6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of</a:t>
            </a:r>
            <a:r>
              <a:rPr dirty="0" sz="1400" spc="-6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hours</a:t>
            </a:r>
            <a:r>
              <a:rPr dirty="0" sz="1400" spc="-5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t</a:t>
            </a:r>
            <a:r>
              <a:rPr dirty="0" sz="1400">
                <a:latin typeface="Times New Roman"/>
                <a:cs typeface="Times New Roman"/>
              </a:rPr>
              <a:t>o</a:t>
            </a:r>
            <a:r>
              <a:rPr dirty="0" sz="1400" spc="-6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large</a:t>
            </a:r>
            <a:r>
              <a:rPr dirty="0" sz="1400" spc="-5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scale</a:t>
            </a:r>
            <a:r>
              <a:rPr dirty="0" sz="1400" spc="-5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rain</a:t>
            </a:r>
            <a:r>
              <a:rPr dirty="0" sz="1400" spc="-5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</a:t>
            </a:r>
            <a:r>
              <a:rPr dirty="0" sz="1400" spc="-10">
                <a:latin typeface="Times New Roman"/>
                <a:cs typeface="Times New Roman"/>
              </a:rPr>
              <a:t>n</a:t>
            </a:r>
            <a:r>
              <a:rPr dirty="0" sz="1400">
                <a:latin typeface="Times New Roman"/>
                <a:cs typeface="Times New Roman"/>
              </a:rPr>
              <a:t>d w</a:t>
            </a:r>
            <a:r>
              <a:rPr dirty="0" sz="1400" spc="-10">
                <a:latin typeface="Times New Roman"/>
                <a:cs typeface="Times New Roman"/>
              </a:rPr>
              <a:t>in</a:t>
            </a:r>
            <a:r>
              <a:rPr dirty="0" sz="1400">
                <a:latin typeface="Times New Roman"/>
                <a:cs typeface="Times New Roman"/>
              </a:rPr>
              <a:t>d</a:t>
            </a:r>
            <a:r>
              <a:rPr dirty="0" sz="1400" spc="3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u</a:t>
            </a:r>
            <a:r>
              <a:rPr dirty="0" sz="1400">
                <a:latin typeface="Times New Roman"/>
                <a:cs typeface="Times New Roman"/>
              </a:rPr>
              <a:t>p</a:t>
            </a:r>
            <a:r>
              <a:rPr dirty="0" sz="1400" spc="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to</a:t>
            </a:r>
            <a:r>
              <a:rPr dirty="0" sz="1400" spc="3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a</a:t>
            </a:r>
            <a:r>
              <a:rPr dirty="0" sz="1400" spc="3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thousand</a:t>
            </a:r>
            <a:r>
              <a:rPr dirty="0" sz="1400" spc="3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miles</a:t>
            </a:r>
            <a:r>
              <a:rPr dirty="0" sz="1400" spc="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in</a:t>
            </a:r>
            <a:r>
              <a:rPr dirty="0" sz="1400" spc="3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a</a:t>
            </a:r>
            <a:r>
              <a:rPr dirty="0" sz="1400" spc="3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d</a:t>
            </a:r>
            <a:r>
              <a:rPr dirty="0" sz="1400">
                <a:latin typeface="Times New Roman"/>
                <a:cs typeface="Times New Roman"/>
              </a:rPr>
              <a:t>ia</a:t>
            </a:r>
            <a:r>
              <a:rPr dirty="0" sz="1400" spc="-15">
                <a:latin typeface="Times New Roman"/>
                <a:cs typeface="Times New Roman"/>
              </a:rPr>
              <a:t>m</a:t>
            </a:r>
            <a:r>
              <a:rPr dirty="0" sz="1400">
                <a:latin typeface="Times New Roman"/>
                <a:cs typeface="Times New Roman"/>
              </a:rPr>
              <a:t>eter,</a:t>
            </a:r>
            <a:r>
              <a:rPr dirty="0" sz="1400" spc="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</a:t>
            </a:r>
            <a:r>
              <a:rPr dirty="0" sz="1400" spc="5">
                <a:latin typeface="Times New Roman"/>
                <a:cs typeface="Times New Roman"/>
              </a:rPr>
              <a:t>n</a:t>
            </a:r>
            <a:r>
              <a:rPr dirty="0" sz="1400">
                <a:latin typeface="Times New Roman"/>
                <a:cs typeface="Times New Roman"/>
              </a:rPr>
              <a:t>d</a:t>
            </a:r>
            <a:r>
              <a:rPr dirty="0" sz="1400" spc="3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lasting</a:t>
            </a:r>
            <a:r>
              <a:rPr dirty="0" sz="1400" spc="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for</a:t>
            </a:r>
            <a:r>
              <a:rPr dirty="0" sz="1400" spc="3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days.</a:t>
            </a:r>
            <a:r>
              <a:rPr dirty="0" sz="1400" spc="2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We</a:t>
            </a:r>
            <a:r>
              <a:rPr dirty="0" sz="1400" spc="3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have</a:t>
            </a:r>
            <a:r>
              <a:rPr dirty="0" sz="1400" spc="3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another</a:t>
            </a:r>
            <a:r>
              <a:rPr dirty="0" sz="1400" spc="3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problem</a:t>
            </a:r>
            <a:r>
              <a:rPr dirty="0" sz="1400">
                <a:latin typeface="Times New Roman"/>
                <a:cs typeface="Times New Roman"/>
              </a:rPr>
              <a:t> </a:t>
            </a:r>
            <a:r>
              <a:rPr dirty="0" sz="1400" spc="5">
                <a:latin typeface="Times New Roman"/>
                <a:cs typeface="Times New Roman"/>
              </a:rPr>
              <a:t>i</a:t>
            </a:r>
            <a:r>
              <a:rPr dirty="0" sz="1400">
                <a:latin typeface="Times New Roman"/>
                <a:cs typeface="Times New Roman"/>
              </a:rPr>
              <a:t>n</a:t>
            </a:r>
            <a:r>
              <a:rPr dirty="0" sz="1400" spc="22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weather</a:t>
            </a:r>
            <a:r>
              <a:rPr dirty="0" sz="1400" spc="229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forecasting.</a:t>
            </a:r>
            <a:r>
              <a:rPr dirty="0" sz="1400" spc="235">
                <a:latin typeface="Times New Roman"/>
                <a:cs typeface="Times New Roman"/>
              </a:rPr>
              <a:t> </a:t>
            </a:r>
            <a:r>
              <a:rPr dirty="0" sz="1400" spc="5">
                <a:latin typeface="Times New Roman"/>
                <a:cs typeface="Times New Roman"/>
              </a:rPr>
              <a:t>T</a:t>
            </a:r>
            <a:r>
              <a:rPr dirty="0" sz="1400">
                <a:latin typeface="Times New Roman"/>
                <a:cs typeface="Times New Roman"/>
              </a:rPr>
              <a:t>o</a:t>
            </a:r>
            <a:r>
              <a:rPr dirty="0" sz="1400" spc="23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d</a:t>
            </a:r>
            <a:r>
              <a:rPr dirty="0" sz="1400">
                <a:latin typeface="Times New Roman"/>
                <a:cs typeface="Times New Roman"/>
              </a:rPr>
              <a:t>o</a:t>
            </a:r>
            <a:r>
              <a:rPr dirty="0" sz="1400" spc="229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this</a:t>
            </a:r>
            <a:r>
              <a:rPr dirty="0" sz="1400" spc="204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effe</a:t>
            </a:r>
            <a:r>
              <a:rPr dirty="0" sz="1400" spc="-10">
                <a:latin typeface="Times New Roman"/>
                <a:cs typeface="Times New Roman"/>
              </a:rPr>
              <a:t>c</a:t>
            </a:r>
            <a:r>
              <a:rPr dirty="0" sz="1400">
                <a:latin typeface="Times New Roman"/>
                <a:cs typeface="Times New Roman"/>
              </a:rPr>
              <a:t>t</a:t>
            </a:r>
            <a:r>
              <a:rPr dirty="0" sz="1400" spc="-10">
                <a:latin typeface="Times New Roman"/>
                <a:cs typeface="Times New Roman"/>
              </a:rPr>
              <a:t>i</a:t>
            </a:r>
            <a:r>
              <a:rPr dirty="0" sz="1400">
                <a:latin typeface="Times New Roman"/>
                <a:cs typeface="Times New Roman"/>
              </a:rPr>
              <a:t>ve</a:t>
            </a:r>
            <a:r>
              <a:rPr dirty="0" sz="1400" spc="-10">
                <a:latin typeface="Times New Roman"/>
                <a:cs typeface="Times New Roman"/>
              </a:rPr>
              <a:t>l</a:t>
            </a:r>
            <a:r>
              <a:rPr dirty="0" sz="1400">
                <a:latin typeface="Times New Roman"/>
                <a:cs typeface="Times New Roman"/>
              </a:rPr>
              <a:t>y</a:t>
            </a:r>
            <a:r>
              <a:rPr dirty="0" sz="1400" spc="20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technology</a:t>
            </a:r>
            <a:r>
              <a:rPr dirty="0" sz="1400" spc="23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can</a:t>
            </a:r>
            <a:r>
              <a:rPr dirty="0" sz="1400" spc="2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he</a:t>
            </a:r>
            <a:r>
              <a:rPr dirty="0" sz="1400" spc="-10">
                <a:latin typeface="Times New Roman"/>
                <a:cs typeface="Times New Roman"/>
              </a:rPr>
              <a:t>l</a:t>
            </a:r>
            <a:r>
              <a:rPr dirty="0" sz="1400">
                <a:latin typeface="Times New Roman"/>
                <a:cs typeface="Times New Roman"/>
              </a:rPr>
              <a:t>p</a:t>
            </a:r>
            <a:r>
              <a:rPr dirty="0" sz="1400" spc="254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a</a:t>
            </a:r>
            <a:r>
              <a:rPr dirty="0" sz="1400" spc="2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l</a:t>
            </a:r>
            <a:r>
              <a:rPr dirty="0" sz="1400" spc="-10">
                <a:latin typeface="Times New Roman"/>
                <a:cs typeface="Times New Roman"/>
              </a:rPr>
              <a:t>o</a:t>
            </a:r>
            <a:r>
              <a:rPr dirty="0" sz="1400">
                <a:latin typeface="Times New Roman"/>
                <a:cs typeface="Times New Roman"/>
              </a:rPr>
              <a:t>t.</a:t>
            </a:r>
            <a:r>
              <a:rPr dirty="0" sz="1400" spc="2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In</a:t>
            </a:r>
            <a:r>
              <a:rPr dirty="0" sz="1400" spc="18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this</a:t>
            </a:r>
            <a:r>
              <a:rPr dirty="0" sz="1400" spc="27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app</a:t>
            </a:r>
            <a:r>
              <a:rPr dirty="0" sz="1400" spc="25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is</a:t>
            </a:r>
            <a:r>
              <a:rPr dirty="0" sz="1400" spc="-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developed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w</a:t>
            </a:r>
            <a:r>
              <a:rPr dirty="0" sz="1400" spc="-10">
                <a:latin typeface="Times New Roman"/>
                <a:cs typeface="Times New Roman"/>
              </a:rPr>
              <a:t>i</a:t>
            </a:r>
            <a:r>
              <a:rPr dirty="0" sz="1400">
                <a:latin typeface="Times New Roman"/>
                <a:cs typeface="Times New Roman"/>
              </a:rPr>
              <a:t>th</a:t>
            </a:r>
            <a:r>
              <a:rPr dirty="0" sz="1400" spc="-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the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h</a:t>
            </a:r>
            <a:r>
              <a:rPr dirty="0" sz="1400">
                <a:latin typeface="Times New Roman"/>
                <a:cs typeface="Times New Roman"/>
              </a:rPr>
              <a:t>elp</a:t>
            </a:r>
            <a:r>
              <a:rPr dirty="0" sz="1400" spc="-5">
                <a:latin typeface="Times New Roman"/>
                <a:cs typeface="Times New Roman"/>
              </a:rPr>
              <a:t> of</a:t>
            </a:r>
            <a:r>
              <a:rPr dirty="0" sz="140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HTML,CSS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,</a:t>
            </a:r>
            <a:r>
              <a:rPr dirty="0" sz="1400" spc="-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Javascript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15">
                <a:latin typeface="Times New Roman"/>
                <a:cs typeface="Times New Roman"/>
              </a:rPr>
              <a:t>and </a:t>
            </a:r>
            <a:r>
              <a:rPr dirty="0" sz="1400">
                <a:latin typeface="Times New Roman"/>
                <a:cs typeface="Times New Roman"/>
              </a:rPr>
              <a:t>API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wh</a:t>
            </a:r>
            <a:r>
              <a:rPr dirty="0" sz="1400">
                <a:latin typeface="Times New Roman"/>
                <a:cs typeface="Times New Roman"/>
              </a:rPr>
              <a:t>ich</a:t>
            </a:r>
            <a:r>
              <a:rPr dirty="0" sz="1400" spc="-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w</a:t>
            </a:r>
            <a:r>
              <a:rPr dirty="0" sz="1400" spc="30">
                <a:latin typeface="Times New Roman"/>
                <a:cs typeface="Times New Roman"/>
              </a:rPr>
              <a:t>i</a:t>
            </a:r>
            <a:r>
              <a:rPr dirty="0" sz="1400">
                <a:latin typeface="Times New Roman"/>
                <a:cs typeface="Times New Roman"/>
              </a:rPr>
              <a:t>ll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help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the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user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to</a:t>
            </a:r>
            <a:r>
              <a:rPr dirty="0" sz="1400" spc="-15">
                <a:latin typeface="Times New Roman"/>
                <a:cs typeface="Times New Roman"/>
              </a:rPr>
              <a:t> get</a:t>
            </a:r>
            <a:r>
              <a:rPr dirty="0" sz="1400">
                <a:latin typeface="Times New Roman"/>
                <a:cs typeface="Times New Roman"/>
              </a:rPr>
              <a:t> to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k</a:t>
            </a:r>
            <a:r>
              <a:rPr dirty="0" sz="1400" spc="-10">
                <a:latin typeface="Times New Roman"/>
                <a:cs typeface="Times New Roman"/>
              </a:rPr>
              <a:t>no</a:t>
            </a:r>
            <a:r>
              <a:rPr dirty="0" sz="1400">
                <a:latin typeface="Times New Roman"/>
                <a:cs typeface="Times New Roman"/>
              </a:rPr>
              <a:t>w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about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realtime</a:t>
            </a:r>
            <a:r>
              <a:rPr dirty="0" sz="140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weather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updates </a:t>
            </a:r>
            <a:r>
              <a:rPr dirty="0" sz="1400" spc="-5">
                <a:latin typeface="Times New Roman"/>
                <a:cs typeface="Times New Roman"/>
              </a:rPr>
              <a:t>of</a:t>
            </a:r>
            <a:r>
              <a:rPr dirty="0" sz="140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a</a:t>
            </a:r>
            <a:r>
              <a:rPr dirty="0" sz="1400" spc="-5">
                <a:latin typeface="Times New Roman"/>
                <a:cs typeface="Times New Roman"/>
              </a:rPr>
              <a:t> particular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place.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45"/>
              </a:spcBef>
            </a:pPr>
            <a:endParaRPr sz="1400">
              <a:latin typeface="Times New Roman"/>
              <a:cs typeface="Times New Roman"/>
            </a:endParaRPr>
          </a:p>
          <a:p>
            <a:pPr algn="just" marL="134620" marR="5080" indent="-6350">
              <a:lnSpc>
                <a:spcPct val="143800"/>
              </a:lnSpc>
            </a:pPr>
            <a:r>
              <a:rPr dirty="0" sz="1400">
                <a:latin typeface="Times New Roman"/>
                <a:cs typeface="Times New Roman"/>
              </a:rPr>
              <a:t>To</a:t>
            </a:r>
            <a:r>
              <a:rPr dirty="0" sz="1400" spc="-6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summarize</a:t>
            </a:r>
            <a:r>
              <a:rPr dirty="0" sz="1400" spc="-4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and</a:t>
            </a:r>
            <a:r>
              <a:rPr dirty="0" sz="1400" spc="-7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brief</a:t>
            </a:r>
            <a:r>
              <a:rPr dirty="0" sz="1400" spc="-5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in</a:t>
            </a:r>
            <a:r>
              <a:rPr dirty="0" sz="1400" spc="-5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short,</a:t>
            </a:r>
            <a:r>
              <a:rPr dirty="0" sz="1400" spc="-6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Weather</a:t>
            </a:r>
            <a:r>
              <a:rPr dirty="0" sz="1400" spc="-8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App</a:t>
            </a:r>
            <a:r>
              <a:rPr dirty="0" sz="1400" spc="-4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is</a:t>
            </a:r>
            <a:r>
              <a:rPr dirty="0" sz="1400" spc="-4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the</a:t>
            </a:r>
            <a:r>
              <a:rPr dirty="0" sz="1400" spc="-5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application</a:t>
            </a:r>
            <a:r>
              <a:rPr dirty="0" sz="1400" spc="-6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of</a:t>
            </a:r>
            <a:r>
              <a:rPr dirty="0" sz="1400" spc="-5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science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and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technology </a:t>
            </a:r>
            <a:r>
              <a:rPr dirty="0" sz="1400">
                <a:latin typeface="Times New Roman"/>
                <a:cs typeface="Times New Roman"/>
              </a:rPr>
              <a:t>to</a:t>
            </a:r>
            <a:r>
              <a:rPr dirty="0" sz="1400" spc="14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predict</a:t>
            </a:r>
            <a:r>
              <a:rPr dirty="0" sz="1400" spc="14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the</a:t>
            </a:r>
            <a:r>
              <a:rPr dirty="0" sz="1400" spc="15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conditions</a:t>
            </a:r>
            <a:r>
              <a:rPr dirty="0" sz="1400" spc="14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of</a:t>
            </a:r>
            <a:r>
              <a:rPr dirty="0" sz="1400" spc="15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the</a:t>
            </a:r>
            <a:r>
              <a:rPr dirty="0" sz="1400" spc="15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atmosphere</a:t>
            </a:r>
            <a:r>
              <a:rPr dirty="0" sz="1400" spc="15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for</a:t>
            </a:r>
            <a:r>
              <a:rPr dirty="0" sz="1400" spc="15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</a:t>
            </a:r>
            <a:r>
              <a:rPr dirty="0" sz="1400" spc="14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given</a:t>
            </a:r>
            <a:r>
              <a:rPr dirty="0" sz="1400" spc="14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location</a:t>
            </a:r>
            <a:r>
              <a:rPr dirty="0" sz="1400" spc="16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and</a:t>
            </a:r>
            <a:r>
              <a:rPr dirty="0" sz="1400" spc="19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time.</a:t>
            </a:r>
            <a:r>
              <a:rPr dirty="0" sz="1400" spc="15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People</a:t>
            </a:r>
            <a:r>
              <a:rPr dirty="0" sz="1400" spc="140">
                <a:latin typeface="Times New Roman"/>
                <a:cs typeface="Times New Roman"/>
              </a:rPr>
              <a:t> </a:t>
            </a:r>
            <a:r>
              <a:rPr dirty="0" sz="1400" spc="-20">
                <a:latin typeface="Times New Roman"/>
                <a:cs typeface="Times New Roman"/>
              </a:rPr>
              <a:t>have </a:t>
            </a:r>
            <a:r>
              <a:rPr dirty="0" sz="1400">
                <a:latin typeface="Times New Roman"/>
                <a:cs typeface="Times New Roman"/>
              </a:rPr>
              <a:t>attempted</a:t>
            </a:r>
            <a:r>
              <a:rPr dirty="0" sz="1400" spc="19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to</a:t>
            </a:r>
            <a:r>
              <a:rPr dirty="0" sz="1400" spc="20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predict</a:t>
            </a:r>
            <a:r>
              <a:rPr dirty="0" sz="1400" spc="20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the</a:t>
            </a:r>
            <a:r>
              <a:rPr dirty="0" sz="1400" spc="20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weather</a:t>
            </a:r>
            <a:r>
              <a:rPr dirty="0" sz="1400" spc="20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informally</a:t>
            </a:r>
            <a:r>
              <a:rPr dirty="0" sz="1400" spc="2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for</a:t>
            </a:r>
            <a:r>
              <a:rPr dirty="0" sz="1400" spc="20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millennia</a:t>
            </a:r>
            <a:r>
              <a:rPr dirty="0" sz="1400" spc="2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and</a:t>
            </a:r>
            <a:r>
              <a:rPr dirty="0" sz="1400" spc="204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formally</a:t>
            </a:r>
            <a:r>
              <a:rPr dirty="0" sz="1400" spc="19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since</a:t>
            </a:r>
            <a:r>
              <a:rPr dirty="0" sz="1400" spc="2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the</a:t>
            </a:r>
            <a:r>
              <a:rPr dirty="0" sz="1400" spc="200">
                <a:latin typeface="Times New Roman"/>
                <a:cs typeface="Times New Roman"/>
              </a:rPr>
              <a:t> </a:t>
            </a:r>
            <a:r>
              <a:rPr dirty="0" sz="1400" spc="-20">
                <a:latin typeface="Times New Roman"/>
                <a:cs typeface="Times New Roman"/>
              </a:rPr>
              <a:t>19th </a:t>
            </a:r>
            <a:r>
              <a:rPr dirty="0" sz="1400">
                <a:latin typeface="Times New Roman"/>
                <a:cs typeface="Times New Roman"/>
              </a:rPr>
              <a:t>century.</a:t>
            </a:r>
            <a:r>
              <a:rPr dirty="0" sz="1400" spc="-4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Weather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forecasts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are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made</a:t>
            </a:r>
            <a:r>
              <a:rPr dirty="0" sz="1400" spc="-4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by</a:t>
            </a:r>
            <a:r>
              <a:rPr dirty="0" sz="1400" spc="-4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collecting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quantitative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data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about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the</a:t>
            </a:r>
            <a:r>
              <a:rPr dirty="0" sz="1400" spc="-4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current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state </a:t>
            </a:r>
            <a:r>
              <a:rPr dirty="0" sz="1400">
                <a:latin typeface="Times New Roman"/>
                <a:cs typeface="Times New Roman"/>
              </a:rPr>
              <a:t>of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the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atmosphere,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land, and</a:t>
            </a:r>
            <a:r>
              <a:rPr dirty="0" sz="1400" spc="-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ocean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and using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meteorology</a:t>
            </a:r>
            <a:r>
              <a:rPr dirty="0" sz="1400" spc="-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to</a:t>
            </a:r>
            <a:r>
              <a:rPr dirty="0" sz="1400" spc="-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project</a:t>
            </a:r>
            <a:r>
              <a:rPr dirty="0" sz="1400" spc="-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how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the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atmosphere </a:t>
            </a:r>
            <a:r>
              <a:rPr dirty="0" sz="1400">
                <a:latin typeface="Times New Roman"/>
                <a:cs typeface="Times New Roman"/>
              </a:rPr>
              <a:t>will</a:t>
            </a:r>
            <a:r>
              <a:rPr dirty="0" sz="1400" spc="7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change</a:t>
            </a:r>
            <a:r>
              <a:rPr dirty="0" sz="1400" spc="7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at</a:t>
            </a:r>
            <a:r>
              <a:rPr dirty="0" sz="1400" spc="7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</a:t>
            </a:r>
            <a:r>
              <a:rPr dirty="0" sz="1400" spc="7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given</a:t>
            </a:r>
            <a:r>
              <a:rPr dirty="0" sz="1400" spc="7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place.</a:t>
            </a:r>
            <a:r>
              <a:rPr dirty="0" sz="1400" spc="7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It</a:t>
            </a:r>
            <a:r>
              <a:rPr dirty="0" sz="1400" spc="8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is</a:t>
            </a:r>
            <a:r>
              <a:rPr dirty="0" sz="1400" spc="7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very</a:t>
            </a:r>
            <a:r>
              <a:rPr dirty="0" sz="1400" spc="7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important</a:t>
            </a:r>
            <a:r>
              <a:rPr dirty="0" sz="1400" spc="8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to</a:t>
            </a:r>
            <a:r>
              <a:rPr dirty="0" sz="1400" spc="7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get</a:t>
            </a:r>
            <a:r>
              <a:rPr dirty="0" sz="1400" spc="8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educated</a:t>
            </a:r>
            <a:r>
              <a:rPr dirty="0" sz="1400" spc="7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on</a:t>
            </a:r>
            <a:r>
              <a:rPr dirty="0" sz="1400" spc="7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the</a:t>
            </a:r>
            <a:r>
              <a:rPr dirty="0" sz="1400" spc="7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current</a:t>
            </a:r>
            <a:r>
              <a:rPr dirty="0" sz="1400" spc="7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weather </a:t>
            </a:r>
            <a:r>
              <a:rPr dirty="0" sz="1400">
                <a:latin typeface="Times New Roman"/>
                <a:cs typeface="Times New Roman"/>
              </a:rPr>
              <a:t>situation</a:t>
            </a:r>
            <a:r>
              <a:rPr dirty="0" sz="1400" spc="-5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of</a:t>
            </a:r>
            <a:r>
              <a:rPr dirty="0" sz="1400" spc="-6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</a:t>
            </a:r>
            <a:r>
              <a:rPr dirty="0" sz="1400" spc="-5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particular</a:t>
            </a:r>
            <a:r>
              <a:rPr dirty="0" sz="1400" spc="-4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location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as</a:t>
            </a:r>
            <a:r>
              <a:rPr dirty="0" sz="1400" spc="-4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preferred</a:t>
            </a:r>
            <a:r>
              <a:rPr dirty="0" sz="1400" spc="-4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since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it</a:t>
            </a:r>
            <a:r>
              <a:rPr dirty="0" sz="1400" spc="-5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affects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the</a:t>
            </a:r>
            <a:r>
              <a:rPr dirty="0" sz="1400" spc="-6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day</a:t>
            </a:r>
            <a:r>
              <a:rPr dirty="0" sz="1400" spc="-5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today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life</a:t>
            </a:r>
            <a:r>
              <a:rPr dirty="0" sz="1400" spc="-4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of</a:t>
            </a:r>
            <a:r>
              <a:rPr dirty="0" sz="1400" spc="-6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everyone. </a:t>
            </a:r>
            <a:r>
              <a:rPr dirty="0" sz="1400">
                <a:latin typeface="Times New Roman"/>
                <a:cs typeface="Times New Roman"/>
              </a:rPr>
              <a:t>It</a:t>
            </a:r>
            <a:r>
              <a:rPr dirty="0" sz="1400" spc="4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is</a:t>
            </a:r>
            <a:r>
              <a:rPr dirty="0" sz="1400" spc="4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more</a:t>
            </a:r>
            <a:r>
              <a:rPr dirty="0" sz="1400" spc="5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effective</a:t>
            </a:r>
            <a:r>
              <a:rPr dirty="0" sz="1400" spc="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if</a:t>
            </a:r>
            <a:r>
              <a:rPr dirty="0" sz="1400" spc="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we</a:t>
            </a:r>
            <a:r>
              <a:rPr dirty="0" sz="1400" spc="4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can</a:t>
            </a:r>
            <a:r>
              <a:rPr dirty="0" sz="1400" spc="4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get</a:t>
            </a:r>
            <a:r>
              <a:rPr dirty="0" sz="1400" spc="4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quickly</a:t>
            </a:r>
            <a:r>
              <a:rPr dirty="0" sz="1400" spc="7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updated</a:t>
            </a:r>
            <a:r>
              <a:rPr dirty="0" sz="1400" spc="4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on</a:t>
            </a:r>
            <a:r>
              <a:rPr dirty="0" sz="1400" spc="5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current</a:t>
            </a:r>
            <a:r>
              <a:rPr dirty="0" sz="1400" spc="4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weather</a:t>
            </a:r>
            <a:r>
              <a:rPr dirty="0" sz="1400" spc="4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status</a:t>
            </a:r>
            <a:r>
              <a:rPr dirty="0" sz="1400" spc="4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of</a:t>
            </a:r>
            <a:r>
              <a:rPr dirty="0" sz="1400" spc="4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</a:t>
            </a:r>
            <a:r>
              <a:rPr dirty="0" sz="1400" spc="4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required </a:t>
            </a:r>
            <a:r>
              <a:rPr dirty="0" sz="1400">
                <a:latin typeface="Times New Roman"/>
                <a:cs typeface="Times New Roman"/>
              </a:rPr>
              <a:t>location,</a:t>
            </a:r>
            <a:r>
              <a:rPr dirty="0" sz="1400" spc="-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as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it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makes</a:t>
            </a:r>
            <a:r>
              <a:rPr dirty="0" sz="1400" spc="-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it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easy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to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handle</a:t>
            </a:r>
            <a:r>
              <a:rPr dirty="0" sz="1400" spc="-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not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only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our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activities,</a:t>
            </a:r>
            <a:r>
              <a:rPr dirty="0" sz="1400" spc="-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but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also</a:t>
            </a:r>
            <a:r>
              <a:rPr dirty="0" sz="1400" spc="-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our livelihoods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20">
                <a:latin typeface="Times New Roman"/>
                <a:cs typeface="Times New Roman"/>
              </a:rPr>
              <a:t>too. </a:t>
            </a:r>
            <a:r>
              <a:rPr dirty="0" sz="1400">
                <a:latin typeface="Times New Roman"/>
                <a:cs typeface="Times New Roman"/>
              </a:rPr>
              <a:t>A</a:t>
            </a:r>
            <a:r>
              <a:rPr dirty="0" sz="1400" spc="-7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huge</a:t>
            </a:r>
            <a:r>
              <a:rPr dirty="0" sz="1400" spc="-6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problem</a:t>
            </a:r>
            <a:r>
              <a:rPr dirty="0" sz="1400" spc="-6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that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we</a:t>
            </a:r>
            <a:r>
              <a:rPr dirty="0" sz="1400" spc="-4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are</a:t>
            </a:r>
            <a:r>
              <a:rPr dirty="0" sz="1400" spc="-4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facing</a:t>
            </a:r>
            <a:r>
              <a:rPr dirty="0" sz="1400" spc="-5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nowadays</a:t>
            </a:r>
            <a:r>
              <a:rPr dirty="0" sz="1400" spc="-4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is</a:t>
            </a:r>
            <a:r>
              <a:rPr dirty="0" sz="1400" spc="-4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inability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to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know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real</a:t>
            </a:r>
            <a:r>
              <a:rPr dirty="0" sz="1400" spc="-6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weather</a:t>
            </a:r>
            <a:r>
              <a:rPr dirty="0" sz="1400" spc="-4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status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along </a:t>
            </a:r>
            <a:r>
              <a:rPr dirty="0" sz="1400">
                <a:latin typeface="Times New Roman"/>
                <a:cs typeface="Times New Roman"/>
              </a:rPr>
              <a:t>with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few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days</a:t>
            </a:r>
            <a:r>
              <a:rPr dirty="0" sz="1400" spc="-4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weather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prediction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in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such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places.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480"/>
              </a:spcBef>
            </a:pPr>
            <a:endParaRPr sz="1400">
              <a:latin typeface="Times New Roman"/>
              <a:cs typeface="Times New Roman"/>
            </a:endParaRPr>
          </a:p>
          <a:p>
            <a:pPr algn="just" marL="125095" marR="31115">
              <a:lnSpc>
                <a:spcPct val="143600"/>
              </a:lnSpc>
            </a:pPr>
            <a:r>
              <a:rPr dirty="0" sz="1400">
                <a:latin typeface="Times New Roman"/>
                <a:cs typeface="Times New Roman"/>
              </a:rPr>
              <a:t>Forecasts</a:t>
            </a:r>
            <a:r>
              <a:rPr dirty="0" sz="1400" spc="5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based</a:t>
            </a:r>
            <a:r>
              <a:rPr dirty="0" sz="1400" spc="6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on</a:t>
            </a:r>
            <a:r>
              <a:rPr dirty="0" sz="1400" spc="6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rain</a:t>
            </a:r>
            <a:r>
              <a:rPr dirty="0" sz="1400" spc="5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and</a:t>
            </a:r>
            <a:r>
              <a:rPr dirty="0" sz="1400" spc="6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temperature</a:t>
            </a:r>
            <a:r>
              <a:rPr dirty="0" sz="1400" spc="5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helps</a:t>
            </a:r>
            <a:r>
              <a:rPr dirty="0" sz="1400" spc="6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us</a:t>
            </a:r>
            <a:r>
              <a:rPr dirty="0" sz="1400" spc="6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in</a:t>
            </a:r>
            <a:r>
              <a:rPr dirty="0" sz="1400" spc="6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agriculture.</a:t>
            </a:r>
            <a:r>
              <a:rPr dirty="0" sz="1400" spc="6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Since</a:t>
            </a:r>
            <a:r>
              <a:rPr dirty="0" sz="1400" spc="6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outdoor</a:t>
            </a:r>
            <a:r>
              <a:rPr dirty="0" sz="1400" spc="6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activities </a:t>
            </a:r>
            <a:r>
              <a:rPr dirty="0" sz="1400">
                <a:latin typeface="Times New Roman"/>
                <a:cs typeface="Times New Roman"/>
              </a:rPr>
              <a:t>are</a:t>
            </a:r>
            <a:r>
              <a:rPr dirty="0" sz="1400" spc="9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severely</a:t>
            </a:r>
            <a:r>
              <a:rPr dirty="0" sz="1400" spc="9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curtailed</a:t>
            </a:r>
            <a:r>
              <a:rPr dirty="0" sz="1400" spc="9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by</a:t>
            </a:r>
            <a:r>
              <a:rPr dirty="0" sz="1400" spc="9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heavy</a:t>
            </a:r>
            <a:r>
              <a:rPr dirty="0" sz="1400" spc="10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rain,</a:t>
            </a:r>
            <a:r>
              <a:rPr dirty="0" sz="1400" spc="8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snow</a:t>
            </a:r>
            <a:r>
              <a:rPr dirty="0" sz="1400" spc="9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and</a:t>
            </a:r>
            <a:r>
              <a:rPr dirty="0" sz="1400" spc="8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wind</a:t>
            </a:r>
            <a:r>
              <a:rPr dirty="0" sz="1400" spc="10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chill,</a:t>
            </a:r>
            <a:r>
              <a:rPr dirty="0" sz="1400" spc="8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forecasts</a:t>
            </a:r>
            <a:r>
              <a:rPr dirty="0" sz="1400" spc="9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can</a:t>
            </a:r>
            <a:r>
              <a:rPr dirty="0" sz="1400" spc="10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help</a:t>
            </a:r>
            <a:r>
              <a:rPr dirty="0" sz="1400" spc="9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us</a:t>
            </a:r>
            <a:r>
              <a:rPr dirty="0" sz="1400" spc="10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to</a:t>
            </a:r>
            <a:r>
              <a:rPr dirty="0" sz="1400" spc="80">
                <a:latin typeface="Times New Roman"/>
                <a:cs typeface="Times New Roman"/>
              </a:rPr>
              <a:t> </a:t>
            </a:r>
            <a:r>
              <a:rPr dirty="0" sz="1400" spc="-20">
                <a:latin typeface="Times New Roman"/>
                <a:cs typeface="Times New Roman"/>
              </a:rPr>
              <a:t>plan </a:t>
            </a:r>
            <a:r>
              <a:rPr dirty="0" sz="1400">
                <a:latin typeface="Times New Roman"/>
                <a:cs typeface="Times New Roman"/>
              </a:rPr>
              <a:t>activity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around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these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events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and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the</a:t>
            </a:r>
            <a:r>
              <a:rPr dirty="0" sz="1400" spc="-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plan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ahead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and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survive them.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The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US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spends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billions </a:t>
            </a:r>
            <a:r>
              <a:rPr dirty="0" sz="1400">
                <a:latin typeface="Times New Roman"/>
                <a:cs typeface="Times New Roman"/>
              </a:rPr>
              <a:t>every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year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on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weather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forecasting.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30"/>
              </a:lnSpc>
            </a:pPr>
            <a:r>
              <a:rPr dirty="0" spc="-50">
                <a:solidFill>
                  <a:srgbClr val="000000"/>
                </a:solidFill>
                <a:latin typeface="Times New Roman"/>
                <a:cs typeface="Times New Roman"/>
              </a:rPr>
              <a:t>1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490219" y="487171"/>
            <a:ext cx="6488430" cy="85255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282828"/>
                </a:solidFill>
                <a:latin typeface="Times New Roman"/>
                <a:cs typeface="Times New Roman"/>
              </a:rPr>
              <a:t>1.1</a:t>
            </a:r>
            <a:r>
              <a:rPr dirty="0" sz="1800" spc="-50" b="1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282828"/>
                </a:solidFill>
                <a:latin typeface="Times New Roman"/>
                <a:cs typeface="Times New Roman"/>
              </a:rPr>
              <a:t>Problem</a:t>
            </a:r>
            <a:r>
              <a:rPr dirty="0" sz="1800" spc="-80" b="1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dirty="0" sz="1800" spc="-10" b="1">
                <a:solidFill>
                  <a:srgbClr val="282828"/>
                </a:solidFill>
                <a:latin typeface="Times New Roman"/>
                <a:cs typeface="Times New Roman"/>
              </a:rPr>
              <a:t>Statement</a:t>
            </a:r>
            <a:endParaRPr sz="1800">
              <a:latin typeface="Times New Roman"/>
              <a:cs typeface="Times New Roman"/>
            </a:endParaRPr>
          </a:p>
          <a:p>
            <a:pPr algn="just" marL="82550" marR="5080" indent="-15240">
              <a:lnSpc>
                <a:spcPct val="144600"/>
              </a:lnSpc>
              <a:spcBef>
                <a:spcPts val="610"/>
              </a:spcBef>
            </a:pPr>
            <a:r>
              <a:rPr dirty="0" sz="1400">
                <a:latin typeface="Times New Roman"/>
                <a:cs typeface="Times New Roman"/>
              </a:rPr>
              <a:t>Weather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forecasts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are</a:t>
            </a:r>
            <a:r>
              <a:rPr dirty="0" sz="1400" spc="-8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used</a:t>
            </a:r>
            <a:r>
              <a:rPr dirty="0" sz="1400" spc="-6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by</a:t>
            </a:r>
            <a:r>
              <a:rPr dirty="0" sz="1400" spc="-7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both</a:t>
            </a:r>
            <a:r>
              <a:rPr dirty="0" sz="1400" spc="-6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private</a:t>
            </a:r>
            <a:r>
              <a:rPr dirty="0" sz="1400" spc="-7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and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government</a:t>
            </a:r>
            <a:r>
              <a:rPr dirty="0" sz="1400" spc="-4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industries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to</a:t>
            </a:r>
            <a:r>
              <a:rPr dirty="0" sz="1400" spc="-6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plan</a:t>
            </a:r>
            <a:r>
              <a:rPr dirty="0" sz="1400" spc="-5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</a:t>
            </a:r>
            <a:r>
              <a:rPr dirty="0" sz="1400" spc="-6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wide</a:t>
            </a:r>
            <a:r>
              <a:rPr dirty="0" sz="1400" spc="-5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range </a:t>
            </a:r>
            <a:r>
              <a:rPr dirty="0" sz="1400">
                <a:latin typeface="Times New Roman"/>
                <a:cs typeface="Times New Roman"/>
              </a:rPr>
              <a:t>of</a:t>
            </a:r>
            <a:r>
              <a:rPr dirty="0" sz="1400" spc="-7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daily</a:t>
            </a:r>
            <a:r>
              <a:rPr dirty="0" sz="1400" spc="-6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activities,</a:t>
            </a:r>
            <a:r>
              <a:rPr dirty="0" sz="1400" spc="-5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protect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life</a:t>
            </a:r>
            <a:r>
              <a:rPr dirty="0" sz="1400" spc="-7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or</a:t>
            </a:r>
            <a:r>
              <a:rPr dirty="0" sz="1400" spc="-6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properties.</a:t>
            </a:r>
            <a:r>
              <a:rPr dirty="0" sz="1400" spc="-5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Some</a:t>
            </a:r>
            <a:r>
              <a:rPr dirty="0" sz="1400" spc="-7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of</a:t>
            </a:r>
            <a:r>
              <a:rPr dirty="0" sz="1400" spc="-8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the</a:t>
            </a:r>
            <a:r>
              <a:rPr dirty="0" sz="1400" spc="-5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natural</a:t>
            </a:r>
            <a:r>
              <a:rPr dirty="0" sz="1400" spc="-7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disasters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which</a:t>
            </a:r>
            <a:r>
              <a:rPr dirty="0" sz="1400" spc="-6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cause</a:t>
            </a:r>
            <a:r>
              <a:rPr dirty="0" sz="1400" spc="-6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</a:t>
            </a:r>
            <a:r>
              <a:rPr dirty="0" sz="1400" spc="-65">
                <a:latin typeface="Times New Roman"/>
                <a:cs typeface="Times New Roman"/>
              </a:rPr>
              <a:t> </a:t>
            </a:r>
            <a:r>
              <a:rPr dirty="0" sz="1400" spc="-25">
                <a:latin typeface="Times New Roman"/>
                <a:cs typeface="Times New Roman"/>
              </a:rPr>
              <a:t>lot </a:t>
            </a:r>
            <a:r>
              <a:rPr dirty="0" sz="1400">
                <a:latin typeface="Times New Roman"/>
                <a:cs typeface="Times New Roman"/>
              </a:rPr>
              <a:t>of</a:t>
            </a:r>
            <a:r>
              <a:rPr dirty="0" sz="1400" spc="18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damage</a:t>
            </a:r>
            <a:r>
              <a:rPr dirty="0" sz="1400" spc="18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to</a:t>
            </a:r>
            <a:r>
              <a:rPr dirty="0" sz="1400" spc="17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human</a:t>
            </a:r>
            <a:r>
              <a:rPr dirty="0" sz="1400" spc="17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life</a:t>
            </a:r>
            <a:r>
              <a:rPr dirty="0" sz="1400" spc="16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on</a:t>
            </a:r>
            <a:r>
              <a:rPr dirty="0" sz="1400" spc="18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earth</a:t>
            </a:r>
            <a:r>
              <a:rPr dirty="0" sz="1400" spc="18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are</a:t>
            </a:r>
            <a:r>
              <a:rPr dirty="0" sz="1400" spc="18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high</a:t>
            </a:r>
            <a:r>
              <a:rPr dirty="0" sz="1400" spc="17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wind,</a:t>
            </a:r>
            <a:r>
              <a:rPr dirty="0" sz="1400" spc="18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flood,</a:t>
            </a:r>
            <a:r>
              <a:rPr dirty="0" sz="1400" spc="17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cyclone,</a:t>
            </a:r>
            <a:r>
              <a:rPr dirty="0" sz="1400" spc="17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smoke,</a:t>
            </a:r>
            <a:r>
              <a:rPr dirty="0" sz="1400" spc="18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fire</a:t>
            </a:r>
            <a:r>
              <a:rPr dirty="0" sz="1400" spc="16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and</a:t>
            </a:r>
            <a:r>
              <a:rPr dirty="0" sz="1400" spc="170">
                <a:latin typeface="Times New Roman"/>
                <a:cs typeface="Times New Roman"/>
              </a:rPr>
              <a:t> </a:t>
            </a:r>
            <a:r>
              <a:rPr dirty="0" sz="1400" spc="-20">
                <a:latin typeface="Times New Roman"/>
                <a:cs typeface="Times New Roman"/>
              </a:rPr>
              <a:t>fog. </a:t>
            </a:r>
            <a:r>
              <a:rPr dirty="0" sz="1400">
                <a:latin typeface="Times New Roman"/>
                <a:cs typeface="Times New Roman"/>
              </a:rPr>
              <a:t>Presently,</a:t>
            </a:r>
            <a:r>
              <a:rPr dirty="0" sz="1400" spc="9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severe</a:t>
            </a:r>
            <a:r>
              <a:rPr dirty="0" sz="1400" spc="10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advisory</a:t>
            </a:r>
            <a:r>
              <a:rPr dirty="0" sz="1400" spc="10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and</a:t>
            </a:r>
            <a:r>
              <a:rPr dirty="0" sz="1400" spc="10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alerts</a:t>
            </a:r>
            <a:r>
              <a:rPr dirty="0" sz="1400" spc="10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are</a:t>
            </a:r>
            <a:r>
              <a:rPr dirty="0" sz="1400" spc="10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determined</a:t>
            </a:r>
            <a:r>
              <a:rPr dirty="0" sz="1400" spc="10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by</a:t>
            </a:r>
            <a:r>
              <a:rPr dirty="0" sz="1400" spc="10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MOSDAC</a:t>
            </a:r>
            <a:r>
              <a:rPr dirty="0" sz="1400" spc="14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(Meteorological</a:t>
            </a:r>
            <a:r>
              <a:rPr dirty="0" sz="1400" spc="100">
                <a:latin typeface="Times New Roman"/>
                <a:cs typeface="Times New Roman"/>
              </a:rPr>
              <a:t> </a:t>
            </a:r>
            <a:r>
              <a:rPr dirty="0" sz="1400" spc="-25">
                <a:latin typeface="Times New Roman"/>
                <a:cs typeface="Times New Roman"/>
              </a:rPr>
              <a:t>and </a:t>
            </a:r>
            <a:r>
              <a:rPr dirty="0" sz="1400">
                <a:latin typeface="Times New Roman"/>
                <a:cs typeface="Times New Roman"/>
              </a:rPr>
              <a:t>Oceanographic</a:t>
            </a:r>
            <a:r>
              <a:rPr dirty="0" sz="1400" spc="-4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Satellite</a:t>
            </a:r>
            <a:r>
              <a:rPr dirty="0" sz="1400" spc="-6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Data</a:t>
            </a:r>
            <a:r>
              <a:rPr dirty="0" sz="1400" spc="-5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Archival</a:t>
            </a:r>
            <a:r>
              <a:rPr dirty="0" sz="1400" spc="-4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Centre)</a:t>
            </a:r>
            <a:r>
              <a:rPr dirty="0" sz="1400" spc="-45">
                <a:latin typeface="Times New Roman"/>
                <a:cs typeface="Times New Roman"/>
              </a:rPr>
              <a:t> </a:t>
            </a:r>
            <a:r>
              <a:rPr dirty="0" sz="1400" spc="-20">
                <a:latin typeface="Times New Roman"/>
                <a:cs typeface="Times New Roman"/>
              </a:rPr>
              <a:t>[5].</a:t>
            </a:r>
            <a:endParaRPr sz="1400">
              <a:latin typeface="Times New Roman"/>
              <a:cs typeface="Times New Roman"/>
            </a:endParaRPr>
          </a:p>
          <a:p>
            <a:pPr algn="just" marL="135890" marR="38100" indent="-12700">
              <a:lnSpc>
                <a:spcPct val="144400"/>
              </a:lnSpc>
              <a:spcBef>
                <a:spcPts val="960"/>
              </a:spcBef>
            </a:pPr>
            <a:r>
              <a:rPr dirty="0" sz="1400">
                <a:latin typeface="Times New Roman"/>
                <a:cs typeface="Times New Roman"/>
              </a:rPr>
              <a:t>The</a:t>
            </a:r>
            <a:r>
              <a:rPr dirty="0" sz="1400" spc="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biggest</a:t>
            </a:r>
            <a:r>
              <a:rPr dirty="0" sz="1400" spc="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problem</a:t>
            </a:r>
            <a:r>
              <a:rPr dirty="0" sz="1400" spc="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many</a:t>
            </a:r>
            <a:r>
              <a:rPr dirty="0" sz="1400" spc="4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people</a:t>
            </a:r>
            <a:r>
              <a:rPr dirty="0" sz="1400" spc="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face</a:t>
            </a:r>
            <a:r>
              <a:rPr dirty="0" sz="1400" spc="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in</a:t>
            </a:r>
            <a:r>
              <a:rPr dirty="0" sz="1400" spc="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this</a:t>
            </a:r>
            <a:r>
              <a:rPr dirty="0" sz="1400" spc="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world</a:t>
            </a:r>
            <a:r>
              <a:rPr dirty="0" sz="1400" spc="4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is</a:t>
            </a:r>
            <a:r>
              <a:rPr dirty="0" sz="1400" spc="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that</a:t>
            </a:r>
            <a:r>
              <a:rPr dirty="0" sz="1400" spc="4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many</a:t>
            </a:r>
            <a:r>
              <a:rPr dirty="0" sz="1400" spc="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people</a:t>
            </a:r>
            <a:r>
              <a:rPr dirty="0" sz="1400" spc="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are</a:t>
            </a:r>
            <a:r>
              <a:rPr dirty="0" sz="1400" spc="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not</a:t>
            </a:r>
            <a:r>
              <a:rPr dirty="0" sz="1400" spc="4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able</a:t>
            </a:r>
            <a:r>
              <a:rPr dirty="0" sz="1400" spc="30">
                <a:latin typeface="Times New Roman"/>
                <a:cs typeface="Times New Roman"/>
              </a:rPr>
              <a:t> </a:t>
            </a:r>
            <a:r>
              <a:rPr dirty="0" sz="1400" spc="-25">
                <a:latin typeface="Times New Roman"/>
                <a:cs typeface="Times New Roman"/>
              </a:rPr>
              <a:t>to </a:t>
            </a:r>
            <a:r>
              <a:rPr dirty="0" sz="1400">
                <a:latin typeface="Times New Roman"/>
                <a:cs typeface="Times New Roman"/>
              </a:rPr>
              <a:t>use</a:t>
            </a:r>
            <a:r>
              <a:rPr dirty="0" sz="1400" spc="-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complex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apps,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they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just</a:t>
            </a:r>
            <a:r>
              <a:rPr dirty="0" sz="1400" spc="-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need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to click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and know the</a:t>
            </a:r>
            <a:r>
              <a:rPr dirty="0" sz="1400" spc="-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weather at</a:t>
            </a:r>
            <a:r>
              <a:rPr dirty="0" sz="1400" spc="-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 particular</a:t>
            </a:r>
            <a:r>
              <a:rPr dirty="0" sz="1400" spc="-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time.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 spc="-25">
                <a:latin typeface="Times New Roman"/>
                <a:cs typeface="Times New Roman"/>
              </a:rPr>
              <a:t>Not </a:t>
            </a:r>
            <a:r>
              <a:rPr dirty="0" sz="1400">
                <a:latin typeface="Times New Roman"/>
                <a:cs typeface="Times New Roman"/>
              </a:rPr>
              <a:t>all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the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smart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phones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have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the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features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to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have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</a:t>
            </a:r>
            <a:r>
              <a:rPr dirty="0" sz="1400" spc="-4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google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widget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to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show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the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weather.</a:t>
            </a:r>
            <a:endParaRPr sz="1400">
              <a:latin typeface="Times New Roman"/>
              <a:cs typeface="Times New Roman"/>
            </a:endParaRPr>
          </a:p>
          <a:p>
            <a:pPr algn="just" marL="135890" marR="6350" indent="-12700">
              <a:lnSpc>
                <a:spcPct val="143600"/>
              </a:lnSpc>
              <a:spcBef>
                <a:spcPts val="1005"/>
              </a:spcBef>
            </a:pPr>
            <a:r>
              <a:rPr dirty="0" sz="1400" spc="-20">
                <a:latin typeface="Times New Roman"/>
                <a:cs typeface="Times New Roman"/>
              </a:rPr>
              <a:t>Hence</a:t>
            </a:r>
            <a:r>
              <a:rPr dirty="0" sz="1400" spc="-7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this</a:t>
            </a:r>
            <a:r>
              <a:rPr dirty="0" sz="1400" spc="-55">
                <a:latin typeface="Times New Roman"/>
                <a:cs typeface="Times New Roman"/>
              </a:rPr>
              <a:t> </a:t>
            </a:r>
            <a:r>
              <a:rPr dirty="0" sz="1400" spc="-20">
                <a:latin typeface="Times New Roman"/>
                <a:cs typeface="Times New Roman"/>
              </a:rPr>
              <a:t>app</a:t>
            </a:r>
            <a:r>
              <a:rPr dirty="0" sz="1400" spc="-6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will</a:t>
            </a:r>
            <a:r>
              <a:rPr dirty="0" sz="1400" spc="-50">
                <a:latin typeface="Times New Roman"/>
                <a:cs typeface="Times New Roman"/>
              </a:rPr>
              <a:t> </a:t>
            </a:r>
            <a:r>
              <a:rPr dirty="0" sz="1400" spc="-20">
                <a:latin typeface="Times New Roman"/>
                <a:cs typeface="Times New Roman"/>
              </a:rPr>
              <a:t>just</a:t>
            </a:r>
            <a:r>
              <a:rPr dirty="0" sz="1400" spc="-6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require</a:t>
            </a:r>
            <a:r>
              <a:rPr dirty="0" sz="1400" spc="-55">
                <a:latin typeface="Times New Roman"/>
                <a:cs typeface="Times New Roman"/>
              </a:rPr>
              <a:t> </a:t>
            </a:r>
            <a:r>
              <a:rPr dirty="0" sz="1400" spc="-20">
                <a:latin typeface="Times New Roman"/>
                <a:cs typeface="Times New Roman"/>
              </a:rPr>
              <a:t>the</a:t>
            </a:r>
            <a:r>
              <a:rPr dirty="0" sz="1400" spc="-7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user</a:t>
            </a:r>
            <a:r>
              <a:rPr dirty="0" sz="1400" spc="-55">
                <a:latin typeface="Times New Roman"/>
                <a:cs typeface="Times New Roman"/>
              </a:rPr>
              <a:t> </a:t>
            </a:r>
            <a:r>
              <a:rPr dirty="0" sz="1400" spc="-20">
                <a:latin typeface="Times New Roman"/>
                <a:cs typeface="Times New Roman"/>
              </a:rPr>
              <a:t>to</a:t>
            </a:r>
            <a:r>
              <a:rPr dirty="0" sz="1400" spc="-6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click</a:t>
            </a:r>
            <a:r>
              <a:rPr dirty="0" sz="1400" spc="-50">
                <a:latin typeface="Times New Roman"/>
                <a:cs typeface="Times New Roman"/>
              </a:rPr>
              <a:t> </a:t>
            </a:r>
            <a:r>
              <a:rPr dirty="0" sz="1400" spc="-20">
                <a:latin typeface="Times New Roman"/>
                <a:cs typeface="Times New Roman"/>
              </a:rPr>
              <a:t>on</a:t>
            </a:r>
            <a:r>
              <a:rPr dirty="0" sz="1400" spc="-6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it</a:t>
            </a:r>
            <a:r>
              <a:rPr dirty="0" sz="1400" spc="-5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and</a:t>
            </a:r>
            <a:r>
              <a:rPr dirty="0" sz="1400" spc="-6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it</a:t>
            </a:r>
            <a:r>
              <a:rPr dirty="0" sz="1400" spc="-5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would</a:t>
            </a:r>
            <a:r>
              <a:rPr dirty="0" sz="1400" spc="-6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show</a:t>
            </a:r>
            <a:r>
              <a:rPr dirty="0" sz="1400" spc="-50">
                <a:latin typeface="Times New Roman"/>
                <a:cs typeface="Times New Roman"/>
              </a:rPr>
              <a:t> </a:t>
            </a:r>
            <a:r>
              <a:rPr dirty="0" sz="1400" spc="-20">
                <a:latin typeface="Times New Roman"/>
                <a:cs typeface="Times New Roman"/>
              </a:rPr>
              <a:t>the</a:t>
            </a:r>
            <a:r>
              <a:rPr dirty="0" sz="1400" spc="-7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current</a:t>
            </a:r>
            <a:r>
              <a:rPr dirty="0" sz="1400" spc="-5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weather </a:t>
            </a:r>
            <a:r>
              <a:rPr dirty="0" sz="1400">
                <a:latin typeface="Times New Roman"/>
                <a:cs typeface="Times New Roman"/>
              </a:rPr>
              <a:t>details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to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the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person.</a:t>
            </a:r>
            <a:endParaRPr sz="1400">
              <a:latin typeface="Times New Roman"/>
              <a:cs typeface="Times New Roman"/>
            </a:endParaRPr>
          </a:p>
          <a:p>
            <a:pPr algn="just" marL="135890" marR="27305" indent="-12700">
              <a:lnSpc>
                <a:spcPct val="144300"/>
              </a:lnSpc>
              <a:spcBef>
                <a:spcPts val="1010"/>
              </a:spcBef>
            </a:pPr>
            <a:r>
              <a:rPr dirty="0" sz="1400">
                <a:latin typeface="Times New Roman"/>
                <a:cs typeface="Times New Roman"/>
              </a:rPr>
              <a:t>All</a:t>
            </a:r>
            <a:r>
              <a:rPr dirty="0" sz="1400" spc="4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that</a:t>
            </a:r>
            <a:r>
              <a:rPr dirty="0" sz="1400" spc="4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you</a:t>
            </a:r>
            <a:r>
              <a:rPr dirty="0" sz="1400" spc="4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would</a:t>
            </a:r>
            <a:r>
              <a:rPr dirty="0" sz="1400" spc="4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require</a:t>
            </a:r>
            <a:r>
              <a:rPr dirty="0" sz="1400" spc="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would</a:t>
            </a:r>
            <a:r>
              <a:rPr dirty="0" sz="1400" spc="4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be</a:t>
            </a:r>
            <a:r>
              <a:rPr dirty="0" sz="1400" spc="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</a:t>
            </a:r>
            <a:r>
              <a:rPr dirty="0" sz="1400" spc="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stable</a:t>
            </a:r>
            <a:r>
              <a:rPr dirty="0" sz="1400" spc="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internet</a:t>
            </a:r>
            <a:r>
              <a:rPr dirty="0" sz="1400" spc="4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connection</a:t>
            </a:r>
            <a:r>
              <a:rPr dirty="0" sz="1400" spc="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as</a:t>
            </a:r>
            <a:r>
              <a:rPr dirty="0" sz="1400" spc="4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well</a:t>
            </a:r>
            <a:r>
              <a:rPr dirty="0" sz="1400" spc="4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as</a:t>
            </a:r>
            <a:r>
              <a:rPr dirty="0" sz="1400" spc="4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GPS,</a:t>
            </a:r>
            <a:r>
              <a:rPr dirty="0" sz="1400" spc="3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which </a:t>
            </a:r>
            <a:r>
              <a:rPr dirty="0" sz="1400">
                <a:latin typeface="Times New Roman"/>
                <a:cs typeface="Times New Roman"/>
              </a:rPr>
              <a:t>are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found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in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almost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all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the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phones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now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</a:t>
            </a:r>
            <a:r>
              <a:rPr dirty="0" sz="1400" spc="-40">
                <a:latin typeface="Times New Roman"/>
                <a:cs typeface="Times New Roman"/>
              </a:rPr>
              <a:t> </a:t>
            </a:r>
            <a:r>
              <a:rPr dirty="0" sz="1400" spc="-20">
                <a:latin typeface="Times New Roman"/>
                <a:cs typeface="Times New Roman"/>
              </a:rPr>
              <a:t>day.</a:t>
            </a:r>
            <a:endParaRPr sz="1400">
              <a:latin typeface="Times New Roman"/>
              <a:cs typeface="Times New Roman"/>
            </a:endParaRPr>
          </a:p>
          <a:p>
            <a:pPr algn="just" marL="135890" marR="8255" indent="-12700">
              <a:lnSpc>
                <a:spcPct val="143800"/>
              </a:lnSpc>
              <a:spcBef>
                <a:spcPts val="1040"/>
              </a:spcBef>
            </a:pPr>
            <a:r>
              <a:rPr dirty="0" sz="1400">
                <a:latin typeface="Times New Roman"/>
                <a:cs typeface="Times New Roman"/>
              </a:rPr>
              <a:t>The</a:t>
            </a:r>
            <a:r>
              <a:rPr dirty="0" sz="1400" spc="9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data</a:t>
            </a:r>
            <a:r>
              <a:rPr dirty="0" sz="1400" spc="8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of</a:t>
            </a:r>
            <a:r>
              <a:rPr dirty="0" sz="1400" spc="8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the</a:t>
            </a:r>
            <a:r>
              <a:rPr dirty="0" sz="1400" spc="7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weather</a:t>
            </a:r>
            <a:r>
              <a:rPr dirty="0" sz="1400" spc="8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will</a:t>
            </a:r>
            <a:r>
              <a:rPr dirty="0" sz="1400" spc="9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be</a:t>
            </a:r>
            <a:r>
              <a:rPr dirty="0" sz="1400" spc="9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fetched</a:t>
            </a:r>
            <a:r>
              <a:rPr dirty="0" sz="1400" spc="9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by</a:t>
            </a:r>
            <a:r>
              <a:rPr dirty="0" sz="1400" spc="9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an</a:t>
            </a:r>
            <a:r>
              <a:rPr dirty="0" sz="1400" spc="10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open</a:t>
            </a:r>
            <a:r>
              <a:rPr dirty="0" sz="1400" spc="8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source</a:t>
            </a:r>
            <a:r>
              <a:rPr dirty="0" sz="1400" spc="9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website</a:t>
            </a:r>
            <a:r>
              <a:rPr dirty="0" sz="1400" spc="9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[4]</a:t>
            </a:r>
            <a:r>
              <a:rPr dirty="0" sz="1400" spc="9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and</a:t>
            </a:r>
            <a:r>
              <a:rPr dirty="0" sz="1400" spc="9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it</a:t>
            </a:r>
            <a:r>
              <a:rPr dirty="0" sz="1400" spc="8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would</a:t>
            </a:r>
            <a:r>
              <a:rPr dirty="0" sz="1400" spc="100">
                <a:latin typeface="Times New Roman"/>
                <a:cs typeface="Times New Roman"/>
              </a:rPr>
              <a:t> </a:t>
            </a:r>
            <a:r>
              <a:rPr dirty="0" sz="1400" spc="-25">
                <a:latin typeface="Times New Roman"/>
                <a:cs typeface="Times New Roman"/>
              </a:rPr>
              <a:t>be </a:t>
            </a:r>
            <a:r>
              <a:rPr dirty="0" sz="1400">
                <a:latin typeface="Times New Roman"/>
                <a:cs typeface="Times New Roman"/>
              </a:rPr>
              <a:t>displayed</a:t>
            </a:r>
            <a:r>
              <a:rPr dirty="0" sz="1400" spc="6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on</a:t>
            </a:r>
            <a:r>
              <a:rPr dirty="0" sz="1400" spc="6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the</a:t>
            </a:r>
            <a:r>
              <a:rPr dirty="0" sz="1400" spc="7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screen</a:t>
            </a:r>
            <a:r>
              <a:rPr dirty="0" sz="1400" spc="6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of</a:t>
            </a:r>
            <a:r>
              <a:rPr dirty="0" sz="1400" spc="7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the</a:t>
            </a:r>
            <a:r>
              <a:rPr dirty="0" sz="1400" spc="6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phone</a:t>
            </a:r>
            <a:r>
              <a:rPr dirty="0" sz="1400" spc="6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in</a:t>
            </a:r>
            <a:r>
              <a:rPr dirty="0" sz="1400" spc="7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</a:t>
            </a:r>
            <a:r>
              <a:rPr dirty="0" sz="1400" spc="6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user</a:t>
            </a:r>
            <a:r>
              <a:rPr dirty="0" sz="1400" spc="7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friendly</a:t>
            </a:r>
            <a:r>
              <a:rPr dirty="0" sz="1400" spc="6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way,</a:t>
            </a:r>
            <a:r>
              <a:rPr dirty="0" sz="1400" spc="5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so</a:t>
            </a:r>
            <a:r>
              <a:rPr dirty="0" sz="1400" spc="6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that</a:t>
            </a:r>
            <a:r>
              <a:rPr dirty="0" sz="1400" spc="7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every</a:t>
            </a:r>
            <a:r>
              <a:rPr dirty="0" sz="1400" spc="6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person</a:t>
            </a:r>
            <a:r>
              <a:rPr dirty="0" sz="1400" spc="7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could </a:t>
            </a:r>
            <a:r>
              <a:rPr dirty="0" sz="1400">
                <a:latin typeface="Times New Roman"/>
                <a:cs typeface="Times New Roman"/>
              </a:rPr>
              <a:t>view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it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without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many</a:t>
            </a:r>
            <a:r>
              <a:rPr dirty="0" sz="1400" spc="-4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confusing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steps.</a:t>
            </a:r>
            <a:r>
              <a:rPr dirty="0" sz="1400" spc="-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In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the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later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versions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of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this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app,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we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could</a:t>
            </a:r>
            <a:r>
              <a:rPr dirty="0" sz="1400" spc="-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also</a:t>
            </a:r>
            <a:r>
              <a:rPr dirty="0" sz="1400" spc="-25">
                <a:latin typeface="Times New Roman"/>
                <a:cs typeface="Times New Roman"/>
              </a:rPr>
              <a:t> add </a:t>
            </a:r>
            <a:r>
              <a:rPr dirty="0" sz="1400">
                <a:latin typeface="Times New Roman"/>
                <a:cs typeface="Times New Roman"/>
              </a:rPr>
              <a:t>some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more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features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like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multiple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languages</a:t>
            </a:r>
            <a:r>
              <a:rPr dirty="0" sz="1400" spc="-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to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view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the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weather,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but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for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now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it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would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 spc="-25">
                <a:latin typeface="Times New Roman"/>
                <a:cs typeface="Times New Roman"/>
              </a:rPr>
              <a:t>be </a:t>
            </a:r>
            <a:r>
              <a:rPr dirty="0" sz="1400">
                <a:latin typeface="Times New Roman"/>
                <a:cs typeface="Times New Roman"/>
              </a:rPr>
              <a:t>seen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only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in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English.</a:t>
            </a:r>
            <a:endParaRPr sz="1400">
              <a:latin typeface="Times New Roman"/>
              <a:cs typeface="Times New Roman"/>
            </a:endParaRPr>
          </a:p>
          <a:p>
            <a:pPr algn="just" marL="135890" marR="24765" indent="-12700">
              <a:lnSpc>
                <a:spcPct val="144700"/>
              </a:lnSpc>
              <a:spcBef>
                <a:spcPts val="980"/>
              </a:spcBef>
            </a:pPr>
            <a:r>
              <a:rPr dirty="0" sz="1400">
                <a:latin typeface="Times New Roman"/>
                <a:cs typeface="Times New Roman"/>
              </a:rPr>
              <a:t>It</a:t>
            </a:r>
            <a:r>
              <a:rPr dirty="0" sz="1400" spc="7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is</a:t>
            </a:r>
            <a:r>
              <a:rPr dirty="0" sz="1400" spc="7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important</a:t>
            </a:r>
            <a:r>
              <a:rPr dirty="0" sz="1400" spc="6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to</a:t>
            </a:r>
            <a:r>
              <a:rPr dirty="0" sz="1400" spc="7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first</a:t>
            </a:r>
            <a:r>
              <a:rPr dirty="0" sz="1400" spc="7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understand</a:t>
            </a:r>
            <a:r>
              <a:rPr dirty="0" sz="1400" spc="6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why</a:t>
            </a:r>
            <a:r>
              <a:rPr dirty="0" sz="1400" spc="7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people</a:t>
            </a:r>
            <a:r>
              <a:rPr dirty="0" sz="1400" spc="7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need</a:t>
            </a:r>
            <a:r>
              <a:rPr dirty="0" sz="1400" spc="6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to</a:t>
            </a:r>
            <a:r>
              <a:rPr dirty="0" sz="1400" spc="7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find</a:t>
            </a:r>
            <a:r>
              <a:rPr dirty="0" sz="1400" spc="7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the</a:t>
            </a:r>
            <a:r>
              <a:rPr dirty="0" sz="1400" spc="6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weather</a:t>
            </a:r>
            <a:r>
              <a:rPr dirty="0" sz="1400" spc="5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information</a:t>
            </a:r>
            <a:r>
              <a:rPr dirty="0" sz="1400" spc="60">
                <a:latin typeface="Times New Roman"/>
                <a:cs typeface="Times New Roman"/>
              </a:rPr>
              <a:t> </a:t>
            </a:r>
            <a:r>
              <a:rPr dirty="0" sz="1400" spc="-25">
                <a:latin typeface="Times New Roman"/>
                <a:cs typeface="Times New Roman"/>
              </a:rPr>
              <a:t>and </a:t>
            </a:r>
            <a:r>
              <a:rPr dirty="0" sz="1400">
                <a:latin typeface="Times New Roman"/>
                <a:cs typeface="Times New Roman"/>
              </a:rPr>
              <a:t>where</a:t>
            </a:r>
            <a:r>
              <a:rPr dirty="0" sz="1400" spc="18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do</a:t>
            </a:r>
            <a:r>
              <a:rPr dirty="0" sz="1400" spc="19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they</a:t>
            </a:r>
            <a:r>
              <a:rPr dirty="0" sz="1400" spc="19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turn</a:t>
            </a:r>
            <a:r>
              <a:rPr dirty="0" sz="1400" spc="18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up</a:t>
            </a:r>
            <a:r>
              <a:rPr dirty="0" sz="1400" spc="19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to</a:t>
            </a:r>
            <a:r>
              <a:rPr dirty="0" sz="1400" spc="20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for</a:t>
            </a:r>
            <a:r>
              <a:rPr dirty="0" sz="1400" spc="19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finding</a:t>
            </a:r>
            <a:r>
              <a:rPr dirty="0" sz="1400" spc="19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this</a:t>
            </a:r>
            <a:r>
              <a:rPr dirty="0" sz="1400" spc="20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information.</a:t>
            </a:r>
            <a:r>
              <a:rPr dirty="0" sz="1400" spc="19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The</a:t>
            </a:r>
            <a:r>
              <a:rPr dirty="0" sz="1400" spc="18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use</a:t>
            </a:r>
            <a:r>
              <a:rPr dirty="0" sz="1400" spc="20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and</a:t>
            </a:r>
            <a:r>
              <a:rPr dirty="0" sz="1400" spc="19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understanding</a:t>
            </a:r>
            <a:r>
              <a:rPr dirty="0" sz="1400" spc="190">
                <a:latin typeface="Times New Roman"/>
                <a:cs typeface="Times New Roman"/>
              </a:rPr>
              <a:t> </a:t>
            </a:r>
            <a:r>
              <a:rPr dirty="0" sz="1400" spc="-25">
                <a:latin typeface="Times New Roman"/>
                <a:cs typeface="Times New Roman"/>
              </a:rPr>
              <a:t>of </a:t>
            </a:r>
            <a:r>
              <a:rPr dirty="0" sz="1400">
                <a:latin typeface="Times New Roman"/>
                <a:cs typeface="Times New Roman"/>
              </a:rPr>
              <a:t>weather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is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interrelated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and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they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both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affect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each</a:t>
            </a:r>
            <a:r>
              <a:rPr dirty="0" sz="1400" spc="-4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other.</a:t>
            </a:r>
            <a:endParaRPr sz="1400">
              <a:latin typeface="Times New Roman"/>
              <a:cs typeface="Times New Roman"/>
            </a:endParaRPr>
          </a:p>
          <a:p>
            <a:pPr algn="just" marL="135890" marR="8255" indent="-12700">
              <a:lnSpc>
                <a:spcPct val="143800"/>
              </a:lnSpc>
              <a:spcBef>
                <a:spcPts val="1025"/>
              </a:spcBef>
            </a:pPr>
            <a:r>
              <a:rPr dirty="0" sz="1400">
                <a:latin typeface="Times New Roman"/>
                <a:cs typeface="Times New Roman"/>
              </a:rPr>
              <a:t>Lazo</a:t>
            </a:r>
            <a:r>
              <a:rPr dirty="0" sz="1400" spc="7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et</a:t>
            </a:r>
            <a:r>
              <a:rPr dirty="0" sz="1400" spc="6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al,</a:t>
            </a:r>
            <a:r>
              <a:rPr dirty="0" sz="1400" spc="5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did</a:t>
            </a:r>
            <a:r>
              <a:rPr dirty="0" sz="1400" spc="7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</a:t>
            </a:r>
            <a:r>
              <a:rPr dirty="0" sz="1400" spc="7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study</a:t>
            </a:r>
            <a:r>
              <a:rPr dirty="0" sz="1400" spc="7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on</a:t>
            </a:r>
            <a:r>
              <a:rPr dirty="0" sz="1400" spc="7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sources</a:t>
            </a:r>
            <a:r>
              <a:rPr dirty="0" sz="1400" spc="7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and</a:t>
            </a:r>
            <a:r>
              <a:rPr dirty="0" sz="1400" spc="6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personal</a:t>
            </a:r>
            <a:r>
              <a:rPr dirty="0" sz="1400" spc="7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interpretation</a:t>
            </a:r>
            <a:r>
              <a:rPr dirty="0" sz="1400" spc="6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of</a:t>
            </a:r>
            <a:r>
              <a:rPr dirty="0" sz="1400" spc="7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weather</a:t>
            </a:r>
            <a:r>
              <a:rPr dirty="0" sz="1400" spc="7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[3]</a:t>
            </a:r>
            <a:r>
              <a:rPr dirty="0" sz="1400" spc="7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,</a:t>
            </a:r>
            <a:r>
              <a:rPr dirty="0" sz="1400" spc="6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where</a:t>
            </a:r>
            <a:r>
              <a:rPr dirty="0" sz="1400" spc="60">
                <a:latin typeface="Times New Roman"/>
                <a:cs typeface="Times New Roman"/>
              </a:rPr>
              <a:t> </a:t>
            </a:r>
            <a:r>
              <a:rPr dirty="0" sz="1400" spc="-25">
                <a:latin typeface="Times New Roman"/>
                <a:cs typeface="Times New Roman"/>
              </a:rPr>
              <a:t>he </a:t>
            </a:r>
            <a:r>
              <a:rPr dirty="0" sz="1400">
                <a:latin typeface="Times New Roman"/>
                <a:cs typeface="Times New Roman"/>
              </a:rPr>
              <a:t>looked</a:t>
            </a:r>
            <a:r>
              <a:rPr dirty="0" sz="1400" spc="17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at</a:t>
            </a:r>
            <a:r>
              <a:rPr dirty="0" sz="1400" spc="16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thelocations</a:t>
            </a:r>
            <a:r>
              <a:rPr dirty="0" sz="1400" spc="18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for</a:t>
            </a:r>
            <a:r>
              <a:rPr dirty="0" sz="1400" spc="17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which</a:t>
            </a:r>
            <a:r>
              <a:rPr dirty="0" sz="1400" spc="17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people</a:t>
            </a:r>
            <a:r>
              <a:rPr dirty="0" sz="1400" spc="16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obtain</a:t>
            </a:r>
            <a:r>
              <a:rPr dirty="0" sz="1400" spc="18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forecasts,</a:t>
            </a:r>
            <a:r>
              <a:rPr dirty="0" sz="1400" spc="17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individual</a:t>
            </a:r>
            <a:r>
              <a:rPr dirty="0" sz="1400" spc="16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perception</a:t>
            </a:r>
            <a:r>
              <a:rPr dirty="0" sz="1400" spc="17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of</a:t>
            </a:r>
            <a:r>
              <a:rPr dirty="0" sz="1400" spc="165">
                <a:latin typeface="Times New Roman"/>
                <a:cs typeface="Times New Roman"/>
              </a:rPr>
              <a:t> </a:t>
            </a:r>
            <a:r>
              <a:rPr dirty="0" sz="1400" spc="-25">
                <a:latin typeface="Times New Roman"/>
                <a:cs typeface="Times New Roman"/>
              </a:rPr>
              <a:t>the </a:t>
            </a:r>
            <a:r>
              <a:rPr dirty="0" sz="1400">
                <a:latin typeface="Times New Roman"/>
                <a:cs typeface="Times New Roman"/>
              </a:rPr>
              <a:t>important</a:t>
            </a:r>
            <a:r>
              <a:rPr dirty="0" sz="1400" spc="40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characteristics</a:t>
            </a:r>
            <a:r>
              <a:rPr dirty="0" sz="1400" spc="40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of</a:t>
            </a:r>
            <a:r>
              <a:rPr dirty="0" sz="1400" spc="39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</a:t>
            </a:r>
            <a:r>
              <a:rPr dirty="0" sz="1400" spc="39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forecast,</a:t>
            </a:r>
            <a:r>
              <a:rPr dirty="0" sz="1400" spc="38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and</a:t>
            </a:r>
            <a:r>
              <a:rPr dirty="0" sz="1400" spc="40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the</a:t>
            </a:r>
            <a:r>
              <a:rPr dirty="0" sz="1400" spc="39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decisions</a:t>
            </a:r>
            <a:r>
              <a:rPr dirty="0" sz="1400" spc="39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made</a:t>
            </a:r>
            <a:r>
              <a:rPr dirty="0" sz="1400" spc="39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from</a:t>
            </a:r>
            <a:r>
              <a:rPr dirty="0" sz="1400" spc="39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the</a:t>
            </a:r>
            <a:r>
              <a:rPr dirty="0" sz="1400" spc="39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gathered information.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304800" y="304799"/>
            <a:ext cx="7164705" cy="9450705"/>
          </a:xfrm>
          <a:custGeom>
            <a:avLst/>
            <a:gdLst/>
            <a:ahLst/>
            <a:cxnLst/>
            <a:rect l="l" t="t" r="r" b="b"/>
            <a:pathLst>
              <a:path w="7164705" h="9450705">
                <a:moveTo>
                  <a:pt x="7164311" y="9444241"/>
                </a:moveTo>
                <a:lnTo>
                  <a:pt x="7158228" y="9444241"/>
                </a:lnTo>
                <a:lnTo>
                  <a:pt x="6096" y="9444241"/>
                </a:lnTo>
                <a:lnTo>
                  <a:pt x="0" y="9444241"/>
                </a:lnTo>
                <a:lnTo>
                  <a:pt x="0" y="9450324"/>
                </a:lnTo>
                <a:lnTo>
                  <a:pt x="6096" y="9450324"/>
                </a:lnTo>
                <a:lnTo>
                  <a:pt x="7158228" y="9450324"/>
                </a:lnTo>
                <a:lnTo>
                  <a:pt x="7164311" y="9450324"/>
                </a:lnTo>
                <a:lnTo>
                  <a:pt x="7164311" y="9444241"/>
                </a:lnTo>
                <a:close/>
              </a:path>
              <a:path w="7164705" h="9450705">
                <a:moveTo>
                  <a:pt x="7164311" y="0"/>
                </a:moveTo>
                <a:lnTo>
                  <a:pt x="7158228" y="0"/>
                </a:lnTo>
                <a:lnTo>
                  <a:pt x="6096" y="0"/>
                </a:lnTo>
                <a:lnTo>
                  <a:pt x="0" y="0"/>
                </a:lnTo>
                <a:lnTo>
                  <a:pt x="0" y="6096"/>
                </a:lnTo>
                <a:lnTo>
                  <a:pt x="0" y="9444228"/>
                </a:lnTo>
                <a:lnTo>
                  <a:pt x="6096" y="9444228"/>
                </a:lnTo>
                <a:lnTo>
                  <a:pt x="6096" y="6096"/>
                </a:lnTo>
                <a:lnTo>
                  <a:pt x="7158228" y="6096"/>
                </a:lnTo>
                <a:lnTo>
                  <a:pt x="7158228" y="9444228"/>
                </a:lnTo>
                <a:lnTo>
                  <a:pt x="7164311" y="9444228"/>
                </a:lnTo>
                <a:lnTo>
                  <a:pt x="7164311" y="6096"/>
                </a:lnTo>
                <a:lnTo>
                  <a:pt x="716431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30"/>
              </a:lnSpc>
            </a:pPr>
            <a:r>
              <a:rPr dirty="0" spc="-50">
                <a:solidFill>
                  <a:srgbClr val="000000"/>
                </a:solidFill>
                <a:latin typeface="Times New Roman"/>
                <a:cs typeface="Times New Roman"/>
              </a:rPr>
              <a:t>2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Himanshu Tiwari</dc:creator>
  <dcterms:created xsi:type="dcterms:W3CDTF">2023-12-22T07:18:46Z</dcterms:created>
  <dcterms:modified xsi:type="dcterms:W3CDTF">2023-12-22T07:18:46Z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2023-12-21T00:00:00Z</vt:filetime>
  </property>
  <property fmtid="{D5CDD505-2E9C-101B-9397-08002B2CF9AE}" pid="3" name="Creator">
    <vt:lpwstr>Microsoft® Word 2021</vt:lpwstr>
  </property>
  <property fmtid="{D5CDD505-2E9C-101B-9397-08002B2CF9AE}" pid="4" name="LastSaved">
    <vt:filetime>2023-12-22T00:00:00Z</vt:filetime>
  </property>
  <property fmtid="{D5CDD505-2E9C-101B-9397-08002B2CF9AE}" pid="5" name="Producer">
    <vt:lpwstr>Microsoft® Word 2021</vt:lpwstr>
  </property>
</Properties>
</file>