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d85ffb5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d85ffb5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3d85ffb5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3d85ffb5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b3d85ffb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b3d85ffb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d85ffb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d85ffb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b3d85ffb5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b3d85ffb5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3d85ffb5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b3d85ffb5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d85ffb56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d85ffb56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3d85ffb5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3d85ffb5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b3d85ffb5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b3d85ffb5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etcode.com/discuss/study-guide/1800120/become-master-in-linked-lis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leetcode.com/discuss/study-guide/1800120/become-master-in-linked-lis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Linked list revision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https://leetcode.com/discuss/study-guide/1800120/become-master-in-linked-list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https://leetcode.com/discuss/study-guide/1800120/become-master-in-linked-list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00925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28850"/>
            <a:ext cx="7288258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820025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86075"/>
            <a:ext cx="6176835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578674" cy="183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0425" y="152400"/>
            <a:ext cx="1781175" cy="2655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83475" y="152400"/>
            <a:ext cx="2282050" cy="369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2141025"/>
            <a:ext cx="2454087" cy="285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785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3700"/>
            <a:ext cx="2967300" cy="267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3019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3700"/>
            <a:ext cx="2967300" cy="277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- same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487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Palindrome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Middle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Reverse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Find 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3237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Intersection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719500" cy="25966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901453"/>
            <a:ext cx="3820529" cy="2089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