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b8f2f6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b8f2f6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b8f2f6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b8f2f6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3b8f2f61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3b8f2f6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3b8f2f6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3b8f2f6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3b8f2f6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3b8f2f6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3b8f2f6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3b8f2f6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b8f2f6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b8f2f6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discuss/study-guide/1820334/become-master-in-tr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-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105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521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3708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888" y="152400"/>
            <a:ext cx="4549712" cy="341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32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750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https://leetcode.com/discuss/study-guide/1820334/become-master-in-tree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