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94982DB-25EA-4FCF-A6B0-CBF783DF883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CD4F76-A738-47BC-90F1-6F155C8F9C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C41E6-DC01-9160-0CEE-A6A145B20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1" b="1891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49755-8246-BE67-C6FE-A55378B6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320"/>
            <a:ext cx="7242048" cy="11430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PRESENTING 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CC23E-68C2-7B4D-AD88-425330F1315E}"/>
              </a:ext>
            </a:extLst>
          </p:cNvPr>
          <p:cNvSpPr txBox="1"/>
          <p:nvPr/>
        </p:nvSpPr>
        <p:spPr>
          <a:xfrm>
            <a:off x="5257800" y="172084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MODERN</a:t>
            </a:r>
          </a:p>
          <a:p>
            <a:r>
              <a:rPr lang="en-US" sz="5400" dirty="0">
                <a:latin typeface="Algerian" panose="04020705040A02060702" pitchFamily="82" charset="0"/>
              </a:rPr>
              <a:t>PROBLEM</a:t>
            </a:r>
          </a:p>
          <a:p>
            <a:r>
              <a:rPr lang="en-US" sz="5400" dirty="0">
                <a:latin typeface="Algerian" panose="04020705040A02060702" pitchFamily="82" charset="0"/>
              </a:rPr>
              <a:t>MODERN</a:t>
            </a:r>
          </a:p>
          <a:p>
            <a:r>
              <a:rPr lang="en-US" sz="5400" dirty="0">
                <a:latin typeface="Algerian" panose="04020705040A02060702" pitchFamily="82" charset="0"/>
              </a:rPr>
              <a:t>SOLUTION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93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01" y="0"/>
            <a:ext cx="7470648" cy="11430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itchFamily="82" charset="0"/>
              </a:rPr>
              <a:t>THE PROBLEM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0855" y="1986628"/>
            <a:ext cx="4038600" cy="518159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514600" y="1380813"/>
            <a:ext cx="4038600" cy="518159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9200" y="3971612"/>
            <a:ext cx="6629400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4954" y="1716571"/>
            <a:ext cx="5235699" cy="4701769"/>
            <a:chOff x="465368" y="1811098"/>
            <a:chExt cx="5235699" cy="4635804"/>
          </a:xfrm>
        </p:grpSpPr>
        <p:sp>
          <p:nvSpPr>
            <p:cNvPr id="28" name="Isosceles Triangle 27"/>
            <p:cNvSpPr/>
            <p:nvPr/>
          </p:nvSpPr>
          <p:spPr>
            <a:xfrm>
              <a:off x="465368" y="2310823"/>
              <a:ext cx="2476500" cy="1895009"/>
            </a:xfrm>
            <a:prstGeom prst="triangle">
              <a:avLst>
                <a:gd name="adj" fmla="val 61361"/>
              </a:avLst>
            </a:prstGeom>
            <a:solidFill>
              <a:schemeClr val="tx1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lgerian" pitchFamily="82" charset="0"/>
                </a:rPr>
                <a:t>Rain</a:t>
              </a:r>
            </a:p>
            <a:p>
              <a:pPr algn="ctr"/>
              <a:r>
                <a:rPr lang="en-US" sz="1600" dirty="0">
                  <a:latin typeface="Algerian" pitchFamily="82" charset="0"/>
                </a:rPr>
                <a:t>Hot weather</a:t>
              </a:r>
            </a:p>
            <a:p>
              <a:pPr algn="ctr"/>
              <a:r>
                <a:rPr lang="en-US" sz="1600" dirty="0">
                  <a:latin typeface="Algerian" pitchFamily="82" charset="0"/>
                </a:rPr>
                <a:t>Busy hand </a:t>
              </a:r>
            </a:p>
            <a:p>
              <a:pPr algn="ctr"/>
              <a:endParaRPr lang="en-US" sz="1600" dirty="0">
                <a:latin typeface="Algerian" pitchFamily="82" charset="0"/>
              </a:endParaRPr>
            </a:p>
            <a:p>
              <a:pPr algn="ctr"/>
              <a:r>
                <a:rPr lang="en-US" sz="1600" dirty="0">
                  <a:latin typeface="Algerian" pitchFamily="82" charset="0"/>
                </a:rPr>
                <a:t>  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56872" y="1811098"/>
              <a:ext cx="4744195" cy="4635804"/>
              <a:chOff x="2842555" y="1039182"/>
              <a:chExt cx="4744195" cy="4635804"/>
            </a:xfrm>
          </p:grpSpPr>
          <p:sp>
            <p:nvSpPr>
              <p:cNvPr id="27" name="Isosceles Triangle 26"/>
              <p:cNvSpPr/>
              <p:nvPr/>
            </p:nvSpPr>
            <p:spPr>
              <a:xfrm rot="3745321">
                <a:off x="4121075" y="1138877"/>
                <a:ext cx="2149706" cy="1950315"/>
              </a:xfrm>
              <a:prstGeom prst="triangle">
                <a:avLst>
                  <a:gd name="adj" fmla="val 50267"/>
                </a:avLst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4882292" y="1600200"/>
                <a:ext cx="2599543" cy="1828800"/>
              </a:xfrm>
              <a:prstGeom prst="triangle">
                <a:avLst>
                  <a:gd name="adj" fmla="val 45748"/>
                </a:avLst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3527334" y="3458307"/>
                <a:ext cx="2709916" cy="2216679"/>
              </a:xfrm>
              <a:prstGeom prst="triangle">
                <a:avLst>
                  <a:gd name="adj" fmla="val 47920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3729807">
                <a:off x="2673091" y="2947001"/>
                <a:ext cx="2507756" cy="2168827"/>
              </a:xfrm>
              <a:prstGeom prst="triangle">
                <a:avLst>
                  <a:gd name="adj" fmla="val 47335"/>
                </a:avLst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3349938">
                <a:off x="5106117" y="2809792"/>
                <a:ext cx="2727082" cy="2234184"/>
              </a:xfrm>
              <a:prstGeom prst="triangle">
                <a:avLst>
                  <a:gd name="adj" fmla="val 53556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FCC65D-B772-A5EA-2029-1D333D3F92CF}"/>
              </a:ext>
            </a:extLst>
          </p:cNvPr>
          <p:cNvSpPr txBox="1"/>
          <p:nvPr/>
        </p:nvSpPr>
        <p:spPr>
          <a:xfrm>
            <a:off x="4953000" y="1828800"/>
            <a:ext cx="3837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WE FACE IN RAIN/SUMMER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have to carry luggage or bag in heavy 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Caps only cover head what about body?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 gets tired holding on umbrella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 fan will help a little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8683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9716" y="1552420"/>
            <a:ext cx="5943600" cy="2557463"/>
          </a:xfrm>
          <a:prstGeom prst="roundRect">
            <a:avLst>
              <a:gd name="adj" fmla="val 3980"/>
            </a:avLst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11430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itchFamily="82" charset="0"/>
              </a:rPr>
              <a:t>THE 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4667" l="1778" r="97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1967067"/>
            <a:ext cx="1752600" cy="15571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4000" l="6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53" y="1759588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328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330"/>
          <a:stretch/>
        </p:blipFill>
        <p:spPr>
          <a:xfrm>
            <a:off x="4790924" y="2019300"/>
            <a:ext cx="852641" cy="1752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183471" y="287048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82574" y="262221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99520" y="260255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0920" y="2836067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43565" y="2937387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43565" y="2745658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16292" y="1886027"/>
            <a:ext cx="1676400" cy="17192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90917-1F2B-D4E3-31FB-E857B33CFA3D}"/>
              </a:ext>
            </a:extLst>
          </p:cNvPr>
          <p:cNvSpPr txBox="1"/>
          <p:nvPr/>
        </p:nvSpPr>
        <p:spPr>
          <a:xfrm>
            <a:off x="828524" y="4628295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WHAT?   HOW?   WHY?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76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9716" y="1552420"/>
            <a:ext cx="5943600" cy="2557463"/>
          </a:xfrm>
          <a:prstGeom prst="roundRect">
            <a:avLst>
              <a:gd name="adj" fmla="val 3980"/>
            </a:avLst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11430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itchFamily="82" charset="0"/>
              </a:rPr>
              <a:t>THE 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4667" l="1778" r="97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1967067"/>
            <a:ext cx="1752600" cy="15571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4000" l="6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53" y="1759588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328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330"/>
          <a:stretch/>
        </p:blipFill>
        <p:spPr>
          <a:xfrm>
            <a:off x="4790924" y="2019300"/>
            <a:ext cx="852641" cy="1752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183471" y="287048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82574" y="262221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99520" y="260255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0920" y="2836067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43565" y="2937387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43565" y="2745658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16292" y="1886027"/>
            <a:ext cx="1676400" cy="17192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B5ADB-B572-7343-C7FC-AE3F719D910C}"/>
              </a:ext>
            </a:extLst>
          </p:cNvPr>
          <p:cNvSpPr txBox="1"/>
          <p:nvPr/>
        </p:nvSpPr>
        <p:spPr>
          <a:xfrm>
            <a:off x="0" y="4800600"/>
            <a:ext cx="789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UMBRELLA?+CAP?+ HAND FAN?         </a:t>
            </a:r>
            <a:r>
              <a:rPr lang="en-US" sz="7200" dirty="0"/>
              <a:t>=?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461300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248A-3EF8-0E69-F2F0-ACDA6F3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UMBRELLA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E916F8-243A-1976-2EA5-7EACA6A0F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4667" l="1778" r="97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3" y="0"/>
            <a:ext cx="2143424" cy="2143424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2305D2-6133-D70F-9C72-F4CF3EA77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4667" l="1778" r="97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57384">
            <a:off x="6536562" y="-38973"/>
            <a:ext cx="2076305" cy="2043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D802C-A80B-0A35-8B2D-302FCDE6BAFF}"/>
              </a:ext>
            </a:extLst>
          </p:cNvPr>
          <p:cNvSpPr txBox="1"/>
          <p:nvPr/>
        </p:nvSpPr>
        <p:spPr>
          <a:xfrm>
            <a:off x="685800" y="2514600"/>
            <a:ext cx="7772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WE USE UMBRELLA FOR MANY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IN SUMMER ,TO PROTECT FROM SUNLIGHT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IN WINTER ,TO PROTECT FROM SNOWFALL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lgerian" panose="04020705040A02060702" pitchFamily="82" charset="0"/>
              </a:rPr>
              <a:t>IN RAINY SEASON, TO PROTECT FROM RAIN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79684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185C-41E5-BA62-E3F1-6961C7D0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sz="6000" dirty="0">
                <a:latin typeface="Algerian" panose="04020705040A02060702" pitchFamily="82" charset="0"/>
              </a:rPr>
              <a:t>CAP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606A2-0D28-D76F-FE69-19DE9C549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4000" l="6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-225425"/>
            <a:ext cx="2666996" cy="22828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585F3-C658-7951-CB73-7E325140F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4000" l="6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84" y="-225425"/>
            <a:ext cx="2502010" cy="2282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EB526-A2A4-BEB0-2668-A79D4507E6D4}"/>
              </a:ext>
            </a:extLst>
          </p:cNvPr>
          <p:cNvSpPr txBox="1"/>
          <p:nvPr/>
        </p:nvSpPr>
        <p:spPr>
          <a:xfrm>
            <a:off x="1081548" y="2057399"/>
            <a:ext cx="731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WHY WE WEAR CAPS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latin typeface="Algerian" panose="04020705040A02060702" pitchFamily="82" charset="0"/>
              </a:rPr>
              <a:t>PROTECT OUR HEAD FROM SUN RAISE 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964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4162-09EF-29A9-D1A6-54AF9FE3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sz="5400" dirty="0">
                <a:latin typeface="Algerian" panose="04020705040A02060702" pitchFamily="82" charset="0"/>
              </a:rPr>
              <a:t>HAND FAN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B84BE-6E22-0E58-2DE6-87614697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328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330"/>
          <a:stretch/>
        </p:blipFill>
        <p:spPr>
          <a:xfrm>
            <a:off x="1219200" y="14748"/>
            <a:ext cx="852757" cy="1752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86E6A-AA1A-BA58-61C7-45BEAF88F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328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330"/>
          <a:stretch/>
        </p:blipFill>
        <p:spPr>
          <a:xfrm>
            <a:off x="6400800" y="14748"/>
            <a:ext cx="852641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B03A3-D121-0276-B999-16BB420EA503}"/>
              </a:ext>
            </a:extLst>
          </p:cNvPr>
          <p:cNvSpPr txBox="1"/>
          <p:nvPr/>
        </p:nvSpPr>
        <p:spPr>
          <a:xfrm>
            <a:off x="1066800" y="2514600"/>
            <a:ext cx="670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WHY WE USED HAND FAN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lgerian" panose="04020705040A02060702" pitchFamily="82" charset="0"/>
              </a:rPr>
              <a:t>EASY TO CARRY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lgerian" panose="04020705040A02060702" pitchFamily="82" charset="0"/>
              </a:rPr>
              <a:t>EASILY AVAILABLE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07259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2794-215E-CADE-271B-6A4FA246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           A MIXTURE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90E6-51C1-5D68-9A86-F159FF4A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4000" dirty="0">
                <a:latin typeface="Algerian" panose="04020705040A02060702" pitchFamily="82" charset="0"/>
              </a:rPr>
              <a:t>WHAT IF THESE THREE THINGS GET COMBINED THEN 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WILL IT BE HECTIC OR HELPFUL?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WILL WORK OUT OR GET FLOPPED?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 EXPENSIVE OR CHEAP?</a:t>
            </a:r>
          </a:p>
          <a:p>
            <a:endParaRPr lang="en-US" sz="40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44007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68DA-634A-FC14-0C12-38588C7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FINAL RESULT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8E28-B533-2756-C13A-9BDBFF46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3600" dirty="0">
                <a:latin typeface="Algerian" panose="04020705040A02060702" pitchFamily="82" charset="0"/>
              </a:rPr>
              <a:t>AN UMBRELLA CAP WITH A FAN AND A SMALL SOLAR PANEL ON IT</a:t>
            </a:r>
          </a:p>
          <a:p>
            <a:r>
              <a:rPr lang="en-US" sz="3600" dirty="0">
                <a:latin typeface="Algerian" panose="04020705040A02060702" pitchFamily="82" charset="0"/>
              </a:rPr>
              <a:t>HELP IN CARRY YOUR LAGUAGE</a:t>
            </a:r>
          </a:p>
          <a:p>
            <a:r>
              <a:rPr lang="en-US" sz="3600" dirty="0">
                <a:latin typeface="Algerian" panose="04020705040A02060702" pitchFamily="82" charset="0"/>
              </a:rPr>
              <a:t>EASILY COVER HEAD AND BODY</a:t>
            </a:r>
          </a:p>
          <a:p>
            <a:r>
              <a:rPr lang="en-US" sz="3600" dirty="0">
                <a:latin typeface="Algerian" panose="04020705040A02060702" pitchFamily="82" charset="0"/>
              </a:rPr>
              <a:t>NEED CHILLED AIR TURN ON THE FAN</a:t>
            </a:r>
          </a:p>
          <a:p>
            <a:r>
              <a:rPr lang="en-US" sz="3600" dirty="0">
                <a:latin typeface="Algerian" panose="04020705040A02060702" pitchFamily="82" charset="0"/>
              </a:rPr>
              <a:t>NO NEED OF HAND TO HOLD IT 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0907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1145</TotalTime>
  <Words>195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Franklin Gothic Book</vt:lpstr>
      <vt:lpstr>Wingdings 2</vt:lpstr>
      <vt:lpstr>Technic</vt:lpstr>
      <vt:lpstr>PRESENTING </vt:lpstr>
      <vt:lpstr>THE PROBLEM </vt:lpstr>
      <vt:lpstr>THE SOLUTION</vt:lpstr>
      <vt:lpstr>THE SOLUTION</vt:lpstr>
      <vt:lpstr>                  UMBRELLA</vt:lpstr>
      <vt:lpstr>                      CAP</vt:lpstr>
      <vt:lpstr>               HAND FAN</vt:lpstr>
      <vt:lpstr>           A MIXTURE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Windows User</dc:creator>
  <cp:lastModifiedBy>Lenovo</cp:lastModifiedBy>
  <cp:revision>11</cp:revision>
  <dcterms:created xsi:type="dcterms:W3CDTF">2024-06-12T12:33:54Z</dcterms:created>
  <dcterms:modified xsi:type="dcterms:W3CDTF">2024-06-13T16:50:19Z</dcterms:modified>
</cp:coreProperties>
</file>