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4" r:id="rId6"/>
    <p:sldMasterId id="2147483681" r:id="rId7"/>
  </p:sldMasterIdLst>
  <p:notesMasterIdLst>
    <p:notesMasterId r:id="rId16"/>
  </p:notesMasterIdLst>
  <p:sldIdLst>
    <p:sldId id="346" r:id="rId8"/>
    <p:sldId id="347" r:id="rId9"/>
    <p:sldId id="348" r:id="rId10"/>
    <p:sldId id="349" r:id="rId11"/>
    <p:sldId id="351" r:id="rId12"/>
    <p:sldId id="350" r:id="rId13"/>
    <p:sldId id="352" r:id="rId14"/>
    <p:sldId id="3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EyAcLJ0GshyzOTwCwsQDGA==" hashData="zqpHTQ59DWXFhVp+fV32bHVvJd8="/>
  <p:extLst>
    <p:ext uri="{521415D9-36F7-43E2-AB2F-B90AF26B5E84}">
      <p14:sectionLst xmlns:p14="http://schemas.microsoft.com/office/powerpoint/2010/main">
        <p14:section name="Default Section" id="{F205CE9C-8BFA-46C5-BACE-D2856F9E6104}">
          <p14:sldIdLst>
            <p14:sldId id="346"/>
            <p14:sldId id="347"/>
            <p14:sldId id="348"/>
            <p14:sldId id="349"/>
            <p14:sldId id="351"/>
            <p14:sldId id="350"/>
            <p14:sldId id="352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373" autoAdjust="0"/>
  </p:normalViewPr>
  <p:slideViewPr>
    <p:cSldViewPr>
      <p:cViewPr>
        <p:scale>
          <a:sx n="80" d="100"/>
          <a:sy n="80" d="100"/>
        </p:scale>
        <p:origin x="-10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800" dirty="0">
              <a:solidFill>
                <a:prstClr val="white"/>
              </a:solidFill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4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0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800" dirty="0">
              <a:solidFill>
                <a:prstClr val="white"/>
              </a:solidFill>
              <a:latin typeface="Myriad Pro" pitchFamily="34" charset="0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picture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380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8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Normalizer Transformation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1" t="16147" r="59878" b="32544"/>
          <a:stretch/>
        </p:blipFill>
        <p:spPr>
          <a:xfrm>
            <a:off x="2057400" y="990601"/>
            <a:ext cx="4267199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44" t="16278" r="60024" b="25642"/>
          <a:stretch/>
        </p:blipFill>
        <p:spPr>
          <a:xfrm>
            <a:off x="2057400" y="3962400"/>
            <a:ext cx="4343400" cy="25908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795077" y="3590801"/>
            <a:ext cx="484632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Mapplet is the reusable object with set of transformations(combined logic), </a:t>
            </a:r>
            <a:r>
              <a:rPr lang="en-US" dirty="0" smtClean="0"/>
              <a:t>which will </a:t>
            </a:r>
            <a:r>
              <a:rPr lang="en-US" dirty="0"/>
              <a:t>be used in different mappings directly.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Mapplet will be created in the mapplet designer of informatica.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Changing the mapplet, will affect all related mappings where its used.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Mapplets don’t have source/target definitions and objects like Normalizer, XML source qualifier &amp; other mapplets.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Mapplets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2" t="15366" r="51531" b="48952"/>
          <a:stretch/>
        </p:blipFill>
        <p:spPr>
          <a:xfrm>
            <a:off x="990600" y="990600"/>
            <a:ext cx="6212000" cy="261057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2163" y="1160813"/>
            <a:ext cx="2145282" cy="1255786"/>
            <a:chOff x="122163" y="1160813"/>
            <a:chExt cx="2145282" cy="1255786"/>
          </a:xfrm>
        </p:grpSpPr>
        <p:sp>
          <p:nvSpPr>
            <p:cNvPr id="6" name="Rounded Rectangle 5"/>
            <p:cNvSpPr/>
            <p:nvPr/>
          </p:nvSpPr>
          <p:spPr>
            <a:xfrm>
              <a:off x="1848345" y="1160813"/>
              <a:ext cx="419100" cy="2107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914400" y="1342404"/>
              <a:ext cx="933945" cy="486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2163" y="1585602"/>
              <a:ext cx="792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 click --&gt;</a:t>
              </a:r>
            </a:p>
            <a:p>
              <a:r>
                <a:rPr lang="en-US" sz="1200" dirty="0" smtClean="0"/>
                <a:t>Open mapplet</a:t>
              </a:r>
              <a:endParaRPr lang="en-US" sz="1200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3795077" y="3752726"/>
            <a:ext cx="484632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638" t="45839" r="37401" b="27466"/>
          <a:stretch/>
        </p:blipFill>
        <p:spPr>
          <a:xfrm>
            <a:off x="574484" y="4191000"/>
            <a:ext cx="7410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Shared objects are the objects which are available for all </a:t>
            </a:r>
            <a:r>
              <a:rPr lang="en-US" sz="2400" dirty="0" smtClean="0"/>
              <a:t>folders </a:t>
            </a:r>
            <a:r>
              <a:rPr lang="en-US" sz="2400" dirty="0"/>
              <a:t>of the same repository.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Shared folder is </a:t>
            </a:r>
            <a:r>
              <a:rPr lang="en-US" sz="2400" dirty="0" smtClean="0"/>
              <a:t>a folder </a:t>
            </a:r>
            <a:r>
              <a:rPr lang="en-US" sz="2400" dirty="0"/>
              <a:t>which can be accessed by all the users. </a:t>
            </a:r>
            <a:r>
              <a:rPr lang="en-US" sz="2400" dirty="0" smtClean="0"/>
              <a:t>Its main use is to </a:t>
            </a:r>
            <a:r>
              <a:rPr lang="en-US" sz="2400" dirty="0"/>
              <a:t>share the objects between the folders for reusability.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All the transformations, sources, targets can be kept in shared folder and those can be used across the folders by creating shortcut to those.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This increases usability of the </a:t>
            </a:r>
            <a:r>
              <a:rPr lang="en-US" sz="2400" dirty="0" smtClean="0"/>
              <a:t>code. Changes made </a:t>
            </a:r>
            <a:r>
              <a:rPr lang="en-US" sz="2400" dirty="0"/>
              <a:t>at one place </a:t>
            </a:r>
            <a:r>
              <a:rPr lang="en-US" sz="2400" dirty="0" smtClean="0"/>
              <a:t>will reflects the changes for </a:t>
            </a:r>
            <a:r>
              <a:rPr lang="en-US" sz="2400" dirty="0"/>
              <a:t>all </a:t>
            </a:r>
            <a:r>
              <a:rPr lang="en-US" sz="2400" dirty="0" smtClean="0"/>
              <a:t>shortcuts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Depending on the permissions(Read, Write and Execute Permissions) provided to shared folder, the users can access the objects in the shared folder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objects concepts</a:t>
            </a:r>
          </a:p>
        </p:txBody>
      </p:sp>
    </p:spTree>
    <p:extLst>
      <p:ext uri="{BB962C8B-B14F-4D97-AF65-F5344CB8AC3E}">
        <p14:creationId xmlns:p14="http://schemas.microsoft.com/office/powerpoint/2010/main" val="9538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58" t="18622" r="26418" b="35408"/>
          <a:stretch/>
        </p:blipFill>
        <p:spPr>
          <a:xfrm>
            <a:off x="990600" y="1219200"/>
            <a:ext cx="3834622" cy="22896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objects concepts</a:t>
            </a: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712519" y="1788721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712519" y="2209800"/>
            <a:ext cx="73528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2919" y="1674421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919" y="24384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object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6800" y="220695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2184" t="18362" r="22318" b="30069"/>
          <a:stretch/>
        </p:blipFill>
        <p:spPr>
          <a:xfrm>
            <a:off x="5410200" y="952500"/>
            <a:ext cx="3589317" cy="3086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3000" y="3761601"/>
            <a:ext cx="370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Dragging and dropping shared object to other folder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4985517" y="3900100"/>
            <a:ext cx="484632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27456" t="18492" r="30445" b="30850"/>
          <a:stretch/>
        </p:blipFill>
        <p:spPr>
          <a:xfrm>
            <a:off x="2443162" y="4275735"/>
            <a:ext cx="5476875" cy="24622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4147" y="4954035"/>
            <a:ext cx="204565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Shortcut created for the shared object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2209800" y="5184868"/>
            <a:ext cx="990600" cy="72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6" grpId="0" animBg="1"/>
      <p:bldP spid="18" grpId="0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46650"/>
          </a:xfrm>
        </p:spPr>
        <p:txBody>
          <a:bodyPr/>
          <a:lstStyle/>
          <a:p>
            <a:r>
              <a:rPr lang="en-US" dirty="0"/>
              <a:t>Informatica ETL tool has a </a:t>
            </a:r>
            <a:r>
              <a:rPr lang="en-US" dirty="0" err="1"/>
              <a:t>buit</a:t>
            </a:r>
            <a:r>
              <a:rPr lang="en-US" dirty="0"/>
              <a:t>-in scheduler, which is used to schedule the workflows or jobs to run at specified time intervals. </a:t>
            </a:r>
          </a:p>
          <a:p>
            <a:r>
              <a:rPr lang="en-US" dirty="0"/>
              <a:t>The schedules can be made Reusable or Non Reusable.</a:t>
            </a:r>
          </a:p>
          <a:p>
            <a:r>
              <a:rPr lang="en-US" dirty="0"/>
              <a:t>There are 3 Run options available in scheduler.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Run on Integration Service Initialization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Run on Demand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Run Continuously</a:t>
            </a:r>
          </a:p>
          <a:p>
            <a:pPr marL="514350" indent="-457200"/>
            <a:r>
              <a:rPr lang="en-US" dirty="0"/>
              <a:t>Scheduler also contains, customized repeat options like Repeat every, Run on, Run on day, Run on the &amp; Daily Frequency.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5834" y="64008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Informatica Scheduler</a:t>
            </a:r>
          </a:p>
        </p:txBody>
      </p:sp>
    </p:spTree>
    <p:extLst>
      <p:ext uri="{BB962C8B-B14F-4D97-AF65-F5344CB8AC3E}">
        <p14:creationId xmlns:p14="http://schemas.microsoft.com/office/powerpoint/2010/main" val="23063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Informatica Scheduler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3" t="14064" r="61269" b="19000"/>
          <a:stretch/>
        </p:blipFill>
        <p:spPr>
          <a:xfrm>
            <a:off x="1981200" y="1219200"/>
            <a:ext cx="4944667" cy="48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4016" y="2967335"/>
            <a:ext cx="3775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 !!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 xmlns="43e37717-4467-47f6-8883-9f585fc290b6">N2AFUZ55MZRY-255-1249</_dlc_DocId>
    <_dlc_DocIdUrl xmlns="43e37717-4467-47f6-8883-9f585fc290b6">
      <Url>https://ch1hub.cognizant.com/sites/SC80/solutions share point/_layouts/DocIdRedir.aspx?ID=N2AFUZ55MZRY-255-1249</Url>
      <Description>N2AFUZ55MZRY-255-1249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9B66AF7F48749B9BC0A37FD59D947" ma:contentTypeVersion="1" ma:contentTypeDescription="Create a new document." ma:contentTypeScope="" ma:versionID="119bfe3f735f215442b82f62239f59d9">
  <xsd:schema xmlns:xsd="http://www.w3.org/2001/XMLSchema" xmlns:xs="http://www.w3.org/2001/XMLSchema" xmlns:p="http://schemas.microsoft.com/office/2006/metadata/properties" xmlns:ns2="43e37717-4467-47f6-8883-9f585fc290b6" targetNamespace="http://schemas.microsoft.com/office/2006/metadata/properties" ma:root="true" ma:fieldsID="3353a01fbc6c082d7a4f5fe3e8b0089c" ns2:_="">
    <xsd:import namespace="43e37717-4467-47f6-8883-9f585fc290b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37717-4467-47f6-8883-9f585fc290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43e37717-4467-47f6-8883-9f585fc290b6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0C7D5A-BF71-4D56-8F2E-6A1BFE911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e37717-4467-47f6-8883-9f585fc29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5DC817A-B8F4-4F8C-A568-D051D0D20DC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5357</TotalTime>
  <Words>304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Theme_3</vt:lpstr>
      <vt:lpstr>Theme2</vt:lpstr>
      <vt:lpstr>1_Theme_3</vt:lpstr>
      <vt:lpstr>Normalizer Transformation</vt:lpstr>
      <vt:lpstr>Mapplets</vt:lpstr>
      <vt:lpstr>Mapplets</vt:lpstr>
      <vt:lpstr>Shared objects concepts</vt:lpstr>
      <vt:lpstr>Shared objects concepts</vt:lpstr>
      <vt:lpstr>Informatica Scheduler</vt:lpstr>
      <vt:lpstr>Informatica Scheduler</vt:lpstr>
      <vt:lpstr>PowerPoint Presentation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Windows User</cp:lastModifiedBy>
  <cp:revision>278</cp:revision>
  <dcterms:created xsi:type="dcterms:W3CDTF">2011-06-15T11:24:59Z</dcterms:created>
  <dcterms:modified xsi:type="dcterms:W3CDTF">2014-05-22T07:26:41Z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0x01010003E9B66AF7F48749B9BC0A37FD59D947</vt:lpwstr>
  </property>
  <property fmtid="{D5CDD505-2E9C-101B-9397-08002B2CF9AE}" pid="3" name="_dlc_DocIdItemGuid">
    <vt:lpwstr>b11a2a99-1959-409b-a21f-0a25069acb4e</vt:lpwstr>
  </property>
</Properties>
</file>