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9" r:id="rId1"/>
  </p:sldMasterIdLst>
  <p:sldIdLst>
    <p:sldId id="256" r:id="rId2"/>
    <p:sldId id="264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3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4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91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3134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3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20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73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2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4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2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6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4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8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0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5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8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60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58645"/>
            <a:ext cx="8825658" cy="2043953"/>
          </a:xfrm>
        </p:spPr>
        <p:txBody>
          <a:bodyPr>
            <a:normAutofit fontScale="90000"/>
          </a:bodyPr>
          <a:lstStyle/>
          <a:p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b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CAPSTORE</a:t>
            </a:r>
            <a:b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- 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Feedbacks common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8682" y="4239498"/>
            <a:ext cx="4087906" cy="86142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Hima Priyanka mutyala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id: 190058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4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481" y="2410610"/>
            <a:ext cx="9404723" cy="140053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Capstore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Feedbacks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snippet</a:t>
            </a:r>
          </a:p>
          <a:p>
            <a:pPr algn="just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just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algn="just"/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3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CAPSTORE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5314"/>
            <a:ext cx="8946541" cy="4753086"/>
          </a:xfrm>
        </p:spPr>
        <p:txBody>
          <a:bodyPr/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CapStore is a web based e-commerce website that allows users to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products. Users can view products from different categories and buy them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Capstore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a website for Capgemini employees. To buy a product, customer has to select the product and add to his cart, customer can add or remove items in cart at anytime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end an invoice will be generated, The Customer has options of buying product either through CashOnDelivery or through online payments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has a facility to return the products and can also give a review on them.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32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Feedbacks common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77" y="1527585"/>
            <a:ext cx="7702475" cy="4602480"/>
          </a:xfrm>
        </p:spPr>
      </p:pic>
    </p:spTree>
    <p:extLst>
      <p:ext uri="{BB962C8B-B14F-4D97-AF65-F5344CB8AC3E}">
        <p14:creationId xmlns:p14="http://schemas.microsoft.com/office/powerpoint/2010/main" val="34035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37130"/>
            <a:ext cx="8186569" cy="5238974"/>
          </a:xfrm>
        </p:spPr>
      </p:pic>
    </p:spTree>
    <p:extLst>
      <p:ext uri="{BB962C8B-B14F-4D97-AF65-F5344CB8AC3E}">
        <p14:creationId xmlns:p14="http://schemas.microsoft.com/office/powerpoint/2010/main" val="1425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" t="-71" r="-91" b="4661"/>
          <a:stretch/>
        </p:blipFill>
        <p:spPr>
          <a:xfrm>
            <a:off x="882127" y="1333949"/>
            <a:ext cx="9660367" cy="4894730"/>
          </a:xfrm>
        </p:spPr>
      </p:pic>
    </p:spTree>
    <p:extLst>
      <p:ext uri="{BB962C8B-B14F-4D97-AF65-F5344CB8AC3E}">
        <p14:creationId xmlns:p14="http://schemas.microsoft.com/office/powerpoint/2010/main" val="281481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Merchant response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" b="4829"/>
          <a:stretch/>
        </p:blipFill>
        <p:spPr>
          <a:xfrm>
            <a:off x="646111" y="1482481"/>
            <a:ext cx="10531084" cy="4939833"/>
          </a:xfrm>
        </p:spPr>
      </p:pic>
    </p:spTree>
    <p:extLst>
      <p:ext uri="{BB962C8B-B14F-4D97-AF65-F5344CB8AC3E}">
        <p14:creationId xmlns:p14="http://schemas.microsoft.com/office/powerpoint/2010/main" val="22892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redirecting the responses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" t="819" r="160" b="4829"/>
          <a:stretch/>
        </p:blipFill>
        <p:spPr>
          <a:xfrm>
            <a:off x="646111" y="1559859"/>
            <a:ext cx="10767753" cy="4776395"/>
          </a:xfrm>
        </p:spPr>
      </p:pic>
    </p:spTree>
    <p:extLst>
      <p:ext uri="{BB962C8B-B14F-4D97-AF65-F5344CB8AC3E}">
        <p14:creationId xmlns:p14="http://schemas.microsoft.com/office/powerpoint/2010/main" val="21542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tool suite : Back-end</a:t>
            </a:r>
          </a:p>
          <a:p>
            <a:pPr algn="just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: Front-end</a:t>
            </a:r>
          </a:p>
          <a:p>
            <a:pPr algn="just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 SQL developer : Database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5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330</TotalTime>
  <Words>158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</vt:lpstr>
      <vt:lpstr>                             CAPSTORE                        - Feedbacks common</vt:lpstr>
      <vt:lpstr>Table of Contents</vt:lpstr>
      <vt:lpstr>CAPSTORE</vt:lpstr>
      <vt:lpstr>Working of Feedbacks common</vt:lpstr>
      <vt:lpstr>Code snippet</vt:lpstr>
      <vt:lpstr>Customer feedback</vt:lpstr>
      <vt:lpstr>Merchant response</vt:lpstr>
      <vt:lpstr>Admin redirecting the responses</vt:lpstr>
      <vt:lpstr>Software Requirements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FEEDBACKS COMMON</dc:title>
  <dc:creator>Mutyala, Hima Priyanka</dc:creator>
  <cp:lastModifiedBy>Mutyala, Hima Priyanka</cp:lastModifiedBy>
  <cp:revision>47</cp:revision>
  <dcterms:created xsi:type="dcterms:W3CDTF">2019-10-14T05:49:30Z</dcterms:created>
  <dcterms:modified xsi:type="dcterms:W3CDTF">2019-10-14T11:20:21Z</dcterms:modified>
</cp:coreProperties>
</file>