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297" r:id="rId3"/>
    <p:sldId id="298" r:id="rId4"/>
    <p:sldId id="299" r:id="rId5"/>
    <p:sldId id="322" r:id="rId6"/>
    <p:sldId id="303" r:id="rId7"/>
    <p:sldId id="300" r:id="rId8"/>
    <p:sldId id="315" r:id="rId9"/>
    <p:sldId id="317" r:id="rId10"/>
    <p:sldId id="318" r:id="rId11"/>
    <p:sldId id="319" r:id="rId12"/>
    <p:sldId id="320" r:id="rId13"/>
    <p:sldId id="321" r:id="rId14"/>
    <p:sldId id="307" r:id="rId15"/>
    <p:sldId id="304" r:id="rId16"/>
    <p:sldId id="306" r:id="rId17"/>
    <p:sldId id="310" r:id="rId18"/>
    <p:sldId id="266" r:id="rId19"/>
    <p:sldId id="312" r:id="rId20"/>
    <p:sldId id="313" r:id="rId21"/>
    <p:sldId id="314" r:id="rId22"/>
    <p:sldId id="296" r:id="rId23"/>
    <p:sldId id="262" r:id="rId24"/>
    <p:sldId id="261" r:id="rId25"/>
    <p:sldId id="286" r:id="rId26"/>
    <p:sldId id="263" r:id="rId27"/>
    <p:sldId id="264" r:id="rId28"/>
    <p:sldId id="265" r:id="rId29"/>
    <p:sldId id="269" r:id="rId30"/>
    <p:sldId id="270" r:id="rId31"/>
    <p:sldId id="290" r:id="rId32"/>
    <p:sldId id="289" r:id="rId33"/>
    <p:sldId id="293"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26622-BA57-514B-BF3B-FBC88D8F935A}" v="53" dt="2020-12-10T14:47:36.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49"/>
    <p:restoredTop sz="94706"/>
  </p:normalViewPr>
  <p:slideViewPr>
    <p:cSldViewPr snapToGrid="0" snapToObjects="1">
      <p:cViewPr varScale="1">
        <p:scale>
          <a:sx n="129" d="100"/>
          <a:sy n="129" d="100"/>
        </p:scale>
        <p:origin x="216" y="456"/>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Neblitt-Jones" userId="ec1c26d2-1245-4e8c-b17b-701b1932701b" providerId="ADAL" clId="{C5338254-1A7E-E943-B83E-93134C909211}"/>
    <pc:docChg chg="custSel addSld delSld modSld">
      <pc:chgData name="Valentina Neblitt-Jones" userId="ec1c26d2-1245-4e8c-b17b-701b1932701b" providerId="ADAL" clId="{C5338254-1A7E-E943-B83E-93134C909211}" dt="2020-12-02T23:54:44.987" v="358" actId="20577"/>
      <pc:docMkLst>
        <pc:docMk/>
      </pc:docMkLst>
      <pc:sldChg chg="addSp modSp mod">
        <pc:chgData name="Valentina Neblitt-Jones" userId="ec1c26d2-1245-4e8c-b17b-701b1932701b" providerId="ADAL" clId="{C5338254-1A7E-E943-B83E-93134C909211}" dt="2020-12-02T23:19:26.833" v="331" actId="1076"/>
        <pc:sldMkLst>
          <pc:docMk/>
          <pc:sldMk cId="3181056771" sldId="256"/>
        </pc:sldMkLst>
        <pc:spChg chg="mod">
          <ac:chgData name="Valentina Neblitt-Jones" userId="ec1c26d2-1245-4e8c-b17b-701b1932701b" providerId="ADAL" clId="{C5338254-1A7E-E943-B83E-93134C909211}" dt="2020-12-02T23:17:08.385" v="253" actId="120"/>
          <ac:spMkLst>
            <pc:docMk/>
            <pc:sldMk cId="3181056771" sldId="256"/>
            <ac:spMk id="2" creationId="{AAEA511D-1A51-604B-A118-4BAD217C50E8}"/>
          </ac:spMkLst>
        </pc:spChg>
        <pc:spChg chg="mod">
          <ac:chgData name="Valentina Neblitt-Jones" userId="ec1c26d2-1245-4e8c-b17b-701b1932701b" providerId="ADAL" clId="{C5338254-1A7E-E943-B83E-93134C909211}" dt="2020-12-02T23:18:58.027" v="325" actId="1076"/>
          <ac:spMkLst>
            <pc:docMk/>
            <pc:sldMk cId="3181056771" sldId="256"/>
            <ac:spMk id="3" creationId="{FB3C0DF3-3CC4-A944-BFD8-F44199206793}"/>
          </ac:spMkLst>
        </pc:spChg>
        <pc:spChg chg="add mod">
          <ac:chgData name="Valentina Neblitt-Jones" userId="ec1c26d2-1245-4e8c-b17b-701b1932701b" providerId="ADAL" clId="{C5338254-1A7E-E943-B83E-93134C909211}" dt="2020-12-02T23:17:52.476" v="293" actId="20577"/>
          <ac:spMkLst>
            <pc:docMk/>
            <pc:sldMk cId="3181056771" sldId="256"/>
            <ac:spMk id="4" creationId="{B177DA47-3D90-D04B-B79E-46A2D5967DE6}"/>
          </ac:spMkLst>
        </pc:spChg>
        <pc:spChg chg="add mod">
          <ac:chgData name="Valentina Neblitt-Jones" userId="ec1c26d2-1245-4e8c-b17b-701b1932701b" providerId="ADAL" clId="{C5338254-1A7E-E943-B83E-93134C909211}" dt="2020-12-02T23:19:26.833" v="331" actId="1076"/>
          <ac:spMkLst>
            <pc:docMk/>
            <pc:sldMk cId="3181056771" sldId="256"/>
            <ac:spMk id="5" creationId="{8EE9F5AB-0A59-3845-B03C-324F76FDB53D}"/>
          </ac:spMkLst>
        </pc:spChg>
      </pc:sldChg>
      <pc:sldChg chg="del">
        <pc:chgData name="Valentina Neblitt-Jones" userId="ec1c26d2-1245-4e8c-b17b-701b1932701b" providerId="ADAL" clId="{C5338254-1A7E-E943-B83E-93134C909211}" dt="2020-12-02T22:58:13.838" v="48" actId="2696"/>
        <pc:sldMkLst>
          <pc:docMk/>
          <pc:sldMk cId="2504150214" sldId="257"/>
        </pc:sldMkLst>
      </pc:sldChg>
      <pc:sldChg chg="del">
        <pc:chgData name="Valentina Neblitt-Jones" userId="ec1c26d2-1245-4e8c-b17b-701b1932701b" providerId="ADAL" clId="{C5338254-1A7E-E943-B83E-93134C909211}" dt="2020-12-02T22:58:15.495" v="51" actId="2696"/>
        <pc:sldMkLst>
          <pc:docMk/>
          <pc:sldMk cId="2527002263" sldId="258"/>
        </pc:sldMkLst>
      </pc:sldChg>
      <pc:sldChg chg="del">
        <pc:chgData name="Valentina Neblitt-Jones" userId="ec1c26d2-1245-4e8c-b17b-701b1932701b" providerId="ADAL" clId="{C5338254-1A7E-E943-B83E-93134C909211}" dt="2020-12-02T22:58:14.823" v="50" actId="2696"/>
        <pc:sldMkLst>
          <pc:docMk/>
          <pc:sldMk cId="620705135" sldId="271"/>
        </pc:sldMkLst>
      </pc:sldChg>
      <pc:sldChg chg="del">
        <pc:chgData name="Valentina Neblitt-Jones" userId="ec1c26d2-1245-4e8c-b17b-701b1932701b" providerId="ADAL" clId="{C5338254-1A7E-E943-B83E-93134C909211}" dt="2020-12-02T22:58:17.053" v="54" actId="2696"/>
        <pc:sldMkLst>
          <pc:docMk/>
          <pc:sldMk cId="3949317095" sldId="272"/>
        </pc:sldMkLst>
      </pc:sldChg>
      <pc:sldChg chg="del">
        <pc:chgData name="Valentina Neblitt-Jones" userId="ec1c26d2-1245-4e8c-b17b-701b1932701b" providerId="ADAL" clId="{C5338254-1A7E-E943-B83E-93134C909211}" dt="2020-12-02T22:58:12.345" v="47" actId="2696"/>
        <pc:sldMkLst>
          <pc:docMk/>
          <pc:sldMk cId="3935417653" sldId="277"/>
        </pc:sldMkLst>
      </pc:sldChg>
      <pc:sldChg chg="del">
        <pc:chgData name="Valentina Neblitt-Jones" userId="ec1c26d2-1245-4e8c-b17b-701b1932701b" providerId="ADAL" clId="{C5338254-1A7E-E943-B83E-93134C909211}" dt="2020-12-02T22:58:16.074" v="52" actId="2696"/>
        <pc:sldMkLst>
          <pc:docMk/>
          <pc:sldMk cId="3678142605" sldId="278"/>
        </pc:sldMkLst>
      </pc:sldChg>
      <pc:sldChg chg="del">
        <pc:chgData name="Valentina Neblitt-Jones" userId="ec1c26d2-1245-4e8c-b17b-701b1932701b" providerId="ADAL" clId="{C5338254-1A7E-E943-B83E-93134C909211}" dt="2020-12-02T22:58:14.332" v="49" actId="2696"/>
        <pc:sldMkLst>
          <pc:docMk/>
          <pc:sldMk cId="2713346595" sldId="279"/>
        </pc:sldMkLst>
      </pc:sldChg>
      <pc:sldChg chg="del">
        <pc:chgData name="Valentina Neblitt-Jones" userId="ec1c26d2-1245-4e8c-b17b-701b1932701b" providerId="ADAL" clId="{C5338254-1A7E-E943-B83E-93134C909211}" dt="2020-12-02T22:58:07.291" v="46" actId="2696"/>
        <pc:sldMkLst>
          <pc:docMk/>
          <pc:sldMk cId="1349329164" sldId="280"/>
        </pc:sldMkLst>
      </pc:sldChg>
      <pc:sldChg chg="del">
        <pc:chgData name="Valentina Neblitt-Jones" userId="ec1c26d2-1245-4e8c-b17b-701b1932701b" providerId="ADAL" clId="{C5338254-1A7E-E943-B83E-93134C909211}" dt="2020-12-02T22:58:16.592" v="53" actId="2696"/>
        <pc:sldMkLst>
          <pc:docMk/>
          <pc:sldMk cId="533558882" sldId="282"/>
        </pc:sldMkLst>
      </pc:sldChg>
      <pc:sldChg chg="del">
        <pc:chgData name="Valentina Neblitt-Jones" userId="ec1c26d2-1245-4e8c-b17b-701b1932701b" providerId="ADAL" clId="{C5338254-1A7E-E943-B83E-93134C909211}" dt="2020-12-02T22:58:31.185" v="56" actId="2696"/>
        <pc:sldMkLst>
          <pc:docMk/>
          <pc:sldMk cId="219148258" sldId="284"/>
        </pc:sldMkLst>
      </pc:sldChg>
      <pc:sldChg chg="del">
        <pc:chgData name="Valentina Neblitt-Jones" userId="ec1c26d2-1245-4e8c-b17b-701b1932701b" providerId="ADAL" clId="{C5338254-1A7E-E943-B83E-93134C909211}" dt="2020-12-02T22:58:30.239" v="55" actId="2696"/>
        <pc:sldMkLst>
          <pc:docMk/>
          <pc:sldMk cId="4062242656" sldId="285"/>
        </pc:sldMkLst>
      </pc:sldChg>
      <pc:sldChg chg="addSp delSp modSp new mod modClrScheme chgLayout">
        <pc:chgData name="Valentina Neblitt-Jones" userId="ec1c26d2-1245-4e8c-b17b-701b1932701b" providerId="ADAL" clId="{C5338254-1A7E-E943-B83E-93134C909211}" dt="2020-12-02T22:59:09.686" v="77" actId="20577"/>
        <pc:sldMkLst>
          <pc:docMk/>
          <pc:sldMk cId="2640384645" sldId="296"/>
        </pc:sldMkLst>
        <pc:spChg chg="del mod ord">
          <ac:chgData name="Valentina Neblitt-Jones" userId="ec1c26d2-1245-4e8c-b17b-701b1932701b" providerId="ADAL" clId="{C5338254-1A7E-E943-B83E-93134C909211}" dt="2020-12-02T22:59:03.159" v="58" actId="700"/>
          <ac:spMkLst>
            <pc:docMk/>
            <pc:sldMk cId="2640384645" sldId="296"/>
            <ac:spMk id="2" creationId="{138691FD-DFF5-4F4F-AE63-D180490E7E6B}"/>
          </ac:spMkLst>
        </pc:spChg>
        <pc:spChg chg="del mod ord">
          <ac:chgData name="Valentina Neblitt-Jones" userId="ec1c26d2-1245-4e8c-b17b-701b1932701b" providerId="ADAL" clId="{C5338254-1A7E-E943-B83E-93134C909211}" dt="2020-12-02T22:59:03.159" v="58" actId="700"/>
          <ac:spMkLst>
            <pc:docMk/>
            <pc:sldMk cId="2640384645" sldId="296"/>
            <ac:spMk id="3" creationId="{57AF7D2D-48A2-034D-8371-546136363559}"/>
          </ac:spMkLst>
        </pc:spChg>
        <pc:spChg chg="mod ord">
          <ac:chgData name="Valentina Neblitt-Jones" userId="ec1c26d2-1245-4e8c-b17b-701b1932701b" providerId="ADAL" clId="{C5338254-1A7E-E943-B83E-93134C909211}" dt="2020-12-02T22:59:03.159" v="58" actId="700"/>
          <ac:spMkLst>
            <pc:docMk/>
            <pc:sldMk cId="2640384645" sldId="296"/>
            <ac:spMk id="4" creationId="{E783398C-129A-FC4E-A0BA-180738C76851}"/>
          </ac:spMkLst>
        </pc:spChg>
        <pc:spChg chg="mod ord">
          <ac:chgData name="Valentina Neblitt-Jones" userId="ec1c26d2-1245-4e8c-b17b-701b1932701b" providerId="ADAL" clId="{C5338254-1A7E-E943-B83E-93134C909211}" dt="2020-12-02T22:59:03.159" v="58" actId="700"/>
          <ac:spMkLst>
            <pc:docMk/>
            <pc:sldMk cId="2640384645" sldId="296"/>
            <ac:spMk id="5" creationId="{2A1C06A4-59B7-604F-93C3-E73A7E40ACC0}"/>
          </ac:spMkLst>
        </pc:spChg>
        <pc:spChg chg="mod ord">
          <ac:chgData name="Valentina Neblitt-Jones" userId="ec1c26d2-1245-4e8c-b17b-701b1932701b" providerId="ADAL" clId="{C5338254-1A7E-E943-B83E-93134C909211}" dt="2020-12-02T22:59:03.159" v="58" actId="700"/>
          <ac:spMkLst>
            <pc:docMk/>
            <pc:sldMk cId="2640384645" sldId="296"/>
            <ac:spMk id="6" creationId="{26BFC923-A7C1-C64C-A201-AA639D15390F}"/>
          </ac:spMkLst>
        </pc:spChg>
        <pc:spChg chg="add mod ord">
          <ac:chgData name="Valentina Neblitt-Jones" userId="ec1c26d2-1245-4e8c-b17b-701b1932701b" providerId="ADAL" clId="{C5338254-1A7E-E943-B83E-93134C909211}" dt="2020-12-02T22:59:09.686" v="77" actId="20577"/>
          <ac:spMkLst>
            <pc:docMk/>
            <pc:sldMk cId="2640384645" sldId="296"/>
            <ac:spMk id="7" creationId="{A9456345-9114-4340-A86F-DAA8E31D6A51}"/>
          </ac:spMkLst>
        </pc:spChg>
        <pc:spChg chg="add mod ord">
          <ac:chgData name="Valentina Neblitt-Jones" userId="ec1c26d2-1245-4e8c-b17b-701b1932701b" providerId="ADAL" clId="{C5338254-1A7E-E943-B83E-93134C909211}" dt="2020-12-02T22:59:03.159" v="58" actId="700"/>
          <ac:spMkLst>
            <pc:docMk/>
            <pc:sldMk cId="2640384645" sldId="296"/>
            <ac:spMk id="8" creationId="{70BCB715-D611-5E44-913A-83EADB47EC61}"/>
          </ac:spMkLst>
        </pc:spChg>
      </pc:sldChg>
      <pc:sldChg chg="addSp delSp modSp new mod">
        <pc:chgData name="Valentina Neblitt-Jones" userId="ec1c26d2-1245-4e8c-b17b-701b1932701b" providerId="ADAL" clId="{C5338254-1A7E-E943-B83E-93134C909211}" dt="2020-12-02T23:21:04.677" v="349" actId="1076"/>
        <pc:sldMkLst>
          <pc:docMk/>
          <pc:sldMk cId="3792245588" sldId="297"/>
        </pc:sldMkLst>
        <pc:spChg chg="mod">
          <ac:chgData name="Valentina Neblitt-Jones" userId="ec1c26d2-1245-4e8c-b17b-701b1932701b" providerId="ADAL" clId="{C5338254-1A7E-E943-B83E-93134C909211}" dt="2020-12-02T23:07:27.985" v="108" actId="1076"/>
          <ac:spMkLst>
            <pc:docMk/>
            <pc:sldMk cId="3792245588" sldId="297"/>
            <ac:spMk id="2" creationId="{23DF13DC-3A30-FF41-B689-A6754C4D503B}"/>
          </ac:spMkLst>
        </pc:spChg>
        <pc:spChg chg="del">
          <ac:chgData name="Valentina Neblitt-Jones" userId="ec1c26d2-1245-4e8c-b17b-701b1932701b" providerId="ADAL" clId="{C5338254-1A7E-E943-B83E-93134C909211}" dt="2020-12-02T23:07:21.216" v="106" actId="478"/>
          <ac:spMkLst>
            <pc:docMk/>
            <pc:sldMk cId="3792245588" sldId="297"/>
            <ac:spMk id="3" creationId="{73ECDE67-AAD8-F24A-99FC-85317A76A59B}"/>
          </ac:spMkLst>
        </pc:spChg>
        <pc:spChg chg="add mod">
          <ac:chgData name="Valentina Neblitt-Jones" userId="ec1c26d2-1245-4e8c-b17b-701b1932701b" providerId="ADAL" clId="{C5338254-1A7E-E943-B83E-93134C909211}" dt="2020-12-02T23:08:11.688" v="112" actId="1076"/>
          <ac:spMkLst>
            <pc:docMk/>
            <pc:sldMk cId="3792245588" sldId="297"/>
            <ac:spMk id="7" creationId="{27D6C82C-89E3-D040-845D-54A4264417CA}"/>
          </ac:spMkLst>
        </pc:spChg>
        <pc:spChg chg="add del mod">
          <ac:chgData name="Valentina Neblitt-Jones" userId="ec1c26d2-1245-4e8c-b17b-701b1932701b" providerId="ADAL" clId="{C5338254-1A7E-E943-B83E-93134C909211}" dt="2020-12-02T23:20:47.968" v="344" actId="478"/>
          <ac:spMkLst>
            <pc:docMk/>
            <pc:sldMk cId="3792245588" sldId="297"/>
            <ac:spMk id="8" creationId="{8594EEEF-1F37-2148-90F2-D30F585497B8}"/>
          </ac:spMkLst>
        </pc:spChg>
        <pc:spChg chg="add mod">
          <ac:chgData name="Valentina Neblitt-Jones" userId="ec1c26d2-1245-4e8c-b17b-701b1932701b" providerId="ADAL" clId="{C5338254-1A7E-E943-B83E-93134C909211}" dt="2020-12-02T23:21:01.424" v="348" actId="1076"/>
          <ac:spMkLst>
            <pc:docMk/>
            <pc:sldMk cId="3792245588" sldId="297"/>
            <ac:spMk id="9" creationId="{31621740-4BB5-A44A-BFEF-0D4942FC3AF9}"/>
          </ac:spMkLst>
        </pc:spChg>
        <pc:picChg chg="add mod">
          <ac:chgData name="Valentina Neblitt-Jones" userId="ec1c26d2-1245-4e8c-b17b-701b1932701b" providerId="ADAL" clId="{C5338254-1A7E-E943-B83E-93134C909211}" dt="2020-12-02T23:21:04.677" v="349" actId="1076"/>
          <ac:picMkLst>
            <pc:docMk/>
            <pc:sldMk cId="3792245588" sldId="297"/>
            <ac:picMk id="1026" creationId="{322DB363-279E-D545-AA5A-ACFB643ED1CB}"/>
          </ac:picMkLst>
        </pc:picChg>
      </pc:sldChg>
      <pc:sldChg chg="addSp delSp modSp new mod modClrScheme chgLayout">
        <pc:chgData name="Valentina Neblitt-Jones" userId="ec1c26d2-1245-4e8c-b17b-701b1932701b" providerId="ADAL" clId="{C5338254-1A7E-E943-B83E-93134C909211}" dt="2020-12-02T23:10:31.900" v="160"/>
        <pc:sldMkLst>
          <pc:docMk/>
          <pc:sldMk cId="2097447252" sldId="298"/>
        </pc:sldMkLst>
        <pc:spChg chg="del mod ord">
          <ac:chgData name="Valentina Neblitt-Jones" userId="ec1c26d2-1245-4e8c-b17b-701b1932701b" providerId="ADAL" clId="{C5338254-1A7E-E943-B83E-93134C909211}" dt="2020-12-02T23:08:57.163" v="114" actId="700"/>
          <ac:spMkLst>
            <pc:docMk/>
            <pc:sldMk cId="2097447252" sldId="298"/>
            <ac:spMk id="2" creationId="{5100C595-4670-2C4A-83DD-EAF9406FAFE7}"/>
          </ac:spMkLst>
        </pc:spChg>
        <pc:spChg chg="del mod ord">
          <ac:chgData name="Valentina Neblitt-Jones" userId="ec1c26d2-1245-4e8c-b17b-701b1932701b" providerId="ADAL" clId="{C5338254-1A7E-E943-B83E-93134C909211}" dt="2020-12-02T23:08:57.163" v="114" actId="700"/>
          <ac:spMkLst>
            <pc:docMk/>
            <pc:sldMk cId="2097447252" sldId="298"/>
            <ac:spMk id="3" creationId="{88F8DCA6-D7E5-6A42-BAE3-BB84C4A082ED}"/>
          </ac:spMkLst>
        </pc:spChg>
        <pc:spChg chg="mod ord">
          <ac:chgData name="Valentina Neblitt-Jones" userId="ec1c26d2-1245-4e8c-b17b-701b1932701b" providerId="ADAL" clId="{C5338254-1A7E-E943-B83E-93134C909211}" dt="2020-12-02T23:08:57.163" v="114" actId="700"/>
          <ac:spMkLst>
            <pc:docMk/>
            <pc:sldMk cId="2097447252" sldId="298"/>
            <ac:spMk id="4" creationId="{BA0D7D33-D4D2-224C-A1B8-2F63E8F1E898}"/>
          </ac:spMkLst>
        </pc:spChg>
        <pc:spChg chg="mod ord">
          <ac:chgData name="Valentina Neblitt-Jones" userId="ec1c26d2-1245-4e8c-b17b-701b1932701b" providerId="ADAL" clId="{C5338254-1A7E-E943-B83E-93134C909211}" dt="2020-12-02T23:08:57.163" v="114" actId="700"/>
          <ac:spMkLst>
            <pc:docMk/>
            <pc:sldMk cId="2097447252" sldId="298"/>
            <ac:spMk id="5" creationId="{85E85160-E335-8D4B-8D6C-7736E8381170}"/>
          </ac:spMkLst>
        </pc:spChg>
        <pc:spChg chg="mod ord">
          <ac:chgData name="Valentina Neblitt-Jones" userId="ec1c26d2-1245-4e8c-b17b-701b1932701b" providerId="ADAL" clId="{C5338254-1A7E-E943-B83E-93134C909211}" dt="2020-12-02T23:08:57.163" v="114" actId="700"/>
          <ac:spMkLst>
            <pc:docMk/>
            <pc:sldMk cId="2097447252" sldId="298"/>
            <ac:spMk id="6" creationId="{23363CB4-4F65-E946-8973-BC661D90C7B1}"/>
          </ac:spMkLst>
        </pc:spChg>
        <pc:spChg chg="add mod ord">
          <ac:chgData name="Valentina Neblitt-Jones" userId="ec1c26d2-1245-4e8c-b17b-701b1932701b" providerId="ADAL" clId="{C5338254-1A7E-E943-B83E-93134C909211}" dt="2020-12-02T23:08:57.163" v="114" actId="700"/>
          <ac:spMkLst>
            <pc:docMk/>
            <pc:sldMk cId="2097447252" sldId="298"/>
            <ac:spMk id="7" creationId="{EC961E0D-A868-744E-B36B-706F6630170A}"/>
          </ac:spMkLst>
        </pc:spChg>
        <pc:spChg chg="add mod ord">
          <ac:chgData name="Valentina Neblitt-Jones" userId="ec1c26d2-1245-4e8c-b17b-701b1932701b" providerId="ADAL" clId="{C5338254-1A7E-E943-B83E-93134C909211}" dt="2020-12-02T23:10:31.900" v="160"/>
          <ac:spMkLst>
            <pc:docMk/>
            <pc:sldMk cId="2097447252" sldId="298"/>
            <ac:spMk id="8" creationId="{FDBD5ABF-E5F9-0346-9882-55208EEFC651}"/>
          </ac:spMkLst>
        </pc:spChg>
      </pc:sldChg>
      <pc:sldChg chg="modSp new mod">
        <pc:chgData name="Valentina Neblitt-Jones" userId="ec1c26d2-1245-4e8c-b17b-701b1932701b" providerId="ADAL" clId="{C5338254-1A7E-E943-B83E-93134C909211}" dt="2020-12-02T23:12:50.578" v="248" actId="20577"/>
        <pc:sldMkLst>
          <pc:docMk/>
          <pc:sldMk cId="1591890869" sldId="299"/>
        </pc:sldMkLst>
        <pc:spChg chg="mod">
          <ac:chgData name="Valentina Neblitt-Jones" userId="ec1c26d2-1245-4e8c-b17b-701b1932701b" providerId="ADAL" clId="{C5338254-1A7E-E943-B83E-93134C909211}" dt="2020-12-02T23:11:41.877" v="166" actId="20577"/>
          <ac:spMkLst>
            <pc:docMk/>
            <pc:sldMk cId="1591890869" sldId="299"/>
            <ac:spMk id="2" creationId="{C9C53146-A5E0-7D4E-ABE1-F145B7CC46B4}"/>
          </ac:spMkLst>
        </pc:spChg>
        <pc:spChg chg="mod">
          <ac:chgData name="Valentina Neblitt-Jones" userId="ec1c26d2-1245-4e8c-b17b-701b1932701b" providerId="ADAL" clId="{C5338254-1A7E-E943-B83E-93134C909211}" dt="2020-12-02T23:12:50.578" v="248" actId="20577"/>
          <ac:spMkLst>
            <pc:docMk/>
            <pc:sldMk cId="1591890869" sldId="299"/>
            <ac:spMk id="3" creationId="{D7C9838E-E118-E34D-82AD-1A3FB0DEFAED}"/>
          </ac:spMkLst>
        </pc:spChg>
      </pc:sldChg>
      <pc:sldChg chg="addSp modSp new mod">
        <pc:chgData name="Valentina Neblitt-Jones" userId="ec1c26d2-1245-4e8c-b17b-701b1932701b" providerId="ADAL" clId="{C5338254-1A7E-E943-B83E-93134C909211}" dt="2020-12-02T23:54:44.987" v="358" actId="20577"/>
        <pc:sldMkLst>
          <pc:docMk/>
          <pc:sldMk cId="822582061" sldId="300"/>
        </pc:sldMkLst>
        <pc:spChg chg="add mod">
          <ac:chgData name="Valentina Neblitt-Jones" userId="ec1c26d2-1245-4e8c-b17b-701b1932701b" providerId="ADAL" clId="{C5338254-1A7E-E943-B83E-93134C909211}" dt="2020-12-02T23:54:44.987" v="358" actId="20577"/>
          <ac:spMkLst>
            <pc:docMk/>
            <pc:sldMk cId="822582061" sldId="300"/>
            <ac:spMk id="7" creationId="{81B01ADE-B810-DD41-A1A7-130923BDC019}"/>
          </ac:spMkLst>
        </pc:spChg>
        <pc:picChg chg="add mod">
          <ac:chgData name="Valentina Neblitt-Jones" userId="ec1c26d2-1245-4e8c-b17b-701b1932701b" providerId="ADAL" clId="{C5338254-1A7E-E943-B83E-93134C909211}" dt="2020-12-02T23:26:01.096" v="353" actId="1076"/>
          <ac:picMkLst>
            <pc:docMk/>
            <pc:sldMk cId="822582061" sldId="300"/>
            <ac:picMk id="6" creationId="{5AC9951D-A8A7-894E-9C7F-799828910482}"/>
          </ac:picMkLst>
        </pc:picChg>
      </pc:sldChg>
    </pc:docChg>
  </pc:docChgLst>
  <pc:docChgLst>
    <pc:chgData name="Valentina Neblitt-Jones" userId="ec1c26d2-1245-4e8c-b17b-701b1932701b" providerId="ADAL" clId="{2A126622-BA57-514B-BF3B-FBC88D8F935A}"/>
    <pc:docChg chg="undo custSel addSld delSld modSld sldOrd">
      <pc:chgData name="Valentina Neblitt-Jones" userId="ec1c26d2-1245-4e8c-b17b-701b1932701b" providerId="ADAL" clId="{2A126622-BA57-514B-BF3B-FBC88D8F935A}" dt="2020-12-10T15:53:34.335" v="3757" actId="20577"/>
      <pc:docMkLst>
        <pc:docMk/>
      </pc:docMkLst>
      <pc:sldChg chg="modSp mod ord">
        <pc:chgData name="Valentina Neblitt-Jones" userId="ec1c26d2-1245-4e8c-b17b-701b1932701b" providerId="ADAL" clId="{2A126622-BA57-514B-BF3B-FBC88D8F935A}" dt="2020-12-10T14:03:37.273" v="3581" actId="20577"/>
        <pc:sldMkLst>
          <pc:docMk/>
          <pc:sldMk cId="277942582" sldId="266"/>
        </pc:sldMkLst>
        <pc:spChg chg="mod">
          <ac:chgData name="Valentina Neblitt-Jones" userId="ec1c26d2-1245-4e8c-b17b-701b1932701b" providerId="ADAL" clId="{2A126622-BA57-514B-BF3B-FBC88D8F935A}" dt="2020-12-10T14:03:37.273" v="3581" actId="20577"/>
          <ac:spMkLst>
            <pc:docMk/>
            <pc:sldMk cId="277942582" sldId="266"/>
            <ac:spMk id="2" creationId="{FE22C793-4DC6-EA4B-B00C-6223F10A4AD9}"/>
          </ac:spMkLst>
        </pc:spChg>
        <pc:spChg chg="mod">
          <ac:chgData name="Valentina Neblitt-Jones" userId="ec1c26d2-1245-4e8c-b17b-701b1932701b" providerId="ADAL" clId="{2A126622-BA57-514B-BF3B-FBC88D8F935A}" dt="2020-12-08T05:34:56.042" v="2000" actId="20577"/>
          <ac:spMkLst>
            <pc:docMk/>
            <pc:sldMk cId="277942582" sldId="266"/>
            <ac:spMk id="6" creationId="{F3AC97A2-6D3F-6C47-9089-1183A67E9C6F}"/>
          </ac:spMkLst>
        </pc:spChg>
      </pc:sldChg>
      <pc:sldChg chg="del">
        <pc:chgData name="Valentina Neblitt-Jones" userId="ec1c26d2-1245-4e8c-b17b-701b1932701b" providerId="ADAL" clId="{2A126622-BA57-514B-BF3B-FBC88D8F935A}" dt="2020-12-08T05:55:24.124" v="2738" actId="2696"/>
        <pc:sldMkLst>
          <pc:docMk/>
          <pc:sldMk cId="892250248" sldId="267"/>
        </pc:sldMkLst>
      </pc:sldChg>
      <pc:sldChg chg="del">
        <pc:chgData name="Valentina Neblitt-Jones" userId="ec1c26d2-1245-4e8c-b17b-701b1932701b" providerId="ADAL" clId="{2A126622-BA57-514B-BF3B-FBC88D8F935A}" dt="2020-12-08T05:55:26.796" v="2739" actId="2696"/>
        <pc:sldMkLst>
          <pc:docMk/>
          <pc:sldMk cId="2931438403" sldId="268"/>
        </pc:sldMkLst>
      </pc:sldChg>
      <pc:sldChg chg="ord">
        <pc:chgData name="Valentina Neblitt-Jones" userId="ec1c26d2-1245-4e8c-b17b-701b1932701b" providerId="ADAL" clId="{2A126622-BA57-514B-BF3B-FBC88D8F935A}" dt="2020-12-08T06:24:17.359" v="3572" actId="20578"/>
        <pc:sldMkLst>
          <pc:docMk/>
          <pc:sldMk cId="373862811" sldId="269"/>
        </pc:sldMkLst>
      </pc:sldChg>
      <pc:sldChg chg="ord">
        <pc:chgData name="Valentina Neblitt-Jones" userId="ec1c26d2-1245-4e8c-b17b-701b1932701b" providerId="ADAL" clId="{2A126622-BA57-514B-BF3B-FBC88D8F935A}" dt="2020-12-08T06:24:19.935" v="3573" actId="20578"/>
        <pc:sldMkLst>
          <pc:docMk/>
          <pc:sldMk cId="3277395099" sldId="270"/>
        </pc:sldMkLst>
      </pc:sldChg>
      <pc:sldChg chg="del">
        <pc:chgData name="Valentina Neblitt-Jones" userId="ec1c26d2-1245-4e8c-b17b-701b1932701b" providerId="ADAL" clId="{2A126622-BA57-514B-BF3B-FBC88D8F935A}" dt="2020-12-08T05:55:16.372" v="2737" actId="2696"/>
        <pc:sldMkLst>
          <pc:docMk/>
          <pc:sldMk cId="3929445237" sldId="275"/>
        </pc:sldMkLst>
      </pc:sldChg>
      <pc:sldChg chg="del">
        <pc:chgData name="Valentina Neblitt-Jones" userId="ec1c26d2-1245-4e8c-b17b-701b1932701b" providerId="ADAL" clId="{2A126622-BA57-514B-BF3B-FBC88D8F935A}" dt="2020-12-08T05:30:52.652" v="1895" actId="2696"/>
        <pc:sldMkLst>
          <pc:docMk/>
          <pc:sldMk cId="551709010" sldId="281"/>
        </pc:sldMkLst>
      </pc:sldChg>
      <pc:sldChg chg="del">
        <pc:chgData name="Valentina Neblitt-Jones" userId="ec1c26d2-1245-4e8c-b17b-701b1932701b" providerId="ADAL" clId="{2A126622-BA57-514B-BF3B-FBC88D8F935A}" dt="2020-12-08T06:23:55.672" v="3571" actId="2696"/>
        <pc:sldMkLst>
          <pc:docMk/>
          <pc:sldMk cId="3309810513" sldId="283"/>
        </pc:sldMkLst>
      </pc:sldChg>
      <pc:sldChg chg="del">
        <pc:chgData name="Valentina Neblitt-Jones" userId="ec1c26d2-1245-4e8c-b17b-701b1932701b" providerId="ADAL" clId="{2A126622-BA57-514B-BF3B-FBC88D8F935A}" dt="2020-12-08T06:10:57.288" v="3517" actId="2696"/>
        <pc:sldMkLst>
          <pc:docMk/>
          <pc:sldMk cId="3507844485" sldId="291"/>
        </pc:sldMkLst>
      </pc:sldChg>
      <pc:sldChg chg="del">
        <pc:chgData name="Valentina Neblitt-Jones" userId="ec1c26d2-1245-4e8c-b17b-701b1932701b" providerId="ADAL" clId="{2A126622-BA57-514B-BF3B-FBC88D8F935A}" dt="2020-12-08T05:55:04.880" v="2736" actId="2696"/>
        <pc:sldMkLst>
          <pc:docMk/>
          <pc:sldMk cId="233505788" sldId="294"/>
        </pc:sldMkLst>
      </pc:sldChg>
      <pc:sldChg chg="addSp modSp mod">
        <pc:chgData name="Valentina Neblitt-Jones" userId="ec1c26d2-1245-4e8c-b17b-701b1932701b" providerId="ADAL" clId="{2A126622-BA57-514B-BF3B-FBC88D8F935A}" dt="2020-12-10T14:13:05.586" v="3588" actId="6549"/>
        <pc:sldMkLst>
          <pc:docMk/>
          <pc:sldMk cId="2097447252" sldId="298"/>
        </pc:sldMkLst>
        <pc:spChg chg="add mod">
          <ac:chgData name="Valentina Neblitt-Jones" userId="ec1c26d2-1245-4e8c-b17b-701b1932701b" providerId="ADAL" clId="{2A126622-BA57-514B-BF3B-FBC88D8F935A}" dt="2020-12-08T06:12:39.024" v="3520" actId="20577"/>
          <ac:spMkLst>
            <pc:docMk/>
            <pc:sldMk cId="2097447252" sldId="298"/>
            <ac:spMk id="2" creationId="{E0C0F1EC-6126-304F-B974-9B22FF181AF4}"/>
          </ac:spMkLst>
        </pc:spChg>
        <pc:spChg chg="mod">
          <ac:chgData name="Valentina Neblitt-Jones" userId="ec1c26d2-1245-4e8c-b17b-701b1932701b" providerId="ADAL" clId="{2A126622-BA57-514B-BF3B-FBC88D8F935A}" dt="2020-12-10T14:13:05.586" v="3588" actId="6549"/>
          <ac:spMkLst>
            <pc:docMk/>
            <pc:sldMk cId="2097447252" sldId="298"/>
            <ac:spMk id="8" creationId="{FDBD5ABF-E5F9-0346-9882-55208EEFC651}"/>
          </ac:spMkLst>
        </pc:spChg>
      </pc:sldChg>
      <pc:sldChg chg="addSp modSp mod">
        <pc:chgData name="Valentina Neblitt-Jones" userId="ec1c26d2-1245-4e8c-b17b-701b1932701b" providerId="ADAL" clId="{2A126622-BA57-514B-BF3B-FBC88D8F935A}" dt="2020-12-10T14:14:26.419" v="3589" actId="20577"/>
        <pc:sldMkLst>
          <pc:docMk/>
          <pc:sldMk cId="1591890869" sldId="299"/>
        </pc:sldMkLst>
        <pc:spChg chg="mod">
          <ac:chgData name="Valentina Neblitt-Jones" userId="ec1c26d2-1245-4e8c-b17b-701b1932701b" providerId="ADAL" clId="{2A126622-BA57-514B-BF3B-FBC88D8F935A}" dt="2020-12-08T05:21:49.966" v="1600" actId="1076"/>
          <ac:spMkLst>
            <pc:docMk/>
            <pc:sldMk cId="1591890869" sldId="299"/>
            <ac:spMk id="2" creationId="{C9C53146-A5E0-7D4E-ABE1-F145B7CC46B4}"/>
          </ac:spMkLst>
        </pc:spChg>
        <pc:spChg chg="mod">
          <ac:chgData name="Valentina Neblitt-Jones" userId="ec1c26d2-1245-4e8c-b17b-701b1932701b" providerId="ADAL" clId="{2A126622-BA57-514B-BF3B-FBC88D8F935A}" dt="2020-12-10T14:14:26.419" v="3589" actId="20577"/>
          <ac:spMkLst>
            <pc:docMk/>
            <pc:sldMk cId="1591890869" sldId="299"/>
            <ac:spMk id="3" creationId="{D7C9838E-E118-E34D-82AD-1A3FB0DEFAED}"/>
          </ac:spMkLst>
        </pc:spChg>
        <pc:spChg chg="add mod">
          <ac:chgData name="Valentina Neblitt-Jones" userId="ec1c26d2-1245-4e8c-b17b-701b1932701b" providerId="ADAL" clId="{2A126622-BA57-514B-BF3B-FBC88D8F935A}" dt="2020-12-08T05:23:37.201" v="1758" actId="1076"/>
          <ac:spMkLst>
            <pc:docMk/>
            <pc:sldMk cId="1591890869" sldId="299"/>
            <ac:spMk id="7" creationId="{2CD4CF31-1F99-1F4B-B268-8C5120C62AE3}"/>
          </ac:spMkLst>
        </pc:spChg>
      </pc:sldChg>
      <pc:sldChg chg="addSp delSp modSp mod">
        <pc:chgData name="Valentina Neblitt-Jones" userId="ec1c26d2-1245-4e8c-b17b-701b1932701b" providerId="ADAL" clId="{2A126622-BA57-514B-BF3B-FBC88D8F935A}" dt="2020-12-10T14:16:34.980" v="3599" actId="313"/>
        <pc:sldMkLst>
          <pc:docMk/>
          <pc:sldMk cId="822582061" sldId="300"/>
        </pc:sldMkLst>
        <pc:spChg chg="del">
          <ac:chgData name="Valentina Neblitt-Jones" userId="ec1c26d2-1245-4e8c-b17b-701b1932701b" providerId="ADAL" clId="{2A126622-BA57-514B-BF3B-FBC88D8F935A}" dt="2020-12-07T23:15:13.354" v="42" actId="478"/>
          <ac:spMkLst>
            <pc:docMk/>
            <pc:sldMk cId="822582061" sldId="300"/>
            <ac:spMk id="2" creationId="{F20B1EF8-4A6F-D348-9A69-1DD8B3666231}"/>
          </ac:spMkLst>
        </pc:spChg>
        <pc:spChg chg="mod">
          <ac:chgData name="Valentina Neblitt-Jones" userId="ec1c26d2-1245-4e8c-b17b-701b1932701b" providerId="ADAL" clId="{2A126622-BA57-514B-BF3B-FBC88D8F935A}" dt="2020-12-07T23:15:20.218" v="44" actId="1076"/>
          <ac:spMkLst>
            <pc:docMk/>
            <pc:sldMk cId="822582061" sldId="300"/>
            <ac:spMk id="7" creationId="{81B01ADE-B810-DD41-A1A7-130923BDC019}"/>
          </ac:spMkLst>
        </pc:spChg>
        <pc:spChg chg="add del mod">
          <ac:chgData name="Valentina Neblitt-Jones" userId="ec1c26d2-1245-4e8c-b17b-701b1932701b" providerId="ADAL" clId="{2A126622-BA57-514B-BF3B-FBC88D8F935A}" dt="2020-12-07T23:15:51.969" v="48"/>
          <ac:spMkLst>
            <pc:docMk/>
            <pc:sldMk cId="822582061" sldId="300"/>
            <ac:spMk id="8" creationId="{A2E66D6E-0947-BF4E-9493-86579D592463}"/>
          </ac:spMkLst>
        </pc:spChg>
        <pc:spChg chg="add mod">
          <ac:chgData name="Valentina Neblitt-Jones" userId="ec1c26d2-1245-4e8c-b17b-701b1932701b" providerId="ADAL" clId="{2A126622-BA57-514B-BF3B-FBC88D8F935A}" dt="2020-12-10T14:16:34.980" v="3599" actId="313"/>
          <ac:spMkLst>
            <pc:docMk/>
            <pc:sldMk cId="822582061" sldId="300"/>
            <ac:spMk id="9" creationId="{EC0146A1-DAAE-BE4B-A2BB-A17032BFD93B}"/>
          </ac:spMkLst>
        </pc:spChg>
        <pc:picChg chg="mod">
          <ac:chgData name="Valentina Neblitt-Jones" userId="ec1c26d2-1245-4e8c-b17b-701b1932701b" providerId="ADAL" clId="{2A126622-BA57-514B-BF3B-FBC88D8F935A}" dt="2020-12-07T23:15:16.544" v="43" actId="1076"/>
          <ac:picMkLst>
            <pc:docMk/>
            <pc:sldMk cId="822582061" sldId="300"/>
            <ac:picMk id="6" creationId="{5AC9951D-A8A7-894E-9C7F-799828910482}"/>
          </ac:picMkLst>
        </pc:picChg>
      </pc:sldChg>
      <pc:sldChg chg="modSp del mod">
        <pc:chgData name="Valentina Neblitt-Jones" userId="ec1c26d2-1245-4e8c-b17b-701b1932701b" providerId="ADAL" clId="{2A126622-BA57-514B-BF3B-FBC88D8F935A}" dt="2020-12-07T23:11:49.295" v="16" actId="2696"/>
        <pc:sldMkLst>
          <pc:docMk/>
          <pc:sldMk cId="828664391" sldId="301"/>
        </pc:sldMkLst>
        <pc:spChg chg="mod">
          <ac:chgData name="Valentina Neblitt-Jones" userId="ec1c26d2-1245-4e8c-b17b-701b1932701b" providerId="ADAL" clId="{2A126622-BA57-514B-BF3B-FBC88D8F935A}" dt="2020-12-07T23:11:41.212" v="15" actId="20577"/>
          <ac:spMkLst>
            <pc:docMk/>
            <pc:sldMk cId="828664391" sldId="301"/>
            <ac:spMk id="7" creationId="{825E3215-7EE8-444C-A8FB-5D6759D812CB}"/>
          </ac:spMkLst>
        </pc:spChg>
      </pc:sldChg>
      <pc:sldChg chg="del">
        <pc:chgData name="Valentina Neblitt-Jones" userId="ec1c26d2-1245-4e8c-b17b-701b1932701b" providerId="ADAL" clId="{2A126622-BA57-514B-BF3B-FBC88D8F935A}" dt="2020-12-08T05:24:27.822" v="1761" actId="2696"/>
        <pc:sldMkLst>
          <pc:docMk/>
          <pc:sldMk cId="3197512942" sldId="302"/>
        </pc:sldMkLst>
      </pc:sldChg>
      <pc:sldChg chg="modSp mod">
        <pc:chgData name="Valentina Neblitt-Jones" userId="ec1c26d2-1245-4e8c-b17b-701b1932701b" providerId="ADAL" clId="{2A126622-BA57-514B-BF3B-FBC88D8F935A}" dt="2020-12-10T14:03:13.895" v="3577" actId="20577"/>
        <pc:sldMkLst>
          <pc:docMk/>
          <pc:sldMk cId="223009696" sldId="303"/>
        </pc:sldMkLst>
        <pc:spChg chg="mod">
          <ac:chgData name="Valentina Neblitt-Jones" userId="ec1c26d2-1245-4e8c-b17b-701b1932701b" providerId="ADAL" clId="{2A126622-BA57-514B-BF3B-FBC88D8F935A}" dt="2020-12-10T14:03:13.895" v="3577" actId="20577"/>
          <ac:spMkLst>
            <pc:docMk/>
            <pc:sldMk cId="223009696" sldId="303"/>
            <ac:spMk id="6" creationId="{823EFF5F-6C65-B54C-AFEF-A4561AF12227}"/>
          </ac:spMkLst>
        </pc:spChg>
      </pc:sldChg>
      <pc:sldChg chg="modSp mod ord">
        <pc:chgData name="Valentina Neblitt-Jones" userId="ec1c26d2-1245-4e8c-b17b-701b1932701b" providerId="ADAL" clId="{2A126622-BA57-514B-BF3B-FBC88D8F935A}" dt="2020-12-08T06:16:44.209" v="3568" actId="1076"/>
        <pc:sldMkLst>
          <pc:docMk/>
          <pc:sldMk cId="1649540586" sldId="304"/>
        </pc:sldMkLst>
        <pc:spChg chg="mod">
          <ac:chgData name="Valentina Neblitt-Jones" userId="ec1c26d2-1245-4e8c-b17b-701b1932701b" providerId="ADAL" clId="{2A126622-BA57-514B-BF3B-FBC88D8F935A}" dt="2020-12-07T23:13:54.415" v="36" actId="14100"/>
          <ac:spMkLst>
            <pc:docMk/>
            <pc:sldMk cId="1649540586" sldId="304"/>
            <ac:spMk id="2" creationId="{72E1E134-A122-BD43-8132-05DE7675EAC1}"/>
          </ac:spMkLst>
        </pc:spChg>
        <pc:spChg chg="mod">
          <ac:chgData name="Valentina Neblitt-Jones" userId="ec1c26d2-1245-4e8c-b17b-701b1932701b" providerId="ADAL" clId="{2A126622-BA57-514B-BF3B-FBC88D8F935A}" dt="2020-12-07T23:14:16.903" v="37" actId="1076"/>
          <ac:spMkLst>
            <pc:docMk/>
            <pc:sldMk cId="1649540586" sldId="304"/>
            <ac:spMk id="7" creationId="{C8DA3511-7740-A347-AA98-6CAE150FF701}"/>
          </ac:spMkLst>
        </pc:spChg>
        <pc:spChg chg="mod">
          <ac:chgData name="Valentina Neblitt-Jones" userId="ec1c26d2-1245-4e8c-b17b-701b1932701b" providerId="ADAL" clId="{2A126622-BA57-514B-BF3B-FBC88D8F935A}" dt="2020-12-08T05:44:37.287" v="2543" actId="6549"/>
          <ac:spMkLst>
            <pc:docMk/>
            <pc:sldMk cId="1649540586" sldId="304"/>
            <ac:spMk id="8" creationId="{01E60AFA-A028-884D-AE9F-57A974E1A0C4}"/>
          </ac:spMkLst>
        </pc:spChg>
        <pc:spChg chg="mod">
          <ac:chgData name="Valentina Neblitt-Jones" userId="ec1c26d2-1245-4e8c-b17b-701b1932701b" providerId="ADAL" clId="{2A126622-BA57-514B-BF3B-FBC88D8F935A}" dt="2020-12-08T06:16:44.209" v="3568" actId="1076"/>
          <ac:spMkLst>
            <pc:docMk/>
            <pc:sldMk cId="1649540586" sldId="304"/>
            <ac:spMk id="9" creationId="{21DFAB7B-0F19-9145-BCB5-53FF105887E2}"/>
          </ac:spMkLst>
        </pc:spChg>
        <pc:spChg chg="mod">
          <ac:chgData name="Valentina Neblitt-Jones" userId="ec1c26d2-1245-4e8c-b17b-701b1932701b" providerId="ADAL" clId="{2A126622-BA57-514B-BF3B-FBC88D8F935A}" dt="2020-12-08T05:42:50.203" v="2283" actId="1076"/>
          <ac:spMkLst>
            <pc:docMk/>
            <pc:sldMk cId="1649540586" sldId="304"/>
            <ac:spMk id="10" creationId="{33FB7681-448A-7942-9AF2-3C19F935299C}"/>
          </ac:spMkLst>
        </pc:spChg>
      </pc:sldChg>
      <pc:sldChg chg="addSp modSp mod">
        <pc:chgData name="Valentina Neblitt-Jones" userId="ec1c26d2-1245-4e8c-b17b-701b1932701b" providerId="ADAL" clId="{2A126622-BA57-514B-BF3B-FBC88D8F935A}" dt="2020-12-08T06:14:49.933" v="3542" actId="1076"/>
        <pc:sldMkLst>
          <pc:docMk/>
          <pc:sldMk cId="950765310" sldId="306"/>
        </pc:sldMkLst>
        <pc:spChg chg="mod">
          <ac:chgData name="Valentina Neblitt-Jones" userId="ec1c26d2-1245-4e8c-b17b-701b1932701b" providerId="ADAL" clId="{2A126622-BA57-514B-BF3B-FBC88D8F935A}" dt="2020-12-08T05:33:16.567" v="1950" actId="14100"/>
          <ac:spMkLst>
            <pc:docMk/>
            <pc:sldMk cId="950765310" sldId="306"/>
            <ac:spMk id="2" creationId="{4CD3D141-0DEF-1649-A6CB-F9B99EBA34FC}"/>
          </ac:spMkLst>
        </pc:spChg>
        <pc:spChg chg="mod">
          <ac:chgData name="Valentina Neblitt-Jones" userId="ec1c26d2-1245-4e8c-b17b-701b1932701b" providerId="ADAL" clId="{2A126622-BA57-514B-BF3B-FBC88D8F935A}" dt="2020-12-08T05:45:28.137" v="2545" actId="20577"/>
          <ac:spMkLst>
            <pc:docMk/>
            <pc:sldMk cId="950765310" sldId="306"/>
            <ac:spMk id="6" creationId="{C4D06C7C-73B4-1745-9136-CCBFC2715B6B}"/>
          </ac:spMkLst>
        </pc:spChg>
        <pc:spChg chg="add mod">
          <ac:chgData name="Valentina Neblitt-Jones" userId="ec1c26d2-1245-4e8c-b17b-701b1932701b" providerId="ADAL" clId="{2A126622-BA57-514B-BF3B-FBC88D8F935A}" dt="2020-12-08T06:14:49.933" v="3542" actId="1076"/>
          <ac:spMkLst>
            <pc:docMk/>
            <pc:sldMk cId="950765310" sldId="306"/>
            <ac:spMk id="7" creationId="{EAA8E350-C1A4-3348-8256-56AE2977FECD}"/>
          </ac:spMkLst>
        </pc:spChg>
      </pc:sldChg>
      <pc:sldChg chg="modSp del mod">
        <pc:chgData name="Valentina Neblitt-Jones" userId="ec1c26d2-1245-4e8c-b17b-701b1932701b" providerId="ADAL" clId="{2A126622-BA57-514B-BF3B-FBC88D8F935A}" dt="2020-12-08T05:30:26.195" v="1894" actId="2696"/>
        <pc:sldMkLst>
          <pc:docMk/>
          <pc:sldMk cId="173342195" sldId="308"/>
        </pc:sldMkLst>
        <pc:spChg chg="mod">
          <ac:chgData name="Valentina Neblitt-Jones" userId="ec1c26d2-1245-4e8c-b17b-701b1932701b" providerId="ADAL" clId="{2A126622-BA57-514B-BF3B-FBC88D8F935A}" dt="2020-12-08T05:30:23.468" v="1893" actId="6549"/>
          <ac:spMkLst>
            <pc:docMk/>
            <pc:sldMk cId="173342195" sldId="308"/>
            <ac:spMk id="6" creationId="{DF368FEF-BF37-5D47-9B71-71EA6869C706}"/>
          </ac:spMkLst>
        </pc:spChg>
      </pc:sldChg>
      <pc:sldChg chg="addSp delSp modSp mod">
        <pc:chgData name="Valentina Neblitt-Jones" userId="ec1c26d2-1245-4e8c-b17b-701b1932701b" providerId="ADAL" clId="{2A126622-BA57-514B-BF3B-FBC88D8F935A}" dt="2020-12-10T14:03:33.288" v="3579" actId="20577"/>
        <pc:sldMkLst>
          <pc:docMk/>
          <pc:sldMk cId="1629257911" sldId="310"/>
        </pc:sldMkLst>
        <pc:spChg chg="mod">
          <ac:chgData name="Valentina Neblitt-Jones" userId="ec1c26d2-1245-4e8c-b17b-701b1932701b" providerId="ADAL" clId="{2A126622-BA57-514B-BF3B-FBC88D8F935A}" dt="2020-12-10T14:03:33.288" v="3579" actId="20577"/>
          <ac:spMkLst>
            <pc:docMk/>
            <pc:sldMk cId="1629257911" sldId="310"/>
            <ac:spMk id="2" creationId="{CD63073A-80A7-3747-A067-18AD895CA71E}"/>
          </ac:spMkLst>
        </pc:spChg>
        <pc:spChg chg="del">
          <ac:chgData name="Valentina Neblitt-Jones" userId="ec1c26d2-1245-4e8c-b17b-701b1932701b" providerId="ADAL" clId="{2A126622-BA57-514B-BF3B-FBC88D8F935A}" dt="2020-12-08T05:29:45.418" v="1891" actId="478"/>
          <ac:spMkLst>
            <pc:docMk/>
            <pc:sldMk cId="1629257911" sldId="310"/>
            <ac:spMk id="6" creationId="{6E34CF6D-5D89-1C4D-8D7F-6BA0883CDB5A}"/>
          </ac:spMkLst>
        </pc:spChg>
        <pc:spChg chg="mod">
          <ac:chgData name="Valentina Neblitt-Jones" userId="ec1c26d2-1245-4e8c-b17b-701b1932701b" providerId="ADAL" clId="{2A126622-BA57-514B-BF3B-FBC88D8F935A}" dt="2020-12-08T06:14:58.534" v="3543" actId="6549"/>
          <ac:spMkLst>
            <pc:docMk/>
            <pc:sldMk cId="1629257911" sldId="310"/>
            <ac:spMk id="7" creationId="{C4EFC6E7-C3A0-2347-844A-841221B33FC6}"/>
          </ac:spMkLst>
        </pc:spChg>
        <pc:graphicFrameChg chg="add mod">
          <ac:chgData name="Valentina Neblitt-Jones" userId="ec1c26d2-1245-4e8c-b17b-701b1932701b" providerId="ADAL" clId="{2A126622-BA57-514B-BF3B-FBC88D8F935A}" dt="2020-12-08T05:40:26.717" v="2251" actId="1076"/>
          <ac:graphicFrameMkLst>
            <pc:docMk/>
            <pc:sldMk cId="1629257911" sldId="310"/>
            <ac:graphicFrameMk id="8" creationId="{68126119-500E-5943-9B08-65C952D39052}"/>
          </ac:graphicFrameMkLst>
        </pc:graphicFrameChg>
        <pc:graphicFrameChg chg="add del mod">
          <ac:chgData name="Valentina Neblitt-Jones" userId="ec1c26d2-1245-4e8c-b17b-701b1932701b" providerId="ADAL" clId="{2A126622-BA57-514B-BF3B-FBC88D8F935A}" dt="2020-12-08T05:38:45.272" v="2152" actId="478"/>
          <ac:graphicFrameMkLst>
            <pc:docMk/>
            <pc:sldMk cId="1629257911" sldId="310"/>
            <ac:graphicFrameMk id="9" creationId="{F7304DB3-232D-F84C-980A-0B72FF189CD8}"/>
          </ac:graphicFrameMkLst>
        </pc:graphicFrameChg>
        <pc:graphicFrameChg chg="add mod modGraphic">
          <ac:chgData name="Valentina Neblitt-Jones" userId="ec1c26d2-1245-4e8c-b17b-701b1932701b" providerId="ADAL" clId="{2A126622-BA57-514B-BF3B-FBC88D8F935A}" dt="2020-12-08T05:40:30.398" v="2253" actId="1076"/>
          <ac:graphicFrameMkLst>
            <pc:docMk/>
            <pc:sldMk cId="1629257911" sldId="310"/>
            <ac:graphicFrameMk id="10" creationId="{8FF0EFC9-9C21-B648-98DB-726E883F1350}"/>
          </ac:graphicFrameMkLst>
        </pc:graphicFrameChg>
      </pc:sldChg>
      <pc:sldChg chg="modSp del mod">
        <pc:chgData name="Valentina Neblitt-Jones" userId="ec1c26d2-1245-4e8c-b17b-701b1932701b" providerId="ADAL" clId="{2A126622-BA57-514B-BF3B-FBC88D8F935A}" dt="2020-12-08T05:36:06.567" v="2001" actId="2696"/>
        <pc:sldMkLst>
          <pc:docMk/>
          <pc:sldMk cId="3215856062" sldId="311"/>
        </pc:sldMkLst>
        <pc:spChg chg="mod">
          <ac:chgData name="Valentina Neblitt-Jones" userId="ec1c26d2-1245-4e8c-b17b-701b1932701b" providerId="ADAL" clId="{2A126622-BA57-514B-BF3B-FBC88D8F935A}" dt="2020-12-08T05:29:58.713" v="1892" actId="1076"/>
          <ac:spMkLst>
            <pc:docMk/>
            <pc:sldMk cId="3215856062" sldId="311"/>
            <ac:spMk id="6" creationId="{143D2A91-E526-A447-9DEC-4F31ECE4816A}"/>
          </ac:spMkLst>
        </pc:spChg>
      </pc:sldChg>
      <pc:sldChg chg="addSp delSp modSp mod">
        <pc:chgData name="Valentina Neblitt-Jones" userId="ec1c26d2-1245-4e8c-b17b-701b1932701b" providerId="ADAL" clId="{2A126622-BA57-514B-BF3B-FBC88D8F935A}" dt="2020-12-08T06:06:02.567" v="2933" actId="20577"/>
        <pc:sldMkLst>
          <pc:docMk/>
          <pc:sldMk cId="1823223795" sldId="312"/>
        </pc:sldMkLst>
        <pc:spChg chg="del">
          <ac:chgData name="Valentina Neblitt-Jones" userId="ec1c26d2-1245-4e8c-b17b-701b1932701b" providerId="ADAL" clId="{2A126622-BA57-514B-BF3B-FBC88D8F935A}" dt="2020-12-08T05:41:49.721" v="2277" actId="478"/>
          <ac:spMkLst>
            <pc:docMk/>
            <pc:sldMk cId="1823223795" sldId="312"/>
            <ac:spMk id="2" creationId="{249138AB-4F84-A64E-9796-B62455146E1C}"/>
          </ac:spMkLst>
        </pc:spChg>
        <pc:spChg chg="add mod">
          <ac:chgData name="Valentina Neblitt-Jones" userId="ec1c26d2-1245-4e8c-b17b-701b1932701b" providerId="ADAL" clId="{2A126622-BA57-514B-BF3B-FBC88D8F935A}" dt="2020-12-08T06:06:02.567" v="2933" actId="20577"/>
          <ac:spMkLst>
            <pc:docMk/>
            <pc:sldMk cId="1823223795" sldId="312"/>
            <ac:spMk id="6" creationId="{C6F3C139-F6BE-1B4A-AB18-90292F5A124F}"/>
          </ac:spMkLst>
        </pc:spChg>
        <pc:spChg chg="add mod">
          <ac:chgData name="Valentina Neblitt-Jones" userId="ec1c26d2-1245-4e8c-b17b-701b1932701b" providerId="ADAL" clId="{2A126622-BA57-514B-BF3B-FBC88D8F935A}" dt="2020-12-08T05:53:33.773" v="2682" actId="20577"/>
          <ac:spMkLst>
            <pc:docMk/>
            <pc:sldMk cId="1823223795" sldId="312"/>
            <ac:spMk id="8" creationId="{9011C19F-7E07-7D43-9270-D47DCECBA8C2}"/>
          </ac:spMkLst>
        </pc:spChg>
        <pc:spChg chg="del mod">
          <ac:chgData name="Valentina Neblitt-Jones" userId="ec1c26d2-1245-4e8c-b17b-701b1932701b" providerId="ADAL" clId="{2A126622-BA57-514B-BF3B-FBC88D8F935A}" dt="2020-12-08T05:41:57.727" v="2281"/>
          <ac:spMkLst>
            <pc:docMk/>
            <pc:sldMk cId="1823223795" sldId="312"/>
            <ac:spMk id="9" creationId="{38565422-E865-4044-AAE4-DC99B9D99260}"/>
          </ac:spMkLst>
        </pc:spChg>
        <pc:picChg chg="mod">
          <ac:chgData name="Valentina Neblitt-Jones" userId="ec1c26d2-1245-4e8c-b17b-701b1932701b" providerId="ADAL" clId="{2A126622-BA57-514B-BF3B-FBC88D8F935A}" dt="2020-12-08T05:46:54.634" v="2552" actId="1076"/>
          <ac:picMkLst>
            <pc:docMk/>
            <pc:sldMk cId="1823223795" sldId="312"/>
            <ac:picMk id="7" creationId="{27F40D22-5512-9649-9498-AB04E48423D3}"/>
          </ac:picMkLst>
        </pc:picChg>
      </pc:sldChg>
      <pc:sldChg chg="addSp delSp modSp mod">
        <pc:chgData name="Valentina Neblitt-Jones" userId="ec1c26d2-1245-4e8c-b17b-701b1932701b" providerId="ADAL" clId="{2A126622-BA57-514B-BF3B-FBC88D8F935A}" dt="2020-12-08T05:53:49.503" v="2686" actId="20577"/>
        <pc:sldMkLst>
          <pc:docMk/>
          <pc:sldMk cId="3705969208" sldId="313"/>
        </pc:sldMkLst>
        <pc:spChg chg="del">
          <ac:chgData name="Valentina Neblitt-Jones" userId="ec1c26d2-1245-4e8c-b17b-701b1932701b" providerId="ADAL" clId="{2A126622-BA57-514B-BF3B-FBC88D8F935A}" dt="2020-12-08T05:49:46.432" v="2583" actId="478"/>
          <ac:spMkLst>
            <pc:docMk/>
            <pc:sldMk cId="3705969208" sldId="313"/>
            <ac:spMk id="2" creationId="{F1C8219B-5841-CC40-BDB6-8B4B877FAB96}"/>
          </ac:spMkLst>
        </pc:spChg>
        <pc:spChg chg="add mod">
          <ac:chgData name="Valentina Neblitt-Jones" userId="ec1c26d2-1245-4e8c-b17b-701b1932701b" providerId="ADAL" clId="{2A126622-BA57-514B-BF3B-FBC88D8F935A}" dt="2020-12-08T05:53:49.503" v="2686" actId="20577"/>
          <ac:spMkLst>
            <pc:docMk/>
            <pc:sldMk cId="3705969208" sldId="313"/>
            <ac:spMk id="6" creationId="{F969A7E2-EC1C-9946-9E2A-AC84F7D3F15C}"/>
          </ac:spMkLst>
        </pc:spChg>
        <pc:spChg chg="mod">
          <ac:chgData name="Valentina Neblitt-Jones" userId="ec1c26d2-1245-4e8c-b17b-701b1932701b" providerId="ADAL" clId="{2A126622-BA57-514B-BF3B-FBC88D8F935A}" dt="2020-12-08T05:53:01.390" v="2678" actId="6549"/>
          <ac:spMkLst>
            <pc:docMk/>
            <pc:sldMk cId="3705969208" sldId="313"/>
            <ac:spMk id="8" creationId="{B519AD18-16AE-3640-A9AB-14110D3B591D}"/>
          </ac:spMkLst>
        </pc:spChg>
        <pc:picChg chg="mod">
          <ac:chgData name="Valentina Neblitt-Jones" userId="ec1c26d2-1245-4e8c-b17b-701b1932701b" providerId="ADAL" clId="{2A126622-BA57-514B-BF3B-FBC88D8F935A}" dt="2020-12-08T05:49:49.751" v="2584" actId="1076"/>
          <ac:picMkLst>
            <pc:docMk/>
            <pc:sldMk cId="3705969208" sldId="313"/>
            <ac:picMk id="7" creationId="{DC5F88A3-3241-174D-B5F6-296A6A7672C2}"/>
          </ac:picMkLst>
        </pc:picChg>
      </pc:sldChg>
      <pc:sldChg chg="addSp delSp modSp mod modClrScheme chgLayout">
        <pc:chgData name="Valentina Neblitt-Jones" userId="ec1c26d2-1245-4e8c-b17b-701b1932701b" providerId="ADAL" clId="{2A126622-BA57-514B-BF3B-FBC88D8F935A}" dt="2020-12-08T06:17:35.546" v="3570" actId="20577"/>
        <pc:sldMkLst>
          <pc:docMk/>
          <pc:sldMk cId="715374672" sldId="314"/>
        </pc:sldMkLst>
        <pc:spChg chg="mod ord">
          <ac:chgData name="Valentina Neblitt-Jones" userId="ec1c26d2-1245-4e8c-b17b-701b1932701b" providerId="ADAL" clId="{2A126622-BA57-514B-BF3B-FBC88D8F935A}" dt="2020-12-08T06:07:19.351" v="2935" actId="1076"/>
          <ac:spMkLst>
            <pc:docMk/>
            <pc:sldMk cId="715374672" sldId="314"/>
            <ac:spMk id="2" creationId="{AC7E7471-8798-FB4E-9D5D-68FF2D5A5037}"/>
          </ac:spMkLst>
        </pc:spChg>
        <pc:spChg chg="mod ord">
          <ac:chgData name="Valentina Neblitt-Jones" userId="ec1c26d2-1245-4e8c-b17b-701b1932701b" providerId="ADAL" clId="{2A126622-BA57-514B-BF3B-FBC88D8F935A}" dt="2020-12-08T05:57:02.458" v="2752" actId="700"/>
          <ac:spMkLst>
            <pc:docMk/>
            <pc:sldMk cId="715374672" sldId="314"/>
            <ac:spMk id="3" creationId="{FDF3D15D-A13B-AE4B-8516-5504BA74F6A2}"/>
          </ac:spMkLst>
        </pc:spChg>
        <pc:spChg chg="mod ord">
          <ac:chgData name="Valentina Neblitt-Jones" userId="ec1c26d2-1245-4e8c-b17b-701b1932701b" providerId="ADAL" clId="{2A126622-BA57-514B-BF3B-FBC88D8F935A}" dt="2020-12-08T05:57:02.458" v="2752" actId="700"/>
          <ac:spMkLst>
            <pc:docMk/>
            <pc:sldMk cId="715374672" sldId="314"/>
            <ac:spMk id="4" creationId="{0C8AD0A3-B9F3-1F40-B869-FBDF2A6CE33B}"/>
          </ac:spMkLst>
        </pc:spChg>
        <pc:spChg chg="mod ord">
          <ac:chgData name="Valentina Neblitt-Jones" userId="ec1c26d2-1245-4e8c-b17b-701b1932701b" providerId="ADAL" clId="{2A126622-BA57-514B-BF3B-FBC88D8F935A}" dt="2020-12-08T05:57:02.458" v="2752" actId="700"/>
          <ac:spMkLst>
            <pc:docMk/>
            <pc:sldMk cId="715374672" sldId="314"/>
            <ac:spMk id="5" creationId="{F095D703-A902-CF4D-A5DC-9D7C383848B3}"/>
          </ac:spMkLst>
        </pc:spChg>
        <pc:spChg chg="del mod">
          <ac:chgData name="Valentina Neblitt-Jones" userId="ec1c26d2-1245-4e8c-b17b-701b1932701b" providerId="ADAL" clId="{2A126622-BA57-514B-BF3B-FBC88D8F935A}" dt="2020-12-08T05:56:06.284" v="2749" actId="478"/>
          <ac:spMkLst>
            <pc:docMk/>
            <pc:sldMk cId="715374672" sldId="314"/>
            <ac:spMk id="6" creationId="{8C0A6990-F6F3-6D42-8FF2-7E195471ED5D}"/>
          </ac:spMkLst>
        </pc:spChg>
        <pc:spChg chg="add del mod">
          <ac:chgData name="Valentina Neblitt-Jones" userId="ec1c26d2-1245-4e8c-b17b-701b1932701b" providerId="ADAL" clId="{2A126622-BA57-514B-BF3B-FBC88D8F935A}" dt="2020-12-08T05:56:08.804" v="2750" actId="478"/>
          <ac:spMkLst>
            <pc:docMk/>
            <pc:sldMk cId="715374672" sldId="314"/>
            <ac:spMk id="7" creationId="{4449F3A8-FD14-F54A-99E3-0FB3C460EB9C}"/>
          </ac:spMkLst>
        </pc:spChg>
        <pc:spChg chg="add mod ord">
          <ac:chgData name="Valentina Neblitt-Jones" userId="ec1c26d2-1245-4e8c-b17b-701b1932701b" providerId="ADAL" clId="{2A126622-BA57-514B-BF3B-FBC88D8F935A}" dt="2020-12-08T06:17:35.546" v="3570" actId="20577"/>
          <ac:spMkLst>
            <pc:docMk/>
            <pc:sldMk cId="715374672" sldId="314"/>
            <ac:spMk id="8" creationId="{A426D9B2-5497-564E-A9E0-CEB119C12F86}"/>
          </ac:spMkLst>
        </pc:spChg>
      </pc:sldChg>
      <pc:sldChg chg="addSp delSp modSp new mod">
        <pc:chgData name="Valentina Neblitt-Jones" userId="ec1c26d2-1245-4e8c-b17b-701b1932701b" providerId="ADAL" clId="{2A126622-BA57-514B-BF3B-FBC88D8F935A}" dt="2020-12-10T14:43:31.802" v="3635" actId="14100"/>
        <pc:sldMkLst>
          <pc:docMk/>
          <pc:sldMk cId="581549135" sldId="315"/>
        </pc:sldMkLst>
        <pc:spChg chg="mod">
          <ac:chgData name="Valentina Neblitt-Jones" userId="ec1c26d2-1245-4e8c-b17b-701b1932701b" providerId="ADAL" clId="{2A126622-BA57-514B-BF3B-FBC88D8F935A}" dt="2020-12-10T14:25:59.899" v="3610" actId="1076"/>
          <ac:spMkLst>
            <pc:docMk/>
            <pc:sldMk cId="581549135" sldId="315"/>
            <ac:spMk id="2" creationId="{1B1B6BA6-1E3B-FF47-90D2-D3F5C3DE7F37}"/>
          </ac:spMkLst>
        </pc:spChg>
        <pc:spChg chg="add mod">
          <ac:chgData name="Valentina Neblitt-Jones" userId="ec1c26d2-1245-4e8c-b17b-701b1932701b" providerId="ADAL" clId="{2A126622-BA57-514B-BF3B-FBC88D8F935A}" dt="2020-12-10T14:26:02.099" v="3611" actId="1076"/>
          <ac:spMkLst>
            <pc:docMk/>
            <pc:sldMk cId="581549135" sldId="315"/>
            <ac:spMk id="6" creationId="{82DA5476-EAA8-C34B-B717-30835BD1BF2E}"/>
          </ac:spMkLst>
        </pc:spChg>
        <pc:spChg chg="add mod">
          <ac:chgData name="Valentina Neblitt-Jones" userId="ec1c26d2-1245-4e8c-b17b-701b1932701b" providerId="ADAL" clId="{2A126622-BA57-514B-BF3B-FBC88D8F935A}" dt="2020-12-10T14:43:31.802" v="3635" actId="14100"/>
          <ac:spMkLst>
            <pc:docMk/>
            <pc:sldMk cId="581549135" sldId="315"/>
            <ac:spMk id="9" creationId="{F5DA1E08-A5F2-464F-A049-6CC0135558C9}"/>
          </ac:spMkLst>
        </pc:spChg>
        <pc:picChg chg="add del mod">
          <ac:chgData name="Valentina Neblitt-Jones" userId="ec1c26d2-1245-4e8c-b17b-701b1932701b" providerId="ADAL" clId="{2A126622-BA57-514B-BF3B-FBC88D8F935A}" dt="2020-12-10T14:25:04.234" v="3603" actId="478"/>
          <ac:picMkLst>
            <pc:docMk/>
            <pc:sldMk cId="581549135" sldId="315"/>
            <ac:picMk id="7" creationId="{A6907296-C0BA-1642-84D4-4298A3A38DE1}"/>
          </ac:picMkLst>
        </pc:picChg>
        <pc:picChg chg="add mod">
          <ac:chgData name="Valentina Neblitt-Jones" userId="ec1c26d2-1245-4e8c-b17b-701b1932701b" providerId="ADAL" clId="{2A126622-BA57-514B-BF3B-FBC88D8F935A}" dt="2020-12-10T14:26:25.675" v="3613" actId="1076"/>
          <ac:picMkLst>
            <pc:docMk/>
            <pc:sldMk cId="581549135" sldId="315"/>
            <ac:picMk id="8" creationId="{F3A0945A-FCE4-6045-9F6D-A311FDD783B1}"/>
          </ac:picMkLst>
        </pc:picChg>
      </pc:sldChg>
      <pc:sldChg chg="modSp del mod">
        <pc:chgData name="Valentina Neblitt-Jones" userId="ec1c26d2-1245-4e8c-b17b-701b1932701b" providerId="ADAL" clId="{2A126622-BA57-514B-BF3B-FBC88D8F935A}" dt="2020-12-07T23:12:35.183" v="18" actId="2696"/>
        <pc:sldMkLst>
          <pc:docMk/>
          <pc:sldMk cId="2941501583" sldId="315"/>
        </pc:sldMkLst>
        <pc:spChg chg="mod">
          <ac:chgData name="Valentina Neblitt-Jones" userId="ec1c26d2-1245-4e8c-b17b-701b1932701b" providerId="ADAL" clId="{2A126622-BA57-514B-BF3B-FBC88D8F935A}" dt="2020-12-07T23:12:32.533" v="17" actId="6549"/>
          <ac:spMkLst>
            <pc:docMk/>
            <pc:sldMk cId="2941501583" sldId="315"/>
            <ac:spMk id="7" creationId="{88C0F2D7-07D3-5445-A37E-B582E2A56AA6}"/>
          </ac:spMkLst>
        </pc:spChg>
      </pc:sldChg>
      <pc:sldChg chg="modSp new del mod">
        <pc:chgData name="Valentina Neblitt-Jones" userId="ec1c26d2-1245-4e8c-b17b-701b1932701b" providerId="ADAL" clId="{2A126622-BA57-514B-BF3B-FBC88D8F935A}" dt="2020-12-08T04:56:05.924" v="1089" actId="2696"/>
        <pc:sldMkLst>
          <pc:docMk/>
          <pc:sldMk cId="1743557328" sldId="316"/>
        </pc:sldMkLst>
        <pc:spChg chg="mod">
          <ac:chgData name="Valentina Neblitt-Jones" userId="ec1c26d2-1245-4e8c-b17b-701b1932701b" providerId="ADAL" clId="{2A126622-BA57-514B-BF3B-FBC88D8F935A}" dt="2020-12-08T04:35:11.729" v="339" actId="20577"/>
          <ac:spMkLst>
            <pc:docMk/>
            <pc:sldMk cId="1743557328" sldId="316"/>
            <ac:spMk id="2" creationId="{80D3DCE1-7E16-594E-BCF0-F576FE69D835}"/>
          </ac:spMkLst>
        </pc:spChg>
      </pc:sldChg>
      <pc:sldChg chg="addSp modSp new mod">
        <pc:chgData name="Valentina Neblitt-Jones" userId="ec1c26d2-1245-4e8c-b17b-701b1932701b" providerId="ADAL" clId="{2A126622-BA57-514B-BF3B-FBC88D8F935A}" dt="2020-12-10T14:48:20.581" v="3688" actId="20577"/>
        <pc:sldMkLst>
          <pc:docMk/>
          <pc:sldMk cId="386527058" sldId="317"/>
        </pc:sldMkLst>
        <pc:spChg chg="mod">
          <ac:chgData name="Valentina Neblitt-Jones" userId="ec1c26d2-1245-4e8c-b17b-701b1932701b" providerId="ADAL" clId="{2A126622-BA57-514B-BF3B-FBC88D8F935A}" dt="2020-12-08T04:40:10.738" v="631" actId="20577"/>
          <ac:spMkLst>
            <pc:docMk/>
            <pc:sldMk cId="386527058" sldId="317"/>
            <ac:spMk id="2" creationId="{1374A5AD-7441-424F-A06A-04DEC9F312E9}"/>
          </ac:spMkLst>
        </pc:spChg>
        <pc:spChg chg="add mod">
          <ac:chgData name="Valentina Neblitt-Jones" userId="ec1c26d2-1245-4e8c-b17b-701b1932701b" providerId="ADAL" clId="{2A126622-BA57-514B-BF3B-FBC88D8F935A}" dt="2020-12-10T14:48:20.581" v="3688" actId="20577"/>
          <ac:spMkLst>
            <pc:docMk/>
            <pc:sldMk cId="386527058" sldId="317"/>
            <ac:spMk id="6" creationId="{0F14224B-0E83-6244-9530-B2C2A9827C4A}"/>
          </ac:spMkLst>
        </pc:spChg>
        <pc:spChg chg="add mod">
          <ac:chgData name="Valentina Neblitt-Jones" userId="ec1c26d2-1245-4e8c-b17b-701b1932701b" providerId="ADAL" clId="{2A126622-BA57-514B-BF3B-FBC88D8F935A}" dt="2020-12-08T06:01:41.094" v="2932" actId="20577"/>
          <ac:spMkLst>
            <pc:docMk/>
            <pc:sldMk cId="386527058" sldId="317"/>
            <ac:spMk id="7" creationId="{16361F5C-1480-5E46-BFF1-A30B20C9B059}"/>
          </ac:spMkLst>
        </pc:spChg>
        <pc:spChg chg="add mod">
          <ac:chgData name="Valentina Neblitt-Jones" userId="ec1c26d2-1245-4e8c-b17b-701b1932701b" providerId="ADAL" clId="{2A126622-BA57-514B-BF3B-FBC88D8F935A}" dt="2020-12-08T05:03:52.787" v="1099" actId="1076"/>
          <ac:spMkLst>
            <pc:docMk/>
            <pc:sldMk cId="386527058" sldId="317"/>
            <ac:spMk id="8" creationId="{4DA8C674-B9F5-3943-8DE2-1D3694F39C5E}"/>
          </ac:spMkLst>
        </pc:spChg>
      </pc:sldChg>
      <pc:sldChg chg="addSp delSp modSp new mod">
        <pc:chgData name="Valentina Neblitt-Jones" userId="ec1c26d2-1245-4e8c-b17b-701b1932701b" providerId="ADAL" clId="{2A126622-BA57-514B-BF3B-FBC88D8F935A}" dt="2020-12-10T14:51:26.137" v="3705" actId="20577"/>
        <pc:sldMkLst>
          <pc:docMk/>
          <pc:sldMk cId="2294621609" sldId="318"/>
        </pc:sldMkLst>
        <pc:spChg chg="mod">
          <ac:chgData name="Valentina Neblitt-Jones" userId="ec1c26d2-1245-4e8c-b17b-701b1932701b" providerId="ADAL" clId="{2A126622-BA57-514B-BF3B-FBC88D8F935A}" dt="2020-12-08T04:44:00.018" v="667" actId="14100"/>
          <ac:spMkLst>
            <pc:docMk/>
            <pc:sldMk cId="2294621609" sldId="318"/>
            <ac:spMk id="2" creationId="{675DB61F-FD62-EA41-A844-421A176E50A1}"/>
          </ac:spMkLst>
        </pc:spChg>
        <pc:spChg chg="add mod">
          <ac:chgData name="Valentina Neblitt-Jones" userId="ec1c26d2-1245-4e8c-b17b-701b1932701b" providerId="ADAL" clId="{2A126622-BA57-514B-BF3B-FBC88D8F935A}" dt="2020-12-08T04:46:57.215" v="852" actId="1076"/>
          <ac:spMkLst>
            <pc:docMk/>
            <pc:sldMk cId="2294621609" sldId="318"/>
            <ac:spMk id="6" creationId="{9430014F-73F0-8149-9454-3CD81A289E69}"/>
          </ac:spMkLst>
        </pc:spChg>
        <pc:spChg chg="add mod">
          <ac:chgData name="Valentina Neblitt-Jones" userId="ec1c26d2-1245-4e8c-b17b-701b1932701b" providerId="ADAL" clId="{2A126622-BA57-514B-BF3B-FBC88D8F935A}" dt="2020-12-08T04:46:59.278" v="853" actId="1076"/>
          <ac:spMkLst>
            <pc:docMk/>
            <pc:sldMk cId="2294621609" sldId="318"/>
            <ac:spMk id="7" creationId="{D51E8513-5869-8D48-A150-20339CE24920}"/>
          </ac:spMkLst>
        </pc:spChg>
        <pc:spChg chg="add mod">
          <ac:chgData name="Valentina Neblitt-Jones" userId="ec1c26d2-1245-4e8c-b17b-701b1932701b" providerId="ADAL" clId="{2A126622-BA57-514B-BF3B-FBC88D8F935A}" dt="2020-12-08T04:49:12.899" v="957" actId="20577"/>
          <ac:spMkLst>
            <pc:docMk/>
            <pc:sldMk cId="2294621609" sldId="318"/>
            <ac:spMk id="8" creationId="{71DADFB5-18F0-144A-8C29-90C9019297EA}"/>
          </ac:spMkLst>
        </pc:spChg>
        <pc:spChg chg="add mod">
          <ac:chgData name="Valentina Neblitt-Jones" userId="ec1c26d2-1245-4e8c-b17b-701b1932701b" providerId="ADAL" clId="{2A126622-BA57-514B-BF3B-FBC88D8F935A}" dt="2020-12-10T14:51:26.137" v="3705" actId="20577"/>
          <ac:spMkLst>
            <pc:docMk/>
            <pc:sldMk cId="2294621609" sldId="318"/>
            <ac:spMk id="13" creationId="{9EC3FA4F-779E-DB40-AC34-C8B158F93934}"/>
          </ac:spMkLst>
        </pc:spChg>
        <pc:spChg chg="add del mod">
          <ac:chgData name="Valentina Neblitt-Jones" userId="ec1c26d2-1245-4e8c-b17b-701b1932701b" providerId="ADAL" clId="{2A126622-BA57-514B-BF3B-FBC88D8F935A}" dt="2020-12-08T04:51:57.752" v="997" actId="478"/>
          <ac:spMkLst>
            <pc:docMk/>
            <pc:sldMk cId="2294621609" sldId="318"/>
            <ac:spMk id="14" creationId="{6657AEE5-C6D4-9145-B131-2709CA37DF45}"/>
          </ac:spMkLst>
        </pc:spChg>
        <pc:picChg chg="add mod">
          <ac:chgData name="Valentina Neblitt-Jones" userId="ec1c26d2-1245-4e8c-b17b-701b1932701b" providerId="ADAL" clId="{2A126622-BA57-514B-BF3B-FBC88D8F935A}" dt="2020-12-08T04:49:16.547" v="958" actId="14100"/>
          <ac:picMkLst>
            <pc:docMk/>
            <pc:sldMk cId="2294621609" sldId="318"/>
            <ac:picMk id="10" creationId="{1D4FC9F1-9A28-4B49-B537-095F3107EAF6}"/>
          </ac:picMkLst>
        </pc:picChg>
        <pc:picChg chg="add del mod">
          <ac:chgData name="Valentina Neblitt-Jones" userId="ec1c26d2-1245-4e8c-b17b-701b1932701b" providerId="ADAL" clId="{2A126622-BA57-514B-BF3B-FBC88D8F935A}" dt="2020-12-08T04:47:45.058" v="856" actId="478"/>
          <ac:picMkLst>
            <pc:docMk/>
            <pc:sldMk cId="2294621609" sldId="318"/>
            <ac:picMk id="12" creationId="{1415812F-7AB9-D442-8E82-1E896F904C5B}"/>
          </ac:picMkLst>
        </pc:picChg>
      </pc:sldChg>
      <pc:sldChg chg="addSp modSp new mod">
        <pc:chgData name="Valentina Neblitt-Jones" userId="ec1c26d2-1245-4e8c-b17b-701b1932701b" providerId="ADAL" clId="{2A126622-BA57-514B-BF3B-FBC88D8F935A}" dt="2020-12-08T04:54:05.909" v="1088" actId="20577"/>
        <pc:sldMkLst>
          <pc:docMk/>
          <pc:sldMk cId="3239264482" sldId="319"/>
        </pc:sldMkLst>
        <pc:spChg chg="mod">
          <ac:chgData name="Valentina Neblitt-Jones" userId="ec1c26d2-1245-4e8c-b17b-701b1932701b" providerId="ADAL" clId="{2A126622-BA57-514B-BF3B-FBC88D8F935A}" dt="2020-12-08T04:53:13.985" v="1081" actId="20577"/>
          <ac:spMkLst>
            <pc:docMk/>
            <pc:sldMk cId="3239264482" sldId="319"/>
            <ac:spMk id="2" creationId="{CF5487EC-389E-314D-816E-D98C03B1E580}"/>
          </ac:spMkLst>
        </pc:spChg>
        <pc:spChg chg="add mod">
          <ac:chgData name="Valentina Neblitt-Jones" userId="ec1c26d2-1245-4e8c-b17b-701b1932701b" providerId="ADAL" clId="{2A126622-BA57-514B-BF3B-FBC88D8F935A}" dt="2020-12-08T04:54:05.909" v="1088" actId="20577"/>
          <ac:spMkLst>
            <pc:docMk/>
            <pc:sldMk cId="3239264482" sldId="319"/>
            <ac:spMk id="8" creationId="{4EBE7609-F5EF-4D41-9C3D-A4BB42DF4BD9}"/>
          </ac:spMkLst>
        </pc:spChg>
        <pc:picChg chg="add mod">
          <ac:chgData name="Valentina Neblitt-Jones" userId="ec1c26d2-1245-4e8c-b17b-701b1932701b" providerId="ADAL" clId="{2A126622-BA57-514B-BF3B-FBC88D8F935A}" dt="2020-12-08T04:53:33.979" v="1084" actId="1076"/>
          <ac:picMkLst>
            <pc:docMk/>
            <pc:sldMk cId="3239264482" sldId="319"/>
            <ac:picMk id="7" creationId="{1A71B9D7-8FE5-2E43-AE51-BB96D98A2CF1}"/>
          </ac:picMkLst>
        </pc:picChg>
      </pc:sldChg>
      <pc:sldChg chg="addSp modSp new mod">
        <pc:chgData name="Valentina Neblitt-Jones" userId="ec1c26d2-1245-4e8c-b17b-701b1932701b" providerId="ADAL" clId="{2A126622-BA57-514B-BF3B-FBC88D8F935A}" dt="2020-12-10T15:50:38.063" v="3713" actId="313"/>
        <pc:sldMkLst>
          <pc:docMk/>
          <pc:sldMk cId="156872510" sldId="320"/>
        </pc:sldMkLst>
        <pc:spChg chg="mod">
          <ac:chgData name="Valentina Neblitt-Jones" userId="ec1c26d2-1245-4e8c-b17b-701b1932701b" providerId="ADAL" clId="{2A126622-BA57-514B-BF3B-FBC88D8F935A}" dt="2020-12-08T05:08:27.939" v="1155" actId="20577"/>
          <ac:spMkLst>
            <pc:docMk/>
            <pc:sldMk cId="156872510" sldId="320"/>
            <ac:spMk id="2" creationId="{0A539EB7-7962-9543-B5FE-24688AB3CE49}"/>
          </ac:spMkLst>
        </pc:spChg>
        <pc:spChg chg="add mod">
          <ac:chgData name="Valentina Neblitt-Jones" userId="ec1c26d2-1245-4e8c-b17b-701b1932701b" providerId="ADAL" clId="{2A126622-BA57-514B-BF3B-FBC88D8F935A}" dt="2020-12-10T15:50:38.063" v="3713" actId="313"/>
          <ac:spMkLst>
            <pc:docMk/>
            <pc:sldMk cId="156872510" sldId="320"/>
            <ac:spMk id="6" creationId="{E4254C94-3C62-464D-A51B-398AD3F1B42E}"/>
          </ac:spMkLst>
        </pc:spChg>
        <pc:spChg chg="add mod">
          <ac:chgData name="Valentina Neblitt-Jones" userId="ec1c26d2-1245-4e8c-b17b-701b1932701b" providerId="ADAL" clId="{2A126622-BA57-514B-BF3B-FBC88D8F935A}" dt="2020-12-08T05:09:36.662" v="1177" actId="1076"/>
          <ac:spMkLst>
            <pc:docMk/>
            <pc:sldMk cId="156872510" sldId="320"/>
            <ac:spMk id="7" creationId="{4C2B044E-0227-6A48-85A5-871A65D89834}"/>
          </ac:spMkLst>
        </pc:spChg>
      </pc:sldChg>
      <pc:sldChg chg="addSp modSp new mod">
        <pc:chgData name="Valentina Neblitt-Jones" userId="ec1c26d2-1245-4e8c-b17b-701b1932701b" providerId="ADAL" clId="{2A126622-BA57-514B-BF3B-FBC88D8F935A}" dt="2020-12-10T15:53:34.335" v="3757" actId="20577"/>
        <pc:sldMkLst>
          <pc:docMk/>
          <pc:sldMk cId="1637944839" sldId="321"/>
        </pc:sldMkLst>
        <pc:spChg chg="mod">
          <ac:chgData name="Valentina Neblitt-Jones" userId="ec1c26d2-1245-4e8c-b17b-701b1932701b" providerId="ADAL" clId="{2A126622-BA57-514B-BF3B-FBC88D8F935A}" dt="2020-12-08T05:11:39.124" v="1230" actId="1076"/>
          <ac:spMkLst>
            <pc:docMk/>
            <pc:sldMk cId="1637944839" sldId="321"/>
            <ac:spMk id="2" creationId="{A8FCF384-D198-FB42-99E4-831A852FA586}"/>
          </ac:spMkLst>
        </pc:spChg>
        <pc:spChg chg="add mod">
          <ac:chgData name="Valentina Neblitt-Jones" userId="ec1c26d2-1245-4e8c-b17b-701b1932701b" providerId="ADAL" clId="{2A126622-BA57-514B-BF3B-FBC88D8F935A}" dt="2020-12-10T15:53:34.335" v="3757" actId="20577"/>
          <ac:spMkLst>
            <pc:docMk/>
            <pc:sldMk cId="1637944839" sldId="321"/>
            <ac:spMk id="6" creationId="{00C6FB0E-634C-FD45-8D23-850FE40EDDBB}"/>
          </ac:spMkLst>
        </pc:spChg>
        <pc:spChg chg="add mod">
          <ac:chgData name="Valentina Neblitt-Jones" userId="ec1c26d2-1245-4e8c-b17b-701b1932701b" providerId="ADAL" clId="{2A126622-BA57-514B-BF3B-FBC88D8F935A}" dt="2020-12-08T05:11:14.675" v="1226" actId="20577"/>
          <ac:spMkLst>
            <pc:docMk/>
            <pc:sldMk cId="1637944839" sldId="321"/>
            <ac:spMk id="7" creationId="{8F04E1F6-61D5-E24A-B520-75031DDFD548}"/>
          </ac:spMkLst>
        </pc:spChg>
        <pc:spChg chg="add mod">
          <ac:chgData name="Valentina Neblitt-Jones" userId="ec1c26d2-1245-4e8c-b17b-701b1932701b" providerId="ADAL" clId="{2A126622-BA57-514B-BF3B-FBC88D8F935A}" dt="2020-12-10T15:51:49.896" v="3725" actId="313"/>
          <ac:spMkLst>
            <pc:docMk/>
            <pc:sldMk cId="1637944839" sldId="321"/>
            <ac:spMk id="8" creationId="{6F4231FB-5F11-B344-9106-5A15FFDD86CB}"/>
          </ac:spMkLst>
        </pc:spChg>
      </pc:sldChg>
      <pc:sldChg chg="modSp new mod">
        <pc:chgData name="Valentina Neblitt-Jones" userId="ec1c26d2-1245-4e8c-b17b-701b1932701b" providerId="ADAL" clId="{2A126622-BA57-514B-BF3B-FBC88D8F935A}" dt="2020-12-10T14:03:09.807" v="3575" actId="20577"/>
        <pc:sldMkLst>
          <pc:docMk/>
          <pc:sldMk cId="1202964701" sldId="322"/>
        </pc:sldMkLst>
        <pc:spChg chg="mod">
          <ac:chgData name="Valentina Neblitt-Jones" userId="ec1c26d2-1245-4e8c-b17b-701b1932701b" providerId="ADAL" clId="{2A126622-BA57-514B-BF3B-FBC88D8F935A}" dt="2020-12-10T14:03:09.807" v="3575" actId="20577"/>
          <ac:spMkLst>
            <pc:docMk/>
            <pc:sldMk cId="1202964701" sldId="322"/>
            <ac:spMk id="2" creationId="{0DEBE608-7266-8541-9933-AA46A468EB7D}"/>
          </ac:spMkLst>
        </pc:spChg>
      </pc:sldChg>
      <pc:sldChg chg="new del">
        <pc:chgData name="Valentina Neblitt-Jones" userId="ec1c26d2-1245-4e8c-b17b-701b1932701b" providerId="ADAL" clId="{2A126622-BA57-514B-BF3B-FBC88D8F935A}" dt="2020-12-08T05:56:37.023" v="2751" actId="2696"/>
        <pc:sldMkLst>
          <pc:docMk/>
          <pc:sldMk cId="2069879017" sldId="322"/>
        </pc:sldMkLst>
      </pc:sldChg>
    </pc:docChg>
  </pc:docChgLst>
  <pc:docChgLst>
    <pc:chgData name="Valentina Neblitt-Jones" userId="ec1c26d2-1245-4e8c-b17b-701b1932701b" providerId="ADAL" clId="{D2BF577C-D582-8F4D-9F40-4A1F3E2B4863}"/>
    <pc:docChg chg="custSel delSld modSld sldOrd">
      <pc:chgData name="Valentina Neblitt-Jones" userId="ec1c26d2-1245-4e8c-b17b-701b1932701b" providerId="ADAL" clId="{D2BF577C-D582-8F4D-9F40-4A1F3E2B4863}" dt="2020-12-07T23:03:56.942" v="651" actId="6549"/>
      <pc:docMkLst>
        <pc:docMk/>
      </pc:docMkLst>
      <pc:sldChg chg="modSp mod">
        <pc:chgData name="Valentina Neblitt-Jones" userId="ec1c26d2-1245-4e8c-b17b-701b1932701b" providerId="ADAL" clId="{D2BF577C-D582-8F4D-9F40-4A1F3E2B4863}" dt="2020-12-03T00:16:09.101" v="0" actId="114"/>
        <pc:sldMkLst>
          <pc:docMk/>
          <pc:sldMk cId="3181056771" sldId="256"/>
        </pc:sldMkLst>
        <pc:spChg chg="mod">
          <ac:chgData name="Valentina Neblitt-Jones" userId="ec1c26d2-1245-4e8c-b17b-701b1932701b" providerId="ADAL" clId="{D2BF577C-D582-8F4D-9F40-4A1F3E2B4863}" dt="2020-12-03T00:16:09.101" v="0" actId="114"/>
          <ac:spMkLst>
            <pc:docMk/>
            <pc:sldMk cId="3181056771" sldId="256"/>
            <ac:spMk id="4" creationId="{B177DA47-3D90-D04B-B79E-46A2D5967DE6}"/>
          </ac:spMkLst>
        </pc:spChg>
      </pc:sldChg>
      <pc:sldChg chg="modSp mod">
        <pc:chgData name="Valentina Neblitt-Jones" userId="ec1c26d2-1245-4e8c-b17b-701b1932701b" providerId="ADAL" clId="{D2BF577C-D582-8F4D-9F40-4A1F3E2B4863}" dt="2020-12-07T23:03:16.304" v="649" actId="207"/>
        <pc:sldMkLst>
          <pc:docMk/>
          <pc:sldMk cId="2640384645" sldId="296"/>
        </pc:sldMkLst>
        <pc:spChg chg="mod">
          <ac:chgData name="Valentina Neblitt-Jones" userId="ec1c26d2-1245-4e8c-b17b-701b1932701b" providerId="ADAL" clId="{D2BF577C-D582-8F4D-9F40-4A1F3E2B4863}" dt="2020-12-07T23:03:16.304" v="649" actId="207"/>
          <ac:spMkLst>
            <pc:docMk/>
            <pc:sldMk cId="2640384645" sldId="296"/>
            <ac:spMk id="7" creationId="{A9456345-9114-4340-A86F-DAA8E31D6A51}"/>
          </ac:spMkLst>
        </pc:spChg>
      </pc:sldChg>
      <pc:sldChg chg="modSp mod">
        <pc:chgData name="Valentina Neblitt-Jones" userId="ec1c26d2-1245-4e8c-b17b-701b1932701b" providerId="ADAL" clId="{D2BF577C-D582-8F4D-9F40-4A1F3E2B4863}" dt="2020-12-07T23:00:28.952" v="647" actId="20577"/>
        <pc:sldMkLst>
          <pc:docMk/>
          <pc:sldMk cId="2097447252" sldId="298"/>
        </pc:sldMkLst>
        <pc:spChg chg="mod">
          <ac:chgData name="Valentina Neblitt-Jones" userId="ec1c26d2-1245-4e8c-b17b-701b1932701b" providerId="ADAL" clId="{D2BF577C-D582-8F4D-9F40-4A1F3E2B4863}" dt="2020-12-07T23:00:28.952" v="647" actId="20577"/>
          <ac:spMkLst>
            <pc:docMk/>
            <pc:sldMk cId="2097447252" sldId="298"/>
            <ac:spMk id="7" creationId="{EC961E0D-A868-744E-B36B-706F6630170A}"/>
          </ac:spMkLst>
        </pc:spChg>
      </pc:sldChg>
      <pc:sldChg chg="modSp mod">
        <pc:chgData name="Valentina Neblitt-Jones" userId="ec1c26d2-1245-4e8c-b17b-701b1932701b" providerId="ADAL" clId="{D2BF577C-D582-8F4D-9F40-4A1F3E2B4863}" dt="2020-12-07T16:53:54.392" v="5" actId="20577"/>
        <pc:sldMkLst>
          <pc:docMk/>
          <pc:sldMk cId="3197512942" sldId="302"/>
        </pc:sldMkLst>
        <pc:spChg chg="mod">
          <ac:chgData name="Valentina Neblitt-Jones" userId="ec1c26d2-1245-4e8c-b17b-701b1932701b" providerId="ADAL" clId="{D2BF577C-D582-8F4D-9F40-4A1F3E2B4863}" dt="2020-12-07T16:53:54.392" v="5" actId="20577"/>
          <ac:spMkLst>
            <pc:docMk/>
            <pc:sldMk cId="3197512942" sldId="302"/>
            <ac:spMk id="2" creationId="{8F7786D6-9AED-EA46-8511-C041F1C58592}"/>
          </ac:spMkLst>
        </pc:spChg>
      </pc:sldChg>
      <pc:sldChg chg="modSp mod">
        <pc:chgData name="Valentina Neblitt-Jones" userId="ec1c26d2-1245-4e8c-b17b-701b1932701b" providerId="ADAL" clId="{D2BF577C-D582-8F4D-9F40-4A1F3E2B4863}" dt="2020-12-07T22:48:18.843" v="90" actId="20577"/>
        <pc:sldMkLst>
          <pc:docMk/>
          <pc:sldMk cId="223009696" sldId="303"/>
        </pc:sldMkLst>
        <pc:spChg chg="mod">
          <ac:chgData name="Valentina Neblitt-Jones" userId="ec1c26d2-1245-4e8c-b17b-701b1932701b" providerId="ADAL" clId="{D2BF577C-D582-8F4D-9F40-4A1F3E2B4863}" dt="2020-12-07T22:48:18.843" v="90" actId="20577"/>
          <ac:spMkLst>
            <pc:docMk/>
            <pc:sldMk cId="223009696" sldId="303"/>
            <ac:spMk id="6" creationId="{823EFF5F-6C65-B54C-AFEF-A4561AF12227}"/>
          </ac:spMkLst>
        </pc:spChg>
        <pc:spChg chg="mod">
          <ac:chgData name="Valentina Neblitt-Jones" userId="ec1c26d2-1245-4e8c-b17b-701b1932701b" providerId="ADAL" clId="{D2BF577C-D582-8F4D-9F40-4A1F3E2B4863}" dt="2020-12-07T16:54:42.607" v="10" actId="20577"/>
          <ac:spMkLst>
            <pc:docMk/>
            <pc:sldMk cId="223009696" sldId="303"/>
            <ac:spMk id="7" creationId="{81C22D40-7E69-AD43-A4A3-8C5C09C9ADC1}"/>
          </ac:spMkLst>
        </pc:spChg>
      </pc:sldChg>
      <pc:sldChg chg="addSp delSp modSp mod">
        <pc:chgData name="Valentina Neblitt-Jones" userId="ec1c26d2-1245-4e8c-b17b-701b1932701b" providerId="ADAL" clId="{D2BF577C-D582-8F4D-9F40-4A1F3E2B4863}" dt="2020-12-07T23:03:56.942" v="651" actId="6549"/>
        <pc:sldMkLst>
          <pc:docMk/>
          <pc:sldMk cId="1649540586" sldId="304"/>
        </pc:sldMkLst>
        <pc:spChg chg="mod">
          <ac:chgData name="Valentina Neblitt-Jones" userId="ec1c26d2-1245-4e8c-b17b-701b1932701b" providerId="ADAL" clId="{D2BF577C-D582-8F4D-9F40-4A1F3E2B4863}" dt="2020-12-07T23:03:56.942" v="651" actId="6549"/>
          <ac:spMkLst>
            <pc:docMk/>
            <pc:sldMk cId="1649540586" sldId="304"/>
            <ac:spMk id="2" creationId="{72E1E134-A122-BD43-8132-05DE7675EAC1}"/>
          </ac:spMkLst>
        </pc:spChg>
        <pc:spChg chg="add del mod">
          <ac:chgData name="Valentina Neblitt-Jones" userId="ec1c26d2-1245-4e8c-b17b-701b1932701b" providerId="ADAL" clId="{D2BF577C-D582-8F4D-9F40-4A1F3E2B4863}" dt="2020-12-07T22:48:02.625" v="59"/>
          <ac:spMkLst>
            <pc:docMk/>
            <pc:sldMk cId="1649540586" sldId="304"/>
            <ac:spMk id="3" creationId="{C86CF4DE-9F96-904C-B513-ED48718D5359}"/>
          </ac:spMkLst>
        </pc:spChg>
        <pc:spChg chg="mod">
          <ac:chgData name="Valentina Neblitt-Jones" userId="ec1c26d2-1245-4e8c-b17b-701b1932701b" providerId="ADAL" clId="{D2BF577C-D582-8F4D-9F40-4A1F3E2B4863}" dt="2020-12-07T22:53:33.126" v="610" actId="14100"/>
          <ac:spMkLst>
            <pc:docMk/>
            <pc:sldMk cId="1649540586" sldId="304"/>
            <ac:spMk id="8" creationId="{01E60AFA-A028-884D-AE9F-57A974E1A0C4}"/>
          </ac:spMkLst>
        </pc:spChg>
        <pc:spChg chg="add mod">
          <ac:chgData name="Valentina Neblitt-Jones" userId="ec1c26d2-1245-4e8c-b17b-701b1932701b" providerId="ADAL" clId="{D2BF577C-D582-8F4D-9F40-4A1F3E2B4863}" dt="2020-12-07T22:54:04.831" v="620" actId="20577"/>
          <ac:spMkLst>
            <pc:docMk/>
            <pc:sldMk cId="1649540586" sldId="304"/>
            <ac:spMk id="9" creationId="{21DFAB7B-0F19-9145-BCB5-53FF105887E2}"/>
          </ac:spMkLst>
        </pc:spChg>
        <pc:spChg chg="add mod">
          <ac:chgData name="Valentina Neblitt-Jones" userId="ec1c26d2-1245-4e8c-b17b-701b1932701b" providerId="ADAL" clId="{D2BF577C-D582-8F4D-9F40-4A1F3E2B4863}" dt="2020-12-07T22:51:47.169" v="341" actId="1076"/>
          <ac:spMkLst>
            <pc:docMk/>
            <pc:sldMk cId="1649540586" sldId="304"/>
            <ac:spMk id="10" creationId="{33FB7681-448A-7942-9AF2-3C19F935299C}"/>
          </ac:spMkLst>
        </pc:spChg>
      </pc:sldChg>
      <pc:sldChg chg="del ord">
        <pc:chgData name="Valentina Neblitt-Jones" userId="ec1c26d2-1245-4e8c-b17b-701b1932701b" providerId="ADAL" clId="{D2BF577C-D582-8F4D-9F40-4A1F3E2B4863}" dt="2020-12-07T23:02:45.573" v="648" actId="2696"/>
        <pc:sldMkLst>
          <pc:docMk/>
          <pc:sldMk cId="3252228527" sldId="305"/>
        </pc:sldMkLst>
      </pc:sldChg>
      <pc:sldChg chg="modSp mod">
        <pc:chgData name="Valentina Neblitt-Jones" userId="ec1c26d2-1245-4e8c-b17b-701b1932701b" providerId="ADAL" clId="{D2BF577C-D582-8F4D-9F40-4A1F3E2B4863}" dt="2020-12-07T23:03:35.677" v="650" actId="20577"/>
        <pc:sldMkLst>
          <pc:docMk/>
          <pc:sldMk cId="3466229936" sldId="307"/>
        </pc:sldMkLst>
        <pc:spChg chg="mod">
          <ac:chgData name="Valentina Neblitt-Jones" userId="ec1c26d2-1245-4e8c-b17b-701b1932701b" providerId="ADAL" clId="{D2BF577C-D582-8F4D-9F40-4A1F3E2B4863}" dt="2020-12-07T23:03:35.677" v="650" actId="20577"/>
          <ac:spMkLst>
            <pc:docMk/>
            <pc:sldMk cId="3466229936" sldId="307"/>
            <ac:spMk id="6" creationId="{750C3037-1C83-C445-9D52-6857BDA6F162}"/>
          </ac:spMkLst>
        </pc:spChg>
      </pc:sldChg>
      <pc:sldChg chg="del">
        <pc:chgData name="Valentina Neblitt-Jones" userId="ec1c26d2-1245-4e8c-b17b-701b1932701b" providerId="ADAL" clId="{D2BF577C-D582-8F4D-9F40-4A1F3E2B4863}" dt="2020-12-07T21:31:07.214" v="23" actId="2696"/>
        <pc:sldMkLst>
          <pc:docMk/>
          <pc:sldMk cId="351175721" sldId="309"/>
        </pc:sldMkLst>
      </pc:sldChg>
    </pc:docChg>
  </pc:docChgLst>
  <pc:docChgLst>
    <pc:chgData name="Valentina Neblitt-Jones" userId="ec1c26d2-1245-4e8c-b17b-701b1932701b" providerId="ADAL" clId="{FB8E3DC4-6113-6B49-8B69-2958F5C421FB}"/>
    <pc:docChg chg="undo custSel addSld delSld modSld sldOrd">
      <pc:chgData name="Valentina Neblitt-Jones" userId="ec1c26d2-1245-4e8c-b17b-701b1932701b" providerId="ADAL" clId="{FB8E3DC4-6113-6B49-8B69-2958F5C421FB}" dt="2020-12-07T01:25:03.657" v="964" actId="20577"/>
      <pc:docMkLst>
        <pc:docMk/>
      </pc:docMkLst>
      <pc:sldChg chg="addSp delSp modSp mod">
        <pc:chgData name="Valentina Neblitt-Jones" userId="ec1c26d2-1245-4e8c-b17b-701b1932701b" providerId="ADAL" clId="{FB8E3DC4-6113-6B49-8B69-2958F5C421FB}" dt="2020-12-06T14:02:51.559" v="59" actId="3626"/>
        <pc:sldMkLst>
          <pc:docMk/>
          <pc:sldMk cId="3181056771" sldId="256"/>
        </pc:sldMkLst>
        <pc:spChg chg="mod">
          <ac:chgData name="Valentina Neblitt-Jones" userId="ec1c26d2-1245-4e8c-b17b-701b1932701b" providerId="ADAL" clId="{FB8E3DC4-6113-6B49-8B69-2958F5C421FB}" dt="2020-12-06T14:02:51.559" v="59" actId="3626"/>
          <ac:spMkLst>
            <pc:docMk/>
            <pc:sldMk cId="3181056771" sldId="256"/>
            <ac:spMk id="4" creationId="{B177DA47-3D90-D04B-B79E-46A2D5967DE6}"/>
          </ac:spMkLst>
        </pc:spChg>
        <pc:spChg chg="add del mod">
          <ac:chgData name="Valentina Neblitt-Jones" userId="ec1c26d2-1245-4e8c-b17b-701b1932701b" providerId="ADAL" clId="{FB8E3DC4-6113-6B49-8B69-2958F5C421FB}" dt="2020-12-06T14:02:38.658" v="57" actId="478"/>
          <ac:spMkLst>
            <pc:docMk/>
            <pc:sldMk cId="3181056771" sldId="256"/>
            <ac:spMk id="7" creationId="{F916A277-E62C-004A-8CB7-0AEF156B5DE3}"/>
          </ac:spMkLst>
        </pc:spChg>
        <pc:picChg chg="add mod">
          <ac:chgData name="Valentina Neblitt-Jones" userId="ec1c26d2-1245-4e8c-b17b-701b1932701b" providerId="ADAL" clId="{FB8E3DC4-6113-6B49-8B69-2958F5C421FB}" dt="2020-12-06T14:02:44.843" v="58"/>
          <ac:picMkLst>
            <pc:docMk/>
            <pc:sldMk cId="3181056771" sldId="256"/>
            <ac:picMk id="6" creationId="{BEE38AF4-A182-D743-9364-CF528A373BB6}"/>
          </ac:picMkLst>
        </pc:picChg>
      </pc:sldChg>
      <pc:sldChg chg="del">
        <pc:chgData name="Valentina Neblitt-Jones" userId="ec1c26d2-1245-4e8c-b17b-701b1932701b" providerId="ADAL" clId="{FB8E3DC4-6113-6B49-8B69-2958F5C421FB}" dt="2020-12-06T14:12:41.128" v="90" actId="2696"/>
        <pc:sldMkLst>
          <pc:docMk/>
          <pc:sldMk cId="420903129" sldId="259"/>
        </pc:sldMkLst>
      </pc:sldChg>
      <pc:sldChg chg="delSp modSp mod">
        <pc:chgData name="Valentina Neblitt-Jones" userId="ec1c26d2-1245-4e8c-b17b-701b1932701b" providerId="ADAL" clId="{FB8E3DC4-6113-6B49-8B69-2958F5C421FB}" dt="2020-12-06T14:10:34.687" v="87" actId="2166"/>
        <pc:sldMkLst>
          <pc:docMk/>
          <pc:sldMk cId="2890142499" sldId="261"/>
        </pc:sldMkLst>
        <pc:spChg chg="del">
          <ac:chgData name="Valentina Neblitt-Jones" userId="ec1c26d2-1245-4e8c-b17b-701b1932701b" providerId="ADAL" clId="{FB8E3DC4-6113-6B49-8B69-2958F5C421FB}" dt="2020-12-06T14:05:45.846" v="64" actId="478"/>
          <ac:spMkLst>
            <pc:docMk/>
            <pc:sldMk cId="2890142499" sldId="261"/>
            <ac:spMk id="8" creationId="{0422F112-A99A-A943-A495-9302FE0389D0}"/>
          </ac:spMkLst>
        </pc:spChg>
        <pc:graphicFrameChg chg="modGraphic">
          <ac:chgData name="Valentina Neblitt-Jones" userId="ec1c26d2-1245-4e8c-b17b-701b1932701b" providerId="ADAL" clId="{FB8E3DC4-6113-6B49-8B69-2958F5C421FB}" dt="2020-12-06T14:10:34.687" v="87" actId="2166"/>
          <ac:graphicFrameMkLst>
            <pc:docMk/>
            <pc:sldMk cId="2890142499" sldId="261"/>
            <ac:graphicFrameMk id="6" creationId="{41862200-3AE6-484D-9752-41CCC244744D}"/>
          </ac:graphicFrameMkLst>
        </pc:graphicFrameChg>
      </pc:sldChg>
      <pc:sldChg chg="modSp mod">
        <pc:chgData name="Valentina Neblitt-Jones" userId="ec1c26d2-1245-4e8c-b17b-701b1932701b" providerId="ADAL" clId="{FB8E3DC4-6113-6B49-8B69-2958F5C421FB}" dt="2020-12-06T14:10:43.992" v="88" actId="2166"/>
        <pc:sldMkLst>
          <pc:docMk/>
          <pc:sldMk cId="3221188898" sldId="262"/>
        </pc:sldMkLst>
        <pc:graphicFrameChg chg="modGraphic">
          <ac:chgData name="Valentina Neblitt-Jones" userId="ec1c26d2-1245-4e8c-b17b-701b1932701b" providerId="ADAL" clId="{FB8E3DC4-6113-6B49-8B69-2958F5C421FB}" dt="2020-12-06T14:10:43.992" v="88" actId="2166"/>
          <ac:graphicFrameMkLst>
            <pc:docMk/>
            <pc:sldMk cId="3221188898" sldId="262"/>
            <ac:graphicFrameMk id="6" creationId="{33454FA9-DE50-5C49-88F4-050FBA9EECFF}"/>
          </ac:graphicFrameMkLst>
        </pc:graphicFrameChg>
      </pc:sldChg>
      <pc:sldChg chg="modSp mod">
        <pc:chgData name="Valentina Neblitt-Jones" userId="ec1c26d2-1245-4e8c-b17b-701b1932701b" providerId="ADAL" clId="{FB8E3DC4-6113-6B49-8B69-2958F5C421FB}" dt="2020-12-06T14:10:13.062" v="86" actId="2166"/>
        <pc:sldMkLst>
          <pc:docMk/>
          <pc:sldMk cId="2969916459" sldId="263"/>
        </pc:sldMkLst>
        <pc:graphicFrameChg chg="modGraphic">
          <ac:chgData name="Valentina Neblitt-Jones" userId="ec1c26d2-1245-4e8c-b17b-701b1932701b" providerId="ADAL" clId="{FB8E3DC4-6113-6B49-8B69-2958F5C421FB}" dt="2020-12-06T14:10:13.062" v="86" actId="2166"/>
          <ac:graphicFrameMkLst>
            <pc:docMk/>
            <pc:sldMk cId="2969916459" sldId="263"/>
            <ac:graphicFrameMk id="6" creationId="{A9704904-C3E1-B949-9CAE-02ADD3E750CF}"/>
          </ac:graphicFrameMkLst>
        </pc:graphicFrameChg>
      </pc:sldChg>
      <pc:sldChg chg="modSp mod">
        <pc:chgData name="Valentina Neblitt-Jones" userId="ec1c26d2-1245-4e8c-b17b-701b1932701b" providerId="ADAL" clId="{FB8E3DC4-6113-6B49-8B69-2958F5C421FB}" dt="2020-12-06T14:09:51.061" v="84" actId="2166"/>
        <pc:sldMkLst>
          <pc:docMk/>
          <pc:sldMk cId="3905074753" sldId="264"/>
        </pc:sldMkLst>
        <pc:graphicFrameChg chg="modGraphic">
          <ac:chgData name="Valentina Neblitt-Jones" userId="ec1c26d2-1245-4e8c-b17b-701b1932701b" providerId="ADAL" clId="{FB8E3DC4-6113-6B49-8B69-2958F5C421FB}" dt="2020-12-06T14:09:51.061" v="84" actId="2166"/>
          <ac:graphicFrameMkLst>
            <pc:docMk/>
            <pc:sldMk cId="3905074753" sldId="264"/>
            <ac:graphicFrameMk id="6" creationId="{A9704904-C3E1-B949-9CAE-02ADD3E750CF}"/>
          </ac:graphicFrameMkLst>
        </pc:graphicFrameChg>
      </pc:sldChg>
      <pc:sldChg chg="modSp mod">
        <pc:chgData name="Valentina Neblitt-Jones" userId="ec1c26d2-1245-4e8c-b17b-701b1932701b" providerId="ADAL" clId="{FB8E3DC4-6113-6B49-8B69-2958F5C421FB}" dt="2020-12-06T14:09:59.891" v="85" actId="2166"/>
        <pc:sldMkLst>
          <pc:docMk/>
          <pc:sldMk cId="544959433" sldId="265"/>
        </pc:sldMkLst>
        <pc:graphicFrameChg chg="modGraphic">
          <ac:chgData name="Valentina Neblitt-Jones" userId="ec1c26d2-1245-4e8c-b17b-701b1932701b" providerId="ADAL" clId="{FB8E3DC4-6113-6B49-8B69-2958F5C421FB}" dt="2020-12-06T14:09:59.891" v="85" actId="2166"/>
          <ac:graphicFrameMkLst>
            <pc:docMk/>
            <pc:sldMk cId="544959433" sldId="265"/>
            <ac:graphicFrameMk id="6" creationId="{A9704904-C3E1-B949-9CAE-02ADD3E750CF}"/>
          </ac:graphicFrameMkLst>
        </pc:graphicFrameChg>
      </pc:sldChg>
      <pc:sldChg chg="del">
        <pc:chgData name="Valentina Neblitt-Jones" userId="ec1c26d2-1245-4e8c-b17b-701b1932701b" providerId="ADAL" clId="{FB8E3DC4-6113-6B49-8B69-2958F5C421FB}" dt="2020-12-06T14:07:14.595" v="71" actId="2696"/>
        <pc:sldMkLst>
          <pc:docMk/>
          <pc:sldMk cId="1188155730" sldId="273"/>
        </pc:sldMkLst>
      </pc:sldChg>
      <pc:sldChg chg="del">
        <pc:chgData name="Valentina Neblitt-Jones" userId="ec1c26d2-1245-4e8c-b17b-701b1932701b" providerId="ADAL" clId="{FB8E3DC4-6113-6B49-8B69-2958F5C421FB}" dt="2020-12-06T14:12:59.473" v="91" actId="2696"/>
        <pc:sldMkLst>
          <pc:docMk/>
          <pc:sldMk cId="2467629223" sldId="274"/>
        </pc:sldMkLst>
      </pc:sldChg>
      <pc:sldChg chg="delSp modSp mod">
        <pc:chgData name="Valentina Neblitt-Jones" userId="ec1c26d2-1245-4e8c-b17b-701b1932701b" providerId="ADAL" clId="{FB8E3DC4-6113-6B49-8B69-2958F5C421FB}" dt="2020-12-06T14:13:23.536" v="95" actId="20577"/>
        <pc:sldMkLst>
          <pc:docMk/>
          <pc:sldMk cId="3929445237" sldId="275"/>
        </pc:sldMkLst>
        <pc:spChg chg="mod">
          <ac:chgData name="Valentina Neblitt-Jones" userId="ec1c26d2-1245-4e8c-b17b-701b1932701b" providerId="ADAL" clId="{FB8E3DC4-6113-6B49-8B69-2958F5C421FB}" dt="2020-12-06T14:13:23.536" v="95" actId="20577"/>
          <ac:spMkLst>
            <pc:docMk/>
            <pc:sldMk cId="3929445237" sldId="275"/>
            <ac:spMk id="2" creationId="{FB2CBCA4-3877-874A-938D-0277A507BC69}"/>
          </ac:spMkLst>
        </pc:spChg>
        <pc:spChg chg="del">
          <ac:chgData name="Valentina Neblitt-Jones" userId="ec1c26d2-1245-4e8c-b17b-701b1932701b" providerId="ADAL" clId="{FB8E3DC4-6113-6B49-8B69-2958F5C421FB}" dt="2020-12-06T14:13:08.491" v="92" actId="478"/>
          <ac:spMkLst>
            <pc:docMk/>
            <pc:sldMk cId="3929445237" sldId="275"/>
            <ac:spMk id="6" creationId="{B25C9112-7718-5F44-8333-F87F08EDFB2A}"/>
          </ac:spMkLst>
        </pc:spChg>
        <pc:spChg chg="del">
          <ac:chgData name="Valentina Neblitt-Jones" userId="ec1c26d2-1245-4e8c-b17b-701b1932701b" providerId="ADAL" clId="{FB8E3DC4-6113-6B49-8B69-2958F5C421FB}" dt="2020-12-06T14:13:12.176" v="93" actId="478"/>
          <ac:spMkLst>
            <pc:docMk/>
            <pc:sldMk cId="3929445237" sldId="275"/>
            <ac:spMk id="7" creationId="{0FF5CE46-6E82-C648-B782-8FF5DEC697DD}"/>
          </ac:spMkLst>
        </pc:spChg>
        <pc:spChg chg="del">
          <ac:chgData name="Valentina Neblitt-Jones" userId="ec1c26d2-1245-4e8c-b17b-701b1932701b" providerId="ADAL" clId="{FB8E3DC4-6113-6B49-8B69-2958F5C421FB}" dt="2020-12-06T14:13:19.661" v="94" actId="478"/>
          <ac:spMkLst>
            <pc:docMk/>
            <pc:sldMk cId="3929445237" sldId="275"/>
            <ac:spMk id="9" creationId="{966A29B2-978E-6447-8EB3-340872C1396D}"/>
          </ac:spMkLst>
        </pc:spChg>
      </pc:sldChg>
      <pc:sldChg chg="delSp modSp mod">
        <pc:chgData name="Valentina Neblitt-Jones" userId="ec1c26d2-1245-4e8c-b17b-701b1932701b" providerId="ADAL" clId="{FB8E3DC4-6113-6B49-8B69-2958F5C421FB}" dt="2020-12-06T14:14:12.383" v="100" actId="478"/>
        <pc:sldMkLst>
          <pc:docMk/>
          <pc:sldMk cId="551709010" sldId="281"/>
        </pc:sldMkLst>
        <pc:spChg chg="del">
          <ac:chgData name="Valentina Neblitt-Jones" userId="ec1c26d2-1245-4e8c-b17b-701b1932701b" providerId="ADAL" clId="{FB8E3DC4-6113-6B49-8B69-2958F5C421FB}" dt="2020-12-06T14:14:12.383" v="100" actId="478"/>
          <ac:spMkLst>
            <pc:docMk/>
            <pc:sldMk cId="551709010" sldId="281"/>
            <ac:spMk id="6" creationId="{1E2E8A18-0EA1-4947-9C8C-4139ECA5B8A9}"/>
          </ac:spMkLst>
        </pc:spChg>
        <pc:spChg chg="mod">
          <ac:chgData name="Valentina Neblitt-Jones" userId="ec1c26d2-1245-4e8c-b17b-701b1932701b" providerId="ADAL" clId="{FB8E3DC4-6113-6B49-8B69-2958F5C421FB}" dt="2020-12-06T14:13:46.031" v="99" actId="14100"/>
          <ac:spMkLst>
            <pc:docMk/>
            <pc:sldMk cId="551709010" sldId="281"/>
            <ac:spMk id="7" creationId="{398A5B75-1AA9-1E48-B7C9-7343797DF17B}"/>
          </ac:spMkLst>
        </pc:spChg>
        <pc:picChg chg="del">
          <ac:chgData name="Valentina Neblitt-Jones" userId="ec1c26d2-1245-4e8c-b17b-701b1932701b" providerId="ADAL" clId="{FB8E3DC4-6113-6B49-8B69-2958F5C421FB}" dt="2020-12-06T14:13:30.602" v="96" actId="478"/>
          <ac:picMkLst>
            <pc:docMk/>
            <pc:sldMk cId="551709010" sldId="281"/>
            <ac:picMk id="8" creationId="{9913DB6E-73FD-834E-9329-9D5C7F7BFBA5}"/>
          </ac:picMkLst>
        </pc:picChg>
        <pc:picChg chg="del">
          <ac:chgData name="Valentina Neblitt-Jones" userId="ec1c26d2-1245-4e8c-b17b-701b1932701b" providerId="ADAL" clId="{FB8E3DC4-6113-6B49-8B69-2958F5C421FB}" dt="2020-12-06T14:13:31.970" v="97" actId="478"/>
          <ac:picMkLst>
            <pc:docMk/>
            <pc:sldMk cId="551709010" sldId="281"/>
            <ac:picMk id="9" creationId="{8A885163-475E-C046-882B-1479AE21E484}"/>
          </ac:picMkLst>
        </pc:picChg>
      </pc:sldChg>
      <pc:sldChg chg="del">
        <pc:chgData name="Valentina Neblitt-Jones" userId="ec1c26d2-1245-4e8c-b17b-701b1932701b" providerId="ADAL" clId="{FB8E3DC4-6113-6B49-8B69-2958F5C421FB}" dt="2020-12-06T14:10:50.842" v="89" actId="2696"/>
        <pc:sldMkLst>
          <pc:docMk/>
          <pc:sldMk cId="4198816626" sldId="287"/>
        </pc:sldMkLst>
      </pc:sldChg>
      <pc:sldChg chg="modSp mod">
        <pc:chgData name="Valentina Neblitt-Jones" userId="ec1c26d2-1245-4e8c-b17b-701b1932701b" providerId="ADAL" clId="{FB8E3DC4-6113-6B49-8B69-2958F5C421FB}" dt="2020-12-06T14:07:24.434" v="74" actId="20577"/>
        <pc:sldMkLst>
          <pc:docMk/>
          <pc:sldMk cId="965785626" sldId="290"/>
        </pc:sldMkLst>
        <pc:spChg chg="mod">
          <ac:chgData name="Valentina Neblitt-Jones" userId="ec1c26d2-1245-4e8c-b17b-701b1932701b" providerId="ADAL" clId="{FB8E3DC4-6113-6B49-8B69-2958F5C421FB}" dt="2020-12-06T14:07:24.434" v="74" actId="20577"/>
          <ac:spMkLst>
            <pc:docMk/>
            <pc:sldMk cId="965785626" sldId="290"/>
            <ac:spMk id="7" creationId="{32B3F730-5217-3349-A602-1856BEAAB3D9}"/>
          </ac:spMkLst>
        </pc:spChg>
      </pc:sldChg>
      <pc:sldChg chg="del">
        <pc:chgData name="Valentina Neblitt-Jones" userId="ec1c26d2-1245-4e8c-b17b-701b1932701b" providerId="ADAL" clId="{FB8E3DC4-6113-6B49-8B69-2958F5C421FB}" dt="2020-12-06T14:07:43.422" v="75" actId="2696"/>
        <pc:sldMkLst>
          <pc:docMk/>
          <pc:sldMk cId="254371024" sldId="292"/>
        </pc:sldMkLst>
      </pc:sldChg>
      <pc:sldChg chg="modSp mod">
        <pc:chgData name="Valentina Neblitt-Jones" userId="ec1c26d2-1245-4e8c-b17b-701b1932701b" providerId="ADAL" clId="{FB8E3DC4-6113-6B49-8B69-2958F5C421FB}" dt="2020-12-06T14:09:05.911" v="82" actId="207"/>
        <pc:sldMkLst>
          <pc:docMk/>
          <pc:sldMk cId="2642116153" sldId="293"/>
        </pc:sldMkLst>
        <pc:spChg chg="mod">
          <ac:chgData name="Valentina Neblitt-Jones" userId="ec1c26d2-1245-4e8c-b17b-701b1932701b" providerId="ADAL" clId="{FB8E3DC4-6113-6B49-8B69-2958F5C421FB}" dt="2020-12-06T14:09:05.911" v="82" actId="207"/>
          <ac:spMkLst>
            <pc:docMk/>
            <pc:sldMk cId="2642116153" sldId="293"/>
            <ac:spMk id="2" creationId="{EB648229-64E5-8C46-A5E7-13F11901C772}"/>
          </ac:spMkLst>
        </pc:spChg>
      </pc:sldChg>
      <pc:sldChg chg="modSp mod">
        <pc:chgData name="Valentina Neblitt-Jones" userId="ec1c26d2-1245-4e8c-b17b-701b1932701b" providerId="ADAL" clId="{FB8E3DC4-6113-6B49-8B69-2958F5C421FB}" dt="2020-12-06T14:08:51.337" v="80" actId="108"/>
        <pc:sldMkLst>
          <pc:docMk/>
          <pc:sldMk cId="233505788" sldId="294"/>
        </pc:sldMkLst>
        <pc:spChg chg="mod">
          <ac:chgData name="Valentina Neblitt-Jones" userId="ec1c26d2-1245-4e8c-b17b-701b1932701b" providerId="ADAL" clId="{FB8E3DC4-6113-6B49-8B69-2958F5C421FB}" dt="2020-12-06T14:08:51.337" v="80" actId="108"/>
          <ac:spMkLst>
            <pc:docMk/>
            <pc:sldMk cId="233505788" sldId="294"/>
            <ac:spMk id="3" creationId="{F8EC365F-87C4-6D43-AEB8-C32F99333C00}"/>
          </ac:spMkLst>
        </pc:spChg>
      </pc:sldChg>
      <pc:sldChg chg="modSp mod">
        <pc:chgData name="Valentina Neblitt-Jones" userId="ec1c26d2-1245-4e8c-b17b-701b1932701b" providerId="ADAL" clId="{FB8E3DC4-6113-6B49-8B69-2958F5C421FB}" dt="2020-12-06T14:09:00.278" v="81" actId="207"/>
        <pc:sldMkLst>
          <pc:docMk/>
          <pc:sldMk cId="906344846" sldId="295"/>
        </pc:sldMkLst>
        <pc:spChg chg="mod">
          <ac:chgData name="Valentina Neblitt-Jones" userId="ec1c26d2-1245-4e8c-b17b-701b1932701b" providerId="ADAL" clId="{FB8E3DC4-6113-6B49-8B69-2958F5C421FB}" dt="2020-12-06T14:09:00.278" v="81" actId="207"/>
          <ac:spMkLst>
            <pc:docMk/>
            <pc:sldMk cId="906344846" sldId="295"/>
            <ac:spMk id="2" creationId="{EB648229-64E5-8C46-A5E7-13F11901C772}"/>
          </ac:spMkLst>
        </pc:spChg>
      </pc:sldChg>
      <pc:sldChg chg="addSp delSp modSp new mod modClrScheme chgLayout">
        <pc:chgData name="Valentina Neblitt-Jones" userId="ec1c26d2-1245-4e8c-b17b-701b1932701b" providerId="ADAL" clId="{FB8E3DC4-6113-6B49-8B69-2958F5C421FB}" dt="2020-12-07T01:19:31.970" v="954" actId="20577"/>
        <pc:sldMkLst>
          <pc:docMk/>
          <pc:sldMk cId="828664391" sldId="301"/>
        </pc:sldMkLst>
        <pc:spChg chg="del mod ord">
          <ac:chgData name="Valentina Neblitt-Jones" userId="ec1c26d2-1245-4e8c-b17b-701b1932701b" providerId="ADAL" clId="{FB8E3DC4-6113-6B49-8B69-2958F5C421FB}" dt="2020-12-06T14:14:40.280" v="102" actId="700"/>
          <ac:spMkLst>
            <pc:docMk/>
            <pc:sldMk cId="828664391" sldId="301"/>
            <ac:spMk id="2" creationId="{6DB7DB5C-2CEA-704F-8933-450727476B79}"/>
          </ac:spMkLst>
        </pc:spChg>
        <pc:spChg chg="del mod ord">
          <ac:chgData name="Valentina Neblitt-Jones" userId="ec1c26d2-1245-4e8c-b17b-701b1932701b" providerId="ADAL" clId="{FB8E3DC4-6113-6B49-8B69-2958F5C421FB}" dt="2020-12-06T14:14:40.280" v="102" actId="700"/>
          <ac:spMkLst>
            <pc:docMk/>
            <pc:sldMk cId="828664391" sldId="301"/>
            <ac:spMk id="3" creationId="{C7C6EB2E-0B48-8841-9EED-FB00BB330166}"/>
          </ac:spMkLst>
        </pc:spChg>
        <pc:spChg chg="mod ord">
          <ac:chgData name="Valentina Neblitt-Jones" userId="ec1c26d2-1245-4e8c-b17b-701b1932701b" providerId="ADAL" clId="{FB8E3DC4-6113-6B49-8B69-2958F5C421FB}" dt="2020-12-06T14:14:40.280" v="102" actId="700"/>
          <ac:spMkLst>
            <pc:docMk/>
            <pc:sldMk cId="828664391" sldId="301"/>
            <ac:spMk id="4" creationId="{99939A96-8BE6-1C46-BDA1-279F9493793A}"/>
          </ac:spMkLst>
        </pc:spChg>
        <pc:spChg chg="mod ord">
          <ac:chgData name="Valentina Neblitt-Jones" userId="ec1c26d2-1245-4e8c-b17b-701b1932701b" providerId="ADAL" clId="{FB8E3DC4-6113-6B49-8B69-2958F5C421FB}" dt="2020-12-06T14:14:40.280" v="102" actId="700"/>
          <ac:spMkLst>
            <pc:docMk/>
            <pc:sldMk cId="828664391" sldId="301"/>
            <ac:spMk id="5" creationId="{07EBFC48-52C6-5445-974F-DEFC31A05736}"/>
          </ac:spMkLst>
        </pc:spChg>
        <pc:spChg chg="mod ord">
          <ac:chgData name="Valentina Neblitt-Jones" userId="ec1c26d2-1245-4e8c-b17b-701b1932701b" providerId="ADAL" clId="{FB8E3DC4-6113-6B49-8B69-2958F5C421FB}" dt="2020-12-06T14:14:40.280" v="102" actId="700"/>
          <ac:spMkLst>
            <pc:docMk/>
            <pc:sldMk cId="828664391" sldId="301"/>
            <ac:spMk id="6" creationId="{769D44A1-E353-514E-9C28-83172D868774}"/>
          </ac:spMkLst>
        </pc:spChg>
        <pc:spChg chg="add mod ord">
          <ac:chgData name="Valentina Neblitt-Jones" userId="ec1c26d2-1245-4e8c-b17b-701b1932701b" providerId="ADAL" clId="{FB8E3DC4-6113-6B49-8B69-2958F5C421FB}" dt="2020-12-07T01:19:31.970" v="954" actId="20577"/>
          <ac:spMkLst>
            <pc:docMk/>
            <pc:sldMk cId="828664391" sldId="301"/>
            <ac:spMk id="7" creationId="{825E3215-7EE8-444C-A8FB-5D6759D812CB}"/>
          </ac:spMkLst>
        </pc:spChg>
        <pc:spChg chg="add mod ord">
          <ac:chgData name="Valentina Neblitt-Jones" userId="ec1c26d2-1245-4e8c-b17b-701b1932701b" providerId="ADAL" clId="{FB8E3DC4-6113-6B49-8B69-2958F5C421FB}" dt="2020-12-06T14:14:40.280" v="102" actId="700"/>
          <ac:spMkLst>
            <pc:docMk/>
            <pc:sldMk cId="828664391" sldId="301"/>
            <ac:spMk id="8" creationId="{5FB9862C-74D5-C742-A747-ECF9C7A12B2A}"/>
          </ac:spMkLst>
        </pc:spChg>
      </pc:sldChg>
      <pc:sldChg chg="modSp new mod">
        <pc:chgData name="Valentina Neblitt-Jones" userId="ec1c26d2-1245-4e8c-b17b-701b1932701b" providerId="ADAL" clId="{FB8E3DC4-6113-6B49-8B69-2958F5C421FB}" dt="2020-12-07T01:16:00.493" v="924" actId="20577"/>
        <pc:sldMkLst>
          <pc:docMk/>
          <pc:sldMk cId="3197512942" sldId="302"/>
        </pc:sldMkLst>
        <pc:spChg chg="mod">
          <ac:chgData name="Valentina Neblitt-Jones" userId="ec1c26d2-1245-4e8c-b17b-701b1932701b" providerId="ADAL" clId="{FB8E3DC4-6113-6B49-8B69-2958F5C421FB}" dt="2020-12-07T01:16:00.493" v="924" actId="20577"/>
          <ac:spMkLst>
            <pc:docMk/>
            <pc:sldMk cId="3197512942" sldId="302"/>
            <ac:spMk id="2" creationId="{8F7786D6-9AED-EA46-8511-C041F1C58592}"/>
          </ac:spMkLst>
        </pc:spChg>
      </pc:sldChg>
      <pc:sldChg chg="addSp delSp modSp new mod ord modClrScheme chgLayout">
        <pc:chgData name="Valentina Neblitt-Jones" userId="ec1c26d2-1245-4e8c-b17b-701b1932701b" providerId="ADAL" clId="{FB8E3DC4-6113-6B49-8B69-2958F5C421FB}" dt="2020-12-07T01:23:45" v="956" actId="20578"/>
        <pc:sldMkLst>
          <pc:docMk/>
          <pc:sldMk cId="223009696" sldId="303"/>
        </pc:sldMkLst>
        <pc:spChg chg="del mod ord">
          <ac:chgData name="Valentina Neblitt-Jones" userId="ec1c26d2-1245-4e8c-b17b-701b1932701b" providerId="ADAL" clId="{FB8E3DC4-6113-6B49-8B69-2958F5C421FB}" dt="2020-12-06T21:55:57.490" v="168" actId="700"/>
          <ac:spMkLst>
            <pc:docMk/>
            <pc:sldMk cId="223009696" sldId="303"/>
            <ac:spMk id="2" creationId="{6208015A-0EB4-8C45-BC59-EF5E369A2065}"/>
          </ac:spMkLst>
        </pc:spChg>
        <pc:spChg chg="mod ord">
          <ac:chgData name="Valentina Neblitt-Jones" userId="ec1c26d2-1245-4e8c-b17b-701b1932701b" providerId="ADAL" clId="{FB8E3DC4-6113-6B49-8B69-2958F5C421FB}" dt="2020-12-06T21:55:57.490" v="168" actId="700"/>
          <ac:spMkLst>
            <pc:docMk/>
            <pc:sldMk cId="223009696" sldId="303"/>
            <ac:spMk id="3" creationId="{BF30BF53-F4F5-0443-B767-BB3B7C4D9205}"/>
          </ac:spMkLst>
        </pc:spChg>
        <pc:spChg chg="mod ord">
          <ac:chgData name="Valentina Neblitt-Jones" userId="ec1c26d2-1245-4e8c-b17b-701b1932701b" providerId="ADAL" clId="{FB8E3DC4-6113-6B49-8B69-2958F5C421FB}" dt="2020-12-06T21:55:57.490" v="168" actId="700"/>
          <ac:spMkLst>
            <pc:docMk/>
            <pc:sldMk cId="223009696" sldId="303"/>
            <ac:spMk id="4" creationId="{85949E47-6E0C-2847-896C-4DD91BDBE834}"/>
          </ac:spMkLst>
        </pc:spChg>
        <pc:spChg chg="mod ord">
          <ac:chgData name="Valentina Neblitt-Jones" userId="ec1c26d2-1245-4e8c-b17b-701b1932701b" providerId="ADAL" clId="{FB8E3DC4-6113-6B49-8B69-2958F5C421FB}" dt="2020-12-06T21:55:57.490" v="168" actId="700"/>
          <ac:spMkLst>
            <pc:docMk/>
            <pc:sldMk cId="223009696" sldId="303"/>
            <ac:spMk id="5" creationId="{9BAE4C56-F73D-1C49-A009-38BF96397FD5}"/>
          </ac:spMkLst>
        </pc:spChg>
        <pc:spChg chg="add mod ord">
          <ac:chgData name="Valentina Neblitt-Jones" userId="ec1c26d2-1245-4e8c-b17b-701b1932701b" providerId="ADAL" clId="{FB8E3DC4-6113-6B49-8B69-2958F5C421FB}" dt="2020-12-06T21:55:57.490" v="168" actId="700"/>
          <ac:spMkLst>
            <pc:docMk/>
            <pc:sldMk cId="223009696" sldId="303"/>
            <ac:spMk id="6" creationId="{823EFF5F-6C65-B54C-AFEF-A4561AF12227}"/>
          </ac:spMkLst>
        </pc:spChg>
        <pc:spChg chg="add mod ord">
          <ac:chgData name="Valentina Neblitt-Jones" userId="ec1c26d2-1245-4e8c-b17b-701b1932701b" providerId="ADAL" clId="{FB8E3DC4-6113-6B49-8B69-2958F5C421FB}" dt="2020-12-06T22:06:37.584" v="665" actId="21"/>
          <ac:spMkLst>
            <pc:docMk/>
            <pc:sldMk cId="223009696" sldId="303"/>
            <ac:spMk id="7" creationId="{81C22D40-7E69-AD43-A4A3-8C5C09C9ADC1}"/>
          </ac:spMkLst>
        </pc:spChg>
      </pc:sldChg>
      <pc:sldChg chg="addSp delSp modSp new mod ord">
        <pc:chgData name="Valentina Neblitt-Jones" userId="ec1c26d2-1245-4e8c-b17b-701b1932701b" providerId="ADAL" clId="{FB8E3DC4-6113-6B49-8B69-2958F5C421FB}" dt="2020-12-07T01:23:48.690" v="957" actId="20578"/>
        <pc:sldMkLst>
          <pc:docMk/>
          <pc:sldMk cId="1649540586" sldId="304"/>
        </pc:sldMkLst>
        <pc:spChg chg="mod">
          <ac:chgData name="Valentina Neblitt-Jones" userId="ec1c26d2-1245-4e8c-b17b-701b1932701b" providerId="ADAL" clId="{FB8E3DC4-6113-6B49-8B69-2958F5C421FB}" dt="2020-12-06T22:00:58.792" v="657" actId="20577"/>
          <ac:spMkLst>
            <pc:docMk/>
            <pc:sldMk cId="1649540586" sldId="304"/>
            <ac:spMk id="2" creationId="{72E1E134-A122-BD43-8132-05DE7675EAC1}"/>
          </ac:spMkLst>
        </pc:spChg>
        <pc:spChg chg="del">
          <ac:chgData name="Valentina Neblitt-Jones" userId="ec1c26d2-1245-4e8c-b17b-701b1932701b" providerId="ADAL" clId="{FB8E3DC4-6113-6B49-8B69-2958F5C421FB}" dt="2020-12-06T22:01:02.110" v="658" actId="478"/>
          <ac:spMkLst>
            <pc:docMk/>
            <pc:sldMk cId="1649540586" sldId="304"/>
            <ac:spMk id="3" creationId="{84431F3E-FBCF-5C45-B462-D1095C494E7D}"/>
          </ac:spMkLst>
        </pc:spChg>
        <pc:spChg chg="add mod">
          <ac:chgData name="Valentina Neblitt-Jones" userId="ec1c26d2-1245-4e8c-b17b-701b1932701b" providerId="ADAL" clId="{FB8E3DC4-6113-6B49-8B69-2958F5C421FB}" dt="2020-12-06T22:02:51.851" v="664" actId="1076"/>
          <ac:spMkLst>
            <pc:docMk/>
            <pc:sldMk cId="1649540586" sldId="304"/>
            <ac:spMk id="7" creationId="{C8DA3511-7740-A347-AA98-6CAE150FF701}"/>
          </ac:spMkLst>
        </pc:spChg>
        <pc:spChg chg="add mod">
          <ac:chgData name="Valentina Neblitt-Jones" userId="ec1c26d2-1245-4e8c-b17b-701b1932701b" providerId="ADAL" clId="{FB8E3DC4-6113-6B49-8B69-2958F5C421FB}" dt="2020-12-06T22:06:53.971" v="668" actId="14100"/>
          <ac:spMkLst>
            <pc:docMk/>
            <pc:sldMk cId="1649540586" sldId="304"/>
            <ac:spMk id="8" creationId="{01E60AFA-A028-884D-AE9F-57A974E1A0C4}"/>
          </ac:spMkLst>
        </pc:spChg>
      </pc:sldChg>
      <pc:sldChg chg="addSp modSp new mod">
        <pc:chgData name="Valentina Neblitt-Jones" userId="ec1c26d2-1245-4e8c-b17b-701b1932701b" providerId="ADAL" clId="{FB8E3DC4-6113-6B49-8B69-2958F5C421FB}" dt="2020-12-06T22:11:04.644" v="791" actId="20577"/>
        <pc:sldMkLst>
          <pc:docMk/>
          <pc:sldMk cId="3252228527" sldId="305"/>
        </pc:sldMkLst>
        <pc:spChg chg="add mod">
          <ac:chgData name="Valentina Neblitt-Jones" userId="ec1c26d2-1245-4e8c-b17b-701b1932701b" providerId="ADAL" clId="{FB8E3DC4-6113-6B49-8B69-2958F5C421FB}" dt="2020-12-06T22:09:27.857" v="675" actId="1076"/>
          <ac:spMkLst>
            <pc:docMk/>
            <pc:sldMk cId="3252228527" sldId="305"/>
            <ac:spMk id="6" creationId="{EECCDBB8-4586-794E-94E1-51504744B776}"/>
          </ac:spMkLst>
        </pc:spChg>
        <pc:spChg chg="add mod">
          <ac:chgData name="Valentina Neblitt-Jones" userId="ec1c26d2-1245-4e8c-b17b-701b1932701b" providerId="ADAL" clId="{FB8E3DC4-6113-6B49-8B69-2958F5C421FB}" dt="2020-12-06T22:11:04.644" v="791" actId="20577"/>
          <ac:spMkLst>
            <pc:docMk/>
            <pc:sldMk cId="3252228527" sldId="305"/>
            <ac:spMk id="7" creationId="{CBFA96F3-619B-BB45-BB2B-C05361E31286}"/>
          </ac:spMkLst>
        </pc:spChg>
      </pc:sldChg>
      <pc:sldChg chg="addSp modSp new mod">
        <pc:chgData name="Valentina Neblitt-Jones" userId="ec1c26d2-1245-4e8c-b17b-701b1932701b" providerId="ADAL" clId="{FB8E3DC4-6113-6B49-8B69-2958F5C421FB}" dt="2020-12-06T22:14:30.752" v="848" actId="20577"/>
        <pc:sldMkLst>
          <pc:docMk/>
          <pc:sldMk cId="950765310" sldId="306"/>
        </pc:sldMkLst>
        <pc:spChg chg="mod">
          <ac:chgData name="Valentina Neblitt-Jones" userId="ec1c26d2-1245-4e8c-b17b-701b1932701b" providerId="ADAL" clId="{FB8E3DC4-6113-6B49-8B69-2958F5C421FB}" dt="2020-12-06T22:14:30.752" v="848" actId="20577"/>
          <ac:spMkLst>
            <pc:docMk/>
            <pc:sldMk cId="950765310" sldId="306"/>
            <ac:spMk id="2" creationId="{4CD3D141-0DEF-1649-A6CB-F9B99EBA34FC}"/>
          </ac:spMkLst>
        </pc:spChg>
        <pc:spChg chg="add mod">
          <ac:chgData name="Valentina Neblitt-Jones" userId="ec1c26d2-1245-4e8c-b17b-701b1932701b" providerId="ADAL" clId="{FB8E3DC4-6113-6B49-8B69-2958F5C421FB}" dt="2020-12-06T22:13:05.942" v="828" actId="20577"/>
          <ac:spMkLst>
            <pc:docMk/>
            <pc:sldMk cId="950765310" sldId="306"/>
            <ac:spMk id="6" creationId="{C4D06C7C-73B4-1745-9136-CCBFC2715B6B}"/>
          </ac:spMkLst>
        </pc:spChg>
      </pc:sldChg>
      <pc:sldChg chg="addSp delSp modSp new mod ord modClrScheme chgLayout">
        <pc:chgData name="Valentina Neblitt-Jones" userId="ec1c26d2-1245-4e8c-b17b-701b1932701b" providerId="ADAL" clId="{FB8E3DC4-6113-6B49-8B69-2958F5C421FB}" dt="2020-12-06T22:14:05.564" v="847" actId="20577"/>
        <pc:sldMkLst>
          <pc:docMk/>
          <pc:sldMk cId="3466229936" sldId="307"/>
        </pc:sldMkLst>
        <pc:spChg chg="del mod ord">
          <ac:chgData name="Valentina Neblitt-Jones" userId="ec1c26d2-1245-4e8c-b17b-701b1932701b" providerId="ADAL" clId="{FB8E3DC4-6113-6B49-8B69-2958F5C421FB}" dt="2020-12-06T22:14:00.347" v="831" actId="700"/>
          <ac:spMkLst>
            <pc:docMk/>
            <pc:sldMk cId="3466229936" sldId="307"/>
            <ac:spMk id="2" creationId="{671D04BD-75D6-5A45-84D5-C9A68B71347B}"/>
          </ac:spMkLst>
        </pc:spChg>
        <pc:spChg chg="mod ord">
          <ac:chgData name="Valentina Neblitt-Jones" userId="ec1c26d2-1245-4e8c-b17b-701b1932701b" providerId="ADAL" clId="{FB8E3DC4-6113-6B49-8B69-2958F5C421FB}" dt="2020-12-06T22:14:00.347" v="831" actId="700"/>
          <ac:spMkLst>
            <pc:docMk/>
            <pc:sldMk cId="3466229936" sldId="307"/>
            <ac:spMk id="3" creationId="{0F9DE70A-AF65-FD49-8506-A0795E8086CB}"/>
          </ac:spMkLst>
        </pc:spChg>
        <pc:spChg chg="mod ord">
          <ac:chgData name="Valentina Neblitt-Jones" userId="ec1c26d2-1245-4e8c-b17b-701b1932701b" providerId="ADAL" clId="{FB8E3DC4-6113-6B49-8B69-2958F5C421FB}" dt="2020-12-06T22:14:00.347" v="831" actId="700"/>
          <ac:spMkLst>
            <pc:docMk/>
            <pc:sldMk cId="3466229936" sldId="307"/>
            <ac:spMk id="4" creationId="{8010ADF6-1074-1646-A2D8-915D82F632DF}"/>
          </ac:spMkLst>
        </pc:spChg>
        <pc:spChg chg="mod ord">
          <ac:chgData name="Valentina Neblitt-Jones" userId="ec1c26d2-1245-4e8c-b17b-701b1932701b" providerId="ADAL" clId="{FB8E3DC4-6113-6B49-8B69-2958F5C421FB}" dt="2020-12-06T22:14:00.347" v="831" actId="700"/>
          <ac:spMkLst>
            <pc:docMk/>
            <pc:sldMk cId="3466229936" sldId="307"/>
            <ac:spMk id="5" creationId="{B4E58503-270B-D94A-AD34-A8E5E4EDF3C4}"/>
          </ac:spMkLst>
        </pc:spChg>
        <pc:spChg chg="add mod ord">
          <ac:chgData name="Valentina Neblitt-Jones" userId="ec1c26d2-1245-4e8c-b17b-701b1932701b" providerId="ADAL" clId="{FB8E3DC4-6113-6B49-8B69-2958F5C421FB}" dt="2020-12-06T22:14:05.564" v="847" actId="20577"/>
          <ac:spMkLst>
            <pc:docMk/>
            <pc:sldMk cId="3466229936" sldId="307"/>
            <ac:spMk id="6" creationId="{750C3037-1C83-C445-9D52-6857BDA6F162}"/>
          </ac:spMkLst>
        </pc:spChg>
        <pc:spChg chg="add mod ord">
          <ac:chgData name="Valentina Neblitt-Jones" userId="ec1c26d2-1245-4e8c-b17b-701b1932701b" providerId="ADAL" clId="{FB8E3DC4-6113-6B49-8B69-2958F5C421FB}" dt="2020-12-06T22:14:00.347" v="831" actId="700"/>
          <ac:spMkLst>
            <pc:docMk/>
            <pc:sldMk cId="3466229936" sldId="307"/>
            <ac:spMk id="7" creationId="{22A8B955-DF3A-FD43-ACD1-3FFEA16F4494}"/>
          </ac:spMkLst>
        </pc:spChg>
      </pc:sldChg>
      <pc:sldChg chg="addSp modSp new mod">
        <pc:chgData name="Valentina Neblitt-Jones" userId="ec1c26d2-1245-4e8c-b17b-701b1932701b" providerId="ADAL" clId="{FB8E3DC4-6113-6B49-8B69-2958F5C421FB}" dt="2020-12-06T22:15:23.206" v="854" actId="14100"/>
        <pc:sldMkLst>
          <pc:docMk/>
          <pc:sldMk cId="173342195" sldId="308"/>
        </pc:sldMkLst>
        <pc:spChg chg="add mod">
          <ac:chgData name="Valentina Neblitt-Jones" userId="ec1c26d2-1245-4e8c-b17b-701b1932701b" providerId="ADAL" clId="{FB8E3DC4-6113-6B49-8B69-2958F5C421FB}" dt="2020-12-06T22:15:23.206" v="854" actId="14100"/>
          <ac:spMkLst>
            <pc:docMk/>
            <pc:sldMk cId="173342195" sldId="308"/>
            <ac:spMk id="6" creationId="{DF368FEF-BF37-5D47-9B71-71EA6869C706}"/>
          </ac:spMkLst>
        </pc:spChg>
      </pc:sldChg>
      <pc:sldChg chg="modSp new mod">
        <pc:chgData name="Valentina Neblitt-Jones" userId="ec1c26d2-1245-4e8c-b17b-701b1932701b" providerId="ADAL" clId="{FB8E3DC4-6113-6B49-8B69-2958F5C421FB}" dt="2020-12-07T01:16:21.240" v="933" actId="20577"/>
        <pc:sldMkLst>
          <pc:docMk/>
          <pc:sldMk cId="351175721" sldId="309"/>
        </pc:sldMkLst>
        <pc:spChg chg="mod">
          <ac:chgData name="Valentina Neblitt-Jones" userId="ec1c26d2-1245-4e8c-b17b-701b1932701b" providerId="ADAL" clId="{FB8E3DC4-6113-6B49-8B69-2958F5C421FB}" dt="2020-12-07T01:16:21.240" v="933" actId="20577"/>
          <ac:spMkLst>
            <pc:docMk/>
            <pc:sldMk cId="351175721" sldId="309"/>
            <ac:spMk id="2" creationId="{8D71AEF0-C887-F448-AE45-9AE73D19DD10}"/>
          </ac:spMkLst>
        </pc:spChg>
      </pc:sldChg>
      <pc:sldChg chg="addSp modSp new mod">
        <pc:chgData name="Valentina Neblitt-Jones" userId="ec1c26d2-1245-4e8c-b17b-701b1932701b" providerId="ADAL" clId="{FB8E3DC4-6113-6B49-8B69-2958F5C421FB}" dt="2020-12-07T00:54:25.867" v="869" actId="1076"/>
        <pc:sldMkLst>
          <pc:docMk/>
          <pc:sldMk cId="1629257911" sldId="310"/>
        </pc:sldMkLst>
        <pc:spChg chg="add mod">
          <ac:chgData name="Valentina Neblitt-Jones" userId="ec1c26d2-1245-4e8c-b17b-701b1932701b" providerId="ADAL" clId="{FB8E3DC4-6113-6B49-8B69-2958F5C421FB}" dt="2020-12-07T00:53:52.399" v="866"/>
          <ac:spMkLst>
            <pc:docMk/>
            <pc:sldMk cId="1629257911" sldId="310"/>
            <ac:spMk id="6" creationId="{6E34CF6D-5D89-1C4D-8D7F-6BA0883CDB5A}"/>
          </ac:spMkLst>
        </pc:spChg>
        <pc:spChg chg="add mod">
          <ac:chgData name="Valentina Neblitt-Jones" userId="ec1c26d2-1245-4e8c-b17b-701b1932701b" providerId="ADAL" clId="{FB8E3DC4-6113-6B49-8B69-2958F5C421FB}" dt="2020-12-07T00:54:25.867" v="869" actId="1076"/>
          <ac:spMkLst>
            <pc:docMk/>
            <pc:sldMk cId="1629257911" sldId="310"/>
            <ac:spMk id="7" creationId="{C4EFC6E7-C3A0-2347-844A-841221B33FC6}"/>
          </ac:spMkLst>
        </pc:spChg>
      </pc:sldChg>
      <pc:sldChg chg="addSp modSp new mod">
        <pc:chgData name="Valentina Neblitt-Jones" userId="ec1c26d2-1245-4e8c-b17b-701b1932701b" providerId="ADAL" clId="{FB8E3DC4-6113-6B49-8B69-2958F5C421FB}" dt="2020-12-07T00:56:16.951" v="896" actId="20577"/>
        <pc:sldMkLst>
          <pc:docMk/>
          <pc:sldMk cId="3215856062" sldId="311"/>
        </pc:sldMkLst>
        <pc:spChg chg="mod">
          <ac:chgData name="Valentina Neblitt-Jones" userId="ec1c26d2-1245-4e8c-b17b-701b1932701b" providerId="ADAL" clId="{FB8E3DC4-6113-6B49-8B69-2958F5C421FB}" dt="2020-12-07T00:56:16.951" v="896" actId="20577"/>
          <ac:spMkLst>
            <pc:docMk/>
            <pc:sldMk cId="3215856062" sldId="311"/>
            <ac:spMk id="2" creationId="{AF0ECC17-D34C-744C-8028-55234EF3ED3C}"/>
          </ac:spMkLst>
        </pc:spChg>
        <pc:spChg chg="add mod">
          <ac:chgData name="Valentina Neblitt-Jones" userId="ec1c26d2-1245-4e8c-b17b-701b1932701b" providerId="ADAL" clId="{FB8E3DC4-6113-6B49-8B69-2958F5C421FB}" dt="2020-12-07T00:55:08.419" v="873" actId="14100"/>
          <ac:spMkLst>
            <pc:docMk/>
            <pc:sldMk cId="3215856062" sldId="311"/>
            <ac:spMk id="6" creationId="{143D2A91-E526-A447-9DEC-4F31ECE4816A}"/>
          </ac:spMkLst>
        </pc:spChg>
      </pc:sldChg>
      <pc:sldChg chg="addSp delSp modSp new mod">
        <pc:chgData name="Valentina Neblitt-Jones" userId="ec1c26d2-1245-4e8c-b17b-701b1932701b" providerId="ADAL" clId="{FB8E3DC4-6113-6B49-8B69-2958F5C421FB}" dt="2020-12-07T00:57:52.005" v="907" actId="1076"/>
        <pc:sldMkLst>
          <pc:docMk/>
          <pc:sldMk cId="1823223795" sldId="312"/>
        </pc:sldMkLst>
        <pc:spChg chg="add del mod">
          <ac:chgData name="Valentina Neblitt-Jones" userId="ec1c26d2-1245-4e8c-b17b-701b1932701b" providerId="ADAL" clId="{FB8E3DC4-6113-6B49-8B69-2958F5C421FB}" dt="2020-12-07T00:57:43.080" v="904"/>
          <ac:spMkLst>
            <pc:docMk/>
            <pc:sldMk cId="1823223795" sldId="312"/>
            <ac:spMk id="8" creationId="{072D6136-B416-8042-8C5B-1449696E561D}"/>
          </ac:spMkLst>
        </pc:spChg>
        <pc:spChg chg="add mod">
          <ac:chgData name="Valentina Neblitt-Jones" userId="ec1c26d2-1245-4e8c-b17b-701b1932701b" providerId="ADAL" clId="{FB8E3DC4-6113-6B49-8B69-2958F5C421FB}" dt="2020-12-07T00:57:52.005" v="907" actId="1076"/>
          <ac:spMkLst>
            <pc:docMk/>
            <pc:sldMk cId="1823223795" sldId="312"/>
            <ac:spMk id="9" creationId="{38565422-E865-4044-AAE4-DC99B9D99260}"/>
          </ac:spMkLst>
        </pc:spChg>
        <pc:picChg chg="add mod">
          <ac:chgData name="Valentina Neblitt-Jones" userId="ec1c26d2-1245-4e8c-b17b-701b1932701b" providerId="ADAL" clId="{FB8E3DC4-6113-6B49-8B69-2958F5C421FB}" dt="2020-12-07T00:56:46.658" v="900" actId="14100"/>
          <ac:picMkLst>
            <pc:docMk/>
            <pc:sldMk cId="1823223795" sldId="312"/>
            <ac:picMk id="7" creationId="{27F40D22-5512-9649-9498-AB04E48423D3}"/>
          </ac:picMkLst>
        </pc:picChg>
      </pc:sldChg>
      <pc:sldChg chg="addSp modSp new mod">
        <pc:chgData name="Valentina Neblitt-Jones" userId="ec1c26d2-1245-4e8c-b17b-701b1932701b" providerId="ADAL" clId="{FB8E3DC4-6113-6B49-8B69-2958F5C421FB}" dt="2020-12-07T00:59:32.210" v="914" actId="1076"/>
        <pc:sldMkLst>
          <pc:docMk/>
          <pc:sldMk cId="3705969208" sldId="313"/>
        </pc:sldMkLst>
        <pc:spChg chg="add mod">
          <ac:chgData name="Valentina Neblitt-Jones" userId="ec1c26d2-1245-4e8c-b17b-701b1932701b" providerId="ADAL" clId="{FB8E3DC4-6113-6B49-8B69-2958F5C421FB}" dt="2020-12-07T00:59:32.210" v="914" actId="1076"/>
          <ac:spMkLst>
            <pc:docMk/>
            <pc:sldMk cId="3705969208" sldId="313"/>
            <ac:spMk id="8" creationId="{B519AD18-16AE-3640-A9AB-14110D3B591D}"/>
          </ac:spMkLst>
        </pc:spChg>
        <pc:picChg chg="add mod">
          <ac:chgData name="Valentina Neblitt-Jones" userId="ec1c26d2-1245-4e8c-b17b-701b1932701b" providerId="ADAL" clId="{FB8E3DC4-6113-6B49-8B69-2958F5C421FB}" dt="2020-12-07T00:58:39.768" v="911" actId="14100"/>
          <ac:picMkLst>
            <pc:docMk/>
            <pc:sldMk cId="3705969208" sldId="313"/>
            <ac:picMk id="7" creationId="{DC5F88A3-3241-174D-B5F6-296A6A7672C2}"/>
          </ac:picMkLst>
        </pc:picChg>
      </pc:sldChg>
      <pc:sldChg chg="addSp modSp new mod">
        <pc:chgData name="Valentina Neblitt-Jones" userId="ec1c26d2-1245-4e8c-b17b-701b1932701b" providerId="ADAL" clId="{FB8E3DC4-6113-6B49-8B69-2958F5C421FB}" dt="2020-12-07T01:00:44.598" v="919" actId="14100"/>
        <pc:sldMkLst>
          <pc:docMk/>
          <pc:sldMk cId="715374672" sldId="314"/>
        </pc:sldMkLst>
        <pc:spChg chg="add mod">
          <ac:chgData name="Valentina Neblitt-Jones" userId="ec1c26d2-1245-4e8c-b17b-701b1932701b" providerId="ADAL" clId="{FB8E3DC4-6113-6B49-8B69-2958F5C421FB}" dt="2020-12-07T01:00:44.598" v="919" actId="14100"/>
          <ac:spMkLst>
            <pc:docMk/>
            <pc:sldMk cId="715374672" sldId="314"/>
            <ac:spMk id="6" creationId="{8C0A6990-F6F3-6D42-8FF2-7E195471ED5D}"/>
          </ac:spMkLst>
        </pc:spChg>
      </pc:sldChg>
      <pc:sldChg chg="addSp modSp new mod">
        <pc:chgData name="Valentina Neblitt-Jones" userId="ec1c26d2-1245-4e8c-b17b-701b1932701b" providerId="ADAL" clId="{FB8E3DC4-6113-6B49-8B69-2958F5C421FB}" dt="2020-12-07T01:25:03.657" v="964" actId="20577"/>
        <pc:sldMkLst>
          <pc:docMk/>
          <pc:sldMk cId="2941501583" sldId="315"/>
        </pc:sldMkLst>
        <pc:spChg chg="add mod">
          <ac:chgData name="Valentina Neblitt-Jones" userId="ec1c26d2-1245-4e8c-b17b-701b1932701b" providerId="ADAL" clId="{FB8E3DC4-6113-6B49-8B69-2958F5C421FB}" dt="2020-12-07T01:24:44.343" v="960" actId="1076"/>
          <ac:spMkLst>
            <pc:docMk/>
            <pc:sldMk cId="2941501583" sldId="315"/>
            <ac:spMk id="6" creationId="{6DBC3B8D-D321-E248-8700-81E0951A3EBA}"/>
          </ac:spMkLst>
        </pc:spChg>
        <pc:spChg chg="add mod">
          <ac:chgData name="Valentina Neblitt-Jones" userId="ec1c26d2-1245-4e8c-b17b-701b1932701b" providerId="ADAL" clId="{FB8E3DC4-6113-6B49-8B69-2958F5C421FB}" dt="2020-12-07T01:25:03.657" v="964" actId="20577"/>
          <ac:spMkLst>
            <pc:docMk/>
            <pc:sldMk cId="2941501583" sldId="315"/>
            <ac:spMk id="7" creationId="{88C0F2D7-07D3-5445-A37E-B582E2A56A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BF1F0-A643-FC42-A7EA-0F72834471F9}" type="datetimeFigureOut">
              <a:rPr lang="en-US" smtClean="0"/>
              <a:t>12/10/20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687A0-A1C3-D042-A3C9-E12EC82F4FA3}" type="slidenum">
              <a:rPr lang="en-US" smtClean="0"/>
              <a:t>‹#›</a:t>
            </a:fld>
            <a:endParaRPr lang="en-US"/>
          </a:p>
        </p:txBody>
      </p:sp>
    </p:spTree>
    <p:extLst>
      <p:ext uri="{BB962C8B-B14F-4D97-AF65-F5344CB8AC3E}">
        <p14:creationId xmlns:p14="http://schemas.microsoft.com/office/powerpoint/2010/main" val="63921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687A0-A1C3-D042-A3C9-E12EC82F4FA3}" type="slidenum">
              <a:rPr lang="en-US" smtClean="0"/>
              <a:t>7</a:t>
            </a:fld>
            <a:endParaRPr lang="en-US"/>
          </a:p>
        </p:txBody>
      </p:sp>
    </p:spTree>
    <p:extLst>
      <p:ext uri="{BB962C8B-B14F-4D97-AF65-F5344CB8AC3E}">
        <p14:creationId xmlns:p14="http://schemas.microsoft.com/office/powerpoint/2010/main" val="149778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 of the tweets were sent between 17:00 and 03:00 UTC, or 8PM and 6AM Moscow time. The timing appears organic rather than bot driven. The user profile metadata in each tweet claims that the user is on Pacific Time. Of course this could be easily faked, but that would translate the time range into 9AM to 7PM PT, which seems a lot more reasonable for a person who likes to sleep during the night. This isn’t your run of the mill bot churning out retweets. In fact there are no retweets in this set of 90. If this is orchestrated from Russia it shows a high degree of sophistication.</a:t>
            </a:r>
          </a:p>
          <a:p>
            <a:endParaRPr lang="en-US" dirty="0"/>
          </a:p>
        </p:txBody>
      </p:sp>
      <p:sp>
        <p:nvSpPr>
          <p:cNvPr id="4" name="Slide Number Placeholder 3"/>
          <p:cNvSpPr>
            <a:spLocks noGrp="1"/>
          </p:cNvSpPr>
          <p:nvPr>
            <p:ph type="sldNum" sz="quarter" idx="5"/>
          </p:nvPr>
        </p:nvSpPr>
        <p:spPr/>
        <p:txBody>
          <a:bodyPr/>
          <a:lstStyle/>
          <a:p>
            <a:fld id="{5FE687A0-A1C3-D042-A3C9-E12EC82F4FA3}" type="slidenum">
              <a:rPr lang="en-US" smtClean="0"/>
              <a:t>19</a:t>
            </a:fld>
            <a:endParaRPr lang="en-US"/>
          </a:p>
        </p:txBody>
      </p:sp>
    </p:spTree>
    <p:extLst>
      <p:ext uri="{BB962C8B-B14F-4D97-AF65-F5344CB8AC3E}">
        <p14:creationId xmlns:p14="http://schemas.microsoft.com/office/powerpoint/2010/main" val="174617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687A0-A1C3-D042-A3C9-E12EC82F4FA3}" type="slidenum">
              <a:rPr lang="en-US" smtClean="0"/>
              <a:t>32</a:t>
            </a:fld>
            <a:endParaRPr lang="en-US"/>
          </a:p>
        </p:txBody>
      </p:sp>
    </p:spTree>
    <p:extLst>
      <p:ext uri="{BB962C8B-B14F-4D97-AF65-F5344CB8AC3E}">
        <p14:creationId xmlns:p14="http://schemas.microsoft.com/office/powerpoint/2010/main" val="381804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78D2-3236-5943-80B8-7D19DB6BE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96859F-1374-6248-9947-36DD1A5D7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DF77104D-3AF5-614E-A367-677ACFE90F0B}"/>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2215DBC9-B270-D044-8F90-90042A6EC13C}"/>
              </a:ext>
            </a:extLst>
          </p:cNvPr>
          <p:cNvSpPr>
            <a:spLocks noGrp="1"/>
          </p:cNvSpPr>
          <p:nvPr>
            <p:ph type="dt" sz="half" idx="10"/>
          </p:nvPr>
        </p:nvSpPr>
        <p:spPr/>
        <p:txBody>
          <a:bodyPr/>
          <a:lstStyle/>
          <a:p>
            <a:r>
              <a:rPr lang="en-US"/>
              <a:t>Valentina Neblitt-Jones </a:t>
            </a:r>
          </a:p>
        </p:txBody>
      </p:sp>
      <p:sp>
        <p:nvSpPr>
          <p:cNvPr id="10" name="Footer Placeholder 9">
            <a:extLst>
              <a:ext uri="{FF2B5EF4-FFF2-40B4-BE49-F238E27FC236}">
                <a16:creationId xmlns:a16="http://schemas.microsoft.com/office/drawing/2014/main" id="{0A55B99C-9B6A-8F4F-A4E6-8CB55C34D4C0}"/>
              </a:ext>
            </a:extLst>
          </p:cNvPr>
          <p:cNvSpPr>
            <a:spLocks noGrp="1"/>
          </p:cNvSpPr>
          <p:nvPr>
            <p:ph type="ftr" sz="quarter" idx="11"/>
          </p:nvPr>
        </p:nvSpPr>
        <p:spPr/>
        <p:txBody>
          <a:bodyPr/>
          <a:lstStyle/>
          <a:p>
            <a:r>
              <a:rPr lang="en-US"/>
              <a:t>Web Archiving Forensics Fall 2020 ODU</a:t>
            </a:r>
          </a:p>
        </p:txBody>
      </p:sp>
      <p:sp>
        <p:nvSpPr>
          <p:cNvPr id="11" name="Slide Number Placeholder 10">
            <a:extLst>
              <a:ext uri="{FF2B5EF4-FFF2-40B4-BE49-F238E27FC236}">
                <a16:creationId xmlns:a16="http://schemas.microsoft.com/office/drawing/2014/main" id="{98489E33-B6A8-3244-88B6-81E5ACFA330E}"/>
              </a:ext>
            </a:extLst>
          </p:cNvPr>
          <p:cNvSpPr>
            <a:spLocks noGrp="1"/>
          </p:cNvSpPr>
          <p:nvPr>
            <p:ph type="sldNum" sz="quarter" idx="12"/>
          </p:nvPr>
        </p:nvSpPr>
        <p:spPr/>
        <p:txBody>
          <a:bodyPr/>
          <a:lstStyle/>
          <a:p>
            <a:fld id="{AD87CD0C-C1F4-FA4D-9A53-63181D988762}" type="slidenum">
              <a:rPr lang="en-US" smtClean="0"/>
              <a:t>‹#›</a:t>
            </a:fld>
            <a:endParaRPr lang="en-US"/>
          </a:p>
        </p:txBody>
      </p:sp>
    </p:spTree>
    <p:extLst>
      <p:ext uri="{BB962C8B-B14F-4D97-AF65-F5344CB8AC3E}">
        <p14:creationId xmlns:p14="http://schemas.microsoft.com/office/powerpoint/2010/main" val="379856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F16E-020D-2C4F-B004-BD8F9C8B25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E13EA-CD4A-BB4D-B7A3-B099E0977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77305-2029-1447-81DC-988C1B9F0604}"/>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D7EA9B86-DFE9-5A42-95C6-CF2DAC07DCD8}"/>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E59ED80B-0289-9F48-841F-735112038380}"/>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8" name="Rectangle 7">
            <a:extLst>
              <a:ext uri="{FF2B5EF4-FFF2-40B4-BE49-F238E27FC236}">
                <a16:creationId xmlns:a16="http://schemas.microsoft.com/office/drawing/2014/main" id="{A61EE7ED-0192-F845-A8DA-353097CF04D5}"/>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90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F7573-F50E-1842-80A6-EDD38D3B5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497A3-7098-2744-A8F6-E2C0C43AC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32BCB-411C-2243-AB61-E9EB3C1E498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D130069F-402E-A445-8C6F-81D6983D814E}"/>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C965B65C-4A36-5B48-B5F3-C7C0BD014DF1}"/>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8" name="Rectangle 7">
            <a:extLst>
              <a:ext uri="{FF2B5EF4-FFF2-40B4-BE49-F238E27FC236}">
                <a16:creationId xmlns:a16="http://schemas.microsoft.com/office/drawing/2014/main" id="{F97C75D2-4A30-BE4F-B067-5FE31E16B878}"/>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CB97-CCC3-3A46-AFAA-B639A372B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077E5-5E13-3246-85CD-96C79DD80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7612F-07B1-1840-ACA9-E76A9980B1B8}"/>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D1CB3B7C-6EFF-6F42-9307-AD009FDFBE3B}"/>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EBCA8F20-11FB-354B-B5A8-79F3CC733DB1}"/>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8" name="Rectangle 7">
            <a:extLst>
              <a:ext uri="{FF2B5EF4-FFF2-40B4-BE49-F238E27FC236}">
                <a16:creationId xmlns:a16="http://schemas.microsoft.com/office/drawing/2014/main" id="{C29A4B47-61EE-BC4E-866E-A833F68FC730}"/>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55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8857-B4D0-E946-91DC-CF0BBC24A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9E6D06-7E78-214B-8EF3-4B70FCAAA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FCD90-F01A-C742-84EC-C646D40CB1E8}"/>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3BE5C428-5DD6-884D-8D94-8E96E64EB339}"/>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CDCDAACF-D6BD-3041-8CF3-F51FEEDB4EC5}"/>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9" name="Rectangle 8">
            <a:extLst>
              <a:ext uri="{FF2B5EF4-FFF2-40B4-BE49-F238E27FC236}">
                <a16:creationId xmlns:a16="http://schemas.microsoft.com/office/drawing/2014/main" id="{A692C1EC-DB87-494C-A9C8-03A01D70F0F9}"/>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32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AB08-0BAB-2349-A97A-E06A54ECC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EA719-88D5-6243-A739-30952F1E1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19DCF8-5E72-984C-96D3-E7B0FBA6E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4E93F-3AE3-D541-AE6E-D71E509779F3}"/>
              </a:ext>
            </a:extLst>
          </p:cNvPr>
          <p:cNvSpPr>
            <a:spLocks noGrp="1"/>
          </p:cNvSpPr>
          <p:nvPr>
            <p:ph type="dt" sz="half" idx="10"/>
          </p:nvPr>
        </p:nvSpPr>
        <p:spPr/>
        <p:txBody>
          <a:bodyPr/>
          <a:lstStyle/>
          <a:p>
            <a:r>
              <a:rPr lang="en-US"/>
              <a:t>Valentina Neblitt-Jones </a:t>
            </a:r>
          </a:p>
        </p:txBody>
      </p:sp>
      <p:sp>
        <p:nvSpPr>
          <p:cNvPr id="6" name="Footer Placeholder 5">
            <a:extLst>
              <a:ext uri="{FF2B5EF4-FFF2-40B4-BE49-F238E27FC236}">
                <a16:creationId xmlns:a16="http://schemas.microsoft.com/office/drawing/2014/main" id="{77ABD195-5C7A-2C47-B386-89FD7286D490}"/>
              </a:ext>
            </a:extLst>
          </p:cNvPr>
          <p:cNvSpPr>
            <a:spLocks noGrp="1"/>
          </p:cNvSpPr>
          <p:nvPr>
            <p:ph type="ftr" sz="quarter" idx="11"/>
          </p:nvPr>
        </p:nvSpPr>
        <p:spPr/>
        <p:txBody>
          <a:bodyPr/>
          <a:lstStyle/>
          <a:p>
            <a:r>
              <a:rPr lang="en-US"/>
              <a:t>Web Archiving Forensics Fall 2020 ODU</a:t>
            </a:r>
          </a:p>
        </p:txBody>
      </p:sp>
      <p:sp>
        <p:nvSpPr>
          <p:cNvPr id="7" name="Slide Number Placeholder 6">
            <a:extLst>
              <a:ext uri="{FF2B5EF4-FFF2-40B4-BE49-F238E27FC236}">
                <a16:creationId xmlns:a16="http://schemas.microsoft.com/office/drawing/2014/main" id="{B96241C6-1553-3645-91A4-14470170B92D}"/>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10" name="Rectangle 9">
            <a:extLst>
              <a:ext uri="{FF2B5EF4-FFF2-40B4-BE49-F238E27FC236}">
                <a16:creationId xmlns:a16="http://schemas.microsoft.com/office/drawing/2014/main" id="{15D1015F-43C0-AC46-8BEA-22CFCD30B27A}"/>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58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8E0C-2444-094B-8441-64D3658E30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255533-3CBA-694A-A313-214E6AA30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5171C-B29A-0548-BEA7-C30EB56676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BA616-2E0C-C142-88E7-71A76ACB1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93811-8F7D-FD4A-AEF5-8D803F76E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B34E70-401F-0045-8D15-D724E41DB67D}"/>
              </a:ext>
            </a:extLst>
          </p:cNvPr>
          <p:cNvSpPr>
            <a:spLocks noGrp="1"/>
          </p:cNvSpPr>
          <p:nvPr>
            <p:ph type="dt" sz="half" idx="10"/>
          </p:nvPr>
        </p:nvSpPr>
        <p:spPr/>
        <p:txBody>
          <a:bodyPr/>
          <a:lstStyle/>
          <a:p>
            <a:r>
              <a:rPr lang="en-US"/>
              <a:t>Valentina Neblitt-Jones </a:t>
            </a:r>
          </a:p>
        </p:txBody>
      </p:sp>
      <p:sp>
        <p:nvSpPr>
          <p:cNvPr id="8" name="Footer Placeholder 7">
            <a:extLst>
              <a:ext uri="{FF2B5EF4-FFF2-40B4-BE49-F238E27FC236}">
                <a16:creationId xmlns:a16="http://schemas.microsoft.com/office/drawing/2014/main" id="{45DA3232-B998-CE48-BE9B-296E9FC2D1A8}"/>
              </a:ext>
            </a:extLst>
          </p:cNvPr>
          <p:cNvSpPr>
            <a:spLocks noGrp="1"/>
          </p:cNvSpPr>
          <p:nvPr>
            <p:ph type="ftr" sz="quarter" idx="11"/>
          </p:nvPr>
        </p:nvSpPr>
        <p:spPr/>
        <p:txBody>
          <a:bodyPr/>
          <a:lstStyle/>
          <a:p>
            <a:r>
              <a:rPr lang="en-US"/>
              <a:t>Web Archiving Forensics Fall 2020 ODU</a:t>
            </a:r>
          </a:p>
        </p:txBody>
      </p:sp>
      <p:sp>
        <p:nvSpPr>
          <p:cNvPr id="9" name="Slide Number Placeholder 8">
            <a:extLst>
              <a:ext uri="{FF2B5EF4-FFF2-40B4-BE49-F238E27FC236}">
                <a16:creationId xmlns:a16="http://schemas.microsoft.com/office/drawing/2014/main" id="{D0232E3B-175E-4044-8C8D-9DC800B88ABB}"/>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11" name="Rectangle 10">
            <a:extLst>
              <a:ext uri="{FF2B5EF4-FFF2-40B4-BE49-F238E27FC236}">
                <a16:creationId xmlns:a16="http://schemas.microsoft.com/office/drawing/2014/main" id="{540C0126-E339-A94A-8107-102DFF41DEB1}"/>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88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239-01EC-E241-8C2F-0073F9D04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B4085A-BB9B-3A4D-9062-261B112E0EDA}"/>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5510A6CF-B9B5-AA44-9B27-730F4966401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1AB686F8-EC12-464C-B65F-1ACE071BDB82}"/>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7" name="Rectangle 6">
            <a:extLst>
              <a:ext uri="{FF2B5EF4-FFF2-40B4-BE49-F238E27FC236}">
                <a16:creationId xmlns:a16="http://schemas.microsoft.com/office/drawing/2014/main" id="{E9496B80-7A33-1E40-8493-65FF0FA01DBC}"/>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73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3746B-1370-6642-9056-357C3523F1C8}"/>
              </a:ext>
            </a:extLst>
          </p:cNvPr>
          <p:cNvSpPr>
            <a:spLocks noGrp="1"/>
          </p:cNvSpPr>
          <p:nvPr>
            <p:ph type="dt" sz="half" idx="10"/>
          </p:nvPr>
        </p:nvSpPr>
        <p:spPr/>
        <p:txBody>
          <a:bodyPr/>
          <a:lstStyle/>
          <a:p>
            <a:r>
              <a:rPr lang="en-US"/>
              <a:t>Valentina Neblitt-Jones </a:t>
            </a:r>
          </a:p>
        </p:txBody>
      </p:sp>
      <p:sp>
        <p:nvSpPr>
          <p:cNvPr id="3" name="Footer Placeholder 2">
            <a:extLst>
              <a:ext uri="{FF2B5EF4-FFF2-40B4-BE49-F238E27FC236}">
                <a16:creationId xmlns:a16="http://schemas.microsoft.com/office/drawing/2014/main" id="{32F6AA61-DF35-FE49-BD34-0803DA640D1A}"/>
              </a:ext>
            </a:extLst>
          </p:cNvPr>
          <p:cNvSpPr>
            <a:spLocks noGrp="1"/>
          </p:cNvSpPr>
          <p:nvPr>
            <p:ph type="ftr" sz="quarter" idx="11"/>
          </p:nvPr>
        </p:nvSpPr>
        <p:spPr/>
        <p:txBody>
          <a:bodyPr/>
          <a:lstStyle/>
          <a:p>
            <a:r>
              <a:rPr lang="en-US"/>
              <a:t>Web Archiving Forensics Fall 2020 ODU</a:t>
            </a:r>
          </a:p>
        </p:txBody>
      </p:sp>
      <p:sp>
        <p:nvSpPr>
          <p:cNvPr id="4" name="Slide Number Placeholder 3">
            <a:extLst>
              <a:ext uri="{FF2B5EF4-FFF2-40B4-BE49-F238E27FC236}">
                <a16:creationId xmlns:a16="http://schemas.microsoft.com/office/drawing/2014/main" id="{7C299517-7BFE-9C43-863E-030F0C74AED7}"/>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6" name="Rectangle 5">
            <a:extLst>
              <a:ext uri="{FF2B5EF4-FFF2-40B4-BE49-F238E27FC236}">
                <a16:creationId xmlns:a16="http://schemas.microsoft.com/office/drawing/2014/main" id="{9DC3CDFC-0C89-0649-B4D1-36DE27C084E8}"/>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7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3857-70F5-5845-A240-9743DD3FD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FC82E9-6080-CC40-BA28-57140DC49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139A2-024A-AE4B-9658-47990E893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FD5BF-DE8E-D648-AF0E-2EDF954790EE}"/>
              </a:ext>
            </a:extLst>
          </p:cNvPr>
          <p:cNvSpPr>
            <a:spLocks noGrp="1"/>
          </p:cNvSpPr>
          <p:nvPr>
            <p:ph type="dt" sz="half" idx="10"/>
          </p:nvPr>
        </p:nvSpPr>
        <p:spPr/>
        <p:txBody>
          <a:bodyPr/>
          <a:lstStyle/>
          <a:p>
            <a:r>
              <a:rPr lang="en-US"/>
              <a:t>Valentina Neblitt-Jones </a:t>
            </a:r>
          </a:p>
        </p:txBody>
      </p:sp>
      <p:sp>
        <p:nvSpPr>
          <p:cNvPr id="6" name="Footer Placeholder 5">
            <a:extLst>
              <a:ext uri="{FF2B5EF4-FFF2-40B4-BE49-F238E27FC236}">
                <a16:creationId xmlns:a16="http://schemas.microsoft.com/office/drawing/2014/main" id="{F995BDA1-470C-B543-9738-F33A42F7AF4C}"/>
              </a:ext>
            </a:extLst>
          </p:cNvPr>
          <p:cNvSpPr>
            <a:spLocks noGrp="1"/>
          </p:cNvSpPr>
          <p:nvPr>
            <p:ph type="ftr" sz="quarter" idx="11"/>
          </p:nvPr>
        </p:nvSpPr>
        <p:spPr/>
        <p:txBody>
          <a:bodyPr/>
          <a:lstStyle/>
          <a:p>
            <a:r>
              <a:rPr lang="en-US"/>
              <a:t>Web Archiving Forensics Fall 2020 ODU</a:t>
            </a:r>
          </a:p>
        </p:txBody>
      </p:sp>
      <p:sp>
        <p:nvSpPr>
          <p:cNvPr id="7" name="Slide Number Placeholder 6">
            <a:extLst>
              <a:ext uri="{FF2B5EF4-FFF2-40B4-BE49-F238E27FC236}">
                <a16:creationId xmlns:a16="http://schemas.microsoft.com/office/drawing/2014/main" id="{332DCF0E-C526-B946-B251-B73CD91283B0}"/>
              </a:ext>
            </a:extLst>
          </p:cNvPr>
          <p:cNvSpPr>
            <a:spLocks noGrp="1"/>
          </p:cNvSpPr>
          <p:nvPr>
            <p:ph type="sldNum" sz="quarter" idx="12"/>
          </p:nvPr>
        </p:nvSpPr>
        <p:spPr/>
        <p:txBody>
          <a:bodyPr/>
          <a:lstStyle/>
          <a:p>
            <a:fld id="{AD87CD0C-C1F4-FA4D-9A53-63181D988762}" type="slidenum">
              <a:rPr lang="en-US" smtClean="0"/>
              <a:t>‹#›</a:t>
            </a:fld>
            <a:endParaRPr lang="en-US"/>
          </a:p>
        </p:txBody>
      </p:sp>
    </p:spTree>
    <p:extLst>
      <p:ext uri="{BB962C8B-B14F-4D97-AF65-F5344CB8AC3E}">
        <p14:creationId xmlns:p14="http://schemas.microsoft.com/office/powerpoint/2010/main" val="18410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BE56-C870-CD43-A0D1-C902F09EC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E6EC3-949C-1645-86F7-6FF7E6DDE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57915-3399-204B-9C60-1ACC2F6AC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8AA4E-6E08-334F-9183-3024FCB7CA5F}"/>
              </a:ext>
            </a:extLst>
          </p:cNvPr>
          <p:cNvSpPr>
            <a:spLocks noGrp="1"/>
          </p:cNvSpPr>
          <p:nvPr>
            <p:ph type="dt" sz="half" idx="10"/>
          </p:nvPr>
        </p:nvSpPr>
        <p:spPr/>
        <p:txBody>
          <a:bodyPr/>
          <a:lstStyle/>
          <a:p>
            <a:r>
              <a:rPr lang="en-US"/>
              <a:t>Valentina Neblitt-Jones </a:t>
            </a:r>
          </a:p>
        </p:txBody>
      </p:sp>
      <p:sp>
        <p:nvSpPr>
          <p:cNvPr id="6" name="Footer Placeholder 5">
            <a:extLst>
              <a:ext uri="{FF2B5EF4-FFF2-40B4-BE49-F238E27FC236}">
                <a16:creationId xmlns:a16="http://schemas.microsoft.com/office/drawing/2014/main" id="{C0B607D6-9E44-774F-B3C9-05327FD19A55}"/>
              </a:ext>
            </a:extLst>
          </p:cNvPr>
          <p:cNvSpPr>
            <a:spLocks noGrp="1"/>
          </p:cNvSpPr>
          <p:nvPr>
            <p:ph type="ftr" sz="quarter" idx="11"/>
          </p:nvPr>
        </p:nvSpPr>
        <p:spPr/>
        <p:txBody>
          <a:bodyPr/>
          <a:lstStyle/>
          <a:p>
            <a:r>
              <a:rPr lang="en-US"/>
              <a:t>Web Archiving Forensics Fall 2020 ODU</a:t>
            </a:r>
          </a:p>
        </p:txBody>
      </p:sp>
      <p:sp>
        <p:nvSpPr>
          <p:cNvPr id="7" name="Slide Number Placeholder 6">
            <a:extLst>
              <a:ext uri="{FF2B5EF4-FFF2-40B4-BE49-F238E27FC236}">
                <a16:creationId xmlns:a16="http://schemas.microsoft.com/office/drawing/2014/main" id="{34A56D70-70FD-0F46-9936-ECC54D3C711D}"/>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9" name="Rectangle 8">
            <a:extLst>
              <a:ext uri="{FF2B5EF4-FFF2-40B4-BE49-F238E27FC236}">
                <a16:creationId xmlns:a16="http://schemas.microsoft.com/office/drawing/2014/main" id="{3DA467FC-82E7-E94F-A780-4FD7876EC875}"/>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28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92AE4-6CBC-ED4E-960C-F5EBFB3F8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38800A-5339-154A-9CC3-E3F4ABDD3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70702-3EEC-B94A-B1FA-A39B9A700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Valentina Neblitt-Jones </a:t>
            </a:r>
          </a:p>
        </p:txBody>
      </p:sp>
      <p:sp>
        <p:nvSpPr>
          <p:cNvPr id="5" name="Footer Placeholder 4">
            <a:extLst>
              <a:ext uri="{FF2B5EF4-FFF2-40B4-BE49-F238E27FC236}">
                <a16:creationId xmlns:a16="http://schemas.microsoft.com/office/drawing/2014/main" id="{96898751-CDA5-414F-BC12-3C84F0E9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Web Archiving Forensics Fall 2020 ODU</a:t>
            </a:r>
          </a:p>
        </p:txBody>
      </p:sp>
      <p:sp>
        <p:nvSpPr>
          <p:cNvPr id="6" name="Slide Number Placeholder 5">
            <a:extLst>
              <a:ext uri="{FF2B5EF4-FFF2-40B4-BE49-F238E27FC236}">
                <a16:creationId xmlns:a16="http://schemas.microsoft.com/office/drawing/2014/main" id="{1A87D5A7-300D-6C46-9EDE-3B0BE9393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7CD0C-C1F4-FA4D-9A53-63181D988762}" type="slidenum">
              <a:rPr lang="en-US" smtClean="0"/>
              <a:t>‹#›</a:t>
            </a:fld>
            <a:endParaRPr lang="en-US"/>
          </a:p>
        </p:txBody>
      </p:sp>
      <p:sp>
        <p:nvSpPr>
          <p:cNvPr id="7" name="Rectangle 6">
            <a:extLst>
              <a:ext uri="{FF2B5EF4-FFF2-40B4-BE49-F238E27FC236}">
                <a16:creationId xmlns:a16="http://schemas.microsoft.com/office/drawing/2014/main" id="{E9DBABDA-9F04-2446-8F1A-5C202EDCE8C0}"/>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77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ve.mith.umd.edu/mith-2020/people/person/ed-summers/" TargetMode="External"/><Relationship Id="rId2" Type="http://schemas.openxmlformats.org/officeDocument/2006/relationships/hyperlink" Target="https://news.docnow.io/blacktivists-in-the-archive-71c807aa247e"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Death_of_Freddie_Gray" TargetMode="External"/><Relationship Id="rId2" Type="http://schemas.openxmlformats.org/officeDocument/2006/relationships/hyperlink" Target="https://www.theguardian.com/technology/2017/sep/30/blacktivist-facebook-account-russia-us-election" TargetMode="Externa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hyperlink" Target="https://www.facebook.com/photo.php?fbid=10154097683603610&amp;set=a.423996223609.197367.505488609"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money.cnn.com/2017/09/28/media/blacktivist-russia-facebook-twitter/index.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money.cnn.com/2017/09/28/media/blacktivist-russia-facebook-twitter/index.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eb.archive.org/web/20171003184615/https:/gwu-libraries.github.io/sfm-ui/posts/2017-10-03-blacktiv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oogle.com/spreadsheets/d/1OZcRCZuz83bMpxVjpUYEALiS4OtKU-pTVtTveG_Ljs0/edit?usp=sharing"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news.docnow.io/blacktivists-in-the-archive-71c807aa247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docnow.io/"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news.docnow.io/blacktivists-in-the-archive-71c807aa247e"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ocnow.io/#abou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eguardian.com/technology/2017/sep/30/blacktivist-facebook-account-russia-us-election"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ocnow.io/#too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money.cnn.com/2017/09/28/media/blacktivist-russia-facebook-twitter/index.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money.cnn.com/2017/09/28/media/blacktivist-russia-facebook-twitter/index.html" TargetMode="External"/><Relationship Id="rId2" Type="http://schemas.openxmlformats.org/officeDocument/2006/relationships/hyperlink" Target="https://en.wikipedia.org/wiki/Death_of_Sandra_Blan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511D-1A51-604B-A118-4BAD217C50E8}"/>
              </a:ext>
            </a:extLst>
          </p:cNvPr>
          <p:cNvSpPr>
            <a:spLocks noGrp="1"/>
          </p:cNvSpPr>
          <p:nvPr>
            <p:ph type="ctrTitle"/>
          </p:nvPr>
        </p:nvSpPr>
        <p:spPr>
          <a:xfrm>
            <a:off x="471006" y="702527"/>
            <a:ext cx="10580914" cy="1030514"/>
          </a:xfrm>
        </p:spPr>
        <p:txBody>
          <a:bodyPr anchor="t">
            <a:normAutofit/>
          </a:bodyPr>
          <a:lstStyle/>
          <a:p>
            <a:pPr algn="l"/>
            <a:r>
              <a:rPr lang="en-US" dirty="0"/>
              <a:t>Blacktivists in the Archive</a:t>
            </a:r>
          </a:p>
        </p:txBody>
      </p:sp>
      <p:sp>
        <p:nvSpPr>
          <p:cNvPr id="3" name="Subtitle 2">
            <a:extLst>
              <a:ext uri="{FF2B5EF4-FFF2-40B4-BE49-F238E27FC236}">
                <a16:creationId xmlns:a16="http://schemas.microsoft.com/office/drawing/2014/main" id="{FB3C0DF3-3CC4-A944-BFD8-F44199206793}"/>
              </a:ext>
            </a:extLst>
          </p:cNvPr>
          <p:cNvSpPr>
            <a:spLocks noGrp="1"/>
          </p:cNvSpPr>
          <p:nvPr>
            <p:ph type="subTitle" idx="1"/>
          </p:nvPr>
        </p:nvSpPr>
        <p:spPr>
          <a:xfrm>
            <a:off x="5783765" y="4234549"/>
            <a:ext cx="6183497" cy="2380785"/>
          </a:xfrm>
        </p:spPr>
        <p:txBody>
          <a:bodyPr>
            <a:normAutofit/>
          </a:bodyPr>
          <a:lstStyle/>
          <a:p>
            <a:pPr algn="r"/>
            <a:r>
              <a:rPr lang="en-US" dirty="0"/>
              <a:t>Presented by</a:t>
            </a:r>
          </a:p>
          <a:p>
            <a:pPr algn="r"/>
            <a:r>
              <a:rPr lang="en-US" dirty="0"/>
              <a:t>Valentina Neblitt-Jones</a:t>
            </a:r>
          </a:p>
          <a:p>
            <a:pPr algn="r"/>
            <a:r>
              <a:rPr lang="en-US" dirty="0"/>
              <a:t>CS 895 Web Archiving Forensics – Fall 2020</a:t>
            </a:r>
          </a:p>
          <a:p>
            <a:pPr algn="r"/>
            <a:r>
              <a:rPr lang="en-US" dirty="0"/>
              <a:t>December 10, 2020</a:t>
            </a:r>
          </a:p>
          <a:p>
            <a:pPr algn="r"/>
            <a:r>
              <a:rPr lang="en-US" dirty="0" err="1"/>
              <a:t>vneblitt@gmail.com</a:t>
            </a:r>
            <a:endParaRPr lang="en-US" dirty="0"/>
          </a:p>
        </p:txBody>
      </p:sp>
      <p:sp>
        <p:nvSpPr>
          <p:cNvPr id="4" name="TextBox 3">
            <a:extLst>
              <a:ext uri="{FF2B5EF4-FFF2-40B4-BE49-F238E27FC236}">
                <a16:creationId xmlns:a16="http://schemas.microsoft.com/office/drawing/2014/main" id="{B177DA47-3D90-D04B-B79E-46A2D5967DE6}"/>
              </a:ext>
            </a:extLst>
          </p:cNvPr>
          <p:cNvSpPr txBox="1"/>
          <p:nvPr/>
        </p:nvSpPr>
        <p:spPr>
          <a:xfrm>
            <a:off x="471006" y="1859340"/>
            <a:ext cx="8436156" cy="1384995"/>
          </a:xfrm>
          <a:prstGeom prst="rect">
            <a:avLst/>
          </a:prstGeom>
          <a:noFill/>
        </p:spPr>
        <p:txBody>
          <a:bodyPr wrap="none" rtlCol="0">
            <a:spAutoFit/>
          </a:bodyPr>
          <a:lstStyle/>
          <a:p>
            <a:r>
              <a:rPr lang="en-US" sz="2800" dirty="0"/>
              <a:t>By Ed Summers, Research Faculty University of Maryland</a:t>
            </a:r>
          </a:p>
          <a:p>
            <a:r>
              <a:rPr lang="en-US" sz="2800" i="1" dirty="0"/>
              <a:t>Documenting </a:t>
            </a:r>
            <a:r>
              <a:rPr lang="en-US" sz="2800" i="1" dirty="0" err="1"/>
              <a:t>DocNow</a:t>
            </a:r>
            <a:endParaRPr lang="en-US" sz="2800" i="1" dirty="0"/>
          </a:p>
          <a:p>
            <a:r>
              <a:rPr lang="en-US" sz="2800" dirty="0"/>
              <a:t>October 4, 2017</a:t>
            </a:r>
            <a:endParaRPr lang="en-US" sz="1600" dirty="0"/>
          </a:p>
        </p:txBody>
      </p:sp>
      <p:sp>
        <p:nvSpPr>
          <p:cNvPr id="5" name="Rectangle 4">
            <a:extLst>
              <a:ext uri="{FF2B5EF4-FFF2-40B4-BE49-F238E27FC236}">
                <a16:creationId xmlns:a16="http://schemas.microsoft.com/office/drawing/2014/main" id="{8EE9F5AB-0A59-3845-B03C-324F76FDB53D}"/>
              </a:ext>
            </a:extLst>
          </p:cNvPr>
          <p:cNvSpPr/>
          <p:nvPr/>
        </p:nvSpPr>
        <p:spPr>
          <a:xfrm>
            <a:off x="352659" y="6188926"/>
            <a:ext cx="6465994" cy="369332"/>
          </a:xfrm>
          <a:prstGeom prst="rect">
            <a:avLst/>
          </a:prstGeom>
        </p:spPr>
        <p:txBody>
          <a:bodyPr wrap="square">
            <a:spAutoFit/>
          </a:bodyPr>
          <a:lstStyle/>
          <a:p>
            <a:r>
              <a:rPr lang="en-US" dirty="0">
                <a:hlinkClick r:id="rId2"/>
              </a:rPr>
              <a:t>https://news.docnow.io/blacktivists-in-the-archive-71c807aa247e</a:t>
            </a:r>
            <a:r>
              <a:rPr lang="en-US" dirty="0"/>
              <a:t> </a:t>
            </a:r>
          </a:p>
        </p:txBody>
      </p:sp>
      <p:pic>
        <p:nvPicPr>
          <p:cNvPr id="6" name="Picture 5">
            <a:hlinkClick r:id="rId3"/>
            <a:extLst>
              <a:ext uri="{FF2B5EF4-FFF2-40B4-BE49-F238E27FC236}">
                <a16:creationId xmlns:a16="http://schemas.microsoft.com/office/drawing/2014/main" id="{BEE38AF4-A182-D743-9364-CF528A373BB6}"/>
              </a:ext>
            </a:extLst>
          </p:cNvPr>
          <p:cNvPicPr>
            <a:picLocks noChangeAspect="1"/>
          </p:cNvPicPr>
          <p:nvPr/>
        </p:nvPicPr>
        <p:blipFill>
          <a:blip r:embed="rId4"/>
          <a:stretch>
            <a:fillRect/>
          </a:stretch>
        </p:blipFill>
        <p:spPr>
          <a:xfrm>
            <a:off x="459768" y="3405641"/>
            <a:ext cx="1981200" cy="2019300"/>
          </a:xfrm>
          <a:prstGeom prst="rect">
            <a:avLst/>
          </a:prstGeom>
        </p:spPr>
      </p:pic>
    </p:spTree>
    <p:extLst>
      <p:ext uri="{BB962C8B-B14F-4D97-AF65-F5344CB8AC3E}">
        <p14:creationId xmlns:p14="http://schemas.microsoft.com/office/powerpoint/2010/main" val="318105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B61F-FD62-EA41-A844-421A176E50A1}"/>
              </a:ext>
            </a:extLst>
          </p:cNvPr>
          <p:cNvSpPr>
            <a:spLocks noGrp="1"/>
          </p:cNvSpPr>
          <p:nvPr>
            <p:ph type="title"/>
          </p:nvPr>
        </p:nvSpPr>
        <p:spPr>
          <a:xfrm>
            <a:off x="407617" y="365126"/>
            <a:ext cx="10515600" cy="787986"/>
          </a:xfrm>
        </p:spPr>
        <p:txBody>
          <a:bodyPr/>
          <a:lstStyle/>
          <a:p>
            <a:r>
              <a:rPr lang="en-US" dirty="0"/>
              <a:t>The Freddie Gray Event</a:t>
            </a:r>
          </a:p>
        </p:txBody>
      </p:sp>
      <p:sp>
        <p:nvSpPr>
          <p:cNvPr id="3" name="Date Placeholder 2">
            <a:extLst>
              <a:ext uri="{FF2B5EF4-FFF2-40B4-BE49-F238E27FC236}">
                <a16:creationId xmlns:a16="http://schemas.microsoft.com/office/drawing/2014/main" id="{2FA46944-2518-4E46-B59D-D2EC1EAEA2C4}"/>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B3881856-6F86-8A41-BB3F-B0444AE2FC15}"/>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40F0CC56-4619-054C-BA5D-04ED84412C1E}"/>
              </a:ext>
            </a:extLst>
          </p:cNvPr>
          <p:cNvSpPr>
            <a:spLocks noGrp="1"/>
          </p:cNvSpPr>
          <p:nvPr>
            <p:ph type="sldNum" sz="quarter" idx="12"/>
          </p:nvPr>
        </p:nvSpPr>
        <p:spPr/>
        <p:txBody>
          <a:bodyPr/>
          <a:lstStyle/>
          <a:p>
            <a:fld id="{AD87CD0C-C1F4-FA4D-9A53-63181D988762}" type="slidenum">
              <a:rPr lang="en-US" smtClean="0"/>
              <a:t>10</a:t>
            </a:fld>
            <a:endParaRPr lang="en-US"/>
          </a:p>
        </p:txBody>
      </p:sp>
      <p:sp>
        <p:nvSpPr>
          <p:cNvPr id="6" name="Rectangle 5">
            <a:extLst>
              <a:ext uri="{FF2B5EF4-FFF2-40B4-BE49-F238E27FC236}">
                <a16:creationId xmlns:a16="http://schemas.microsoft.com/office/drawing/2014/main" id="{9430014F-73F0-8149-9454-3CD81A289E69}"/>
              </a:ext>
            </a:extLst>
          </p:cNvPr>
          <p:cNvSpPr/>
          <p:nvPr/>
        </p:nvSpPr>
        <p:spPr>
          <a:xfrm>
            <a:off x="541750" y="5986399"/>
            <a:ext cx="10247334" cy="369332"/>
          </a:xfrm>
          <a:prstGeom prst="rect">
            <a:avLst/>
          </a:prstGeom>
        </p:spPr>
        <p:txBody>
          <a:bodyPr wrap="square">
            <a:spAutoFit/>
          </a:bodyPr>
          <a:lstStyle/>
          <a:p>
            <a:r>
              <a:rPr lang="en-US" dirty="0">
                <a:hlinkClick r:id="rId2"/>
              </a:rPr>
              <a:t>https://www.theguardian.com/technology/2017/sep/30/blacktivist-facebook-account-russia-us-election</a:t>
            </a:r>
            <a:r>
              <a:rPr lang="en-US" dirty="0"/>
              <a:t> </a:t>
            </a:r>
          </a:p>
        </p:txBody>
      </p:sp>
      <p:sp>
        <p:nvSpPr>
          <p:cNvPr id="7" name="Rectangle 6">
            <a:extLst>
              <a:ext uri="{FF2B5EF4-FFF2-40B4-BE49-F238E27FC236}">
                <a16:creationId xmlns:a16="http://schemas.microsoft.com/office/drawing/2014/main" id="{D51E8513-5869-8D48-A150-20339CE24920}"/>
              </a:ext>
            </a:extLst>
          </p:cNvPr>
          <p:cNvSpPr/>
          <p:nvPr/>
        </p:nvSpPr>
        <p:spPr>
          <a:xfrm>
            <a:off x="541750" y="5450471"/>
            <a:ext cx="5315622" cy="369332"/>
          </a:xfrm>
          <a:prstGeom prst="rect">
            <a:avLst/>
          </a:prstGeom>
        </p:spPr>
        <p:txBody>
          <a:bodyPr wrap="none">
            <a:spAutoFit/>
          </a:bodyPr>
          <a:lstStyle/>
          <a:p>
            <a:r>
              <a:rPr lang="en-US" dirty="0">
                <a:hlinkClick r:id="rId3"/>
              </a:rPr>
              <a:t>https://en.wikipedia.org/wiki/Death_of_Freddie_Gray</a:t>
            </a:r>
            <a:r>
              <a:rPr lang="en-US" dirty="0"/>
              <a:t> </a:t>
            </a:r>
          </a:p>
        </p:txBody>
      </p:sp>
      <p:sp>
        <p:nvSpPr>
          <p:cNvPr id="8" name="TextBox 7">
            <a:extLst>
              <a:ext uri="{FF2B5EF4-FFF2-40B4-BE49-F238E27FC236}">
                <a16:creationId xmlns:a16="http://schemas.microsoft.com/office/drawing/2014/main" id="{71DADFB5-18F0-144A-8C29-90C9019297EA}"/>
              </a:ext>
            </a:extLst>
          </p:cNvPr>
          <p:cNvSpPr txBox="1"/>
          <p:nvPr/>
        </p:nvSpPr>
        <p:spPr>
          <a:xfrm>
            <a:off x="541750" y="1038914"/>
            <a:ext cx="9206630" cy="1200329"/>
          </a:xfrm>
          <a:prstGeom prst="rect">
            <a:avLst/>
          </a:prstGeom>
          <a:noFill/>
        </p:spPr>
        <p:txBody>
          <a:bodyPr wrap="square" rtlCol="0">
            <a:spAutoFit/>
          </a:bodyPr>
          <a:lstStyle/>
          <a:p>
            <a:r>
              <a:rPr lang="en-US" dirty="0"/>
              <a:t>A police brutality incident in Baltimore that occur on April 12, 2015 resulting in Freddie Gray’s death on April 19, 2015. April 2016 would have been an anniversary and Blacktivists Facebook page advertised an anniversary march.</a:t>
            </a:r>
          </a:p>
          <a:p>
            <a:endParaRPr lang="en-US" dirty="0"/>
          </a:p>
        </p:txBody>
      </p:sp>
      <p:pic>
        <p:nvPicPr>
          <p:cNvPr id="10" name="Picture 9">
            <a:extLst>
              <a:ext uri="{FF2B5EF4-FFF2-40B4-BE49-F238E27FC236}">
                <a16:creationId xmlns:a16="http://schemas.microsoft.com/office/drawing/2014/main" id="{1D4FC9F1-9A28-4B49-B537-095F3107EAF6}"/>
              </a:ext>
            </a:extLst>
          </p:cNvPr>
          <p:cNvPicPr>
            <a:picLocks noChangeAspect="1"/>
          </p:cNvPicPr>
          <p:nvPr/>
        </p:nvPicPr>
        <p:blipFill>
          <a:blip r:embed="rId4"/>
          <a:stretch>
            <a:fillRect/>
          </a:stretch>
        </p:blipFill>
        <p:spPr>
          <a:xfrm>
            <a:off x="617734" y="2036074"/>
            <a:ext cx="4229839" cy="3029110"/>
          </a:xfrm>
          <a:prstGeom prst="rect">
            <a:avLst/>
          </a:prstGeom>
        </p:spPr>
      </p:pic>
      <p:sp>
        <p:nvSpPr>
          <p:cNvPr id="13" name="Rectangle 12">
            <a:extLst>
              <a:ext uri="{FF2B5EF4-FFF2-40B4-BE49-F238E27FC236}">
                <a16:creationId xmlns:a16="http://schemas.microsoft.com/office/drawing/2014/main" id="{9EC3FA4F-779E-DB40-AC34-C8B158F93934}"/>
              </a:ext>
            </a:extLst>
          </p:cNvPr>
          <p:cNvSpPr/>
          <p:nvPr/>
        </p:nvSpPr>
        <p:spPr>
          <a:xfrm>
            <a:off x="5257800" y="2149527"/>
            <a:ext cx="6096000" cy="1200329"/>
          </a:xfrm>
          <a:prstGeom prst="rect">
            <a:avLst/>
          </a:prstGeom>
        </p:spPr>
        <p:txBody>
          <a:bodyPr>
            <a:spAutoFit/>
          </a:bodyPr>
          <a:lstStyle/>
          <a:p>
            <a:r>
              <a:rPr lang="en-US" dirty="0"/>
              <a:t>When several Baltimore activists saw a Facebook account called “Blacktivist” organizing a local police brutality march, they were suspicious. The event page acquired a sizable following, but no one knew who was responsible for it.</a:t>
            </a:r>
          </a:p>
        </p:txBody>
      </p:sp>
    </p:spTree>
    <p:extLst>
      <p:ext uri="{BB962C8B-B14F-4D97-AF65-F5344CB8AC3E}">
        <p14:creationId xmlns:p14="http://schemas.microsoft.com/office/powerpoint/2010/main" val="229462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87EC-389E-314D-816E-D98C03B1E580}"/>
              </a:ext>
            </a:extLst>
          </p:cNvPr>
          <p:cNvSpPr>
            <a:spLocks noGrp="1"/>
          </p:cNvSpPr>
          <p:nvPr>
            <p:ph type="title"/>
          </p:nvPr>
        </p:nvSpPr>
        <p:spPr>
          <a:xfrm>
            <a:off x="263047" y="365125"/>
            <a:ext cx="11090753" cy="1325563"/>
          </a:xfrm>
        </p:spPr>
        <p:txBody>
          <a:bodyPr/>
          <a:lstStyle/>
          <a:p>
            <a:r>
              <a:rPr lang="en-US" dirty="0"/>
              <a:t>Heber Brown III, pastor and community organizer investigated</a:t>
            </a:r>
          </a:p>
        </p:txBody>
      </p:sp>
      <p:sp>
        <p:nvSpPr>
          <p:cNvPr id="3" name="Date Placeholder 2">
            <a:extLst>
              <a:ext uri="{FF2B5EF4-FFF2-40B4-BE49-F238E27FC236}">
                <a16:creationId xmlns:a16="http://schemas.microsoft.com/office/drawing/2014/main" id="{7B76DA59-6DD6-FA43-BDBB-16F2D0D7E144}"/>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390DE2C4-23C3-574B-87C3-81AAFDAFDBAC}"/>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D2827D90-1E2C-604D-97D7-C66929FD0914}"/>
              </a:ext>
            </a:extLst>
          </p:cNvPr>
          <p:cNvSpPr>
            <a:spLocks noGrp="1"/>
          </p:cNvSpPr>
          <p:nvPr>
            <p:ph type="sldNum" sz="quarter" idx="12"/>
          </p:nvPr>
        </p:nvSpPr>
        <p:spPr/>
        <p:txBody>
          <a:bodyPr/>
          <a:lstStyle/>
          <a:p>
            <a:fld id="{AD87CD0C-C1F4-FA4D-9A53-63181D988762}" type="slidenum">
              <a:rPr lang="en-US" smtClean="0"/>
              <a:t>11</a:t>
            </a:fld>
            <a:endParaRPr lang="en-US"/>
          </a:p>
        </p:txBody>
      </p:sp>
      <p:pic>
        <p:nvPicPr>
          <p:cNvPr id="7" name="Picture 6">
            <a:extLst>
              <a:ext uri="{FF2B5EF4-FFF2-40B4-BE49-F238E27FC236}">
                <a16:creationId xmlns:a16="http://schemas.microsoft.com/office/drawing/2014/main" id="{1A71B9D7-8FE5-2E43-AE51-BB96D98A2CF1}"/>
              </a:ext>
            </a:extLst>
          </p:cNvPr>
          <p:cNvPicPr>
            <a:picLocks noChangeAspect="1"/>
          </p:cNvPicPr>
          <p:nvPr/>
        </p:nvPicPr>
        <p:blipFill>
          <a:blip r:embed="rId2"/>
          <a:stretch>
            <a:fillRect/>
          </a:stretch>
        </p:blipFill>
        <p:spPr>
          <a:xfrm>
            <a:off x="5936517" y="1027906"/>
            <a:ext cx="5992436" cy="5279721"/>
          </a:xfrm>
          <a:prstGeom prst="rect">
            <a:avLst/>
          </a:prstGeom>
        </p:spPr>
      </p:pic>
      <p:sp>
        <p:nvSpPr>
          <p:cNvPr id="8" name="Rectangle 7">
            <a:extLst>
              <a:ext uri="{FF2B5EF4-FFF2-40B4-BE49-F238E27FC236}">
                <a16:creationId xmlns:a16="http://schemas.microsoft.com/office/drawing/2014/main" id="{4EBE7609-F5EF-4D41-9C3D-A4BB42DF4BD9}"/>
              </a:ext>
            </a:extLst>
          </p:cNvPr>
          <p:cNvSpPr/>
          <p:nvPr/>
        </p:nvSpPr>
        <p:spPr>
          <a:xfrm>
            <a:off x="354904" y="5830094"/>
            <a:ext cx="6835036" cy="646331"/>
          </a:xfrm>
          <a:prstGeom prst="rect">
            <a:avLst/>
          </a:prstGeom>
        </p:spPr>
        <p:txBody>
          <a:bodyPr wrap="square">
            <a:spAutoFit/>
          </a:bodyPr>
          <a:lstStyle/>
          <a:p>
            <a:r>
              <a:rPr lang="en-US" dirty="0">
                <a:hlinkClick r:id="rId3"/>
              </a:rPr>
              <a:t>https://www.facebook.com/photo.php?fbid=10154097683603610&amp;set=a.423996223609.197367.505488609</a:t>
            </a:r>
            <a:r>
              <a:rPr lang="en-US" dirty="0"/>
              <a:t> </a:t>
            </a:r>
          </a:p>
        </p:txBody>
      </p:sp>
    </p:spTree>
    <p:extLst>
      <p:ext uri="{BB962C8B-B14F-4D97-AF65-F5344CB8AC3E}">
        <p14:creationId xmlns:p14="http://schemas.microsoft.com/office/powerpoint/2010/main" val="323926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9EB7-7962-9543-B5FE-24688AB3CE49}"/>
              </a:ext>
            </a:extLst>
          </p:cNvPr>
          <p:cNvSpPr>
            <a:spLocks noGrp="1"/>
          </p:cNvSpPr>
          <p:nvPr>
            <p:ph type="title"/>
          </p:nvPr>
        </p:nvSpPr>
        <p:spPr>
          <a:xfrm>
            <a:off x="299580" y="374193"/>
            <a:ext cx="10515600" cy="712113"/>
          </a:xfrm>
        </p:spPr>
        <p:txBody>
          <a:bodyPr/>
          <a:lstStyle/>
          <a:p>
            <a:r>
              <a:rPr lang="en-US" dirty="0"/>
              <a:t>Investigations by Facebook and Twitter</a:t>
            </a:r>
          </a:p>
        </p:txBody>
      </p:sp>
      <p:sp>
        <p:nvSpPr>
          <p:cNvPr id="3" name="Date Placeholder 2">
            <a:extLst>
              <a:ext uri="{FF2B5EF4-FFF2-40B4-BE49-F238E27FC236}">
                <a16:creationId xmlns:a16="http://schemas.microsoft.com/office/drawing/2014/main" id="{323D949A-20A7-3640-A50A-6F7A880967ED}"/>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106963E-4A2F-5548-8E30-8C4E0EDFFDDA}"/>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66CAE540-654E-AB4C-A98A-B886D87CD4BC}"/>
              </a:ext>
            </a:extLst>
          </p:cNvPr>
          <p:cNvSpPr>
            <a:spLocks noGrp="1"/>
          </p:cNvSpPr>
          <p:nvPr>
            <p:ph type="sldNum" sz="quarter" idx="12"/>
          </p:nvPr>
        </p:nvSpPr>
        <p:spPr/>
        <p:txBody>
          <a:bodyPr/>
          <a:lstStyle/>
          <a:p>
            <a:fld id="{AD87CD0C-C1F4-FA4D-9A53-63181D988762}" type="slidenum">
              <a:rPr lang="en-US" smtClean="0"/>
              <a:t>12</a:t>
            </a:fld>
            <a:endParaRPr lang="en-US"/>
          </a:p>
        </p:txBody>
      </p:sp>
      <p:sp>
        <p:nvSpPr>
          <p:cNvPr id="6" name="Rectangle 5">
            <a:extLst>
              <a:ext uri="{FF2B5EF4-FFF2-40B4-BE49-F238E27FC236}">
                <a16:creationId xmlns:a16="http://schemas.microsoft.com/office/drawing/2014/main" id="{E4254C94-3C62-464D-A51B-398AD3F1B42E}"/>
              </a:ext>
            </a:extLst>
          </p:cNvPr>
          <p:cNvSpPr/>
          <p:nvPr/>
        </p:nvSpPr>
        <p:spPr>
          <a:xfrm>
            <a:off x="299580" y="1470319"/>
            <a:ext cx="10259861" cy="2308324"/>
          </a:xfrm>
          <a:prstGeom prst="rect">
            <a:avLst/>
          </a:prstGeom>
        </p:spPr>
        <p:txBody>
          <a:bodyPr wrap="square">
            <a:spAutoFit/>
          </a:bodyPr>
          <a:lstStyle/>
          <a:p>
            <a:r>
              <a:rPr lang="en-US" dirty="0"/>
              <a:t>“The Blacktivist Facebook account was among the 470 Russian-linked accounts identified by the social media network and disclosed to Congress earlier this month, the sources said. The matching Twitter account was among the roughly 200 accounts Twitter identified with links to those found by Facebook.”</a:t>
            </a:r>
          </a:p>
          <a:p>
            <a:endParaRPr lang="en-US" dirty="0"/>
          </a:p>
          <a:p>
            <a:r>
              <a:rPr lang="en-US" dirty="0"/>
              <a:t>“Facebook shared its findings about the accounts with Twitter, enabling Twitter to identify 22 matching accounts and an additional 179 accounts that linked back to those accounts, the sources said. This matching process went beyond public-facing similarities and included private information that could link the accounts.”</a:t>
            </a:r>
          </a:p>
        </p:txBody>
      </p:sp>
      <p:sp>
        <p:nvSpPr>
          <p:cNvPr id="7" name="Rectangle 6">
            <a:extLst>
              <a:ext uri="{FF2B5EF4-FFF2-40B4-BE49-F238E27FC236}">
                <a16:creationId xmlns:a16="http://schemas.microsoft.com/office/drawing/2014/main" id="{4C2B044E-0227-6A48-85A5-871A65D89834}"/>
              </a:ext>
            </a:extLst>
          </p:cNvPr>
          <p:cNvSpPr/>
          <p:nvPr/>
        </p:nvSpPr>
        <p:spPr>
          <a:xfrm>
            <a:off x="387262" y="5690816"/>
            <a:ext cx="10760902" cy="369332"/>
          </a:xfrm>
          <a:prstGeom prst="rect">
            <a:avLst/>
          </a:prstGeom>
        </p:spPr>
        <p:txBody>
          <a:bodyPr wrap="square">
            <a:spAutoFit/>
          </a:bodyPr>
          <a:lstStyle/>
          <a:p>
            <a:r>
              <a:rPr lang="en-US" dirty="0">
                <a:hlinkClick r:id="rId2"/>
              </a:rPr>
              <a:t>https://money.cnn.com/2017/09/28/media/blacktivist-russia-facebook-twitter/index.html</a:t>
            </a:r>
            <a:r>
              <a:rPr lang="en-US" dirty="0"/>
              <a:t> </a:t>
            </a:r>
          </a:p>
        </p:txBody>
      </p:sp>
    </p:spTree>
    <p:extLst>
      <p:ext uri="{BB962C8B-B14F-4D97-AF65-F5344CB8AC3E}">
        <p14:creationId xmlns:p14="http://schemas.microsoft.com/office/powerpoint/2010/main" val="15687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F384-D198-FB42-99E4-831A852FA586}"/>
              </a:ext>
            </a:extLst>
          </p:cNvPr>
          <p:cNvSpPr>
            <a:spLocks noGrp="1"/>
          </p:cNvSpPr>
          <p:nvPr>
            <p:ph type="title"/>
          </p:nvPr>
        </p:nvSpPr>
        <p:spPr>
          <a:xfrm>
            <a:off x="339246" y="361667"/>
            <a:ext cx="10515600" cy="737165"/>
          </a:xfrm>
        </p:spPr>
        <p:txBody>
          <a:bodyPr/>
          <a:lstStyle/>
          <a:p>
            <a:r>
              <a:rPr lang="en-US" dirty="0"/>
              <a:t>Facebook Ads and Targeting</a:t>
            </a:r>
          </a:p>
        </p:txBody>
      </p:sp>
      <p:sp>
        <p:nvSpPr>
          <p:cNvPr id="3" name="Date Placeholder 2">
            <a:extLst>
              <a:ext uri="{FF2B5EF4-FFF2-40B4-BE49-F238E27FC236}">
                <a16:creationId xmlns:a16="http://schemas.microsoft.com/office/drawing/2014/main" id="{99431099-70F8-E441-87A3-41AD141AA9BC}"/>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C7E73058-4916-624F-ABD7-0BA95FC5C1CF}"/>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B798FAF6-FD09-7A45-B5C9-56DD5D41EE9A}"/>
              </a:ext>
            </a:extLst>
          </p:cNvPr>
          <p:cNvSpPr>
            <a:spLocks noGrp="1"/>
          </p:cNvSpPr>
          <p:nvPr>
            <p:ph type="sldNum" sz="quarter" idx="12"/>
          </p:nvPr>
        </p:nvSpPr>
        <p:spPr/>
        <p:txBody>
          <a:bodyPr/>
          <a:lstStyle/>
          <a:p>
            <a:fld id="{AD87CD0C-C1F4-FA4D-9A53-63181D988762}" type="slidenum">
              <a:rPr lang="en-US" smtClean="0"/>
              <a:t>13</a:t>
            </a:fld>
            <a:endParaRPr lang="en-US"/>
          </a:p>
        </p:txBody>
      </p:sp>
      <p:sp>
        <p:nvSpPr>
          <p:cNvPr id="6" name="Rectangle 5">
            <a:extLst>
              <a:ext uri="{FF2B5EF4-FFF2-40B4-BE49-F238E27FC236}">
                <a16:creationId xmlns:a16="http://schemas.microsoft.com/office/drawing/2014/main" id="{00C6FB0E-634C-FD45-8D23-850FE40EDDBB}"/>
              </a:ext>
            </a:extLst>
          </p:cNvPr>
          <p:cNvSpPr/>
          <p:nvPr/>
        </p:nvSpPr>
        <p:spPr>
          <a:xfrm>
            <a:off x="367430" y="1550506"/>
            <a:ext cx="9791178" cy="1200329"/>
          </a:xfrm>
          <a:prstGeom prst="rect">
            <a:avLst/>
          </a:prstGeom>
        </p:spPr>
        <p:txBody>
          <a:bodyPr wrap="square">
            <a:spAutoFit/>
          </a:bodyPr>
          <a:lstStyle/>
          <a:p>
            <a:r>
              <a:rPr lang="en-US" dirty="0"/>
              <a:t>CNN reported “that at least one of the Facebook ads bought by Russians during the 2016 presidential campaign referenced Black Lives Matter and was specifically targeted to reach audiences in Ferguson, Missouri and Baltimore, two cities that had gained widespread attention for the large and violent protests over police shootings of black men.”</a:t>
            </a:r>
          </a:p>
        </p:txBody>
      </p:sp>
      <p:sp>
        <p:nvSpPr>
          <p:cNvPr id="7" name="Rectangle 6">
            <a:extLst>
              <a:ext uri="{FF2B5EF4-FFF2-40B4-BE49-F238E27FC236}">
                <a16:creationId xmlns:a16="http://schemas.microsoft.com/office/drawing/2014/main" id="{8F04E1F6-61D5-E24A-B520-75031DDFD548}"/>
              </a:ext>
            </a:extLst>
          </p:cNvPr>
          <p:cNvSpPr/>
          <p:nvPr/>
        </p:nvSpPr>
        <p:spPr>
          <a:xfrm>
            <a:off x="367430" y="5510832"/>
            <a:ext cx="9678443" cy="369332"/>
          </a:xfrm>
          <a:prstGeom prst="rect">
            <a:avLst/>
          </a:prstGeom>
        </p:spPr>
        <p:txBody>
          <a:bodyPr wrap="square">
            <a:spAutoFit/>
          </a:bodyPr>
          <a:lstStyle/>
          <a:p>
            <a:r>
              <a:rPr lang="en-US" dirty="0">
                <a:hlinkClick r:id="rId2"/>
              </a:rPr>
              <a:t>http://money.cnn.com/2017/09/28/media/blacktivist-russia-facebook-twitter/index.html</a:t>
            </a:r>
            <a:r>
              <a:rPr lang="en-US" dirty="0"/>
              <a:t> </a:t>
            </a:r>
          </a:p>
        </p:txBody>
      </p:sp>
      <p:sp>
        <p:nvSpPr>
          <p:cNvPr id="8" name="Rectangle 7">
            <a:extLst>
              <a:ext uri="{FF2B5EF4-FFF2-40B4-BE49-F238E27FC236}">
                <a16:creationId xmlns:a16="http://schemas.microsoft.com/office/drawing/2014/main" id="{6F4231FB-5F11-B344-9106-5A15FFDD86CB}"/>
              </a:ext>
            </a:extLst>
          </p:cNvPr>
          <p:cNvSpPr/>
          <p:nvPr/>
        </p:nvSpPr>
        <p:spPr>
          <a:xfrm>
            <a:off x="367430" y="3090457"/>
            <a:ext cx="9791178" cy="1200329"/>
          </a:xfrm>
          <a:prstGeom prst="rect">
            <a:avLst/>
          </a:prstGeom>
        </p:spPr>
        <p:txBody>
          <a:bodyPr wrap="square">
            <a:spAutoFit/>
          </a:bodyPr>
          <a:lstStyle/>
          <a:p>
            <a:r>
              <a:rPr lang="en-US" dirty="0"/>
              <a:t>”All of the ads handed over by Facebook were linked to the Internet Research Agency, a shadowy company that U.S. military intelligence has described as ‘a state-funded organization that blogs and tweets on behalf of the Kremlin.’ A senior Kremlin spokesman said last week that Russia did not buy ads on Facebook to influence the election.”</a:t>
            </a:r>
          </a:p>
        </p:txBody>
      </p:sp>
    </p:spTree>
    <p:extLst>
      <p:ext uri="{BB962C8B-B14F-4D97-AF65-F5344CB8AC3E}">
        <p14:creationId xmlns:p14="http://schemas.microsoft.com/office/powerpoint/2010/main" val="163794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0C3037-1C83-C445-9D52-6857BDA6F162}"/>
              </a:ext>
            </a:extLst>
          </p:cNvPr>
          <p:cNvSpPr>
            <a:spLocks noGrp="1"/>
          </p:cNvSpPr>
          <p:nvPr>
            <p:ph type="title"/>
          </p:nvPr>
        </p:nvSpPr>
        <p:spPr/>
        <p:txBody>
          <a:bodyPr/>
          <a:lstStyle/>
          <a:p>
            <a:r>
              <a:rPr lang="en-US" dirty="0" err="1"/>
              <a:t>DocNow</a:t>
            </a:r>
            <a:r>
              <a:rPr lang="en-US" dirty="0"/>
              <a:t> Dataset &amp; Findings</a:t>
            </a:r>
          </a:p>
        </p:txBody>
      </p:sp>
      <p:sp>
        <p:nvSpPr>
          <p:cNvPr id="7" name="Text Placeholder 6">
            <a:extLst>
              <a:ext uri="{FF2B5EF4-FFF2-40B4-BE49-F238E27FC236}">
                <a16:creationId xmlns:a16="http://schemas.microsoft.com/office/drawing/2014/main" id="{22A8B955-DF3A-FD43-ACD1-3FFEA16F4494}"/>
              </a:ext>
            </a:extLst>
          </p:cNvPr>
          <p:cNvSpPr>
            <a:spLocks noGrp="1"/>
          </p:cNvSpPr>
          <p:nvPr>
            <p:ph type="body" idx="1"/>
          </p:nvPr>
        </p:nvSpPr>
        <p:spPr/>
        <p:txBody>
          <a:bodyPr/>
          <a:lstStyle/>
          <a:p>
            <a:endParaRPr lang="en-US"/>
          </a:p>
        </p:txBody>
      </p:sp>
      <p:sp>
        <p:nvSpPr>
          <p:cNvPr id="3" name="Date Placeholder 2">
            <a:extLst>
              <a:ext uri="{FF2B5EF4-FFF2-40B4-BE49-F238E27FC236}">
                <a16:creationId xmlns:a16="http://schemas.microsoft.com/office/drawing/2014/main" id="{0F9DE70A-AF65-FD49-8506-A0795E8086CB}"/>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8010ADF6-1074-1646-A2D8-915D82F632DF}"/>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B4E58503-270B-D94A-AD34-A8E5E4EDF3C4}"/>
              </a:ext>
            </a:extLst>
          </p:cNvPr>
          <p:cNvSpPr>
            <a:spLocks noGrp="1"/>
          </p:cNvSpPr>
          <p:nvPr>
            <p:ph type="sldNum" sz="quarter" idx="12"/>
          </p:nvPr>
        </p:nvSpPr>
        <p:spPr/>
        <p:txBody>
          <a:bodyPr/>
          <a:lstStyle/>
          <a:p>
            <a:fld id="{AD87CD0C-C1F4-FA4D-9A53-63181D988762}" type="slidenum">
              <a:rPr lang="en-US" smtClean="0"/>
              <a:t>14</a:t>
            </a:fld>
            <a:endParaRPr lang="en-US"/>
          </a:p>
        </p:txBody>
      </p:sp>
    </p:spTree>
    <p:extLst>
      <p:ext uri="{BB962C8B-B14F-4D97-AF65-F5344CB8AC3E}">
        <p14:creationId xmlns:p14="http://schemas.microsoft.com/office/powerpoint/2010/main" val="346622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E134-A122-BD43-8132-05DE7675EAC1}"/>
              </a:ext>
            </a:extLst>
          </p:cNvPr>
          <p:cNvSpPr>
            <a:spLocks noGrp="1"/>
          </p:cNvSpPr>
          <p:nvPr>
            <p:ph type="title"/>
          </p:nvPr>
        </p:nvSpPr>
        <p:spPr>
          <a:xfrm>
            <a:off x="264042" y="231228"/>
            <a:ext cx="11612648" cy="1123010"/>
          </a:xfrm>
        </p:spPr>
        <p:txBody>
          <a:bodyPr>
            <a:normAutofit fontScale="90000"/>
          </a:bodyPr>
          <a:lstStyle/>
          <a:p>
            <a:r>
              <a:rPr lang="en-US" dirty="0"/>
              <a:t>Justin Littman looked for @blacktivists in a tweet collection</a:t>
            </a:r>
          </a:p>
        </p:txBody>
      </p:sp>
      <p:sp>
        <p:nvSpPr>
          <p:cNvPr id="4" name="Date Placeholder 3">
            <a:extLst>
              <a:ext uri="{FF2B5EF4-FFF2-40B4-BE49-F238E27FC236}">
                <a16:creationId xmlns:a16="http://schemas.microsoft.com/office/drawing/2014/main" id="{2F8AC908-EF59-D148-A19E-45BB058766D3}"/>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E2261F2D-61DB-134A-8C82-C06FB7BBB0E1}"/>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C66CA728-A9F1-C74A-8B12-E2D07AC4BFBB}"/>
              </a:ext>
            </a:extLst>
          </p:cNvPr>
          <p:cNvSpPr>
            <a:spLocks noGrp="1"/>
          </p:cNvSpPr>
          <p:nvPr>
            <p:ph type="sldNum" sz="quarter" idx="12"/>
          </p:nvPr>
        </p:nvSpPr>
        <p:spPr/>
        <p:txBody>
          <a:bodyPr/>
          <a:lstStyle/>
          <a:p>
            <a:fld id="{AD87CD0C-C1F4-FA4D-9A53-63181D988762}" type="slidenum">
              <a:rPr lang="en-US" smtClean="0"/>
              <a:t>15</a:t>
            </a:fld>
            <a:endParaRPr lang="en-US"/>
          </a:p>
        </p:txBody>
      </p:sp>
      <p:sp>
        <p:nvSpPr>
          <p:cNvPr id="7" name="Rectangle 6">
            <a:extLst>
              <a:ext uri="{FF2B5EF4-FFF2-40B4-BE49-F238E27FC236}">
                <a16:creationId xmlns:a16="http://schemas.microsoft.com/office/drawing/2014/main" id="{C8DA3511-7740-A347-AA98-6CAE150FF701}"/>
              </a:ext>
            </a:extLst>
          </p:cNvPr>
          <p:cNvSpPr/>
          <p:nvPr/>
        </p:nvSpPr>
        <p:spPr>
          <a:xfrm>
            <a:off x="656225" y="5858477"/>
            <a:ext cx="11089758" cy="369332"/>
          </a:xfrm>
          <a:prstGeom prst="rect">
            <a:avLst/>
          </a:prstGeom>
        </p:spPr>
        <p:txBody>
          <a:bodyPr wrap="square">
            <a:spAutoFit/>
          </a:bodyPr>
          <a:lstStyle/>
          <a:p>
            <a:r>
              <a:rPr lang="en-US" dirty="0">
                <a:hlinkClick r:id="rId2"/>
              </a:rPr>
              <a:t>https://web.archive.org/web/20171003184615/https://gwu-libraries.github.io/sfm-ui/posts/2017-10-03-blacktivist</a:t>
            </a:r>
            <a:r>
              <a:rPr lang="en-US" dirty="0"/>
              <a:t> </a:t>
            </a:r>
          </a:p>
        </p:txBody>
      </p:sp>
      <p:sp>
        <p:nvSpPr>
          <p:cNvPr id="8" name="Rectangle 7">
            <a:extLst>
              <a:ext uri="{FF2B5EF4-FFF2-40B4-BE49-F238E27FC236}">
                <a16:creationId xmlns:a16="http://schemas.microsoft.com/office/drawing/2014/main" id="{01E60AFA-A028-884D-AE9F-57A974E1A0C4}"/>
              </a:ext>
            </a:extLst>
          </p:cNvPr>
          <p:cNvSpPr/>
          <p:nvPr/>
        </p:nvSpPr>
        <p:spPr>
          <a:xfrm>
            <a:off x="576805" y="3993713"/>
            <a:ext cx="10123025" cy="1754326"/>
          </a:xfrm>
          <a:prstGeom prst="rect">
            <a:avLst/>
          </a:prstGeom>
        </p:spPr>
        <p:txBody>
          <a:bodyPr wrap="square">
            <a:spAutoFit/>
          </a:bodyPr>
          <a:lstStyle/>
          <a:p>
            <a:r>
              <a:rPr lang="en-US" dirty="0"/>
              <a:t>Justin got 87 matches. Spreadsheet is gone, but his summary says that some of the tweets are probably not directly related to @Blacktivist</a:t>
            </a:r>
          </a:p>
          <a:p>
            <a:endParaRPr lang="en-US" dirty="0"/>
          </a:p>
          <a:p>
            <a:r>
              <a:rPr lang="en-US" dirty="0"/>
              <a:t>However, this Documenting the Now article stated that there only two of the tweets were from @blacktivists. Documenting the Now decided to look for @blacktivists tweets in their own tweet collection.</a:t>
            </a:r>
          </a:p>
        </p:txBody>
      </p:sp>
      <p:sp>
        <p:nvSpPr>
          <p:cNvPr id="9" name="TextBox 8">
            <a:extLst>
              <a:ext uri="{FF2B5EF4-FFF2-40B4-BE49-F238E27FC236}">
                <a16:creationId xmlns:a16="http://schemas.microsoft.com/office/drawing/2014/main" id="{21DFAB7B-0F19-9145-BCB5-53FF105887E2}"/>
              </a:ext>
            </a:extLst>
          </p:cNvPr>
          <p:cNvSpPr txBox="1"/>
          <p:nvPr/>
        </p:nvSpPr>
        <p:spPr>
          <a:xfrm>
            <a:off x="576805" y="1430821"/>
            <a:ext cx="7740477" cy="1477328"/>
          </a:xfrm>
          <a:prstGeom prst="rect">
            <a:avLst/>
          </a:prstGeom>
          <a:noFill/>
        </p:spPr>
        <p:txBody>
          <a:bodyPr wrap="square" rtlCol="0">
            <a:spAutoFit/>
          </a:bodyPr>
          <a:lstStyle/>
          <a:p>
            <a:r>
              <a:rPr lang="en-US" dirty="0"/>
              <a:t>Social Feed Manager had a collection of tweets – 2016 U.S. presidential election</a:t>
            </a:r>
          </a:p>
          <a:p>
            <a:endParaRPr lang="en-US" dirty="0"/>
          </a:p>
          <a:p>
            <a:r>
              <a:rPr lang="en-US" dirty="0"/>
              <a:t>250 million tweets collected between July 13 to November 19, 2016</a:t>
            </a:r>
          </a:p>
          <a:p>
            <a:endParaRPr lang="en-US" dirty="0"/>
          </a:p>
          <a:p>
            <a:r>
              <a:rPr lang="en-US" dirty="0"/>
              <a:t>Looked for tweets containing the term Blacktivist</a:t>
            </a:r>
          </a:p>
        </p:txBody>
      </p:sp>
      <p:sp>
        <p:nvSpPr>
          <p:cNvPr id="10" name="TextBox 9">
            <a:extLst>
              <a:ext uri="{FF2B5EF4-FFF2-40B4-BE49-F238E27FC236}">
                <a16:creationId xmlns:a16="http://schemas.microsoft.com/office/drawing/2014/main" id="{33FB7681-448A-7942-9AF2-3C19F935299C}"/>
              </a:ext>
            </a:extLst>
          </p:cNvPr>
          <p:cNvSpPr txBox="1"/>
          <p:nvPr/>
        </p:nvSpPr>
        <p:spPr>
          <a:xfrm>
            <a:off x="890209" y="3059668"/>
            <a:ext cx="10123025" cy="738664"/>
          </a:xfrm>
          <a:prstGeom prst="rect">
            <a:avLst/>
          </a:prstGeom>
          <a:noFill/>
        </p:spPr>
        <p:txBody>
          <a:bodyPr wrap="square" rtlCol="0">
            <a:spAutoFit/>
          </a:bodyPr>
          <a:lstStyle/>
          <a:p>
            <a:r>
              <a:rPr lang="en-US" sz="1400" dirty="0">
                <a:latin typeface="Courier" pitchFamily="2" charset="0"/>
              </a:rPr>
              <a:t>parallel -a </a:t>
            </a:r>
            <a:r>
              <a:rPr lang="en-US" sz="1400" dirty="0" err="1">
                <a:latin typeface="Courier" pitchFamily="2" charset="0"/>
              </a:rPr>
              <a:t>source.lst</a:t>
            </a:r>
            <a:r>
              <a:rPr lang="en-US" sz="1400" dirty="0">
                <a:latin typeface="Courier" pitchFamily="2" charset="0"/>
              </a:rPr>
              <a:t> -a </a:t>
            </a:r>
            <a:r>
              <a:rPr lang="en-US" sz="1400" dirty="0" err="1">
                <a:latin typeface="Courier" pitchFamily="2" charset="0"/>
              </a:rPr>
              <a:t>dest.lst</a:t>
            </a:r>
            <a:r>
              <a:rPr lang="en-US" sz="1400" dirty="0">
                <a:latin typeface="Courier" pitchFamily="2" charset="0"/>
              </a:rPr>
              <a:t> --</a:t>
            </a:r>
            <a:r>
              <a:rPr lang="en-US" sz="1400" dirty="0" err="1">
                <a:latin typeface="Courier" pitchFamily="2" charset="0"/>
              </a:rPr>
              <a:t>xapply</a:t>
            </a:r>
            <a:r>
              <a:rPr lang="en-US" sz="1400" dirty="0">
                <a:latin typeface="Courier" pitchFamily="2" charset="0"/>
              </a:rPr>
              <a:t> "</a:t>
            </a:r>
            <a:r>
              <a:rPr lang="en-US" sz="1400" dirty="0" err="1">
                <a:latin typeface="Courier" pitchFamily="2" charset="0"/>
              </a:rPr>
              <a:t>twitter_stream_warc_iter.py</a:t>
            </a:r>
            <a:r>
              <a:rPr lang="en-US" sz="1400" dirty="0">
                <a:latin typeface="Courier" pitchFamily="2" charset="0"/>
              </a:rPr>
              <a:t> {1} | </a:t>
            </a:r>
            <a:r>
              <a:rPr lang="en-US" sz="1400" dirty="0" err="1">
                <a:latin typeface="Courier" pitchFamily="2" charset="0"/>
              </a:rPr>
              <a:t>jq</a:t>
            </a:r>
            <a:r>
              <a:rPr lang="en-US" sz="1400" dirty="0">
                <a:latin typeface="Courier" pitchFamily="2" charset="0"/>
              </a:rPr>
              <a:t> -c 'select((.text | test(\"blacktivist\"; \"</a:t>
            </a:r>
            <a:r>
              <a:rPr lang="en-US" sz="1400" dirty="0" err="1">
                <a:latin typeface="Courier" pitchFamily="2" charset="0"/>
              </a:rPr>
              <a:t>i</a:t>
            </a:r>
            <a:r>
              <a:rPr lang="en-US" sz="1400" dirty="0">
                <a:latin typeface="Courier" pitchFamily="2" charset="0"/>
              </a:rPr>
              <a:t>\")) or (.</a:t>
            </a:r>
            <a:r>
              <a:rPr lang="en-US" sz="1400" dirty="0" err="1">
                <a:latin typeface="Courier" pitchFamily="2" charset="0"/>
              </a:rPr>
              <a:t>user.screen_name</a:t>
            </a:r>
            <a:r>
              <a:rPr lang="en-US" sz="1400" dirty="0">
                <a:latin typeface="Courier" pitchFamily="2" charset="0"/>
              </a:rPr>
              <a:t> | test(\"blacktivist\"; \"</a:t>
            </a:r>
            <a:r>
              <a:rPr lang="en-US" sz="1400" dirty="0" err="1">
                <a:latin typeface="Courier" pitchFamily="2" charset="0"/>
              </a:rPr>
              <a:t>i</a:t>
            </a:r>
            <a:r>
              <a:rPr lang="en-US" sz="1400" dirty="0">
                <a:latin typeface="Courier" pitchFamily="2" charset="0"/>
              </a:rPr>
              <a:t>\")))' &gt; {2}"</a:t>
            </a:r>
          </a:p>
        </p:txBody>
      </p:sp>
    </p:spTree>
    <p:extLst>
      <p:ext uri="{BB962C8B-B14F-4D97-AF65-F5344CB8AC3E}">
        <p14:creationId xmlns:p14="http://schemas.microsoft.com/office/powerpoint/2010/main" val="164954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D141-0DEF-1649-A6CB-F9B99EBA34FC}"/>
              </a:ext>
            </a:extLst>
          </p:cNvPr>
          <p:cNvSpPr>
            <a:spLocks noGrp="1"/>
          </p:cNvSpPr>
          <p:nvPr>
            <p:ph type="title"/>
          </p:nvPr>
        </p:nvSpPr>
        <p:spPr>
          <a:xfrm>
            <a:off x="313151" y="365126"/>
            <a:ext cx="11040649" cy="925056"/>
          </a:xfrm>
        </p:spPr>
        <p:txBody>
          <a:bodyPr/>
          <a:lstStyle/>
          <a:p>
            <a:r>
              <a:rPr lang="en-US" dirty="0"/>
              <a:t>Foundation for the @blacktivists tweet dataset</a:t>
            </a:r>
          </a:p>
        </p:txBody>
      </p:sp>
      <p:sp>
        <p:nvSpPr>
          <p:cNvPr id="3" name="Date Placeholder 2">
            <a:extLst>
              <a:ext uri="{FF2B5EF4-FFF2-40B4-BE49-F238E27FC236}">
                <a16:creationId xmlns:a16="http://schemas.microsoft.com/office/drawing/2014/main" id="{1960EB1B-44F5-E344-84D1-C5E4AF141305}"/>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9715443E-CA77-D840-B98C-53ECA27F567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11A6599C-AB79-6C47-ADAC-0F17E431F3CB}"/>
              </a:ext>
            </a:extLst>
          </p:cNvPr>
          <p:cNvSpPr>
            <a:spLocks noGrp="1"/>
          </p:cNvSpPr>
          <p:nvPr>
            <p:ph type="sldNum" sz="quarter" idx="12"/>
          </p:nvPr>
        </p:nvSpPr>
        <p:spPr/>
        <p:txBody>
          <a:bodyPr/>
          <a:lstStyle/>
          <a:p>
            <a:fld id="{AD87CD0C-C1F4-FA4D-9A53-63181D988762}" type="slidenum">
              <a:rPr lang="en-US" smtClean="0"/>
              <a:t>16</a:t>
            </a:fld>
            <a:endParaRPr lang="en-US"/>
          </a:p>
        </p:txBody>
      </p:sp>
      <p:sp>
        <p:nvSpPr>
          <p:cNvPr id="6" name="Rectangle 5">
            <a:extLst>
              <a:ext uri="{FF2B5EF4-FFF2-40B4-BE49-F238E27FC236}">
                <a16:creationId xmlns:a16="http://schemas.microsoft.com/office/drawing/2014/main" id="{C4D06C7C-73B4-1745-9136-CCBFC2715B6B}"/>
              </a:ext>
            </a:extLst>
          </p:cNvPr>
          <p:cNvSpPr/>
          <p:nvPr/>
        </p:nvSpPr>
        <p:spPr>
          <a:xfrm>
            <a:off x="838200" y="1690688"/>
            <a:ext cx="10676860" cy="3046988"/>
          </a:xfrm>
          <a:prstGeom prst="rect">
            <a:avLst/>
          </a:prstGeom>
        </p:spPr>
        <p:txBody>
          <a:bodyPr wrap="square">
            <a:spAutoFit/>
          </a:bodyPr>
          <a:lstStyle/>
          <a:p>
            <a:r>
              <a:rPr lang="en-US" sz="2400" dirty="0"/>
              <a:t>The Documenting the Now project had been creating archival collections of social media related to the 2014 protests in Ferguson as well as the larger Black Lives Matter movement. </a:t>
            </a:r>
          </a:p>
          <a:p>
            <a:endParaRPr lang="en-US" sz="2400" dirty="0"/>
          </a:p>
          <a:p>
            <a:pPr marL="342900" indent="-342900">
              <a:buFont typeface="Arial" panose="020B0604020202020204" pitchFamily="34" charset="0"/>
              <a:buChar char="•"/>
            </a:pPr>
            <a:r>
              <a:rPr lang="en-US" sz="2400" dirty="0"/>
              <a:t>13,732,829 tweets that used the #</a:t>
            </a:r>
            <a:r>
              <a:rPr lang="en-US" sz="2400" dirty="0" err="1"/>
              <a:t>blacklivesmatter</a:t>
            </a:r>
            <a:r>
              <a:rPr lang="en-US" sz="2400" dirty="0"/>
              <a:t> hashtag between January 2016 and March 2017</a:t>
            </a:r>
          </a:p>
          <a:p>
            <a:pPr marL="342900" indent="-342900">
              <a:buFont typeface="Arial" panose="020B0604020202020204" pitchFamily="34" charset="0"/>
              <a:buChar char="•"/>
            </a:pPr>
            <a:r>
              <a:rPr lang="en-US" sz="2400" dirty="0"/>
              <a:t>Checked to see if the @blacktivists user was in the collection</a:t>
            </a:r>
          </a:p>
          <a:p>
            <a:pPr marL="342900" indent="-342900">
              <a:buFont typeface="Arial" panose="020B0604020202020204" pitchFamily="34" charset="0"/>
              <a:buChar char="•"/>
            </a:pPr>
            <a:r>
              <a:rPr lang="en-US" sz="2400" dirty="0"/>
              <a:t>Found 90 tweets sent by @blacktivists that used the #</a:t>
            </a:r>
            <a:r>
              <a:rPr lang="en-US" sz="2400" dirty="0" err="1"/>
              <a:t>blacklivesmatter</a:t>
            </a:r>
            <a:r>
              <a:rPr lang="en-US" sz="2400" dirty="0"/>
              <a:t> hashtag.</a:t>
            </a:r>
          </a:p>
        </p:txBody>
      </p:sp>
      <p:sp>
        <p:nvSpPr>
          <p:cNvPr id="7" name="Rectangle 6">
            <a:extLst>
              <a:ext uri="{FF2B5EF4-FFF2-40B4-BE49-F238E27FC236}">
                <a16:creationId xmlns:a16="http://schemas.microsoft.com/office/drawing/2014/main" id="{EAA8E350-C1A4-3348-8256-56AE2977FECD}"/>
              </a:ext>
            </a:extLst>
          </p:cNvPr>
          <p:cNvSpPr/>
          <p:nvPr/>
        </p:nvSpPr>
        <p:spPr>
          <a:xfrm>
            <a:off x="483550" y="5874087"/>
            <a:ext cx="11386160" cy="369332"/>
          </a:xfrm>
          <a:prstGeom prst="rect">
            <a:avLst/>
          </a:prstGeom>
        </p:spPr>
        <p:txBody>
          <a:bodyPr wrap="square">
            <a:spAutoFit/>
          </a:bodyPr>
          <a:lstStyle/>
          <a:p>
            <a:r>
              <a:rPr lang="en-US" dirty="0">
                <a:hlinkClick r:id="rId2"/>
              </a:rPr>
              <a:t>https://docs.google.com/spreadsheets/d/1OZcRCZuz83bMpxVjpUYEALiS4OtKU-pTVtTveG_Ljs0/edit?usp=sharing</a:t>
            </a:r>
            <a:r>
              <a:rPr lang="en-US" dirty="0"/>
              <a:t> </a:t>
            </a:r>
          </a:p>
        </p:txBody>
      </p:sp>
    </p:spTree>
    <p:extLst>
      <p:ext uri="{BB962C8B-B14F-4D97-AF65-F5344CB8AC3E}">
        <p14:creationId xmlns:p14="http://schemas.microsoft.com/office/powerpoint/2010/main" val="95076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073A-80A7-3747-A067-18AD895CA71E}"/>
              </a:ext>
            </a:extLst>
          </p:cNvPr>
          <p:cNvSpPr>
            <a:spLocks noGrp="1"/>
          </p:cNvSpPr>
          <p:nvPr>
            <p:ph type="title"/>
          </p:nvPr>
        </p:nvSpPr>
        <p:spPr>
          <a:xfrm>
            <a:off x="249382" y="365125"/>
            <a:ext cx="11465626" cy="1325563"/>
          </a:xfrm>
        </p:spPr>
        <p:txBody>
          <a:bodyPr/>
          <a:lstStyle/>
          <a:p>
            <a:r>
              <a:rPr lang="en-US" dirty="0"/>
              <a:t>@blacktivists Tweets Almost Always Included Media</a:t>
            </a:r>
          </a:p>
        </p:txBody>
      </p:sp>
      <p:sp>
        <p:nvSpPr>
          <p:cNvPr id="3" name="Date Placeholder 2">
            <a:extLst>
              <a:ext uri="{FF2B5EF4-FFF2-40B4-BE49-F238E27FC236}">
                <a16:creationId xmlns:a16="http://schemas.microsoft.com/office/drawing/2014/main" id="{CD53644D-0E55-7241-A857-BB1C49953955}"/>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82E60211-35F7-F44B-BE57-AE28252D35F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57CE1533-36CA-CF49-B2E8-F1E7E559F636}"/>
              </a:ext>
            </a:extLst>
          </p:cNvPr>
          <p:cNvSpPr>
            <a:spLocks noGrp="1"/>
          </p:cNvSpPr>
          <p:nvPr>
            <p:ph type="sldNum" sz="quarter" idx="12"/>
          </p:nvPr>
        </p:nvSpPr>
        <p:spPr/>
        <p:txBody>
          <a:bodyPr/>
          <a:lstStyle/>
          <a:p>
            <a:fld id="{AD87CD0C-C1F4-FA4D-9A53-63181D988762}" type="slidenum">
              <a:rPr lang="en-US" smtClean="0"/>
              <a:t>17</a:t>
            </a:fld>
            <a:endParaRPr lang="en-US"/>
          </a:p>
        </p:txBody>
      </p:sp>
      <p:sp>
        <p:nvSpPr>
          <p:cNvPr id="7" name="Rectangle 6">
            <a:extLst>
              <a:ext uri="{FF2B5EF4-FFF2-40B4-BE49-F238E27FC236}">
                <a16:creationId xmlns:a16="http://schemas.microsoft.com/office/drawing/2014/main" id="{C4EFC6E7-C3A0-2347-844A-841221B33FC6}"/>
              </a:ext>
            </a:extLst>
          </p:cNvPr>
          <p:cNvSpPr/>
          <p:nvPr/>
        </p:nvSpPr>
        <p:spPr>
          <a:xfrm>
            <a:off x="351312" y="1867581"/>
            <a:ext cx="6096000" cy="1200329"/>
          </a:xfrm>
          <a:prstGeom prst="rect">
            <a:avLst/>
          </a:prstGeom>
        </p:spPr>
        <p:txBody>
          <a:bodyPr>
            <a:spAutoFit/>
          </a:bodyPr>
          <a:lstStyle/>
          <a:p>
            <a:r>
              <a:rPr lang="en-US" dirty="0"/>
              <a:t>This article stated that 98% of the tweets included a photo.</a:t>
            </a:r>
          </a:p>
          <a:p>
            <a:endParaRPr lang="en-US" dirty="0"/>
          </a:p>
          <a:p>
            <a:r>
              <a:rPr lang="en-US" dirty="0"/>
              <a:t>The dataset had a way to distinguish photo from video so in my own study, I did separate them.</a:t>
            </a:r>
          </a:p>
        </p:txBody>
      </p:sp>
      <p:graphicFrame>
        <p:nvGraphicFramePr>
          <p:cNvPr id="8" name="Table 6">
            <a:extLst>
              <a:ext uri="{FF2B5EF4-FFF2-40B4-BE49-F238E27FC236}">
                <a16:creationId xmlns:a16="http://schemas.microsoft.com/office/drawing/2014/main" id="{68126119-500E-5943-9B08-65C952D39052}"/>
              </a:ext>
            </a:extLst>
          </p:cNvPr>
          <p:cNvGraphicFramePr>
            <a:graphicFrameLocks noGrp="1"/>
          </p:cNvGraphicFramePr>
          <p:nvPr>
            <p:extLst>
              <p:ext uri="{D42A27DB-BD31-4B8C-83A1-F6EECF244321}">
                <p14:modId xmlns:p14="http://schemas.microsoft.com/office/powerpoint/2010/main" val="1633546205"/>
              </p:ext>
            </p:extLst>
          </p:nvPr>
        </p:nvGraphicFramePr>
        <p:xfrm>
          <a:off x="437799" y="3304251"/>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Includes Photos</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81</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2028861271"/>
                  </a:ext>
                </a:extLst>
              </a:tr>
            </a:tbl>
          </a:graphicData>
        </a:graphic>
      </p:graphicFrame>
      <p:graphicFrame>
        <p:nvGraphicFramePr>
          <p:cNvPr id="10" name="Table 6">
            <a:extLst>
              <a:ext uri="{FF2B5EF4-FFF2-40B4-BE49-F238E27FC236}">
                <a16:creationId xmlns:a16="http://schemas.microsoft.com/office/drawing/2014/main" id="{8FF0EFC9-9C21-B648-98DB-726E883F1350}"/>
              </a:ext>
            </a:extLst>
          </p:cNvPr>
          <p:cNvGraphicFramePr>
            <a:graphicFrameLocks noGrp="1"/>
          </p:cNvGraphicFramePr>
          <p:nvPr>
            <p:extLst>
              <p:ext uri="{D42A27DB-BD31-4B8C-83A1-F6EECF244321}">
                <p14:modId xmlns:p14="http://schemas.microsoft.com/office/powerpoint/2010/main" val="3157709026"/>
              </p:ext>
            </p:extLst>
          </p:nvPr>
        </p:nvGraphicFramePr>
        <p:xfrm>
          <a:off x="437799" y="4464540"/>
          <a:ext cx="6096000" cy="736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276077">
                <a:tc>
                  <a:txBody>
                    <a:bodyPr/>
                    <a:lstStyle/>
                    <a:p>
                      <a:r>
                        <a:rPr lang="en-US" dirty="0"/>
                        <a:t>Includes Video</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6</a:t>
                      </a:r>
                    </a:p>
                  </a:txBody>
                  <a:tcPr/>
                </a:tc>
                <a:tc>
                  <a:txBody>
                    <a:bodyPr/>
                    <a:lstStyle/>
                    <a:p>
                      <a:r>
                        <a:rPr lang="en-US" dirty="0"/>
                        <a:t>90</a:t>
                      </a:r>
                    </a:p>
                  </a:txBody>
                  <a:tcPr/>
                </a:tc>
                <a:tc>
                  <a:txBody>
                    <a:bodyPr/>
                    <a:lstStyle/>
                    <a:p>
                      <a:r>
                        <a:rPr lang="en-US" dirty="0"/>
                        <a:t>7%</a:t>
                      </a:r>
                    </a:p>
                  </a:txBody>
                  <a:tcPr/>
                </a:tc>
                <a:extLst>
                  <a:ext uri="{0D108BD9-81ED-4DB2-BD59-A6C34878D82A}">
                    <a16:rowId xmlns:a16="http://schemas.microsoft.com/office/drawing/2014/main" val="2028861271"/>
                  </a:ext>
                </a:extLst>
              </a:tr>
            </a:tbl>
          </a:graphicData>
        </a:graphic>
      </p:graphicFrame>
    </p:spTree>
    <p:extLst>
      <p:ext uri="{BB962C8B-B14F-4D97-AF65-F5344CB8AC3E}">
        <p14:creationId xmlns:p14="http://schemas.microsoft.com/office/powerpoint/2010/main" val="162925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C793-4DC6-EA4B-B00C-6223F10A4AD9}"/>
              </a:ext>
            </a:extLst>
          </p:cNvPr>
          <p:cNvSpPr>
            <a:spLocks noGrp="1"/>
          </p:cNvSpPr>
          <p:nvPr>
            <p:ph type="title"/>
          </p:nvPr>
        </p:nvSpPr>
        <p:spPr>
          <a:xfrm>
            <a:off x="294289" y="365125"/>
            <a:ext cx="6085489" cy="795313"/>
          </a:xfrm>
        </p:spPr>
        <p:txBody>
          <a:bodyPr>
            <a:normAutofit fontScale="90000"/>
          </a:bodyPr>
          <a:lstStyle/>
          <a:p>
            <a:r>
              <a:rPr lang="en-US" dirty="0"/>
              <a:t>@blacktivists Links in Tweets</a:t>
            </a:r>
          </a:p>
        </p:txBody>
      </p:sp>
      <p:sp>
        <p:nvSpPr>
          <p:cNvPr id="3" name="Date Placeholder 2">
            <a:extLst>
              <a:ext uri="{FF2B5EF4-FFF2-40B4-BE49-F238E27FC236}">
                <a16:creationId xmlns:a16="http://schemas.microsoft.com/office/drawing/2014/main" id="{DB246F60-2DD8-9E4F-B39A-EA73026E7F06}"/>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AE46F461-F1B0-544E-976C-B58A774EAEF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961A23F8-8DF5-B648-AE87-BC34C12703B0}"/>
              </a:ext>
            </a:extLst>
          </p:cNvPr>
          <p:cNvSpPr>
            <a:spLocks noGrp="1"/>
          </p:cNvSpPr>
          <p:nvPr>
            <p:ph type="sldNum" sz="quarter" idx="12"/>
          </p:nvPr>
        </p:nvSpPr>
        <p:spPr/>
        <p:txBody>
          <a:bodyPr/>
          <a:lstStyle/>
          <a:p>
            <a:fld id="{AD87CD0C-C1F4-FA4D-9A53-63181D988762}" type="slidenum">
              <a:rPr lang="en-US" smtClean="0"/>
              <a:t>18</a:t>
            </a:fld>
            <a:endParaRPr lang="en-US"/>
          </a:p>
        </p:txBody>
      </p:sp>
      <p:sp>
        <p:nvSpPr>
          <p:cNvPr id="6" name="TextBox 5">
            <a:extLst>
              <a:ext uri="{FF2B5EF4-FFF2-40B4-BE49-F238E27FC236}">
                <a16:creationId xmlns:a16="http://schemas.microsoft.com/office/drawing/2014/main" id="{F3AC97A2-6D3F-6C47-9089-1183A67E9C6F}"/>
              </a:ext>
            </a:extLst>
          </p:cNvPr>
          <p:cNvSpPr txBox="1"/>
          <p:nvPr/>
        </p:nvSpPr>
        <p:spPr>
          <a:xfrm>
            <a:off x="294290" y="1397675"/>
            <a:ext cx="6085489" cy="2031325"/>
          </a:xfrm>
          <a:prstGeom prst="rect">
            <a:avLst/>
          </a:prstGeom>
          <a:noFill/>
        </p:spPr>
        <p:txBody>
          <a:bodyPr wrap="square" rtlCol="0">
            <a:spAutoFit/>
          </a:bodyPr>
          <a:lstStyle/>
          <a:p>
            <a:r>
              <a:rPr lang="en-US" dirty="0"/>
              <a:t>There are 18 links in the dataset.</a:t>
            </a:r>
          </a:p>
          <a:p>
            <a:endParaRPr lang="en-US" dirty="0"/>
          </a:p>
          <a:p>
            <a:r>
              <a:rPr lang="en-US" dirty="0"/>
              <a:t>11 of them used a Google shortener.</a:t>
            </a:r>
          </a:p>
          <a:p>
            <a:r>
              <a:rPr lang="en-US" dirty="0"/>
              <a:t>7 of them were already expanded.</a:t>
            </a:r>
          </a:p>
          <a:p>
            <a:endParaRPr lang="en-US" dirty="0"/>
          </a:p>
          <a:p>
            <a:r>
              <a:rPr lang="en-US" dirty="0"/>
              <a:t>All of them directed to a suspended and deleted Facebook account with the name Blacktivist.</a:t>
            </a:r>
          </a:p>
        </p:txBody>
      </p:sp>
      <p:sp>
        <p:nvSpPr>
          <p:cNvPr id="7" name="TextBox 6">
            <a:extLst>
              <a:ext uri="{FF2B5EF4-FFF2-40B4-BE49-F238E27FC236}">
                <a16:creationId xmlns:a16="http://schemas.microsoft.com/office/drawing/2014/main" id="{F95D9C87-A28D-EB4E-A530-C04E3D48F21C}"/>
              </a:ext>
            </a:extLst>
          </p:cNvPr>
          <p:cNvSpPr txBox="1"/>
          <p:nvPr/>
        </p:nvSpPr>
        <p:spPr>
          <a:xfrm>
            <a:off x="9165021" y="365125"/>
            <a:ext cx="2743200" cy="3139321"/>
          </a:xfrm>
          <a:prstGeom prst="rect">
            <a:avLst/>
          </a:prstGeom>
          <a:noFill/>
        </p:spPr>
        <p:txBody>
          <a:bodyPr wrap="square" rtlCol="0">
            <a:spAutoFit/>
          </a:bodyPr>
          <a:lstStyle/>
          <a:p>
            <a:r>
              <a:rPr lang="en-US" dirty="0"/>
              <a:t>https://</a:t>
            </a:r>
            <a:r>
              <a:rPr lang="en-US" dirty="0" err="1"/>
              <a:t>goo.gl</a:t>
            </a:r>
            <a:r>
              <a:rPr lang="en-US" dirty="0"/>
              <a:t>/KiGF7W</a:t>
            </a:r>
          </a:p>
          <a:p>
            <a:r>
              <a:rPr lang="en-US" dirty="0"/>
              <a:t>https://</a:t>
            </a:r>
            <a:r>
              <a:rPr lang="en-US" dirty="0" err="1"/>
              <a:t>goo.gl</a:t>
            </a:r>
            <a:r>
              <a:rPr lang="en-US" dirty="0"/>
              <a:t>/kLn32c</a:t>
            </a:r>
          </a:p>
          <a:p>
            <a:r>
              <a:rPr lang="en-US" dirty="0"/>
              <a:t>https://</a:t>
            </a:r>
            <a:r>
              <a:rPr lang="en-US" dirty="0" err="1"/>
              <a:t>goo.gl</a:t>
            </a:r>
            <a:r>
              <a:rPr lang="en-US" dirty="0"/>
              <a:t>/</a:t>
            </a:r>
            <a:r>
              <a:rPr lang="en-US" dirty="0" err="1"/>
              <a:t>TIilPK</a:t>
            </a:r>
            <a:endParaRPr lang="en-US" dirty="0"/>
          </a:p>
          <a:p>
            <a:r>
              <a:rPr lang="en-US" dirty="0"/>
              <a:t>https://</a:t>
            </a:r>
            <a:r>
              <a:rPr lang="en-US" dirty="0" err="1"/>
              <a:t>goo.gl</a:t>
            </a:r>
            <a:r>
              <a:rPr lang="en-US" dirty="0"/>
              <a:t>/9gf7oZ</a:t>
            </a:r>
          </a:p>
          <a:p>
            <a:r>
              <a:rPr lang="en-US" dirty="0"/>
              <a:t>https://</a:t>
            </a:r>
            <a:r>
              <a:rPr lang="en-US" dirty="0" err="1"/>
              <a:t>goo.gl</a:t>
            </a:r>
            <a:r>
              <a:rPr lang="en-US" dirty="0"/>
              <a:t>/</a:t>
            </a:r>
            <a:r>
              <a:rPr lang="en-US" dirty="0" err="1"/>
              <a:t>bzKcbq</a:t>
            </a:r>
            <a:endParaRPr lang="en-US" dirty="0"/>
          </a:p>
          <a:p>
            <a:r>
              <a:rPr lang="en-US" dirty="0"/>
              <a:t>https://</a:t>
            </a:r>
            <a:r>
              <a:rPr lang="en-US" dirty="0" err="1"/>
              <a:t>goo.gl</a:t>
            </a:r>
            <a:r>
              <a:rPr lang="en-US" dirty="0"/>
              <a:t>/9WvP0G</a:t>
            </a:r>
          </a:p>
          <a:p>
            <a:r>
              <a:rPr lang="en-US" dirty="0"/>
              <a:t>https://</a:t>
            </a:r>
            <a:r>
              <a:rPr lang="en-US" dirty="0" err="1"/>
              <a:t>goo.gl</a:t>
            </a:r>
            <a:r>
              <a:rPr lang="en-US" dirty="0"/>
              <a:t>/KcCnC7</a:t>
            </a:r>
          </a:p>
          <a:p>
            <a:r>
              <a:rPr lang="en-US" dirty="0"/>
              <a:t>https://</a:t>
            </a:r>
            <a:r>
              <a:rPr lang="en-US" dirty="0" err="1"/>
              <a:t>goo.gl</a:t>
            </a:r>
            <a:r>
              <a:rPr lang="en-US" dirty="0"/>
              <a:t>/Sl37z8</a:t>
            </a:r>
          </a:p>
          <a:p>
            <a:r>
              <a:rPr lang="en-US" dirty="0"/>
              <a:t>https://</a:t>
            </a:r>
            <a:r>
              <a:rPr lang="en-US" dirty="0" err="1"/>
              <a:t>goo.gl</a:t>
            </a:r>
            <a:r>
              <a:rPr lang="en-US" dirty="0"/>
              <a:t>/Af5AO6</a:t>
            </a:r>
          </a:p>
          <a:p>
            <a:r>
              <a:rPr lang="en-US" dirty="0"/>
              <a:t>https://</a:t>
            </a:r>
            <a:r>
              <a:rPr lang="en-US" dirty="0" err="1"/>
              <a:t>goo.gl</a:t>
            </a:r>
            <a:r>
              <a:rPr lang="en-US" dirty="0"/>
              <a:t>/EiRh7X</a:t>
            </a:r>
          </a:p>
          <a:p>
            <a:r>
              <a:rPr lang="en-US" dirty="0"/>
              <a:t>https://</a:t>
            </a:r>
            <a:r>
              <a:rPr lang="en-US" dirty="0" err="1"/>
              <a:t>goo.gl</a:t>
            </a:r>
            <a:r>
              <a:rPr lang="en-US" dirty="0"/>
              <a:t>/iQMts1</a:t>
            </a:r>
          </a:p>
        </p:txBody>
      </p:sp>
      <p:sp>
        <p:nvSpPr>
          <p:cNvPr id="8" name="TextBox 7">
            <a:extLst>
              <a:ext uri="{FF2B5EF4-FFF2-40B4-BE49-F238E27FC236}">
                <a16:creationId xmlns:a16="http://schemas.microsoft.com/office/drawing/2014/main" id="{72642F6D-8C39-CE44-9109-AEE2D7426123}"/>
              </a:ext>
            </a:extLst>
          </p:cNvPr>
          <p:cNvSpPr txBox="1"/>
          <p:nvPr/>
        </p:nvSpPr>
        <p:spPr>
          <a:xfrm>
            <a:off x="294290" y="3741683"/>
            <a:ext cx="1130913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ourier" pitchFamily="2" charset="0"/>
              </a:rPr>
              <a:t>curl -v https://</a:t>
            </a:r>
            <a:r>
              <a:rPr lang="en-US" dirty="0" err="1">
                <a:latin typeface="Courier" pitchFamily="2" charset="0"/>
              </a:rPr>
              <a:t>goo.gl</a:t>
            </a:r>
            <a:r>
              <a:rPr lang="en-US" dirty="0">
                <a:latin typeface="Courier" pitchFamily="2" charset="0"/>
              </a:rPr>
              <a:t>/KiGF7W</a:t>
            </a:r>
          </a:p>
          <a:p>
            <a:endParaRPr lang="en-US" dirty="0"/>
          </a:p>
          <a:p>
            <a:r>
              <a:rPr lang="en-US" dirty="0"/>
              <a:t>…</a:t>
            </a:r>
          </a:p>
          <a:p>
            <a:endParaRPr lang="en-US" dirty="0"/>
          </a:p>
          <a:p>
            <a:r>
              <a:rPr lang="en-US" dirty="0">
                <a:latin typeface="Courier" pitchFamily="2" charset="0"/>
              </a:rPr>
              <a:t>location: https://</a:t>
            </a:r>
            <a:r>
              <a:rPr lang="en-US" dirty="0" err="1">
                <a:latin typeface="Courier" pitchFamily="2" charset="0"/>
              </a:rPr>
              <a:t>www.facebook.com</a:t>
            </a:r>
            <a:r>
              <a:rPr lang="en-US" dirty="0">
                <a:latin typeface="Courier" pitchFamily="2" charset="0"/>
              </a:rPr>
              <a:t>/blacktivists/photos/a.128374344172337.1073741827.128371547505950/290792234597213/?type=3&amp;theater</a:t>
            </a:r>
          </a:p>
          <a:p>
            <a:endParaRPr lang="en-US" dirty="0"/>
          </a:p>
        </p:txBody>
      </p:sp>
    </p:spTree>
    <p:extLst>
      <p:ext uri="{BB962C8B-B14F-4D97-AF65-F5344CB8AC3E}">
        <p14:creationId xmlns:p14="http://schemas.microsoft.com/office/powerpoint/2010/main" val="27794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885268-3BFA-B946-B1BB-4F50DFBBCF1E}"/>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26633E6-DBCE-4441-885E-D7FDF7388DDB}"/>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335819F-E4D8-F141-AB27-54F1F92165B2}"/>
              </a:ext>
            </a:extLst>
          </p:cNvPr>
          <p:cNvSpPr>
            <a:spLocks noGrp="1"/>
          </p:cNvSpPr>
          <p:nvPr>
            <p:ph type="sldNum" sz="quarter" idx="12"/>
          </p:nvPr>
        </p:nvSpPr>
        <p:spPr/>
        <p:txBody>
          <a:bodyPr/>
          <a:lstStyle/>
          <a:p>
            <a:fld id="{AD87CD0C-C1F4-FA4D-9A53-63181D988762}" type="slidenum">
              <a:rPr lang="en-US" smtClean="0"/>
              <a:t>19</a:t>
            </a:fld>
            <a:endParaRPr lang="en-US"/>
          </a:p>
        </p:txBody>
      </p:sp>
      <p:pic>
        <p:nvPicPr>
          <p:cNvPr id="7" name="Picture 6">
            <a:extLst>
              <a:ext uri="{FF2B5EF4-FFF2-40B4-BE49-F238E27FC236}">
                <a16:creationId xmlns:a16="http://schemas.microsoft.com/office/drawing/2014/main" id="{27F40D22-5512-9649-9498-AB04E48423D3}"/>
              </a:ext>
            </a:extLst>
          </p:cNvPr>
          <p:cNvPicPr>
            <a:picLocks noChangeAspect="1"/>
          </p:cNvPicPr>
          <p:nvPr/>
        </p:nvPicPr>
        <p:blipFill>
          <a:blip r:embed="rId3"/>
          <a:stretch>
            <a:fillRect/>
          </a:stretch>
        </p:blipFill>
        <p:spPr>
          <a:xfrm>
            <a:off x="308528" y="288132"/>
            <a:ext cx="8044480" cy="4960762"/>
          </a:xfrm>
          <a:prstGeom prst="rect">
            <a:avLst/>
          </a:prstGeom>
        </p:spPr>
      </p:pic>
      <p:sp>
        <p:nvSpPr>
          <p:cNvPr id="6" name="Rectangle 5">
            <a:extLst>
              <a:ext uri="{FF2B5EF4-FFF2-40B4-BE49-F238E27FC236}">
                <a16:creationId xmlns:a16="http://schemas.microsoft.com/office/drawing/2014/main" id="{C6F3C139-F6BE-1B4A-AB18-90292F5A124F}"/>
              </a:ext>
            </a:extLst>
          </p:cNvPr>
          <p:cNvSpPr/>
          <p:nvPr/>
        </p:nvSpPr>
        <p:spPr>
          <a:xfrm>
            <a:off x="8487129" y="347168"/>
            <a:ext cx="3396343" cy="2862322"/>
          </a:xfrm>
          <a:prstGeom prst="rect">
            <a:avLst/>
          </a:prstGeom>
        </p:spPr>
        <p:txBody>
          <a:bodyPr wrap="square">
            <a:spAutoFit/>
          </a:bodyPr>
          <a:lstStyle/>
          <a:p>
            <a:pPr lvl="0">
              <a:defRPr/>
            </a:pPr>
            <a:r>
              <a:rPr lang="en-US" dirty="0"/>
              <a:t>90% of the tweets were sent between 17:00 and 03:00 UTC, or 8PM and 6AM Moscow time.</a:t>
            </a:r>
          </a:p>
          <a:p>
            <a:pPr lvl="0">
              <a:defRPr/>
            </a:pPr>
            <a:endParaRPr lang="en-US" dirty="0"/>
          </a:p>
          <a:p>
            <a:pPr lvl="0">
              <a:defRPr/>
            </a:pPr>
            <a:r>
              <a:rPr lang="en-US" dirty="0"/>
              <a:t>The timing appears organic rather than bot driven. </a:t>
            </a:r>
          </a:p>
          <a:p>
            <a:pPr lvl="0">
              <a:defRPr/>
            </a:pPr>
            <a:endParaRPr lang="en-US" dirty="0"/>
          </a:p>
          <a:p>
            <a:pPr lvl="0">
              <a:defRPr/>
            </a:pPr>
            <a:r>
              <a:rPr lang="en-US" dirty="0"/>
              <a:t>Not a bot churning out retweets as there were no retweets in this set of 90.</a:t>
            </a:r>
          </a:p>
        </p:txBody>
      </p:sp>
      <p:sp>
        <p:nvSpPr>
          <p:cNvPr id="8" name="Rectangle 7">
            <a:extLst>
              <a:ext uri="{FF2B5EF4-FFF2-40B4-BE49-F238E27FC236}">
                <a16:creationId xmlns:a16="http://schemas.microsoft.com/office/drawing/2014/main" id="{9011C19F-7E07-7D43-9270-D47DCECBA8C2}"/>
              </a:ext>
            </a:extLst>
          </p:cNvPr>
          <p:cNvSpPr/>
          <p:nvPr/>
        </p:nvSpPr>
        <p:spPr>
          <a:xfrm>
            <a:off x="430061" y="5557439"/>
            <a:ext cx="9377818" cy="369332"/>
          </a:xfrm>
          <a:prstGeom prst="rect">
            <a:avLst/>
          </a:prstGeom>
        </p:spPr>
        <p:txBody>
          <a:bodyPr wrap="square">
            <a:spAutoFit/>
          </a:bodyPr>
          <a:lstStyle/>
          <a:p>
            <a:r>
              <a:rPr lang="en-US" dirty="0">
                <a:hlinkClick r:id="rId4"/>
              </a:rPr>
              <a:t>https://news.docnow.io/blacktivists-in-the-archive-71c807aa247e</a:t>
            </a:r>
            <a:r>
              <a:rPr lang="en-US" dirty="0"/>
              <a:t> </a:t>
            </a:r>
          </a:p>
        </p:txBody>
      </p:sp>
    </p:spTree>
    <p:extLst>
      <p:ext uri="{BB962C8B-B14F-4D97-AF65-F5344CB8AC3E}">
        <p14:creationId xmlns:p14="http://schemas.microsoft.com/office/powerpoint/2010/main" val="182322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13DC-3A30-FF41-B689-A6754C4D503B}"/>
              </a:ext>
            </a:extLst>
          </p:cNvPr>
          <p:cNvSpPr>
            <a:spLocks noGrp="1"/>
          </p:cNvSpPr>
          <p:nvPr>
            <p:ph type="title"/>
          </p:nvPr>
        </p:nvSpPr>
        <p:spPr>
          <a:xfrm>
            <a:off x="698035" y="3953107"/>
            <a:ext cx="10515600" cy="1133475"/>
          </a:xfrm>
        </p:spPr>
        <p:txBody>
          <a:bodyPr/>
          <a:lstStyle/>
          <a:p>
            <a:pPr algn="ctr"/>
            <a:r>
              <a:rPr lang="en-US" dirty="0"/>
              <a:t>Documenting the Now</a:t>
            </a:r>
          </a:p>
        </p:txBody>
      </p:sp>
      <p:sp>
        <p:nvSpPr>
          <p:cNvPr id="4" name="Date Placeholder 3">
            <a:extLst>
              <a:ext uri="{FF2B5EF4-FFF2-40B4-BE49-F238E27FC236}">
                <a16:creationId xmlns:a16="http://schemas.microsoft.com/office/drawing/2014/main" id="{875C6D0B-0784-D044-8473-06CCF67C8A51}"/>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EBA3655F-2034-8F4B-B520-B28954E60BA7}"/>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D8A7FF8D-2754-D74A-9458-B8AE0585D2E3}"/>
              </a:ext>
            </a:extLst>
          </p:cNvPr>
          <p:cNvSpPr>
            <a:spLocks noGrp="1"/>
          </p:cNvSpPr>
          <p:nvPr>
            <p:ph type="sldNum" sz="quarter" idx="12"/>
          </p:nvPr>
        </p:nvSpPr>
        <p:spPr/>
        <p:txBody>
          <a:bodyPr/>
          <a:lstStyle/>
          <a:p>
            <a:fld id="{AD87CD0C-C1F4-FA4D-9A53-63181D988762}" type="slidenum">
              <a:rPr lang="en-US" smtClean="0"/>
              <a:t>2</a:t>
            </a:fld>
            <a:endParaRPr lang="en-US"/>
          </a:p>
        </p:txBody>
      </p:sp>
      <p:pic>
        <p:nvPicPr>
          <p:cNvPr id="1026" name="Picture 2">
            <a:extLst>
              <a:ext uri="{FF2B5EF4-FFF2-40B4-BE49-F238E27FC236}">
                <a16:creationId xmlns:a16="http://schemas.microsoft.com/office/drawing/2014/main" id="{322DB363-279E-D545-AA5A-ACFB643ED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155" y="446249"/>
            <a:ext cx="7151494" cy="34282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D6C82C-89E3-D040-845D-54A4264417CA}"/>
              </a:ext>
            </a:extLst>
          </p:cNvPr>
          <p:cNvSpPr/>
          <p:nvPr/>
        </p:nvSpPr>
        <p:spPr>
          <a:xfrm>
            <a:off x="4677215" y="5352134"/>
            <a:ext cx="2557239" cy="369332"/>
          </a:xfrm>
          <a:prstGeom prst="rect">
            <a:avLst/>
          </a:prstGeom>
        </p:spPr>
        <p:txBody>
          <a:bodyPr wrap="none">
            <a:spAutoFit/>
          </a:bodyPr>
          <a:lstStyle/>
          <a:p>
            <a:r>
              <a:rPr lang="en-US" dirty="0">
                <a:hlinkClick r:id="rId3"/>
              </a:rPr>
              <a:t>https://www.docnow.io/</a:t>
            </a:r>
            <a:r>
              <a:rPr lang="en-US" dirty="0"/>
              <a:t> </a:t>
            </a:r>
          </a:p>
        </p:txBody>
      </p:sp>
      <p:sp>
        <p:nvSpPr>
          <p:cNvPr id="9" name="Rectangle 8">
            <a:extLst>
              <a:ext uri="{FF2B5EF4-FFF2-40B4-BE49-F238E27FC236}">
                <a16:creationId xmlns:a16="http://schemas.microsoft.com/office/drawing/2014/main" id="{31621740-4BB5-A44A-BFEF-0D4942FC3AF9}"/>
              </a:ext>
            </a:extLst>
          </p:cNvPr>
          <p:cNvSpPr/>
          <p:nvPr/>
        </p:nvSpPr>
        <p:spPr>
          <a:xfrm>
            <a:off x="4677215" y="5721466"/>
            <a:ext cx="2538644" cy="369332"/>
          </a:xfrm>
          <a:prstGeom prst="rect">
            <a:avLst/>
          </a:prstGeom>
        </p:spPr>
        <p:txBody>
          <a:bodyPr wrap="none">
            <a:spAutoFit/>
          </a:bodyPr>
          <a:lstStyle/>
          <a:p>
            <a:r>
              <a:rPr lang="en-US" dirty="0"/>
              <a:t>Twitter: @</a:t>
            </a:r>
            <a:r>
              <a:rPr lang="en-US" dirty="0" err="1"/>
              <a:t>documentnow</a:t>
            </a:r>
            <a:endParaRPr lang="en-US" dirty="0"/>
          </a:p>
        </p:txBody>
      </p:sp>
    </p:spTree>
    <p:extLst>
      <p:ext uri="{BB962C8B-B14F-4D97-AF65-F5344CB8AC3E}">
        <p14:creationId xmlns:p14="http://schemas.microsoft.com/office/powerpoint/2010/main" val="379224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76228FA-6C4A-3640-A3A3-6A6B8DBF148F}"/>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E8150F05-0E43-AA41-996C-4F4A07B110F5}"/>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51893731-3FED-A445-82DE-63D2C34A98B1}"/>
              </a:ext>
            </a:extLst>
          </p:cNvPr>
          <p:cNvSpPr>
            <a:spLocks noGrp="1"/>
          </p:cNvSpPr>
          <p:nvPr>
            <p:ph type="sldNum" sz="quarter" idx="12"/>
          </p:nvPr>
        </p:nvSpPr>
        <p:spPr/>
        <p:txBody>
          <a:bodyPr/>
          <a:lstStyle/>
          <a:p>
            <a:fld id="{AD87CD0C-C1F4-FA4D-9A53-63181D988762}" type="slidenum">
              <a:rPr lang="en-US" smtClean="0"/>
              <a:t>20</a:t>
            </a:fld>
            <a:endParaRPr lang="en-US"/>
          </a:p>
        </p:txBody>
      </p:sp>
      <p:pic>
        <p:nvPicPr>
          <p:cNvPr id="7" name="Picture 6">
            <a:extLst>
              <a:ext uri="{FF2B5EF4-FFF2-40B4-BE49-F238E27FC236}">
                <a16:creationId xmlns:a16="http://schemas.microsoft.com/office/drawing/2014/main" id="{DC5F88A3-3241-174D-B5F6-296A6A7672C2}"/>
              </a:ext>
            </a:extLst>
          </p:cNvPr>
          <p:cNvPicPr>
            <a:picLocks noChangeAspect="1"/>
          </p:cNvPicPr>
          <p:nvPr/>
        </p:nvPicPr>
        <p:blipFill>
          <a:blip r:embed="rId2"/>
          <a:stretch>
            <a:fillRect/>
          </a:stretch>
        </p:blipFill>
        <p:spPr>
          <a:xfrm>
            <a:off x="224688" y="294515"/>
            <a:ext cx="6815154" cy="3891369"/>
          </a:xfrm>
          <a:prstGeom prst="rect">
            <a:avLst/>
          </a:prstGeom>
        </p:spPr>
      </p:pic>
      <p:sp>
        <p:nvSpPr>
          <p:cNvPr id="8" name="Rectangle 7">
            <a:extLst>
              <a:ext uri="{FF2B5EF4-FFF2-40B4-BE49-F238E27FC236}">
                <a16:creationId xmlns:a16="http://schemas.microsoft.com/office/drawing/2014/main" id="{B519AD18-16AE-3640-A9AB-14110D3B591D}"/>
              </a:ext>
            </a:extLst>
          </p:cNvPr>
          <p:cNvSpPr/>
          <p:nvPr/>
        </p:nvSpPr>
        <p:spPr>
          <a:xfrm>
            <a:off x="7428015" y="357961"/>
            <a:ext cx="4458494" cy="3416320"/>
          </a:xfrm>
          <a:prstGeom prst="rect">
            <a:avLst/>
          </a:prstGeom>
        </p:spPr>
        <p:txBody>
          <a:bodyPr wrap="square">
            <a:spAutoFit/>
          </a:bodyPr>
          <a:lstStyle/>
          <a:p>
            <a:r>
              <a:rPr lang="en-US" dirty="0"/>
              <a:t>Data included a snapshot of a user’s friend and follower counts at that point in time.</a:t>
            </a:r>
          </a:p>
          <a:p>
            <a:endParaRPr lang="en-US" dirty="0"/>
          </a:p>
          <a:p>
            <a:r>
              <a:rPr lang="en-US" dirty="0"/>
              <a:t>Number of @blacktivists followers is growing over time</a:t>
            </a:r>
          </a:p>
          <a:p>
            <a:endParaRPr lang="en-US" dirty="0"/>
          </a:p>
          <a:p>
            <a:r>
              <a:rPr lang="en-US" dirty="0"/>
              <a:t>Number of users they follow (their friends) is erratic. </a:t>
            </a:r>
          </a:p>
          <a:p>
            <a:endParaRPr lang="en-US" dirty="0"/>
          </a:p>
          <a:p>
            <a:r>
              <a:rPr lang="en-US" dirty="0"/>
              <a:t>Ability to add and remove a thousand followers rapidly like that points to automated behavior.</a:t>
            </a:r>
          </a:p>
        </p:txBody>
      </p:sp>
      <p:sp>
        <p:nvSpPr>
          <p:cNvPr id="6" name="Rectangle 5">
            <a:extLst>
              <a:ext uri="{FF2B5EF4-FFF2-40B4-BE49-F238E27FC236}">
                <a16:creationId xmlns:a16="http://schemas.microsoft.com/office/drawing/2014/main" id="{F969A7E2-EC1C-9946-9E2A-AC84F7D3F15C}"/>
              </a:ext>
            </a:extLst>
          </p:cNvPr>
          <p:cNvSpPr/>
          <p:nvPr/>
        </p:nvSpPr>
        <p:spPr>
          <a:xfrm>
            <a:off x="354905" y="5523358"/>
            <a:ext cx="7386180" cy="369332"/>
          </a:xfrm>
          <a:prstGeom prst="rect">
            <a:avLst/>
          </a:prstGeom>
        </p:spPr>
        <p:txBody>
          <a:bodyPr wrap="square">
            <a:spAutoFit/>
          </a:bodyPr>
          <a:lstStyle/>
          <a:p>
            <a:r>
              <a:rPr lang="en-US" dirty="0">
                <a:hlinkClick r:id="rId3"/>
              </a:rPr>
              <a:t>https://news.docnow.io/blacktivists-in-the-archive-71c807aa247e</a:t>
            </a:r>
            <a:r>
              <a:rPr lang="en-US" dirty="0"/>
              <a:t> </a:t>
            </a:r>
          </a:p>
        </p:txBody>
      </p:sp>
    </p:spTree>
    <p:extLst>
      <p:ext uri="{BB962C8B-B14F-4D97-AF65-F5344CB8AC3E}">
        <p14:creationId xmlns:p14="http://schemas.microsoft.com/office/powerpoint/2010/main" val="370596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7471-8798-FB4E-9D5D-68FF2D5A5037}"/>
              </a:ext>
            </a:extLst>
          </p:cNvPr>
          <p:cNvSpPr>
            <a:spLocks noGrp="1"/>
          </p:cNvSpPr>
          <p:nvPr>
            <p:ph type="title"/>
          </p:nvPr>
        </p:nvSpPr>
        <p:spPr>
          <a:xfrm>
            <a:off x="404751" y="304768"/>
            <a:ext cx="10515600" cy="752537"/>
          </a:xfrm>
        </p:spPr>
        <p:txBody>
          <a:bodyPr/>
          <a:lstStyle/>
          <a:p>
            <a:r>
              <a:rPr lang="en-US" dirty="0"/>
              <a:t>Summary</a:t>
            </a:r>
          </a:p>
        </p:txBody>
      </p:sp>
      <p:sp>
        <p:nvSpPr>
          <p:cNvPr id="8" name="Content Placeholder 7">
            <a:extLst>
              <a:ext uri="{FF2B5EF4-FFF2-40B4-BE49-F238E27FC236}">
                <a16:creationId xmlns:a16="http://schemas.microsoft.com/office/drawing/2014/main" id="{A426D9B2-5497-564E-A9E0-CEB119C12F86}"/>
              </a:ext>
            </a:extLst>
          </p:cNvPr>
          <p:cNvSpPr>
            <a:spLocks noGrp="1"/>
          </p:cNvSpPr>
          <p:nvPr>
            <p:ph idx="1"/>
          </p:nvPr>
        </p:nvSpPr>
        <p:spPr>
          <a:xfrm>
            <a:off x="464127" y="1253331"/>
            <a:ext cx="10515600" cy="4351338"/>
          </a:xfrm>
        </p:spPr>
        <p:txBody>
          <a:bodyPr>
            <a:normAutofit lnSpcReduction="10000"/>
          </a:bodyPr>
          <a:lstStyle/>
          <a:p>
            <a:r>
              <a:rPr lang="en-US" dirty="0"/>
              <a:t>The Facebook and Twitter Blacktivist accounts were setup to increase racial tensions during a U.S. presidential election period.</a:t>
            </a:r>
          </a:p>
          <a:p>
            <a:r>
              <a:rPr lang="en-US" dirty="0"/>
              <a:t> The Facebook account was very popular even having more likes than the verified Black Lives Matter Facebook account.</a:t>
            </a:r>
          </a:p>
          <a:p>
            <a:r>
              <a:rPr lang="en-US" dirty="0"/>
              <a:t>The Facebook account publicized events.</a:t>
            </a:r>
          </a:p>
          <a:p>
            <a:r>
              <a:rPr lang="en-US" dirty="0"/>
              <a:t>Facebook and Twitter shared data to find matching Russian-linked accounts.</a:t>
            </a:r>
          </a:p>
          <a:p>
            <a:r>
              <a:rPr lang="en-US" dirty="0"/>
              <a:t>Documenting the Now found the tweet time to be organic.</a:t>
            </a:r>
          </a:p>
          <a:p>
            <a:r>
              <a:rPr lang="en-US" dirty="0"/>
              <a:t>Documenting the Now found the accounts @blacktivists was following to be to erratic to not be automated.</a:t>
            </a:r>
          </a:p>
        </p:txBody>
      </p:sp>
      <p:sp>
        <p:nvSpPr>
          <p:cNvPr id="3" name="Date Placeholder 2">
            <a:extLst>
              <a:ext uri="{FF2B5EF4-FFF2-40B4-BE49-F238E27FC236}">
                <a16:creationId xmlns:a16="http://schemas.microsoft.com/office/drawing/2014/main" id="{FDF3D15D-A13B-AE4B-8516-5504BA74F6A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0C8AD0A3-B9F3-1F40-B869-FBDF2A6CE33B}"/>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F095D703-A902-CF4D-A5DC-9D7C383848B3}"/>
              </a:ext>
            </a:extLst>
          </p:cNvPr>
          <p:cNvSpPr>
            <a:spLocks noGrp="1"/>
          </p:cNvSpPr>
          <p:nvPr>
            <p:ph type="sldNum" sz="quarter" idx="12"/>
          </p:nvPr>
        </p:nvSpPr>
        <p:spPr/>
        <p:txBody>
          <a:bodyPr/>
          <a:lstStyle/>
          <a:p>
            <a:fld id="{AD87CD0C-C1F4-FA4D-9A53-63181D988762}" type="slidenum">
              <a:rPr lang="en-US" smtClean="0"/>
              <a:t>21</a:t>
            </a:fld>
            <a:endParaRPr lang="en-US"/>
          </a:p>
        </p:txBody>
      </p:sp>
    </p:spTree>
    <p:extLst>
      <p:ext uri="{BB962C8B-B14F-4D97-AF65-F5344CB8AC3E}">
        <p14:creationId xmlns:p14="http://schemas.microsoft.com/office/powerpoint/2010/main" val="715374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456345-9114-4340-A86F-DAA8E31D6A51}"/>
              </a:ext>
            </a:extLst>
          </p:cNvPr>
          <p:cNvSpPr>
            <a:spLocks noGrp="1"/>
          </p:cNvSpPr>
          <p:nvPr>
            <p:ph type="title"/>
          </p:nvPr>
        </p:nvSpPr>
        <p:spPr>
          <a:solidFill>
            <a:schemeClr val="accent2"/>
          </a:solidFill>
        </p:spPr>
        <p:txBody>
          <a:bodyPr/>
          <a:lstStyle/>
          <a:p>
            <a:r>
              <a:rPr lang="en-US" dirty="0"/>
              <a:t>Background Slides</a:t>
            </a:r>
          </a:p>
        </p:txBody>
      </p:sp>
      <p:sp>
        <p:nvSpPr>
          <p:cNvPr id="8" name="Text Placeholder 7">
            <a:extLst>
              <a:ext uri="{FF2B5EF4-FFF2-40B4-BE49-F238E27FC236}">
                <a16:creationId xmlns:a16="http://schemas.microsoft.com/office/drawing/2014/main" id="{70BCB715-D611-5E44-913A-83EADB47EC6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783398C-129A-FC4E-A0BA-180738C76851}"/>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2A1C06A4-59B7-604F-93C3-E73A7E40ACC0}"/>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26BFC923-A7C1-C64C-A201-AA639D15390F}"/>
              </a:ext>
            </a:extLst>
          </p:cNvPr>
          <p:cNvSpPr>
            <a:spLocks noGrp="1"/>
          </p:cNvSpPr>
          <p:nvPr>
            <p:ph type="sldNum" sz="quarter" idx="12"/>
          </p:nvPr>
        </p:nvSpPr>
        <p:spPr/>
        <p:txBody>
          <a:bodyPr/>
          <a:lstStyle/>
          <a:p>
            <a:fld id="{AD87CD0C-C1F4-FA4D-9A53-63181D988762}" type="slidenum">
              <a:rPr lang="en-US" smtClean="0"/>
              <a:t>22</a:t>
            </a:fld>
            <a:endParaRPr lang="en-US"/>
          </a:p>
        </p:txBody>
      </p:sp>
    </p:spTree>
    <p:extLst>
      <p:ext uri="{BB962C8B-B14F-4D97-AF65-F5344CB8AC3E}">
        <p14:creationId xmlns:p14="http://schemas.microsoft.com/office/powerpoint/2010/main" val="264038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CF71-DABE-1949-AB4B-90CDE08F7562}"/>
              </a:ext>
            </a:extLst>
          </p:cNvPr>
          <p:cNvSpPr>
            <a:spLocks noGrp="1"/>
          </p:cNvSpPr>
          <p:nvPr>
            <p:ph type="title"/>
          </p:nvPr>
        </p:nvSpPr>
        <p:spPr/>
        <p:txBody>
          <a:bodyPr/>
          <a:lstStyle/>
          <a:p>
            <a:r>
              <a:rPr lang="en-US" dirty="0"/>
              <a:t>Tweet Length Metrics</a:t>
            </a:r>
          </a:p>
        </p:txBody>
      </p:sp>
      <p:sp>
        <p:nvSpPr>
          <p:cNvPr id="3" name="Date Placeholder 2">
            <a:extLst>
              <a:ext uri="{FF2B5EF4-FFF2-40B4-BE49-F238E27FC236}">
                <a16:creationId xmlns:a16="http://schemas.microsoft.com/office/drawing/2014/main" id="{D086F674-3188-2845-B8B5-14FD6CA467ED}"/>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D111E399-1617-E440-B8EC-09ACA3B7DB0F}"/>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7E9389A7-93DE-F049-855A-32A0E5A2B3B4}"/>
              </a:ext>
            </a:extLst>
          </p:cNvPr>
          <p:cNvSpPr>
            <a:spLocks noGrp="1"/>
          </p:cNvSpPr>
          <p:nvPr>
            <p:ph type="sldNum" sz="quarter" idx="12"/>
          </p:nvPr>
        </p:nvSpPr>
        <p:spPr/>
        <p:txBody>
          <a:bodyPr/>
          <a:lstStyle/>
          <a:p>
            <a:fld id="{AD87CD0C-C1F4-FA4D-9A53-63181D988762}" type="slidenum">
              <a:rPr lang="en-US" smtClean="0"/>
              <a:t>23</a:t>
            </a:fld>
            <a:endParaRPr lang="en-US"/>
          </a:p>
        </p:txBody>
      </p:sp>
      <p:graphicFrame>
        <p:nvGraphicFramePr>
          <p:cNvPr id="6" name="Table 6">
            <a:extLst>
              <a:ext uri="{FF2B5EF4-FFF2-40B4-BE49-F238E27FC236}">
                <a16:creationId xmlns:a16="http://schemas.microsoft.com/office/drawing/2014/main" id="{33454FA9-DE50-5C49-88F4-050FBA9EECFF}"/>
              </a:ext>
            </a:extLst>
          </p:cNvPr>
          <p:cNvGraphicFramePr>
            <a:graphicFrameLocks noGrp="1"/>
          </p:cNvGraphicFramePr>
          <p:nvPr>
            <p:extLst>
              <p:ext uri="{D42A27DB-BD31-4B8C-83A1-F6EECF244321}">
                <p14:modId xmlns:p14="http://schemas.microsoft.com/office/powerpoint/2010/main" val="1670028253"/>
              </p:ext>
            </p:extLst>
          </p:nvPr>
        </p:nvGraphicFramePr>
        <p:xfrm>
          <a:off x="1611586" y="2130272"/>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Mean</a:t>
                      </a:r>
                    </a:p>
                  </a:txBody>
                  <a:tcPr/>
                </a:tc>
                <a:tc>
                  <a:txBody>
                    <a:bodyPr/>
                    <a:lstStyle/>
                    <a:p>
                      <a:r>
                        <a:rPr lang="en-US" dirty="0"/>
                        <a:t>Min</a:t>
                      </a:r>
                    </a:p>
                  </a:txBody>
                  <a:tcPr/>
                </a:tc>
                <a:tc>
                  <a:txBody>
                    <a:bodyPr/>
                    <a:lstStyle/>
                    <a:p>
                      <a:r>
                        <a:rPr lang="en-US" dirty="0"/>
                        <a:t>Max</a:t>
                      </a:r>
                    </a:p>
                  </a:txBody>
                  <a:tcPr/>
                </a:tc>
                <a:extLst>
                  <a:ext uri="{0D108BD9-81ED-4DB2-BD59-A6C34878D82A}">
                    <a16:rowId xmlns:a16="http://schemas.microsoft.com/office/drawing/2014/main" val="1157039612"/>
                  </a:ext>
                </a:extLst>
              </a:tr>
              <a:tr h="370840">
                <a:tc>
                  <a:txBody>
                    <a:bodyPr/>
                    <a:lstStyle/>
                    <a:p>
                      <a:r>
                        <a:rPr lang="en-US" dirty="0"/>
                        <a:t>121</a:t>
                      </a:r>
                    </a:p>
                  </a:txBody>
                  <a:tcPr/>
                </a:tc>
                <a:tc>
                  <a:txBody>
                    <a:bodyPr/>
                    <a:lstStyle/>
                    <a:p>
                      <a:r>
                        <a:rPr lang="en-US" dirty="0"/>
                        <a:t>61</a:t>
                      </a:r>
                    </a:p>
                  </a:txBody>
                  <a:tcPr/>
                </a:tc>
                <a:tc>
                  <a:txBody>
                    <a:bodyPr/>
                    <a:lstStyle/>
                    <a:p>
                      <a:r>
                        <a:rPr lang="en-US" dirty="0"/>
                        <a:t>139</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AF088DEE-3F84-4345-8199-7094C43D99A3}"/>
              </a:ext>
            </a:extLst>
          </p:cNvPr>
          <p:cNvSpPr txBox="1"/>
          <p:nvPr/>
        </p:nvSpPr>
        <p:spPr>
          <a:xfrm>
            <a:off x="3367668" y="5029200"/>
            <a:ext cx="5664820" cy="1200329"/>
          </a:xfrm>
          <a:prstGeom prst="rect">
            <a:avLst/>
          </a:prstGeom>
          <a:noFill/>
        </p:spPr>
        <p:txBody>
          <a:bodyPr wrap="square" rtlCol="0">
            <a:spAutoFit/>
          </a:bodyPr>
          <a:lstStyle/>
          <a:p>
            <a:r>
              <a:rPr lang="en-US" dirty="0"/>
              <a:t>unit = number of characters</a:t>
            </a:r>
          </a:p>
          <a:p>
            <a:endParaRPr lang="en-US" dirty="0"/>
          </a:p>
          <a:p>
            <a:r>
              <a:rPr lang="en-US" dirty="0"/>
              <a:t>This is before the upgrade to 280 characters in November 2017.</a:t>
            </a:r>
          </a:p>
        </p:txBody>
      </p:sp>
    </p:spTree>
    <p:extLst>
      <p:ext uri="{BB962C8B-B14F-4D97-AF65-F5344CB8AC3E}">
        <p14:creationId xmlns:p14="http://schemas.microsoft.com/office/powerpoint/2010/main" val="3221188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C-A76B-4B40-B5E3-D1A60F932851}"/>
              </a:ext>
            </a:extLst>
          </p:cNvPr>
          <p:cNvSpPr>
            <a:spLocks noGrp="1"/>
          </p:cNvSpPr>
          <p:nvPr>
            <p:ph type="title"/>
          </p:nvPr>
        </p:nvSpPr>
        <p:spPr/>
        <p:txBody>
          <a:bodyPr/>
          <a:lstStyle/>
          <a:p>
            <a:r>
              <a:rPr lang="en-US" dirty="0"/>
              <a:t>Hashtag Usage – How Many? Most Used?</a:t>
            </a:r>
          </a:p>
        </p:txBody>
      </p:sp>
      <p:sp>
        <p:nvSpPr>
          <p:cNvPr id="3" name="Date Placeholder 2">
            <a:extLst>
              <a:ext uri="{FF2B5EF4-FFF2-40B4-BE49-F238E27FC236}">
                <a16:creationId xmlns:a16="http://schemas.microsoft.com/office/drawing/2014/main" id="{F0B45518-8455-EC42-AE8C-5C90FADF818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719EF56-1C58-D044-B855-8AC4D1685FC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D3B55FB-4C2E-1E43-9A7A-905B0B125134}"/>
              </a:ext>
            </a:extLst>
          </p:cNvPr>
          <p:cNvSpPr>
            <a:spLocks noGrp="1"/>
          </p:cNvSpPr>
          <p:nvPr>
            <p:ph type="sldNum" sz="quarter" idx="12"/>
          </p:nvPr>
        </p:nvSpPr>
        <p:spPr/>
        <p:txBody>
          <a:bodyPr/>
          <a:lstStyle/>
          <a:p>
            <a:fld id="{AD87CD0C-C1F4-FA4D-9A53-63181D988762}" type="slidenum">
              <a:rPr lang="en-US" smtClean="0"/>
              <a:t>24</a:t>
            </a:fld>
            <a:endParaRPr lang="en-US"/>
          </a:p>
        </p:txBody>
      </p:sp>
      <p:graphicFrame>
        <p:nvGraphicFramePr>
          <p:cNvPr id="6" name="Table 6">
            <a:extLst>
              <a:ext uri="{FF2B5EF4-FFF2-40B4-BE49-F238E27FC236}">
                <a16:creationId xmlns:a16="http://schemas.microsoft.com/office/drawing/2014/main" id="{41862200-3AE6-484D-9752-41CCC244744D}"/>
              </a:ext>
            </a:extLst>
          </p:cNvPr>
          <p:cNvGraphicFramePr>
            <a:graphicFrameLocks noGrp="1"/>
          </p:cNvGraphicFramePr>
          <p:nvPr>
            <p:extLst>
              <p:ext uri="{D42A27DB-BD31-4B8C-83A1-F6EECF244321}">
                <p14:modId xmlns:p14="http://schemas.microsoft.com/office/powerpoint/2010/main" val="1721849471"/>
              </p:ext>
            </p:extLst>
          </p:nvPr>
        </p:nvGraphicFramePr>
        <p:xfrm>
          <a:off x="1653630" y="1560632"/>
          <a:ext cx="5343926" cy="774174"/>
        </p:xfrm>
        <a:graphic>
          <a:graphicData uri="http://schemas.openxmlformats.org/drawingml/2006/table">
            <a:tbl>
              <a:tblPr firstRow="1" bandRow="1">
                <a:tableStyleId>{5C22544A-7EE6-4342-B048-85BDC9FD1C3A}</a:tableStyleId>
              </a:tblPr>
              <a:tblGrid>
                <a:gridCol w="2671963">
                  <a:extLst>
                    <a:ext uri="{9D8B030D-6E8A-4147-A177-3AD203B41FA5}">
                      <a16:colId xmlns:a16="http://schemas.microsoft.com/office/drawing/2014/main" val="2281194275"/>
                    </a:ext>
                  </a:extLst>
                </a:gridCol>
                <a:gridCol w="2671963">
                  <a:extLst>
                    <a:ext uri="{9D8B030D-6E8A-4147-A177-3AD203B41FA5}">
                      <a16:colId xmlns:a16="http://schemas.microsoft.com/office/drawing/2014/main" val="302303549"/>
                    </a:ext>
                  </a:extLst>
                </a:gridCol>
              </a:tblGrid>
              <a:tr h="387087">
                <a:tc>
                  <a:txBody>
                    <a:bodyPr/>
                    <a:lstStyle/>
                    <a:p>
                      <a:r>
                        <a:rPr lang="en-US" dirty="0"/>
                        <a:t>Unique Hashtags</a:t>
                      </a:r>
                    </a:p>
                  </a:txBody>
                  <a:tcPr/>
                </a:tc>
                <a:tc>
                  <a:txBody>
                    <a:bodyPr/>
                    <a:lstStyle/>
                    <a:p>
                      <a:r>
                        <a:rPr lang="en-US" dirty="0"/>
                        <a:t>Most Used</a:t>
                      </a:r>
                    </a:p>
                  </a:txBody>
                  <a:tcPr/>
                </a:tc>
                <a:extLst>
                  <a:ext uri="{0D108BD9-81ED-4DB2-BD59-A6C34878D82A}">
                    <a16:rowId xmlns:a16="http://schemas.microsoft.com/office/drawing/2014/main" val="395041235"/>
                  </a:ext>
                </a:extLst>
              </a:tr>
              <a:tr h="387087">
                <a:tc>
                  <a:txBody>
                    <a:bodyPr/>
                    <a:lstStyle/>
                    <a:p>
                      <a:r>
                        <a:rPr lang="en-US" dirty="0"/>
                        <a:t>22</a:t>
                      </a:r>
                    </a:p>
                  </a:txBody>
                  <a:tcPr/>
                </a:tc>
                <a:tc>
                  <a:txBody>
                    <a:bodyPr/>
                    <a:lstStyle/>
                    <a:p>
                      <a:r>
                        <a:rPr lang="en-US" dirty="0"/>
                        <a:t>BlackLivesMatter - 90</a:t>
                      </a:r>
                    </a:p>
                  </a:txBody>
                  <a:tcPr/>
                </a:tc>
                <a:extLst>
                  <a:ext uri="{0D108BD9-81ED-4DB2-BD59-A6C34878D82A}">
                    <a16:rowId xmlns:a16="http://schemas.microsoft.com/office/drawing/2014/main" val="2961748198"/>
                  </a:ext>
                </a:extLst>
              </a:tr>
            </a:tbl>
          </a:graphicData>
        </a:graphic>
      </p:graphicFrame>
      <p:sp>
        <p:nvSpPr>
          <p:cNvPr id="7" name="TextBox 6">
            <a:extLst>
              <a:ext uri="{FF2B5EF4-FFF2-40B4-BE49-F238E27FC236}">
                <a16:creationId xmlns:a16="http://schemas.microsoft.com/office/drawing/2014/main" id="{B7DAB823-1414-1841-95D8-E6486118CEF4}"/>
              </a:ext>
            </a:extLst>
          </p:cNvPr>
          <p:cNvSpPr txBox="1"/>
          <p:nvPr/>
        </p:nvSpPr>
        <p:spPr>
          <a:xfrm>
            <a:off x="1524000" y="4140136"/>
            <a:ext cx="6505904" cy="923330"/>
          </a:xfrm>
          <a:prstGeom prst="rect">
            <a:avLst/>
          </a:prstGeom>
          <a:noFill/>
        </p:spPr>
        <p:txBody>
          <a:bodyPr wrap="square" rtlCol="0">
            <a:spAutoFit/>
          </a:bodyPr>
          <a:lstStyle/>
          <a:p>
            <a:r>
              <a:rPr lang="en-US" dirty="0"/>
              <a:t>Because the @Blacktivists dataset was created from a dataset where all tweets had BlackLivesMatter hashtags, it was expected that this would be the most used hashtag in that set.</a:t>
            </a:r>
          </a:p>
        </p:txBody>
      </p:sp>
    </p:spTree>
    <p:extLst>
      <p:ext uri="{BB962C8B-B14F-4D97-AF65-F5344CB8AC3E}">
        <p14:creationId xmlns:p14="http://schemas.microsoft.com/office/powerpoint/2010/main" val="289014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C-A76B-4B40-B5E3-D1A60F932851}"/>
              </a:ext>
            </a:extLst>
          </p:cNvPr>
          <p:cNvSpPr>
            <a:spLocks noGrp="1"/>
          </p:cNvSpPr>
          <p:nvPr>
            <p:ph type="title"/>
          </p:nvPr>
        </p:nvSpPr>
        <p:spPr>
          <a:xfrm>
            <a:off x="234729" y="244037"/>
            <a:ext cx="5230649" cy="486213"/>
          </a:xfrm>
        </p:spPr>
        <p:txBody>
          <a:bodyPr>
            <a:normAutofit fontScale="90000"/>
          </a:bodyPr>
          <a:lstStyle/>
          <a:p>
            <a:r>
              <a:rPr lang="en-US" dirty="0">
                <a:solidFill>
                  <a:srgbClr val="FF0000"/>
                </a:solidFill>
              </a:rPr>
              <a:t>@Blacktivists</a:t>
            </a:r>
            <a:r>
              <a:rPr lang="en-US" dirty="0"/>
              <a:t> Hashtags</a:t>
            </a:r>
          </a:p>
        </p:txBody>
      </p:sp>
      <p:sp>
        <p:nvSpPr>
          <p:cNvPr id="3" name="Date Placeholder 2">
            <a:extLst>
              <a:ext uri="{FF2B5EF4-FFF2-40B4-BE49-F238E27FC236}">
                <a16:creationId xmlns:a16="http://schemas.microsoft.com/office/drawing/2014/main" id="{F0B45518-8455-EC42-AE8C-5C90FADF818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719EF56-1C58-D044-B855-8AC4D1685FC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D3B55FB-4C2E-1E43-9A7A-905B0B125134}"/>
              </a:ext>
            </a:extLst>
          </p:cNvPr>
          <p:cNvSpPr>
            <a:spLocks noGrp="1"/>
          </p:cNvSpPr>
          <p:nvPr>
            <p:ph type="sldNum" sz="quarter" idx="12"/>
          </p:nvPr>
        </p:nvSpPr>
        <p:spPr/>
        <p:txBody>
          <a:bodyPr/>
          <a:lstStyle/>
          <a:p>
            <a:fld id="{AD87CD0C-C1F4-FA4D-9A53-63181D988762}" type="slidenum">
              <a:rPr lang="en-US" smtClean="0"/>
              <a:t>25</a:t>
            </a:fld>
            <a:endParaRPr lang="en-US"/>
          </a:p>
        </p:txBody>
      </p:sp>
      <p:graphicFrame>
        <p:nvGraphicFramePr>
          <p:cNvPr id="7" name="Table 7">
            <a:extLst>
              <a:ext uri="{FF2B5EF4-FFF2-40B4-BE49-F238E27FC236}">
                <a16:creationId xmlns:a16="http://schemas.microsoft.com/office/drawing/2014/main" id="{3F0E2E5C-7004-C142-8E73-C1F818705F27}"/>
              </a:ext>
            </a:extLst>
          </p:cNvPr>
          <p:cNvGraphicFramePr>
            <a:graphicFrameLocks noGrp="1"/>
          </p:cNvGraphicFramePr>
          <p:nvPr>
            <p:extLst>
              <p:ext uri="{D42A27DB-BD31-4B8C-83A1-F6EECF244321}">
                <p14:modId xmlns:p14="http://schemas.microsoft.com/office/powerpoint/2010/main" val="1887089876"/>
              </p:ext>
            </p:extLst>
          </p:nvPr>
        </p:nvGraphicFramePr>
        <p:xfrm>
          <a:off x="1065045" y="824298"/>
          <a:ext cx="3570015" cy="4445000"/>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0">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0840">
                <a:tc>
                  <a:txBody>
                    <a:bodyPr/>
                    <a:lstStyle/>
                    <a:p>
                      <a:r>
                        <a:rPr lang="en-US" dirty="0" err="1"/>
                        <a:t>AllLivesDidntMatter</a:t>
                      </a:r>
                      <a:endParaRPr lang="en-US" dirty="0"/>
                    </a:p>
                  </a:txBody>
                  <a:tcPr/>
                </a:tc>
                <a:tc>
                  <a:txBody>
                    <a:bodyPr/>
                    <a:lstStyle/>
                    <a:p>
                      <a:r>
                        <a:rPr lang="en-US" dirty="0"/>
                        <a:t>1</a:t>
                      </a:r>
                    </a:p>
                  </a:txBody>
                  <a:tcPr/>
                </a:tc>
                <a:extLst>
                  <a:ext uri="{0D108BD9-81ED-4DB2-BD59-A6C34878D82A}">
                    <a16:rowId xmlns:a16="http://schemas.microsoft.com/office/drawing/2014/main" val="2874149372"/>
                  </a:ext>
                </a:extLst>
              </a:tr>
              <a:tr h="370840">
                <a:tc>
                  <a:txBody>
                    <a:bodyPr/>
                    <a:lstStyle/>
                    <a:p>
                      <a:r>
                        <a:rPr lang="en-US" dirty="0" err="1"/>
                        <a:t>AltonSterling</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0840">
                <a:tc>
                  <a:txBody>
                    <a:bodyPr/>
                    <a:lstStyle/>
                    <a:p>
                      <a:r>
                        <a:rPr lang="en-US" b="1" dirty="0"/>
                        <a:t>BlackLivesMatter</a:t>
                      </a:r>
                    </a:p>
                  </a:txBody>
                  <a:tcPr/>
                </a:tc>
                <a:tc>
                  <a:txBody>
                    <a:bodyPr/>
                    <a:lstStyle/>
                    <a:p>
                      <a:r>
                        <a:rPr lang="en-US" b="1" dirty="0"/>
                        <a:t>90</a:t>
                      </a:r>
                    </a:p>
                  </a:txBody>
                  <a:tcPr/>
                </a:tc>
                <a:extLst>
                  <a:ext uri="{0D108BD9-81ED-4DB2-BD59-A6C34878D82A}">
                    <a16:rowId xmlns:a16="http://schemas.microsoft.com/office/drawing/2014/main" val="4267624047"/>
                  </a:ext>
                </a:extLst>
              </a:tr>
              <a:tr h="370840">
                <a:tc>
                  <a:txBody>
                    <a:bodyPr/>
                    <a:lstStyle/>
                    <a:p>
                      <a:r>
                        <a:rPr lang="en-US" dirty="0" err="1"/>
                        <a:t>BlackPower</a:t>
                      </a:r>
                      <a:endParaRPr lang="en-US" dirty="0"/>
                    </a:p>
                  </a:txBody>
                  <a:tcPr/>
                </a:tc>
                <a:tc>
                  <a:txBody>
                    <a:bodyPr/>
                    <a:lstStyle/>
                    <a:p>
                      <a:r>
                        <a:rPr lang="en-US" dirty="0"/>
                        <a:t>4</a:t>
                      </a:r>
                    </a:p>
                  </a:txBody>
                  <a:tcPr/>
                </a:tc>
                <a:extLst>
                  <a:ext uri="{0D108BD9-81ED-4DB2-BD59-A6C34878D82A}">
                    <a16:rowId xmlns:a16="http://schemas.microsoft.com/office/drawing/2014/main" val="3660482576"/>
                  </a:ext>
                </a:extLst>
              </a:tr>
              <a:tr h="370840">
                <a:tc>
                  <a:txBody>
                    <a:bodyPr/>
                    <a:lstStyle/>
                    <a:p>
                      <a:r>
                        <a:rPr lang="en-US" dirty="0" err="1"/>
                        <a:t>BlackResistanceMarch</a:t>
                      </a:r>
                      <a:endParaRPr lang="en-US" dirty="0"/>
                    </a:p>
                  </a:txBody>
                  <a:tcPr/>
                </a:tc>
                <a:tc>
                  <a:txBody>
                    <a:bodyPr/>
                    <a:lstStyle/>
                    <a:p>
                      <a:r>
                        <a:rPr lang="en-US" dirty="0"/>
                        <a:t>1</a:t>
                      </a:r>
                    </a:p>
                  </a:txBody>
                  <a:tcPr/>
                </a:tc>
                <a:extLst>
                  <a:ext uri="{0D108BD9-81ED-4DB2-BD59-A6C34878D82A}">
                    <a16:rowId xmlns:a16="http://schemas.microsoft.com/office/drawing/2014/main" val="3528391859"/>
                  </a:ext>
                </a:extLst>
              </a:tr>
              <a:tr h="370840">
                <a:tc>
                  <a:txBody>
                    <a:bodyPr/>
                    <a:lstStyle/>
                    <a:p>
                      <a:r>
                        <a:rPr lang="en-US" dirty="0" err="1"/>
                        <a:t>BlackUnite</a:t>
                      </a:r>
                      <a:endParaRPr lang="en-US" dirty="0"/>
                    </a:p>
                  </a:txBody>
                  <a:tcPr/>
                </a:tc>
                <a:tc>
                  <a:txBody>
                    <a:bodyPr/>
                    <a:lstStyle/>
                    <a:p>
                      <a:r>
                        <a:rPr lang="en-US" dirty="0"/>
                        <a:t>3</a:t>
                      </a:r>
                    </a:p>
                  </a:txBody>
                  <a:tcPr/>
                </a:tc>
                <a:extLst>
                  <a:ext uri="{0D108BD9-81ED-4DB2-BD59-A6C34878D82A}">
                    <a16:rowId xmlns:a16="http://schemas.microsoft.com/office/drawing/2014/main" val="1846168182"/>
                  </a:ext>
                </a:extLst>
              </a:tr>
              <a:tr h="370840">
                <a:tc>
                  <a:txBody>
                    <a:bodyPr/>
                    <a:lstStyle/>
                    <a:p>
                      <a:r>
                        <a:rPr lang="en-US" dirty="0"/>
                        <a:t>BLM</a:t>
                      </a:r>
                    </a:p>
                  </a:txBody>
                  <a:tcPr/>
                </a:tc>
                <a:tc>
                  <a:txBody>
                    <a:bodyPr/>
                    <a:lstStyle/>
                    <a:p>
                      <a:r>
                        <a:rPr lang="en-US" dirty="0"/>
                        <a:t>1</a:t>
                      </a:r>
                    </a:p>
                  </a:txBody>
                  <a:tcPr/>
                </a:tc>
                <a:extLst>
                  <a:ext uri="{0D108BD9-81ED-4DB2-BD59-A6C34878D82A}">
                    <a16:rowId xmlns:a16="http://schemas.microsoft.com/office/drawing/2014/main" val="1014233739"/>
                  </a:ext>
                </a:extLst>
              </a:tr>
              <a:tr h="370840">
                <a:tc>
                  <a:txBody>
                    <a:bodyPr/>
                    <a:lstStyle/>
                    <a:p>
                      <a:r>
                        <a:rPr lang="en-US" b="0" dirty="0" err="1"/>
                        <a:t>FreddieGray</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0840">
                <a:tc>
                  <a:txBody>
                    <a:bodyPr/>
                    <a:lstStyle/>
                    <a:p>
                      <a:r>
                        <a:rPr lang="en-US" b="0" dirty="0" err="1"/>
                        <a:t>JusticeorElse</a:t>
                      </a:r>
                      <a:endParaRPr lang="en-US" b="0" dirty="0"/>
                    </a:p>
                  </a:txBody>
                  <a:tcPr/>
                </a:tc>
                <a:tc>
                  <a:txBody>
                    <a:bodyPr/>
                    <a:lstStyle/>
                    <a:p>
                      <a:r>
                        <a:rPr lang="en-US" b="0" dirty="0"/>
                        <a:t>1</a:t>
                      </a:r>
                    </a:p>
                  </a:txBody>
                  <a:tcPr/>
                </a:tc>
                <a:extLst>
                  <a:ext uri="{0D108BD9-81ED-4DB2-BD59-A6C34878D82A}">
                    <a16:rowId xmlns:a16="http://schemas.microsoft.com/office/drawing/2014/main" val="1485390569"/>
                  </a:ext>
                </a:extLst>
              </a:tr>
              <a:tr h="370840">
                <a:tc>
                  <a:txBody>
                    <a:bodyPr/>
                    <a:lstStyle/>
                    <a:p>
                      <a:r>
                        <a:rPr lang="en-US" b="0" dirty="0" err="1"/>
                        <a:t>KorrynGaines</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r h="370840">
                <a:tc>
                  <a:txBody>
                    <a:bodyPr/>
                    <a:lstStyle/>
                    <a:p>
                      <a:r>
                        <a:rPr lang="en-US" b="0" dirty="0" err="1"/>
                        <a:t>MikeBrown</a:t>
                      </a:r>
                      <a:endParaRPr lang="en-US" b="0" dirty="0"/>
                    </a:p>
                  </a:txBody>
                  <a:tcPr/>
                </a:tc>
                <a:tc>
                  <a:txBody>
                    <a:bodyPr/>
                    <a:lstStyle/>
                    <a:p>
                      <a:r>
                        <a:rPr lang="en-US" b="0" dirty="0"/>
                        <a:t>1</a:t>
                      </a:r>
                    </a:p>
                  </a:txBody>
                  <a:tcPr/>
                </a:tc>
                <a:extLst>
                  <a:ext uri="{0D108BD9-81ED-4DB2-BD59-A6C34878D82A}">
                    <a16:rowId xmlns:a16="http://schemas.microsoft.com/office/drawing/2014/main" val="1198246939"/>
                  </a:ext>
                </a:extLst>
              </a:tr>
            </a:tbl>
          </a:graphicData>
        </a:graphic>
      </p:graphicFrame>
      <p:graphicFrame>
        <p:nvGraphicFramePr>
          <p:cNvPr id="10" name="Table 7">
            <a:extLst>
              <a:ext uri="{FF2B5EF4-FFF2-40B4-BE49-F238E27FC236}">
                <a16:creationId xmlns:a16="http://schemas.microsoft.com/office/drawing/2014/main" id="{845393C9-0675-3B4A-AB85-468719D1468E}"/>
              </a:ext>
            </a:extLst>
          </p:cNvPr>
          <p:cNvGraphicFramePr>
            <a:graphicFrameLocks noGrp="1"/>
          </p:cNvGraphicFramePr>
          <p:nvPr>
            <p:extLst>
              <p:ext uri="{D42A27DB-BD31-4B8C-83A1-F6EECF244321}">
                <p14:modId xmlns:p14="http://schemas.microsoft.com/office/powerpoint/2010/main" val="959016811"/>
              </p:ext>
            </p:extLst>
          </p:nvPr>
        </p:nvGraphicFramePr>
        <p:xfrm>
          <a:off x="6368392" y="824298"/>
          <a:ext cx="3570015" cy="4445000"/>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0">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0840">
                <a:tc>
                  <a:txBody>
                    <a:bodyPr/>
                    <a:lstStyle/>
                    <a:p>
                      <a:r>
                        <a:rPr lang="en-US" dirty="0" err="1"/>
                        <a:t>NoJustice</a:t>
                      </a:r>
                      <a:endParaRPr lang="en-US" dirty="0"/>
                    </a:p>
                  </a:txBody>
                  <a:tcPr/>
                </a:tc>
                <a:tc>
                  <a:txBody>
                    <a:bodyPr/>
                    <a:lstStyle/>
                    <a:p>
                      <a:r>
                        <a:rPr lang="en-US" dirty="0"/>
                        <a:t>1</a:t>
                      </a:r>
                    </a:p>
                  </a:txBody>
                  <a:tcPr/>
                </a:tc>
                <a:extLst>
                  <a:ext uri="{0D108BD9-81ED-4DB2-BD59-A6C34878D82A}">
                    <a16:rowId xmlns:a16="http://schemas.microsoft.com/office/drawing/2014/main" val="2874149372"/>
                  </a:ext>
                </a:extLst>
              </a:tr>
              <a:tr h="370840">
                <a:tc>
                  <a:txBody>
                    <a:bodyPr/>
                    <a:lstStyle/>
                    <a:p>
                      <a:r>
                        <a:rPr lang="en-US" dirty="0" err="1"/>
                        <a:t>NoJusticeNoPeace</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0840">
                <a:tc>
                  <a:txBody>
                    <a:bodyPr/>
                    <a:lstStyle/>
                    <a:p>
                      <a:r>
                        <a:rPr lang="en-US" dirty="0" err="1"/>
                        <a:t>PhilandoCastile</a:t>
                      </a:r>
                      <a:endParaRPr lang="en-US" dirty="0"/>
                    </a:p>
                  </a:txBody>
                  <a:tcPr/>
                </a:tc>
                <a:tc>
                  <a:txBody>
                    <a:bodyPr/>
                    <a:lstStyle/>
                    <a:p>
                      <a:r>
                        <a:rPr lang="en-US" dirty="0"/>
                        <a:t>3</a:t>
                      </a:r>
                    </a:p>
                  </a:txBody>
                  <a:tcPr/>
                </a:tc>
                <a:extLst>
                  <a:ext uri="{0D108BD9-81ED-4DB2-BD59-A6C34878D82A}">
                    <a16:rowId xmlns:a16="http://schemas.microsoft.com/office/drawing/2014/main" val="4267624047"/>
                  </a:ext>
                </a:extLst>
              </a:tr>
              <a:tr h="370840">
                <a:tc>
                  <a:txBody>
                    <a:bodyPr/>
                    <a:lstStyle/>
                    <a:p>
                      <a:r>
                        <a:rPr lang="en-US" dirty="0" err="1"/>
                        <a:t>PoliceBrutality</a:t>
                      </a:r>
                      <a:endParaRPr lang="en-US" dirty="0"/>
                    </a:p>
                  </a:txBody>
                  <a:tcPr/>
                </a:tc>
                <a:tc>
                  <a:txBody>
                    <a:bodyPr/>
                    <a:lstStyle/>
                    <a:p>
                      <a:r>
                        <a:rPr lang="en-US" dirty="0"/>
                        <a:t>2</a:t>
                      </a:r>
                    </a:p>
                  </a:txBody>
                  <a:tcPr/>
                </a:tc>
                <a:extLst>
                  <a:ext uri="{0D108BD9-81ED-4DB2-BD59-A6C34878D82A}">
                    <a16:rowId xmlns:a16="http://schemas.microsoft.com/office/drawing/2014/main" val="3660482576"/>
                  </a:ext>
                </a:extLst>
              </a:tr>
              <a:tr h="370840">
                <a:tc>
                  <a:txBody>
                    <a:bodyPr/>
                    <a:lstStyle/>
                    <a:p>
                      <a:r>
                        <a:rPr lang="en-US" dirty="0" err="1"/>
                        <a:t>PoliceReform</a:t>
                      </a:r>
                      <a:endParaRPr lang="en-US" dirty="0"/>
                    </a:p>
                  </a:txBody>
                  <a:tcPr/>
                </a:tc>
                <a:tc>
                  <a:txBody>
                    <a:bodyPr/>
                    <a:lstStyle/>
                    <a:p>
                      <a:r>
                        <a:rPr lang="en-US" dirty="0"/>
                        <a:t>5</a:t>
                      </a:r>
                    </a:p>
                  </a:txBody>
                  <a:tcPr/>
                </a:tc>
                <a:extLst>
                  <a:ext uri="{0D108BD9-81ED-4DB2-BD59-A6C34878D82A}">
                    <a16:rowId xmlns:a16="http://schemas.microsoft.com/office/drawing/2014/main" val="3528391859"/>
                  </a:ext>
                </a:extLst>
              </a:tr>
              <a:tr h="370840">
                <a:tc>
                  <a:txBody>
                    <a:bodyPr/>
                    <a:lstStyle/>
                    <a:p>
                      <a:r>
                        <a:rPr lang="en-US" dirty="0" err="1"/>
                        <a:t>PoliceReforms</a:t>
                      </a:r>
                      <a:endParaRPr lang="en-US" dirty="0"/>
                    </a:p>
                  </a:txBody>
                  <a:tcPr/>
                </a:tc>
                <a:tc>
                  <a:txBody>
                    <a:bodyPr/>
                    <a:lstStyle/>
                    <a:p>
                      <a:r>
                        <a:rPr lang="en-US" dirty="0"/>
                        <a:t>1</a:t>
                      </a:r>
                    </a:p>
                  </a:txBody>
                  <a:tcPr/>
                </a:tc>
                <a:extLst>
                  <a:ext uri="{0D108BD9-81ED-4DB2-BD59-A6C34878D82A}">
                    <a16:rowId xmlns:a16="http://schemas.microsoft.com/office/drawing/2014/main" val="2128885713"/>
                  </a:ext>
                </a:extLst>
              </a:tr>
              <a:tr h="370840">
                <a:tc>
                  <a:txBody>
                    <a:bodyPr/>
                    <a:lstStyle/>
                    <a:p>
                      <a:r>
                        <a:rPr lang="en-US" dirty="0" err="1"/>
                        <a:t>PowerToBlack</a:t>
                      </a:r>
                      <a:endParaRPr lang="en-US" dirty="0"/>
                    </a:p>
                  </a:txBody>
                  <a:tcPr/>
                </a:tc>
                <a:tc>
                  <a:txBody>
                    <a:bodyPr/>
                    <a:lstStyle/>
                    <a:p>
                      <a:r>
                        <a:rPr lang="en-US" dirty="0"/>
                        <a:t>1</a:t>
                      </a:r>
                    </a:p>
                  </a:txBody>
                  <a:tcPr/>
                </a:tc>
                <a:extLst>
                  <a:ext uri="{0D108BD9-81ED-4DB2-BD59-A6C34878D82A}">
                    <a16:rowId xmlns:a16="http://schemas.microsoft.com/office/drawing/2014/main" val="1846168182"/>
                  </a:ext>
                </a:extLst>
              </a:tr>
              <a:tr h="370840">
                <a:tc>
                  <a:txBody>
                    <a:bodyPr/>
                    <a:lstStyle/>
                    <a:p>
                      <a:r>
                        <a:rPr lang="en-US" dirty="0" err="1"/>
                        <a:t>SandraBland</a:t>
                      </a:r>
                      <a:endParaRPr lang="en-US" dirty="0"/>
                    </a:p>
                  </a:txBody>
                  <a:tcPr/>
                </a:tc>
                <a:tc>
                  <a:txBody>
                    <a:bodyPr/>
                    <a:lstStyle/>
                    <a:p>
                      <a:r>
                        <a:rPr lang="en-US" dirty="0"/>
                        <a:t>2</a:t>
                      </a:r>
                    </a:p>
                  </a:txBody>
                  <a:tcPr/>
                </a:tc>
                <a:extLst>
                  <a:ext uri="{0D108BD9-81ED-4DB2-BD59-A6C34878D82A}">
                    <a16:rowId xmlns:a16="http://schemas.microsoft.com/office/drawing/2014/main" val="1014233739"/>
                  </a:ext>
                </a:extLst>
              </a:tr>
              <a:tr h="370840">
                <a:tc>
                  <a:txBody>
                    <a:bodyPr/>
                    <a:lstStyle/>
                    <a:p>
                      <a:r>
                        <a:rPr lang="en-US" b="0" dirty="0" err="1"/>
                        <a:t>SayHerName</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0840">
                <a:tc>
                  <a:txBody>
                    <a:bodyPr/>
                    <a:lstStyle/>
                    <a:p>
                      <a:r>
                        <a:rPr lang="en-US" b="0" dirty="0"/>
                        <a:t>shooting</a:t>
                      </a:r>
                    </a:p>
                  </a:txBody>
                  <a:tcPr/>
                </a:tc>
                <a:tc>
                  <a:txBody>
                    <a:bodyPr/>
                    <a:lstStyle/>
                    <a:p>
                      <a:r>
                        <a:rPr lang="en-US" b="0" dirty="0"/>
                        <a:t>1</a:t>
                      </a:r>
                    </a:p>
                  </a:txBody>
                  <a:tcPr/>
                </a:tc>
                <a:extLst>
                  <a:ext uri="{0D108BD9-81ED-4DB2-BD59-A6C34878D82A}">
                    <a16:rowId xmlns:a16="http://schemas.microsoft.com/office/drawing/2014/main" val="1485390569"/>
                  </a:ext>
                </a:extLst>
              </a:tr>
              <a:tr h="370840">
                <a:tc>
                  <a:txBody>
                    <a:bodyPr/>
                    <a:lstStyle/>
                    <a:p>
                      <a:r>
                        <a:rPr lang="en-US" b="0" dirty="0" err="1"/>
                        <a:t>TuesdayMotivation</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bl>
          </a:graphicData>
        </a:graphic>
      </p:graphicFrame>
    </p:spTree>
    <p:extLst>
      <p:ext uri="{BB962C8B-B14F-4D97-AF65-F5344CB8AC3E}">
        <p14:creationId xmlns:p14="http://schemas.microsoft.com/office/powerpoint/2010/main" val="2103961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ACB-F579-194F-AAD0-9464961778D6}"/>
              </a:ext>
            </a:extLst>
          </p:cNvPr>
          <p:cNvSpPr>
            <a:spLocks noGrp="1"/>
          </p:cNvSpPr>
          <p:nvPr>
            <p:ph type="title"/>
          </p:nvPr>
        </p:nvSpPr>
        <p:spPr/>
        <p:txBody>
          <a:bodyPr/>
          <a:lstStyle/>
          <a:p>
            <a:r>
              <a:rPr lang="en-US" dirty="0"/>
              <a:t>Includes Links</a:t>
            </a:r>
          </a:p>
        </p:txBody>
      </p:sp>
      <p:sp>
        <p:nvSpPr>
          <p:cNvPr id="3" name="Date Placeholder 2">
            <a:extLst>
              <a:ext uri="{FF2B5EF4-FFF2-40B4-BE49-F238E27FC236}">
                <a16:creationId xmlns:a16="http://schemas.microsoft.com/office/drawing/2014/main" id="{F88D7A15-26EE-1143-9435-9234F402EFD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8AC9287-B5F2-0140-9834-E908C3A2EAD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F72AA8-85FB-D647-BD50-40A82375B6CE}"/>
              </a:ext>
            </a:extLst>
          </p:cNvPr>
          <p:cNvSpPr>
            <a:spLocks noGrp="1"/>
          </p:cNvSpPr>
          <p:nvPr>
            <p:ph type="sldNum" sz="quarter" idx="12"/>
          </p:nvPr>
        </p:nvSpPr>
        <p:spPr/>
        <p:txBody>
          <a:bodyPr/>
          <a:lstStyle/>
          <a:p>
            <a:fld id="{AD87CD0C-C1F4-FA4D-9A53-63181D988762}" type="slidenum">
              <a:rPr lang="en-US" smtClean="0"/>
              <a:t>26</a:t>
            </a:fld>
            <a:endParaRPr lang="en-US"/>
          </a:p>
        </p:txBody>
      </p:sp>
      <p:graphicFrame>
        <p:nvGraphicFramePr>
          <p:cNvPr id="6" name="Table 6">
            <a:extLst>
              <a:ext uri="{FF2B5EF4-FFF2-40B4-BE49-F238E27FC236}">
                <a16:creationId xmlns:a16="http://schemas.microsoft.com/office/drawing/2014/main" id="{A9704904-C3E1-B949-9CAE-02ADD3E750CF}"/>
              </a:ext>
            </a:extLst>
          </p:cNvPr>
          <p:cNvGraphicFramePr>
            <a:graphicFrameLocks noGrp="1"/>
          </p:cNvGraphicFramePr>
          <p:nvPr>
            <p:extLst>
              <p:ext uri="{D42A27DB-BD31-4B8C-83A1-F6EECF244321}">
                <p14:modId xmlns:p14="http://schemas.microsoft.com/office/powerpoint/2010/main" val="1683603761"/>
              </p:ext>
            </p:extLst>
          </p:nvPr>
        </p:nvGraphicFramePr>
        <p:xfrm>
          <a:off x="1416939" y="2014846"/>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Includes Links</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18</a:t>
                      </a:r>
                    </a:p>
                  </a:txBody>
                  <a:tcPr/>
                </a:tc>
                <a:tc>
                  <a:txBody>
                    <a:bodyPr/>
                    <a:lstStyle/>
                    <a:p>
                      <a:r>
                        <a:rPr lang="en-US" dirty="0"/>
                        <a:t>90</a:t>
                      </a:r>
                    </a:p>
                  </a:txBody>
                  <a:tcPr/>
                </a:tc>
                <a:tc>
                  <a:txBody>
                    <a:bodyPr/>
                    <a:lstStyle/>
                    <a:p>
                      <a:r>
                        <a:rPr lang="en-US" dirty="0"/>
                        <a:t>20%</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DD98C780-8418-D64A-A321-4F72C18D7B26}"/>
              </a:ext>
            </a:extLst>
          </p:cNvPr>
          <p:cNvSpPr txBox="1"/>
          <p:nvPr/>
        </p:nvSpPr>
        <p:spPr>
          <a:xfrm>
            <a:off x="1839310" y="4866290"/>
            <a:ext cx="4529959" cy="369332"/>
          </a:xfrm>
          <a:prstGeom prst="rect">
            <a:avLst/>
          </a:prstGeom>
          <a:noFill/>
        </p:spPr>
        <p:txBody>
          <a:bodyPr wrap="square" rtlCol="0">
            <a:spAutoFit/>
          </a:bodyPr>
          <a:lstStyle/>
          <a:p>
            <a:r>
              <a:rPr lang="en-US" dirty="0"/>
              <a:t>Tweets that included one or more links</a:t>
            </a:r>
          </a:p>
        </p:txBody>
      </p:sp>
    </p:spTree>
    <p:extLst>
      <p:ext uri="{BB962C8B-B14F-4D97-AF65-F5344CB8AC3E}">
        <p14:creationId xmlns:p14="http://schemas.microsoft.com/office/powerpoint/2010/main" val="296991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ACB-F579-194F-AAD0-9464961778D6}"/>
              </a:ext>
            </a:extLst>
          </p:cNvPr>
          <p:cNvSpPr>
            <a:spLocks noGrp="1"/>
          </p:cNvSpPr>
          <p:nvPr>
            <p:ph type="title"/>
          </p:nvPr>
        </p:nvSpPr>
        <p:spPr/>
        <p:txBody>
          <a:bodyPr/>
          <a:lstStyle/>
          <a:p>
            <a:r>
              <a:rPr lang="en-US" dirty="0"/>
              <a:t>Includes Images</a:t>
            </a:r>
          </a:p>
        </p:txBody>
      </p:sp>
      <p:sp>
        <p:nvSpPr>
          <p:cNvPr id="3" name="Date Placeholder 2">
            <a:extLst>
              <a:ext uri="{FF2B5EF4-FFF2-40B4-BE49-F238E27FC236}">
                <a16:creationId xmlns:a16="http://schemas.microsoft.com/office/drawing/2014/main" id="{F88D7A15-26EE-1143-9435-9234F402EFD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8AC9287-B5F2-0140-9834-E908C3A2EAD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F72AA8-85FB-D647-BD50-40A82375B6CE}"/>
              </a:ext>
            </a:extLst>
          </p:cNvPr>
          <p:cNvSpPr>
            <a:spLocks noGrp="1"/>
          </p:cNvSpPr>
          <p:nvPr>
            <p:ph type="sldNum" sz="quarter" idx="12"/>
          </p:nvPr>
        </p:nvSpPr>
        <p:spPr/>
        <p:txBody>
          <a:bodyPr/>
          <a:lstStyle/>
          <a:p>
            <a:fld id="{AD87CD0C-C1F4-FA4D-9A53-63181D988762}" type="slidenum">
              <a:rPr lang="en-US" smtClean="0"/>
              <a:t>27</a:t>
            </a:fld>
            <a:endParaRPr lang="en-US"/>
          </a:p>
        </p:txBody>
      </p:sp>
      <p:graphicFrame>
        <p:nvGraphicFramePr>
          <p:cNvPr id="6" name="Table 6">
            <a:extLst>
              <a:ext uri="{FF2B5EF4-FFF2-40B4-BE49-F238E27FC236}">
                <a16:creationId xmlns:a16="http://schemas.microsoft.com/office/drawing/2014/main" id="{A9704904-C3E1-B949-9CAE-02ADD3E750CF}"/>
              </a:ext>
            </a:extLst>
          </p:cNvPr>
          <p:cNvGraphicFramePr>
            <a:graphicFrameLocks noGrp="1"/>
          </p:cNvGraphicFramePr>
          <p:nvPr>
            <p:extLst>
              <p:ext uri="{D42A27DB-BD31-4B8C-83A1-F6EECF244321}">
                <p14:modId xmlns:p14="http://schemas.microsoft.com/office/powerpoint/2010/main" val="147719157"/>
              </p:ext>
            </p:extLst>
          </p:nvPr>
        </p:nvGraphicFramePr>
        <p:xfrm>
          <a:off x="1649083" y="1963817"/>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Includes Photos</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81</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257183CA-EE41-A74B-8F92-0191484F9B48}"/>
              </a:ext>
            </a:extLst>
          </p:cNvPr>
          <p:cNvSpPr txBox="1"/>
          <p:nvPr/>
        </p:nvSpPr>
        <p:spPr>
          <a:xfrm>
            <a:off x="1401755" y="4894183"/>
            <a:ext cx="4529959" cy="369332"/>
          </a:xfrm>
          <a:prstGeom prst="rect">
            <a:avLst/>
          </a:prstGeom>
          <a:noFill/>
        </p:spPr>
        <p:txBody>
          <a:bodyPr wrap="square" rtlCol="0">
            <a:spAutoFit/>
          </a:bodyPr>
          <a:lstStyle/>
          <a:p>
            <a:r>
              <a:rPr lang="en-US" dirty="0"/>
              <a:t>Tweets that included one or more photos</a:t>
            </a:r>
          </a:p>
        </p:txBody>
      </p:sp>
    </p:spTree>
    <p:extLst>
      <p:ext uri="{BB962C8B-B14F-4D97-AF65-F5344CB8AC3E}">
        <p14:creationId xmlns:p14="http://schemas.microsoft.com/office/powerpoint/2010/main" val="390507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ACB-F579-194F-AAD0-9464961778D6}"/>
              </a:ext>
            </a:extLst>
          </p:cNvPr>
          <p:cNvSpPr>
            <a:spLocks noGrp="1"/>
          </p:cNvSpPr>
          <p:nvPr>
            <p:ph type="title"/>
          </p:nvPr>
        </p:nvSpPr>
        <p:spPr/>
        <p:txBody>
          <a:bodyPr/>
          <a:lstStyle/>
          <a:p>
            <a:r>
              <a:rPr lang="en-US" dirty="0"/>
              <a:t>Includes Videos</a:t>
            </a:r>
          </a:p>
        </p:txBody>
      </p:sp>
      <p:sp>
        <p:nvSpPr>
          <p:cNvPr id="3" name="Date Placeholder 2">
            <a:extLst>
              <a:ext uri="{FF2B5EF4-FFF2-40B4-BE49-F238E27FC236}">
                <a16:creationId xmlns:a16="http://schemas.microsoft.com/office/drawing/2014/main" id="{F88D7A15-26EE-1143-9435-9234F402EFD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8AC9287-B5F2-0140-9834-E908C3A2EAD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F72AA8-85FB-D647-BD50-40A82375B6CE}"/>
              </a:ext>
            </a:extLst>
          </p:cNvPr>
          <p:cNvSpPr>
            <a:spLocks noGrp="1"/>
          </p:cNvSpPr>
          <p:nvPr>
            <p:ph type="sldNum" sz="quarter" idx="12"/>
          </p:nvPr>
        </p:nvSpPr>
        <p:spPr/>
        <p:txBody>
          <a:bodyPr/>
          <a:lstStyle/>
          <a:p>
            <a:fld id="{AD87CD0C-C1F4-FA4D-9A53-63181D988762}" type="slidenum">
              <a:rPr lang="en-US" smtClean="0"/>
              <a:t>28</a:t>
            </a:fld>
            <a:endParaRPr lang="en-US"/>
          </a:p>
        </p:txBody>
      </p:sp>
      <p:graphicFrame>
        <p:nvGraphicFramePr>
          <p:cNvPr id="6" name="Table 6">
            <a:extLst>
              <a:ext uri="{FF2B5EF4-FFF2-40B4-BE49-F238E27FC236}">
                <a16:creationId xmlns:a16="http://schemas.microsoft.com/office/drawing/2014/main" id="{A9704904-C3E1-B949-9CAE-02ADD3E750CF}"/>
              </a:ext>
            </a:extLst>
          </p:cNvPr>
          <p:cNvGraphicFramePr>
            <a:graphicFrameLocks noGrp="1"/>
          </p:cNvGraphicFramePr>
          <p:nvPr>
            <p:extLst>
              <p:ext uri="{D42A27DB-BD31-4B8C-83A1-F6EECF244321}">
                <p14:modId xmlns:p14="http://schemas.microsoft.com/office/powerpoint/2010/main" val="97751598"/>
              </p:ext>
            </p:extLst>
          </p:nvPr>
        </p:nvGraphicFramePr>
        <p:xfrm>
          <a:off x="1649083" y="1963817"/>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Includes Video</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6</a:t>
                      </a:r>
                    </a:p>
                  </a:txBody>
                  <a:tcPr/>
                </a:tc>
                <a:tc>
                  <a:txBody>
                    <a:bodyPr/>
                    <a:lstStyle/>
                    <a:p>
                      <a:r>
                        <a:rPr lang="en-US" dirty="0"/>
                        <a:t>90</a:t>
                      </a:r>
                    </a:p>
                  </a:txBody>
                  <a:tcPr/>
                </a:tc>
                <a:tc>
                  <a:txBody>
                    <a:bodyPr/>
                    <a:lstStyle/>
                    <a:p>
                      <a:r>
                        <a:rPr lang="en-US" dirty="0"/>
                        <a:t>7%</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723CCF5B-5A8B-5845-A55E-FBD84F02D8F7}"/>
              </a:ext>
            </a:extLst>
          </p:cNvPr>
          <p:cNvSpPr txBox="1"/>
          <p:nvPr/>
        </p:nvSpPr>
        <p:spPr>
          <a:xfrm>
            <a:off x="1401755" y="4894183"/>
            <a:ext cx="4529959" cy="369332"/>
          </a:xfrm>
          <a:prstGeom prst="rect">
            <a:avLst/>
          </a:prstGeom>
          <a:noFill/>
        </p:spPr>
        <p:txBody>
          <a:bodyPr wrap="square" rtlCol="0">
            <a:spAutoFit/>
          </a:bodyPr>
          <a:lstStyle/>
          <a:p>
            <a:r>
              <a:rPr lang="en-US" dirty="0"/>
              <a:t>Tweets that included one or more videos</a:t>
            </a:r>
          </a:p>
        </p:txBody>
      </p:sp>
    </p:spTree>
    <p:extLst>
      <p:ext uri="{BB962C8B-B14F-4D97-AF65-F5344CB8AC3E}">
        <p14:creationId xmlns:p14="http://schemas.microsoft.com/office/powerpoint/2010/main" val="54495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C99D-AF3E-0F40-BC46-232EBEBFE472}"/>
              </a:ext>
            </a:extLst>
          </p:cNvPr>
          <p:cNvSpPr>
            <a:spLocks noGrp="1"/>
          </p:cNvSpPr>
          <p:nvPr>
            <p:ph type="title"/>
          </p:nvPr>
        </p:nvSpPr>
        <p:spPr/>
        <p:txBody>
          <a:bodyPr/>
          <a:lstStyle/>
          <a:p>
            <a:r>
              <a:rPr lang="en-US" dirty="0"/>
              <a:t>Assigning Topics to </a:t>
            </a:r>
            <a:r>
              <a:rPr lang="en-US" dirty="0">
                <a:solidFill>
                  <a:srgbClr val="FF0000"/>
                </a:solidFill>
              </a:rPr>
              <a:t>@Blacktivists</a:t>
            </a:r>
            <a:r>
              <a:rPr lang="en-US" dirty="0"/>
              <a:t> Tweets</a:t>
            </a:r>
          </a:p>
        </p:txBody>
      </p:sp>
      <p:sp>
        <p:nvSpPr>
          <p:cNvPr id="3" name="Content Placeholder 2">
            <a:extLst>
              <a:ext uri="{FF2B5EF4-FFF2-40B4-BE49-F238E27FC236}">
                <a16:creationId xmlns:a16="http://schemas.microsoft.com/office/drawing/2014/main" id="{D9939DCA-DDA2-EB47-898F-F8823AC92888}"/>
              </a:ext>
            </a:extLst>
          </p:cNvPr>
          <p:cNvSpPr>
            <a:spLocks noGrp="1"/>
          </p:cNvSpPr>
          <p:nvPr>
            <p:ph idx="1"/>
          </p:nvPr>
        </p:nvSpPr>
        <p:spPr>
          <a:xfrm>
            <a:off x="838200" y="1825625"/>
            <a:ext cx="10515600" cy="2194832"/>
          </a:xfrm>
        </p:spPr>
        <p:txBody>
          <a:bodyPr>
            <a:normAutofit lnSpcReduction="10000"/>
          </a:bodyPr>
          <a:lstStyle/>
          <a:p>
            <a:r>
              <a:rPr lang="en-US" dirty="0"/>
              <a:t>Near exact title match to a news story = posting a news org story</a:t>
            </a:r>
          </a:p>
          <a:p>
            <a:r>
              <a:rPr lang="en-US" dirty="0"/>
              <a:t>General statement or lament about being black in America = statement</a:t>
            </a:r>
          </a:p>
          <a:p>
            <a:r>
              <a:rPr lang="en-US" dirty="0"/>
              <a:t>Even though this was not a real organization, it had 5 tweets that read like an event promotion and got counted as such</a:t>
            </a:r>
          </a:p>
          <a:p>
            <a:pPr marL="0" indent="0">
              <a:buNone/>
            </a:pPr>
            <a:endParaRPr lang="en-US" dirty="0"/>
          </a:p>
        </p:txBody>
      </p:sp>
      <p:sp>
        <p:nvSpPr>
          <p:cNvPr id="4" name="Date Placeholder 3">
            <a:extLst>
              <a:ext uri="{FF2B5EF4-FFF2-40B4-BE49-F238E27FC236}">
                <a16:creationId xmlns:a16="http://schemas.microsoft.com/office/drawing/2014/main" id="{B5E84832-8887-544F-A330-134650FCF713}"/>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29A0C752-139F-9540-8726-5D70A5BB1613}"/>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3129CD4B-29E1-6A4D-B264-899C42081345}"/>
              </a:ext>
            </a:extLst>
          </p:cNvPr>
          <p:cNvSpPr>
            <a:spLocks noGrp="1"/>
          </p:cNvSpPr>
          <p:nvPr>
            <p:ph type="sldNum" sz="quarter" idx="12"/>
          </p:nvPr>
        </p:nvSpPr>
        <p:spPr/>
        <p:txBody>
          <a:bodyPr/>
          <a:lstStyle/>
          <a:p>
            <a:fld id="{AD87CD0C-C1F4-FA4D-9A53-63181D988762}" type="slidenum">
              <a:rPr lang="en-US" smtClean="0"/>
              <a:t>29</a:t>
            </a:fld>
            <a:endParaRPr lang="en-US"/>
          </a:p>
        </p:txBody>
      </p:sp>
    </p:spTree>
    <p:extLst>
      <p:ext uri="{BB962C8B-B14F-4D97-AF65-F5344CB8AC3E}">
        <p14:creationId xmlns:p14="http://schemas.microsoft.com/office/powerpoint/2010/main" val="37386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61E0D-A868-744E-B36B-706F6630170A}"/>
              </a:ext>
            </a:extLst>
          </p:cNvPr>
          <p:cNvSpPr>
            <a:spLocks noGrp="1"/>
          </p:cNvSpPr>
          <p:nvPr>
            <p:ph type="title"/>
          </p:nvPr>
        </p:nvSpPr>
        <p:spPr/>
        <p:txBody>
          <a:bodyPr/>
          <a:lstStyle/>
          <a:p>
            <a:r>
              <a:rPr lang="en-US" dirty="0"/>
              <a:t>About Documenting the Now</a:t>
            </a:r>
          </a:p>
        </p:txBody>
      </p:sp>
      <p:sp>
        <p:nvSpPr>
          <p:cNvPr id="8" name="Content Placeholder 7">
            <a:extLst>
              <a:ext uri="{FF2B5EF4-FFF2-40B4-BE49-F238E27FC236}">
                <a16:creationId xmlns:a16="http://schemas.microsoft.com/office/drawing/2014/main" id="{FDBD5ABF-E5F9-0346-9882-55208EEFC651}"/>
              </a:ext>
            </a:extLst>
          </p:cNvPr>
          <p:cNvSpPr>
            <a:spLocks noGrp="1"/>
          </p:cNvSpPr>
          <p:nvPr>
            <p:ph idx="1"/>
          </p:nvPr>
        </p:nvSpPr>
        <p:spPr/>
        <p:txBody>
          <a:bodyPr/>
          <a:lstStyle/>
          <a:p>
            <a:r>
              <a:rPr lang="en-US" dirty="0"/>
              <a:t>Studies the public’s use of social media for chronicling historically significant events</a:t>
            </a:r>
          </a:p>
          <a:p>
            <a:r>
              <a:rPr lang="en-US" dirty="0"/>
              <a:t>Seeking a user-friendly means of collecting and preserving this type of digital content</a:t>
            </a:r>
          </a:p>
          <a:p>
            <a:r>
              <a:rPr lang="en-US" dirty="0"/>
              <a:t>Partners: Shift Collective, University of Maryland, and University of Virginia</a:t>
            </a:r>
          </a:p>
          <a:p>
            <a:r>
              <a:rPr lang="en-US" dirty="0"/>
              <a:t>Funder: Andrew W. Mellon Foundation</a:t>
            </a:r>
          </a:p>
        </p:txBody>
      </p:sp>
      <p:sp>
        <p:nvSpPr>
          <p:cNvPr id="4" name="Date Placeholder 3">
            <a:extLst>
              <a:ext uri="{FF2B5EF4-FFF2-40B4-BE49-F238E27FC236}">
                <a16:creationId xmlns:a16="http://schemas.microsoft.com/office/drawing/2014/main" id="{BA0D7D33-D4D2-224C-A1B8-2F63E8F1E898}"/>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85E85160-E335-8D4B-8D6C-7736E8381170}"/>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23363CB4-4F65-E946-8973-BC661D90C7B1}"/>
              </a:ext>
            </a:extLst>
          </p:cNvPr>
          <p:cNvSpPr>
            <a:spLocks noGrp="1"/>
          </p:cNvSpPr>
          <p:nvPr>
            <p:ph type="sldNum" sz="quarter" idx="12"/>
          </p:nvPr>
        </p:nvSpPr>
        <p:spPr/>
        <p:txBody>
          <a:bodyPr/>
          <a:lstStyle/>
          <a:p>
            <a:fld id="{AD87CD0C-C1F4-FA4D-9A53-63181D988762}" type="slidenum">
              <a:rPr lang="en-US" smtClean="0"/>
              <a:t>3</a:t>
            </a:fld>
            <a:endParaRPr lang="en-US"/>
          </a:p>
        </p:txBody>
      </p:sp>
      <p:sp>
        <p:nvSpPr>
          <p:cNvPr id="2" name="Rectangle 1">
            <a:extLst>
              <a:ext uri="{FF2B5EF4-FFF2-40B4-BE49-F238E27FC236}">
                <a16:creationId xmlns:a16="http://schemas.microsoft.com/office/drawing/2014/main" id="{E0C0F1EC-6126-304F-B974-9B22FF181AF4}"/>
              </a:ext>
            </a:extLst>
          </p:cNvPr>
          <p:cNvSpPr/>
          <p:nvPr/>
        </p:nvSpPr>
        <p:spPr>
          <a:xfrm>
            <a:off x="1202733" y="5561649"/>
            <a:ext cx="3225691" cy="369332"/>
          </a:xfrm>
          <a:prstGeom prst="rect">
            <a:avLst/>
          </a:prstGeom>
        </p:spPr>
        <p:txBody>
          <a:bodyPr wrap="none">
            <a:spAutoFit/>
          </a:bodyPr>
          <a:lstStyle/>
          <a:p>
            <a:r>
              <a:rPr lang="en-US" dirty="0">
                <a:hlinkClick r:id="rId2"/>
              </a:rPr>
              <a:t>https://www.docnow.io/#about</a:t>
            </a:r>
            <a:r>
              <a:rPr lang="en-US" dirty="0"/>
              <a:t> </a:t>
            </a:r>
          </a:p>
        </p:txBody>
      </p:sp>
    </p:spTree>
    <p:extLst>
      <p:ext uri="{BB962C8B-B14F-4D97-AF65-F5344CB8AC3E}">
        <p14:creationId xmlns:p14="http://schemas.microsoft.com/office/powerpoint/2010/main" val="209744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2FDD-3121-C34F-B7B6-2B950587DB4D}"/>
              </a:ext>
            </a:extLst>
          </p:cNvPr>
          <p:cNvSpPr>
            <a:spLocks noGrp="1"/>
          </p:cNvSpPr>
          <p:nvPr>
            <p:ph type="title"/>
          </p:nvPr>
        </p:nvSpPr>
        <p:spPr>
          <a:xfrm>
            <a:off x="312683" y="313724"/>
            <a:ext cx="10515600" cy="833054"/>
          </a:xfrm>
        </p:spPr>
        <p:txBody>
          <a:bodyPr/>
          <a:lstStyle/>
          <a:p>
            <a:r>
              <a:rPr lang="en-US" dirty="0"/>
              <a:t>Blacktivist Topics</a:t>
            </a:r>
          </a:p>
        </p:txBody>
      </p:sp>
      <p:sp>
        <p:nvSpPr>
          <p:cNvPr id="3" name="Date Placeholder 2">
            <a:extLst>
              <a:ext uri="{FF2B5EF4-FFF2-40B4-BE49-F238E27FC236}">
                <a16:creationId xmlns:a16="http://schemas.microsoft.com/office/drawing/2014/main" id="{5342004F-8A18-2B43-BE07-BBB7192CB0C9}"/>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87C8DC0B-9BCF-D34C-B834-B9FC1598C90A}"/>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B0F6CC7A-EEE4-9141-AA6E-0C1C54AED832}"/>
              </a:ext>
            </a:extLst>
          </p:cNvPr>
          <p:cNvSpPr>
            <a:spLocks noGrp="1"/>
          </p:cNvSpPr>
          <p:nvPr>
            <p:ph type="sldNum" sz="quarter" idx="12"/>
          </p:nvPr>
        </p:nvSpPr>
        <p:spPr/>
        <p:txBody>
          <a:bodyPr/>
          <a:lstStyle/>
          <a:p>
            <a:fld id="{AD87CD0C-C1F4-FA4D-9A53-63181D988762}" type="slidenum">
              <a:rPr lang="en-US" smtClean="0"/>
              <a:t>30</a:t>
            </a:fld>
            <a:endParaRPr lang="en-US"/>
          </a:p>
        </p:txBody>
      </p:sp>
      <p:graphicFrame>
        <p:nvGraphicFramePr>
          <p:cNvPr id="9" name="Table 9">
            <a:extLst>
              <a:ext uri="{FF2B5EF4-FFF2-40B4-BE49-F238E27FC236}">
                <a16:creationId xmlns:a16="http://schemas.microsoft.com/office/drawing/2014/main" id="{523C8AE8-CA07-C843-B538-70BCFCA98B3B}"/>
              </a:ext>
            </a:extLst>
          </p:cNvPr>
          <p:cNvGraphicFramePr>
            <a:graphicFrameLocks noGrp="1"/>
          </p:cNvGraphicFramePr>
          <p:nvPr>
            <p:extLst>
              <p:ext uri="{D42A27DB-BD31-4B8C-83A1-F6EECF244321}">
                <p14:modId xmlns:p14="http://schemas.microsoft.com/office/powerpoint/2010/main" val="2133783549"/>
              </p:ext>
            </p:extLst>
          </p:nvPr>
        </p:nvGraphicFramePr>
        <p:xfrm>
          <a:off x="1854200" y="1467651"/>
          <a:ext cx="8128000" cy="3703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6991439"/>
                    </a:ext>
                  </a:extLst>
                </a:gridCol>
                <a:gridCol w="4064000">
                  <a:extLst>
                    <a:ext uri="{9D8B030D-6E8A-4147-A177-3AD203B41FA5}">
                      <a16:colId xmlns:a16="http://schemas.microsoft.com/office/drawing/2014/main" val="2390934868"/>
                    </a:ext>
                  </a:extLst>
                </a:gridCol>
              </a:tblGrid>
              <a:tr h="0">
                <a:tc>
                  <a:txBody>
                    <a:bodyPr/>
                    <a:lstStyle/>
                    <a:p>
                      <a:r>
                        <a:rPr lang="en-US" dirty="0"/>
                        <a:t>Topic</a:t>
                      </a:r>
                    </a:p>
                  </a:txBody>
                  <a:tcPr/>
                </a:tc>
                <a:tc>
                  <a:txBody>
                    <a:bodyPr/>
                    <a:lstStyle/>
                    <a:p>
                      <a:r>
                        <a:rPr lang="en-US" dirty="0"/>
                        <a:t># of Tweets</a:t>
                      </a:r>
                    </a:p>
                  </a:txBody>
                  <a:tcPr/>
                </a:tc>
                <a:extLst>
                  <a:ext uri="{0D108BD9-81ED-4DB2-BD59-A6C34878D82A}">
                    <a16:rowId xmlns:a16="http://schemas.microsoft.com/office/drawing/2014/main" val="1115556249"/>
                  </a:ext>
                </a:extLst>
              </a:tr>
              <a:tr h="370840">
                <a:tc>
                  <a:txBody>
                    <a:bodyPr/>
                    <a:lstStyle/>
                    <a:p>
                      <a:r>
                        <a:rPr lang="en-US" dirty="0"/>
                        <a:t>consoling a community</a:t>
                      </a:r>
                    </a:p>
                  </a:txBody>
                  <a:tcPr/>
                </a:tc>
                <a:tc>
                  <a:txBody>
                    <a:bodyPr/>
                    <a:lstStyle/>
                    <a:p>
                      <a:r>
                        <a:rPr lang="en-US" dirty="0"/>
                        <a:t>1</a:t>
                      </a:r>
                    </a:p>
                  </a:txBody>
                  <a:tcPr/>
                </a:tc>
                <a:extLst>
                  <a:ext uri="{0D108BD9-81ED-4DB2-BD59-A6C34878D82A}">
                    <a16:rowId xmlns:a16="http://schemas.microsoft.com/office/drawing/2014/main" val="1001358781"/>
                  </a:ext>
                </a:extLst>
              </a:tr>
              <a:tr h="370840">
                <a:tc>
                  <a:txBody>
                    <a:bodyPr/>
                    <a:lstStyle/>
                    <a:p>
                      <a:r>
                        <a:rPr lang="en-US" dirty="0"/>
                        <a:t>court outcome</a:t>
                      </a:r>
                    </a:p>
                  </a:txBody>
                  <a:tcPr/>
                </a:tc>
                <a:tc>
                  <a:txBody>
                    <a:bodyPr/>
                    <a:lstStyle/>
                    <a:p>
                      <a:r>
                        <a:rPr lang="en-US" dirty="0"/>
                        <a:t>6</a:t>
                      </a:r>
                    </a:p>
                  </a:txBody>
                  <a:tcPr/>
                </a:tc>
                <a:extLst>
                  <a:ext uri="{0D108BD9-81ED-4DB2-BD59-A6C34878D82A}">
                    <a16:rowId xmlns:a16="http://schemas.microsoft.com/office/drawing/2014/main" val="2734630838"/>
                  </a:ext>
                </a:extLst>
              </a:tr>
              <a:tr h="370840">
                <a:tc>
                  <a:txBody>
                    <a:bodyPr/>
                    <a:lstStyle/>
                    <a:p>
                      <a:r>
                        <a:rPr lang="en-US" dirty="0"/>
                        <a:t>event promotion</a:t>
                      </a:r>
                    </a:p>
                  </a:txBody>
                  <a:tcPr/>
                </a:tc>
                <a:tc>
                  <a:txBody>
                    <a:bodyPr/>
                    <a:lstStyle/>
                    <a:p>
                      <a:r>
                        <a:rPr lang="en-US" dirty="0"/>
                        <a:t>5</a:t>
                      </a:r>
                    </a:p>
                  </a:txBody>
                  <a:tcPr/>
                </a:tc>
                <a:extLst>
                  <a:ext uri="{0D108BD9-81ED-4DB2-BD59-A6C34878D82A}">
                    <a16:rowId xmlns:a16="http://schemas.microsoft.com/office/drawing/2014/main" val="4157498336"/>
                  </a:ext>
                </a:extLst>
              </a:tr>
              <a:tr h="370840">
                <a:tc>
                  <a:txBody>
                    <a:bodyPr/>
                    <a:lstStyle/>
                    <a:p>
                      <a:r>
                        <a:rPr lang="en-US" dirty="0"/>
                        <a:t>incident anniversary</a:t>
                      </a:r>
                    </a:p>
                  </a:txBody>
                  <a:tcPr/>
                </a:tc>
                <a:tc>
                  <a:txBody>
                    <a:bodyPr/>
                    <a:lstStyle/>
                    <a:p>
                      <a:r>
                        <a:rPr lang="en-US" dirty="0"/>
                        <a:t>7</a:t>
                      </a:r>
                    </a:p>
                  </a:txBody>
                  <a:tcPr/>
                </a:tc>
                <a:extLst>
                  <a:ext uri="{0D108BD9-81ED-4DB2-BD59-A6C34878D82A}">
                    <a16:rowId xmlns:a16="http://schemas.microsoft.com/office/drawing/2014/main" val="1097163173"/>
                  </a:ext>
                </a:extLst>
              </a:tr>
              <a:tr h="370840">
                <a:tc>
                  <a:txBody>
                    <a:bodyPr/>
                    <a:lstStyle/>
                    <a:p>
                      <a:r>
                        <a:rPr lang="en-US" dirty="0"/>
                        <a:t>police violence incident</a:t>
                      </a:r>
                    </a:p>
                  </a:txBody>
                  <a:tcPr/>
                </a:tc>
                <a:tc>
                  <a:txBody>
                    <a:bodyPr/>
                    <a:lstStyle/>
                    <a:p>
                      <a:r>
                        <a:rPr lang="en-US" dirty="0"/>
                        <a:t>5</a:t>
                      </a:r>
                    </a:p>
                  </a:txBody>
                  <a:tcPr/>
                </a:tc>
                <a:extLst>
                  <a:ext uri="{0D108BD9-81ED-4DB2-BD59-A6C34878D82A}">
                    <a16:rowId xmlns:a16="http://schemas.microsoft.com/office/drawing/2014/main" val="3027956719"/>
                  </a:ext>
                </a:extLst>
              </a:tr>
              <a:tr h="370840">
                <a:tc>
                  <a:txBody>
                    <a:bodyPr/>
                    <a:lstStyle/>
                    <a:p>
                      <a:r>
                        <a:rPr lang="en-US" dirty="0"/>
                        <a:t>posting news org story</a:t>
                      </a:r>
                    </a:p>
                  </a:txBody>
                  <a:tcPr/>
                </a:tc>
                <a:tc>
                  <a:txBody>
                    <a:bodyPr/>
                    <a:lstStyle/>
                    <a:p>
                      <a:r>
                        <a:rPr lang="en-US" dirty="0"/>
                        <a:t>5</a:t>
                      </a:r>
                    </a:p>
                  </a:txBody>
                  <a:tcPr/>
                </a:tc>
                <a:extLst>
                  <a:ext uri="{0D108BD9-81ED-4DB2-BD59-A6C34878D82A}">
                    <a16:rowId xmlns:a16="http://schemas.microsoft.com/office/drawing/2014/main" val="1402088755"/>
                  </a:ext>
                </a:extLst>
              </a:tr>
              <a:tr h="370840">
                <a:tc>
                  <a:txBody>
                    <a:bodyPr/>
                    <a:lstStyle/>
                    <a:p>
                      <a:r>
                        <a:rPr lang="en-US" dirty="0"/>
                        <a:t>praising an individual</a:t>
                      </a:r>
                    </a:p>
                  </a:txBody>
                  <a:tcPr/>
                </a:tc>
                <a:tc>
                  <a:txBody>
                    <a:bodyPr/>
                    <a:lstStyle/>
                    <a:p>
                      <a:r>
                        <a:rPr lang="en-US" dirty="0"/>
                        <a:t>1</a:t>
                      </a:r>
                    </a:p>
                  </a:txBody>
                  <a:tcPr/>
                </a:tc>
                <a:extLst>
                  <a:ext uri="{0D108BD9-81ED-4DB2-BD59-A6C34878D82A}">
                    <a16:rowId xmlns:a16="http://schemas.microsoft.com/office/drawing/2014/main" val="147645994"/>
                  </a:ext>
                </a:extLst>
              </a:tr>
              <a:tr h="370840">
                <a:tc>
                  <a:txBody>
                    <a:bodyPr/>
                    <a:lstStyle/>
                    <a:p>
                      <a:r>
                        <a:rPr lang="en-US" dirty="0"/>
                        <a:t>responding</a:t>
                      </a:r>
                    </a:p>
                  </a:txBody>
                  <a:tcPr/>
                </a:tc>
                <a:tc>
                  <a:txBody>
                    <a:bodyPr/>
                    <a:lstStyle/>
                    <a:p>
                      <a:r>
                        <a:rPr lang="en-US" dirty="0"/>
                        <a:t>1</a:t>
                      </a:r>
                    </a:p>
                  </a:txBody>
                  <a:tcPr/>
                </a:tc>
                <a:extLst>
                  <a:ext uri="{0D108BD9-81ED-4DB2-BD59-A6C34878D82A}">
                    <a16:rowId xmlns:a16="http://schemas.microsoft.com/office/drawing/2014/main" val="1544641456"/>
                  </a:ext>
                </a:extLst>
              </a:tr>
              <a:tr h="370840">
                <a:tc>
                  <a:txBody>
                    <a:bodyPr/>
                    <a:lstStyle/>
                    <a:p>
                      <a:r>
                        <a:rPr lang="en-US" b="1" dirty="0"/>
                        <a:t>statement</a:t>
                      </a:r>
                    </a:p>
                  </a:txBody>
                  <a:tcPr/>
                </a:tc>
                <a:tc>
                  <a:txBody>
                    <a:bodyPr/>
                    <a:lstStyle/>
                    <a:p>
                      <a:r>
                        <a:rPr lang="en-US" b="1" dirty="0"/>
                        <a:t>59</a:t>
                      </a:r>
                    </a:p>
                  </a:txBody>
                  <a:tcPr/>
                </a:tc>
                <a:extLst>
                  <a:ext uri="{0D108BD9-81ED-4DB2-BD59-A6C34878D82A}">
                    <a16:rowId xmlns:a16="http://schemas.microsoft.com/office/drawing/2014/main" val="1543185293"/>
                  </a:ext>
                </a:extLst>
              </a:tr>
            </a:tbl>
          </a:graphicData>
        </a:graphic>
      </p:graphicFrame>
    </p:spTree>
    <p:extLst>
      <p:ext uri="{BB962C8B-B14F-4D97-AF65-F5344CB8AC3E}">
        <p14:creationId xmlns:p14="http://schemas.microsoft.com/office/powerpoint/2010/main" val="327739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F692-DB7B-5541-B424-CF1B00F55816}"/>
              </a:ext>
            </a:extLst>
          </p:cNvPr>
          <p:cNvSpPr>
            <a:spLocks noGrp="1"/>
          </p:cNvSpPr>
          <p:nvPr>
            <p:ph type="title"/>
          </p:nvPr>
        </p:nvSpPr>
        <p:spPr>
          <a:xfrm>
            <a:off x="176050" y="224855"/>
            <a:ext cx="5636172" cy="822544"/>
          </a:xfrm>
        </p:spPr>
        <p:txBody>
          <a:bodyPr/>
          <a:lstStyle/>
          <a:p>
            <a:r>
              <a:rPr lang="en-US" dirty="0"/>
              <a:t>What are “statements”?</a:t>
            </a:r>
          </a:p>
        </p:txBody>
      </p:sp>
      <p:sp>
        <p:nvSpPr>
          <p:cNvPr id="3" name="Date Placeholder 2">
            <a:extLst>
              <a:ext uri="{FF2B5EF4-FFF2-40B4-BE49-F238E27FC236}">
                <a16:creationId xmlns:a16="http://schemas.microsoft.com/office/drawing/2014/main" id="{71622FEB-E828-6E49-984D-E0DDBC614427}"/>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99A8F1C7-397B-EB46-AB2B-6BDA55A03FB3}"/>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47EA9D2D-31BA-A54C-9AA2-5C53F10C4B7B}"/>
              </a:ext>
            </a:extLst>
          </p:cNvPr>
          <p:cNvSpPr>
            <a:spLocks noGrp="1"/>
          </p:cNvSpPr>
          <p:nvPr>
            <p:ph type="sldNum" sz="quarter" idx="12"/>
          </p:nvPr>
        </p:nvSpPr>
        <p:spPr/>
        <p:txBody>
          <a:bodyPr/>
          <a:lstStyle/>
          <a:p>
            <a:fld id="{AD87CD0C-C1F4-FA4D-9A53-63181D988762}" type="slidenum">
              <a:rPr lang="en-US" smtClean="0"/>
              <a:t>31</a:t>
            </a:fld>
            <a:endParaRPr lang="en-US"/>
          </a:p>
        </p:txBody>
      </p:sp>
      <p:sp>
        <p:nvSpPr>
          <p:cNvPr id="6" name="Rectangle 5">
            <a:extLst>
              <a:ext uri="{FF2B5EF4-FFF2-40B4-BE49-F238E27FC236}">
                <a16:creationId xmlns:a16="http://schemas.microsoft.com/office/drawing/2014/main" id="{3F0181C2-2A1F-7240-8AB9-4E352F91254F}"/>
              </a:ext>
            </a:extLst>
          </p:cNvPr>
          <p:cNvSpPr/>
          <p:nvPr/>
        </p:nvSpPr>
        <p:spPr>
          <a:xfrm>
            <a:off x="5625662" y="1965940"/>
            <a:ext cx="5969876"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Tweets</a:t>
            </a:r>
          </a:p>
          <a:p>
            <a:endParaRPr lang="en-US" dirty="0"/>
          </a:p>
          <a:p>
            <a:r>
              <a:rPr lang="en-US" i="1" dirty="0"/>
              <a:t>Wake up, Black America before this is your father, brother or son. #BlackLivesMatter</a:t>
            </a:r>
          </a:p>
          <a:p>
            <a:endParaRPr lang="en-US" i="1" dirty="0"/>
          </a:p>
          <a:p>
            <a:r>
              <a:rPr lang="en-US" i="1" dirty="0"/>
              <a:t>Not "All Lives" are being simply killed because of the color of their skin. #BlackLivesMatter</a:t>
            </a:r>
          </a:p>
          <a:p>
            <a:endParaRPr lang="en-US" i="1" dirty="0"/>
          </a:p>
          <a:p>
            <a:r>
              <a:rPr lang="en-US" i="1" dirty="0"/>
              <a:t>Racism marks certain people as full human, and others as more killable. #BlackLivesMatter</a:t>
            </a:r>
          </a:p>
          <a:p>
            <a:endParaRPr lang="en-US" i="1" dirty="0"/>
          </a:p>
          <a:p>
            <a:r>
              <a:rPr lang="en-US" i="1" dirty="0"/>
              <a:t>The government always turns a blind eye to what is happening to Blacks, Hispanics and Latinos. #BlackLivesMatter</a:t>
            </a:r>
          </a:p>
        </p:txBody>
      </p:sp>
      <p:sp>
        <p:nvSpPr>
          <p:cNvPr id="7" name="TextBox 6">
            <a:extLst>
              <a:ext uri="{FF2B5EF4-FFF2-40B4-BE49-F238E27FC236}">
                <a16:creationId xmlns:a16="http://schemas.microsoft.com/office/drawing/2014/main" id="{32B3F730-5217-3349-A602-1856BEAAB3D9}"/>
              </a:ext>
            </a:extLst>
          </p:cNvPr>
          <p:cNvSpPr txBox="1"/>
          <p:nvPr/>
        </p:nvSpPr>
        <p:spPr>
          <a:xfrm>
            <a:off x="454129" y="1047399"/>
            <a:ext cx="4572000" cy="1200329"/>
          </a:xfrm>
          <a:prstGeom prst="rect">
            <a:avLst/>
          </a:prstGeom>
          <a:noFill/>
        </p:spPr>
        <p:txBody>
          <a:bodyPr wrap="square" rtlCol="0">
            <a:spAutoFit/>
          </a:bodyPr>
          <a:lstStyle/>
          <a:p>
            <a:r>
              <a:rPr lang="en-US" dirty="0"/>
              <a:t>These do not reflect standard organization business – membership, events, promotion, reporting specific incidents, etc. They are also not news stories.</a:t>
            </a:r>
          </a:p>
        </p:txBody>
      </p:sp>
      <p:sp>
        <p:nvSpPr>
          <p:cNvPr id="12" name="Right Arrow 11">
            <a:extLst>
              <a:ext uri="{FF2B5EF4-FFF2-40B4-BE49-F238E27FC236}">
                <a16:creationId xmlns:a16="http://schemas.microsoft.com/office/drawing/2014/main" id="{4BE77560-B669-9645-A2D0-ABFDF7729DE2}"/>
              </a:ext>
            </a:extLst>
          </p:cNvPr>
          <p:cNvSpPr/>
          <p:nvPr/>
        </p:nvSpPr>
        <p:spPr>
          <a:xfrm>
            <a:off x="3446728" y="3586554"/>
            <a:ext cx="1879168" cy="748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7E1D57-C4C6-CF47-AEE9-25A01DE9B74C}"/>
              </a:ext>
            </a:extLst>
          </p:cNvPr>
          <p:cNvSpPr/>
          <p:nvPr/>
        </p:nvSpPr>
        <p:spPr>
          <a:xfrm>
            <a:off x="306064" y="3586554"/>
            <a:ext cx="3183474" cy="646331"/>
          </a:xfrm>
          <a:prstGeom prst="rect">
            <a:avLst/>
          </a:prstGeom>
        </p:spPr>
        <p:txBody>
          <a:bodyPr wrap="square">
            <a:spAutoFit/>
          </a:bodyPr>
          <a:lstStyle/>
          <a:p>
            <a:r>
              <a:rPr lang="en-US" b="1" dirty="0"/>
              <a:t>66% of the @Blacktivists account tweets were like this.</a:t>
            </a:r>
          </a:p>
        </p:txBody>
      </p:sp>
    </p:spTree>
    <p:extLst>
      <p:ext uri="{BB962C8B-B14F-4D97-AF65-F5344CB8AC3E}">
        <p14:creationId xmlns:p14="http://schemas.microsoft.com/office/powerpoint/2010/main" val="965785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802A7-24D8-7447-84B8-6CC9F665851B}"/>
              </a:ext>
            </a:extLst>
          </p:cNvPr>
          <p:cNvSpPr>
            <a:spLocks noGrp="1"/>
          </p:cNvSpPr>
          <p:nvPr>
            <p:ph type="dt" sz="half" idx="10"/>
          </p:nvPr>
        </p:nvSpPr>
        <p:spPr/>
        <p:txBody>
          <a:bodyPr/>
          <a:lstStyle/>
          <a:p>
            <a:r>
              <a:rPr lang="en-US"/>
              <a:t>Valentina Neblitt-Jones </a:t>
            </a:r>
          </a:p>
        </p:txBody>
      </p:sp>
      <p:sp>
        <p:nvSpPr>
          <p:cNvPr id="3" name="Footer Placeholder 2">
            <a:extLst>
              <a:ext uri="{FF2B5EF4-FFF2-40B4-BE49-F238E27FC236}">
                <a16:creationId xmlns:a16="http://schemas.microsoft.com/office/drawing/2014/main" id="{9E8F46B3-BB60-524E-A31A-A00976CF6FFB}"/>
              </a:ext>
            </a:extLst>
          </p:cNvPr>
          <p:cNvSpPr>
            <a:spLocks noGrp="1"/>
          </p:cNvSpPr>
          <p:nvPr>
            <p:ph type="ftr" sz="quarter" idx="11"/>
          </p:nvPr>
        </p:nvSpPr>
        <p:spPr/>
        <p:txBody>
          <a:bodyPr/>
          <a:lstStyle/>
          <a:p>
            <a:r>
              <a:rPr lang="en-US"/>
              <a:t>Web Archiving Forensics Fall 2020 ODU</a:t>
            </a:r>
          </a:p>
        </p:txBody>
      </p:sp>
      <p:sp>
        <p:nvSpPr>
          <p:cNvPr id="4" name="Slide Number Placeholder 3">
            <a:extLst>
              <a:ext uri="{FF2B5EF4-FFF2-40B4-BE49-F238E27FC236}">
                <a16:creationId xmlns:a16="http://schemas.microsoft.com/office/drawing/2014/main" id="{DD4D1369-9E71-9848-8F88-0DAB2C22C372}"/>
              </a:ext>
            </a:extLst>
          </p:cNvPr>
          <p:cNvSpPr>
            <a:spLocks noGrp="1"/>
          </p:cNvSpPr>
          <p:nvPr>
            <p:ph type="sldNum" sz="quarter" idx="12"/>
          </p:nvPr>
        </p:nvSpPr>
        <p:spPr/>
        <p:txBody>
          <a:bodyPr/>
          <a:lstStyle/>
          <a:p>
            <a:fld id="{AD87CD0C-C1F4-FA4D-9A53-63181D988762}" type="slidenum">
              <a:rPr lang="en-US" smtClean="0"/>
              <a:t>32</a:t>
            </a:fld>
            <a:endParaRPr lang="en-US"/>
          </a:p>
        </p:txBody>
      </p:sp>
      <p:pic>
        <p:nvPicPr>
          <p:cNvPr id="7" name="Picture 6">
            <a:extLst>
              <a:ext uri="{FF2B5EF4-FFF2-40B4-BE49-F238E27FC236}">
                <a16:creationId xmlns:a16="http://schemas.microsoft.com/office/drawing/2014/main" id="{05510303-D8D7-8C44-8933-D4FB66D809AB}"/>
              </a:ext>
            </a:extLst>
          </p:cNvPr>
          <p:cNvPicPr>
            <a:picLocks noChangeAspect="1"/>
          </p:cNvPicPr>
          <p:nvPr/>
        </p:nvPicPr>
        <p:blipFill>
          <a:blip r:embed="rId3"/>
          <a:stretch>
            <a:fillRect/>
          </a:stretch>
        </p:blipFill>
        <p:spPr>
          <a:xfrm>
            <a:off x="0" y="189124"/>
            <a:ext cx="12192000" cy="6479752"/>
          </a:xfrm>
          <a:prstGeom prst="rect">
            <a:avLst/>
          </a:prstGeom>
        </p:spPr>
      </p:pic>
      <p:sp>
        <p:nvSpPr>
          <p:cNvPr id="5" name="Rectangle 4">
            <a:extLst>
              <a:ext uri="{FF2B5EF4-FFF2-40B4-BE49-F238E27FC236}">
                <a16:creationId xmlns:a16="http://schemas.microsoft.com/office/drawing/2014/main" id="{67712F3B-24C1-BD4B-BC84-8D5DB5163290}"/>
              </a:ext>
            </a:extLst>
          </p:cNvPr>
          <p:cNvSpPr/>
          <p:nvPr/>
        </p:nvSpPr>
        <p:spPr>
          <a:xfrm>
            <a:off x="5818909" y="694706"/>
            <a:ext cx="3847605" cy="566164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218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8229-64E5-8C46-A5E7-13F11901C772}"/>
              </a:ext>
            </a:extLst>
          </p:cNvPr>
          <p:cNvSpPr>
            <a:spLocks noGrp="1"/>
          </p:cNvSpPr>
          <p:nvPr>
            <p:ph type="title"/>
          </p:nvPr>
        </p:nvSpPr>
        <p:spPr>
          <a:xfrm>
            <a:off x="340425" y="294927"/>
            <a:ext cx="6636327" cy="739280"/>
          </a:xfrm>
        </p:spPr>
        <p:txBody>
          <a:bodyPr>
            <a:normAutofit fontScale="90000"/>
          </a:bodyPr>
          <a:lstStyle/>
          <a:p>
            <a:r>
              <a:rPr lang="en-US" dirty="0"/>
              <a:t>@Blacktivists Hosting Events?</a:t>
            </a:r>
          </a:p>
        </p:txBody>
      </p:sp>
      <p:sp>
        <p:nvSpPr>
          <p:cNvPr id="4" name="Date Placeholder 3">
            <a:extLst>
              <a:ext uri="{FF2B5EF4-FFF2-40B4-BE49-F238E27FC236}">
                <a16:creationId xmlns:a16="http://schemas.microsoft.com/office/drawing/2014/main" id="{B8BE82F3-1806-2845-B5A9-C5C46D64E9A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FCBE7DAC-03BA-7A49-BE07-35BC12ABA058}"/>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8D1BF11C-EBC4-CB4C-BE45-87AFAC3C3EDC}"/>
              </a:ext>
            </a:extLst>
          </p:cNvPr>
          <p:cNvSpPr>
            <a:spLocks noGrp="1"/>
          </p:cNvSpPr>
          <p:nvPr>
            <p:ph type="sldNum" sz="quarter" idx="12"/>
          </p:nvPr>
        </p:nvSpPr>
        <p:spPr/>
        <p:txBody>
          <a:bodyPr/>
          <a:lstStyle/>
          <a:p>
            <a:fld id="{AD87CD0C-C1F4-FA4D-9A53-63181D988762}" type="slidenum">
              <a:rPr lang="en-US" smtClean="0"/>
              <a:t>33</a:t>
            </a:fld>
            <a:endParaRPr lang="en-US"/>
          </a:p>
        </p:txBody>
      </p:sp>
      <p:graphicFrame>
        <p:nvGraphicFramePr>
          <p:cNvPr id="10" name="Table 10">
            <a:extLst>
              <a:ext uri="{FF2B5EF4-FFF2-40B4-BE49-F238E27FC236}">
                <a16:creationId xmlns:a16="http://schemas.microsoft.com/office/drawing/2014/main" id="{875ADCFF-5811-CA44-91F2-D186B466FB8D}"/>
              </a:ext>
            </a:extLst>
          </p:cNvPr>
          <p:cNvGraphicFramePr>
            <a:graphicFrameLocks noGrp="1"/>
          </p:cNvGraphicFramePr>
          <p:nvPr>
            <p:extLst>
              <p:ext uri="{D42A27DB-BD31-4B8C-83A1-F6EECF244321}">
                <p14:modId xmlns:p14="http://schemas.microsoft.com/office/powerpoint/2010/main" val="3954651281"/>
              </p:ext>
            </p:extLst>
          </p:nvPr>
        </p:nvGraphicFramePr>
        <p:xfrm>
          <a:off x="411677" y="3076946"/>
          <a:ext cx="11511148" cy="2656840"/>
        </p:xfrm>
        <a:graphic>
          <a:graphicData uri="http://schemas.openxmlformats.org/drawingml/2006/table">
            <a:tbl>
              <a:tblPr>
                <a:tableStyleId>{5C22544A-7EE6-4342-B048-85BDC9FD1C3A}</a:tableStyleId>
              </a:tblPr>
              <a:tblGrid>
                <a:gridCol w="3257797">
                  <a:extLst>
                    <a:ext uri="{9D8B030D-6E8A-4147-A177-3AD203B41FA5}">
                      <a16:colId xmlns:a16="http://schemas.microsoft.com/office/drawing/2014/main" val="3267561430"/>
                    </a:ext>
                  </a:extLst>
                </a:gridCol>
                <a:gridCol w="8253351">
                  <a:extLst>
                    <a:ext uri="{9D8B030D-6E8A-4147-A177-3AD203B41FA5}">
                      <a16:colId xmlns:a16="http://schemas.microsoft.com/office/drawing/2014/main" val="1658244646"/>
                    </a:ext>
                  </a:extLst>
                </a:gridCol>
              </a:tblGrid>
              <a:tr h="0">
                <a:tc>
                  <a:txBody>
                    <a:bodyPr/>
                    <a:lstStyle/>
                    <a:p>
                      <a:r>
                        <a:rPr lang="en-US" dirty="0"/>
                        <a:t>Sun Jul 03 19:50:05 +0000 2016</a:t>
                      </a:r>
                    </a:p>
                  </a:txBody>
                  <a:tcPr/>
                </a:tc>
                <a:tc>
                  <a:txBody>
                    <a:bodyPr/>
                    <a:lstStyle/>
                    <a:p>
                      <a:r>
                        <a:rPr lang="en-US" dirty="0"/>
                        <a:t>Join our rally in a memory of Sandra Bland in Chicago! #BlackLivesMatter #</a:t>
                      </a:r>
                      <a:r>
                        <a:rPr lang="en-US" dirty="0" err="1"/>
                        <a:t>BlackPower</a:t>
                      </a:r>
                      <a:endParaRPr lang="en-US" dirty="0"/>
                    </a:p>
                  </a:txBody>
                  <a:tcPr/>
                </a:tc>
                <a:extLst>
                  <a:ext uri="{0D108BD9-81ED-4DB2-BD59-A6C34878D82A}">
                    <a16:rowId xmlns:a16="http://schemas.microsoft.com/office/drawing/2014/main" val="25910003"/>
                  </a:ext>
                </a:extLst>
              </a:tr>
              <a:tr h="370840">
                <a:tc>
                  <a:txBody>
                    <a:bodyPr/>
                    <a:lstStyle/>
                    <a:p>
                      <a:r>
                        <a:rPr lang="en-US" dirty="0"/>
                        <a:t>Fri Jul 08 18:50:08 +0000 2016</a:t>
                      </a:r>
                    </a:p>
                  </a:txBody>
                  <a:tcPr/>
                </a:tc>
                <a:tc>
                  <a:txBody>
                    <a:bodyPr/>
                    <a:lstStyle/>
                    <a:p>
                      <a:r>
                        <a:rPr lang="en-US" dirty="0"/>
                        <a:t>Come and support our rally in memory of Sandra Bland! #</a:t>
                      </a:r>
                      <a:r>
                        <a:rPr lang="en-US" dirty="0" err="1"/>
                        <a:t>SandraBland</a:t>
                      </a:r>
                      <a:r>
                        <a:rPr lang="en-US" dirty="0"/>
                        <a:t> #BlackLivesMatter</a:t>
                      </a:r>
                    </a:p>
                  </a:txBody>
                  <a:tcPr/>
                </a:tc>
                <a:extLst>
                  <a:ext uri="{0D108BD9-81ED-4DB2-BD59-A6C34878D82A}">
                    <a16:rowId xmlns:a16="http://schemas.microsoft.com/office/drawing/2014/main" val="841841143"/>
                  </a:ext>
                </a:extLst>
              </a:tr>
              <a:tr h="370840">
                <a:tc>
                  <a:txBody>
                    <a:bodyPr/>
                    <a:lstStyle/>
                    <a:p>
                      <a:r>
                        <a:rPr lang="en-US" dirty="0"/>
                        <a:t>Tue Jul 12 19:15:06 +0000 2016</a:t>
                      </a:r>
                    </a:p>
                  </a:txBody>
                  <a:tcPr/>
                </a:tc>
                <a:tc>
                  <a:txBody>
                    <a:bodyPr/>
                    <a:lstStyle/>
                    <a:p>
                      <a:r>
                        <a:rPr lang="en-US" dirty="0"/>
                        <a:t>Now the time has to come for you to join us this Saturday! #BlackLivesMatter</a:t>
                      </a:r>
                    </a:p>
                  </a:txBody>
                  <a:tcPr/>
                </a:tc>
                <a:extLst>
                  <a:ext uri="{0D108BD9-81ED-4DB2-BD59-A6C34878D82A}">
                    <a16:rowId xmlns:a16="http://schemas.microsoft.com/office/drawing/2014/main" val="395490751"/>
                  </a:ext>
                </a:extLst>
              </a:tr>
              <a:tr h="370840">
                <a:tc>
                  <a:txBody>
                    <a:bodyPr/>
                    <a:lstStyle/>
                    <a:p>
                      <a:r>
                        <a:rPr lang="en-US" dirty="0"/>
                        <a:t>Wed Jul 13 17:50:05 +0000 2016</a:t>
                      </a:r>
                    </a:p>
                  </a:txBody>
                  <a:tcPr/>
                </a:tc>
                <a:tc>
                  <a:txBody>
                    <a:bodyPr/>
                    <a:lstStyle/>
                    <a:p>
                      <a:r>
                        <a:rPr lang="en-US" dirty="0"/>
                        <a:t>Come and join our protest in a memory of Sandra Bland this Saturday. #BlackLivesMatter</a:t>
                      </a:r>
                    </a:p>
                  </a:txBody>
                  <a:tcPr/>
                </a:tc>
                <a:extLst>
                  <a:ext uri="{0D108BD9-81ED-4DB2-BD59-A6C34878D82A}">
                    <a16:rowId xmlns:a16="http://schemas.microsoft.com/office/drawing/2014/main" val="1706526154"/>
                  </a:ext>
                </a:extLst>
              </a:tr>
              <a:tr h="370840">
                <a:tc>
                  <a:txBody>
                    <a:bodyPr/>
                    <a:lstStyle/>
                    <a:p>
                      <a:r>
                        <a:rPr lang="en-US" dirty="0"/>
                        <a:t>Thu Jul 21 22:12:04 +0000 2016</a:t>
                      </a:r>
                    </a:p>
                  </a:txBody>
                  <a:tcPr/>
                </a:tc>
                <a:tc>
                  <a:txBody>
                    <a:bodyPr/>
                    <a:lstStyle/>
                    <a:p>
                      <a:r>
                        <a:rPr lang="en-US" dirty="0"/>
                        <a:t>Thanks guys for joining our rally in a memory of Sandra Bland last Saturday. #BlackLivesMatter #</a:t>
                      </a:r>
                      <a:r>
                        <a:rPr lang="en-US" dirty="0" err="1"/>
                        <a:t>SayHerName</a:t>
                      </a:r>
                      <a:endParaRPr lang="en-US" dirty="0"/>
                    </a:p>
                  </a:txBody>
                  <a:tcPr/>
                </a:tc>
                <a:extLst>
                  <a:ext uri="{0D108BD9-81ED-4DB2-BD59-A6C34878D82A}">
                    <a16:rowId xmlns:a16="http://schemas.microsoft.com/office/drawing/2014/main" val="1822578821"/>
                  </a:ext>
                </a:extLst>
              </a:tr>
            </a:tbl>
          </a:graphicData>
        </a:graphic>
      </p:graphicFrame>
      <p:pic>
        <p:nvPicPr>
          <p:cNvPr id="13" name="Picture 12">
            <a:extLst>
              <a:ext uri="{FF2B5EF4-FFF2-40B4-BE49-F238E27FC236}">
                <a16:creationId xmlns:a16="http://schemas.microsoft.com/office/drawing/2014/main" id="{083525AE-6F55-7145-BF08-E3765CC93278}"/>
              </a:ext>
            </a:extLst>
          </p:cNvPr>
          <p:cNvPicPr>
            <a:picLocks noChangeAspect="1"/>
          </p:cNvPicPr>
          <p:nvPr/>
        </p:nvPicPr>
        <p:blipFill>
          <a:blip r:embed="rId2"/>
          <a:stretch>
            <a:fillRect/>
          </a:stretch>
        </p:blipFill>
        <p:spPr>
          <a:xfrm>
            <a:off x="9258300" y="240804"/>
            <a:ext cx="2743200" cy="2689411"/>
          </a:xfrm>
          <a:prstGeom prst="rect">
            <a:avLst/>
          </a:prstGeom>
        </p:spPr>
      </p:pic>
      <p:sp>
        <p:nvSpPr>
          <p:cNvPr id="14" name="TextBox 13">
            <a:extLst>
              <a:ext uri="{FF2B5EF4-FFF2-40B4-BE49-F238E27FC236}">
                <a16:creationId xmlns:a16="http://schemas.microsoft.com/office/drawing/2014/main" id="{8A9F93C5-540C-7947-B007-8A7E58260A94}"/>
              </a:ext>
            </a:extLst>
          </p:cNvPr>
          <p:cNvSpPr txBox="1"/>
          <p:nvPr/>
        </p:nvSpPr>
        <p:spPr>
          <a:xfrm>
            <a:off x="411677" y="1123844"/>
            <a:ext cx="8399814" cy="1754326"/>
          </a:xfrm>
          <a:prstGeom prst="rect">
            <a:avLst/>
          </a:prstGeom>
          <a:noFill/>
        </p:spPr>
        <p:txBody>
          <a:bodyPr wrap="square" rtlCol="0">
            <a:spAutoFit/>
          </a:bodyPr>
          <a:lstStyle/>
          <a:p>
            <a:r>
              <a:rPr lang="en-US" dirty="0"/>
              <a:t>Neither BLM or M4BL had a Sandra Bland event that this account could have taken advantage of.</a:t>
            </a:r>
          </a:p>
          <a:p>
            <a:endParaRPr lang="en-US" dirty="0"/>
          </a:p>
          <a:p>
            <a:r>
              <a:rPr lang="en-US" dirty="0"/>
              <a:t>Did not find a story about this event, but did find an account of them trying to have an April 2016 event in Baltimore that was questioned and discouraged by a community organizer there.</a:t>
            </a:r>
          </a:p>
        </p:txBody>
      </p:sp>
      <p:sp>
        <p:nvSpPr>
          <p:cNvPr id="15" name="Rectangle 14">
            <a:extLst>
              <a:ext uri="{FF2B5EF4-FFF2-40B4-BE49-F238E27FC236}">
                <a16:creationId xmlns:a16="http://schemas.microsoft.com/office/drawing/2014/main" id="{A7CF5093-12BC-DC4A-9AC7-D622633A869E}"/>
              </a:ext>
            </a:extLst>
          </p:cNvPr>
          <p:cNvSpPr/>
          <p:nvPr/>
        </p:nvSpPr>
        <p:spPr>
          <a:xfrm>
            <a:off x="421574" y="5953587"/>
            <a:ext cx="10820400" cy="369332"/>
          </a:xfrm>
          <a:prstGeom prst="rect">
            <a:avLst/>
          </a:prstGeom>
        </p:spPr>
        <p:txBody>
          <a:bodyPr wrap="square">
            <a:spAutoFit/>
          </a:bodyPr>
          <a:lstStyle/>
          <a:p>
            <a:r>
              <a:rPr lang="en-US" dirty="0">
                <a:hlinkClick r:id="rId3"/>
              </a:rPr>
              <a:t>https://www.theguardian.com/technology/2017/sep/30/blacktivist-facebook-account-russia-us-election</a:t>
            </a:r>
            <a:r>
              <a:rPr lang="en-US" dirty="0"/>
              <a:t> </a:t>
            </a:r>
          </a:p>
        </p:txBody>
      </p:sp>
    </p:spTree>
    <p:extLst>
      <p:ext uri="{BB962C8B-B14F-4D97-AF65-F5344CB8AC3E}">
        <p14:creationId xmlns:p14="http://schemas.microsoft.com/office/powerpoint/2010/main" val="2642116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8229-64E5-8C46-A5E7-13F11901C772}"/>
              </a:ext>
            </a:extLst>
          </p:cNvPr>
          <p:cNvSpPr>
            <a:spLocks noGrp="1"/>
          </p:cNvSpPr>
          <p:nvPr>
            <p:ph type="title"/>
          </p:nvPr>
        </p:nvSpPr>
        <p:spPr>
          <a:xfrm>
            <a:off x="340424" y="294927"/>
            <a:ext cx="7711045" cy="739280"/>
          </a:xfrm>
        </p:spPr>
        <p:txBody>
          <a:bodyPr>
            <a:normAutofit fontScale="90000"/>
          </a:bodyPr>
          <a:lstStyle/>
          <a:p>
            <a:r>
              <a:rPr lang="en-US" dirty="0"/>
              <a:t>@Blacktivists Posting News Stories</a:t>
            </a:r>
          </a:p>
        </p:txBody>
      </p:sp>
      <p:sp>
        <p:nvSpPr>
          <p:cNvPr id="4" name="Date Placeholder 3">
            <a:extLst>
              <a:ext uri="{FF2B5EF4-FFF2-40B4-BE49-F238E27FC236}">
                <a16:creationId xmlns:a16="http://schemas.microsoft.com/office/drawing/2014/main" id="{B8BE82F3-1806-2845-B5A9-C5C46D64E9A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FCBE7DAC-03BA-7A49-BE07-35BC12ABA058}"/>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8D1BF11C-EBC4-CB4C-BE45-87AFAC3C3EDC}"/>
              </a:ext>
            </a:extLst>
          </p:cNvPr>
          <p:cNvSpPr>
            <a:spLocks noGrp="1"/>
          </p:cNvSpPr>
          <p:nvPr>
            <p:ph type="sldNum" sz="quarter" idx="12"/>
          </p:nvPr>
        </p:nvSpPr>
        <p:spPr/>
        <p:txBody>
          <a:bodyPr/>
          <a:lstStyle/>
          <a:p>
            <a:fld id="{AD87CD0C-C1F4-FA4D-9A53-63181D988762}" type="slidenum">
              <a:rPr lang="en-US" smtClean="0"/>
              <a:t>34</a:t>
            </a:fld>
            <a:endParaRPr lang="en-US"/>
          </a:p>
        </p:txBody>
      </p:sp>
      <p:sp>
        <p:nvSpPr>
          <p:cNvPr id="14" name="TextBox 13">
            <a:extLst>
              <a:ext uri="{FF2B5EF4-FFF2-40B4-BE49-F238E27FC236}">
                <a16:creationId xmlns:a16="http://schemas.microsoft.com/office/drawing/2014/main" id="{8A9F93C5-540C-7947-B007-8A7E58260A94}"/>
              </a:ext>
            </a:extLst>
          </p:cNvPr>
          <p:cNvSpPr txBox="1"/>
          <p:nvPr/>
        </p:nvSpPr>
        <p:spPr>
          <a:xfrm>
            <a:off x="411677" y="1123844"/>
            <a:ext cx="8399814" cy="1477328"/>
          </a:xfrm>
          <a:prstGeom prst="rect">
            <a:avLst/>
          </a:prstGeom>
          <a:noFill/>
        </p:spPr>
        <p:txBody>
          <a:bodyPr wrap="square" rtlCol="0">
            <a:spAutoFit/>
          </a:bodyPr>
          <a:lstStyle/>
          <a:p>
            <a:r>
              <a:rPr lang="en-US" dirty="0"/>
              <a:t>@Blacktivists posted 5 news stories, which would be normal for real organization account. I counted them as news stories only if I found a near exact title match when searching.</a:t>
            </a:r>
          </a:p>
          <a:p>
            <a:endParaRPr lang="en-US" dirty="0"/>
          </a:p>
          <a:p>
            <a:r>
              <a:rPr lang="en-US" dirty="0"/>
              <a:t>BLM and M4BL did not post these same news articles.</a:t>
            </a:r>
          </a:p>
        </p:txBody>
      </p:sp>
      <p:sp>
        <p:nvSpPr>
          <p:cNvPr id="3" name="Rectangle 2">
            <a:extLst>
              <a:ext uri="{FF2B5EF4-FFF2-40B4-BE49-F238E27FC236}">
                <a16:creationId xmlns:a16="http://schemas.microsoft.com/office/drawing/2014/main" id="{CB107EA4-6D90-FA45-8C05-ACE28AD5F9E6}"/>
              </a:ext>
            </a:extLst>
          </p:cNvPr>
          <p:cNvSpPr/>
          <p:nvPr/>
        </p:nvSpPr>
        <p:spPr>
          <a:xfrm>
            <a:off x="1029192" y="3047600"/>
            <a:ext cx="9949545"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NYPD OFFICER WILL NOT ABIDE BY THE “UNLAWFUL” ORDER TO RESIGN #BlackLivesMatter</a:t>
            </a:r>
          </a:p>
          <a:p>
            <a:endParaRPr lang="en-US" dirty="0"/>
          </a:p>
          <a:p>
            <a:r>
              <a:rPr lang="en-US" dirty="0"/>
              <a:t>OFF-DUTY COP FATALLY SHOT BLACK MAN AFTER ALLEGED ROAD RAGE ATTACK #BlackLivesMatter </a:t>
            </a:r>
          </a:p>
          <a:p>
            <a:endParaRPr lang="en-US" dirty="0"/>
          </a:p>
          <a:p>
            <a:r>
              <a:rPr lang="en-US" dirty="0"/>
              <a:t>POLICE OFFICER POINTS ASSAULT WEAPON AT HUFFPOST REPORTER AND PROTESTERS #BlackLivesMatter</a:t>
            </a:r>
          </a:p>
          <a:p>
            <a:endParaRPr lang="en-US" dirty="0"/>
          </a:p>
          <a:p>
            <a:r>
              <a:rPr lang="en-US" dirty="0"/>
              <a:t>Black man is a moving target and this is a horrifying fact. #BlackLivesMatter</a:t>
            </a:r>
          </a:p>
          <a:p>
            <a:endParaRPr lang="en-US" dirty="0"/>
          </a:p>
          <a:p>
            <a:r>
              <a:rPr lang="en-US" dirty="0"/>
              <a:t>Police pulled over #BlackLivesMatter activist Mercutio </a:t>
            </a:r>
            <a:r>
              <a:rPr lang="en-US" dirty="0" err="1"/>
              <a:t>Southall</a:t>
            </a:r>
            <a:r>
              <a:rPr lang="en-US" dirty="0"/>
              <a:t> for picking up garbage.</a:t>
            </a:r>
          </a:p>
        </p:txBody>
      </p:sp>
    </p:spTree>
    <p:extLst>
      <p:ext uri="{BB962C8B-B14F-4D97-AF65-F5344CB8AC3E}">
        <p14:creationId xmlns:p14="http://schemas.microsoft.com/office/powerpoint/2010/main" val="90634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3146-A5E0-7D4E-ABE1-F145B7CC46B4}"/>
              </a:ext>
            </a:extLst>
          </p:cNvPr>
          <p:cNvSpPr>
            <a:spLocks noGrp="1"/>
          </p:cNvSpPr>
          <p:nvPr>
            <p:ph type="title"/>
          </p:nvPr>
        </p:nvSpPr>
        <p:spPr>
          <a:xfrm>
            <a:off x="349685" y="302495"/>
            <a:ext cx="10515600" cy="561801"/>
          </a:xfrm>
        </p:spPr>
        <p:txBody>
          <a:bodyPr>
            <a:normAutofit fontScale="90000"/>
          </a:bodyPr>
          <a:lstStyle/>
          <a:p>
            <a:r>
              <a:rPr lang="en-US" dirty="0"/>
              <a:t>Tools</a:t>
            </a:r>
          </a:p>
        </p:txBody>
      </p:sp>
      <p:sp>
        <p:nvSpPr>
          <p:cNvPr id="3" name="Content Placeholder 2">
            <a:extLst>
              <a:ext uri="{FF2B5EF4-FFF2-40B4-BE49-F238E27FC236}">
                <a16:creationId xmlns:a16="http://schemas.microsoft.com/office/drawing/2014/main" id="{D7C9838E-E118-E34D-82AD-1A3FB0DEFAED}"/>
              </a:ext>
            </a:extLst>
          </p:cNvPr>
          <p:cNvSpPr>
            <a:spLocks noGrp="1"/>
          </p:cNvSpPr>
          <p:nvPr>
            <p:ph idx="1"/>
          </p:nvPr>
        </p:nvSpPr>
        <p:spPr>
          <a:xfrm>
            <a:off x="525049" y="1166873"/>
            <a:ext cx="10515600" cy="4524253"/>
          </a:xfrm>
        </p:spPr>
        <p:txBody>
          <a:bodyPr>
            <a:normAutofit lnSpcReduction="10000"/>
          </a:bodyPr>
          <a:lstStyle/>
          <a:p>
            <a:r>
              <a:rPr lang="en-US" dirty="0" err="1"/>
              <a:t>DocNow</a:t>
            </a:r>
            <a:r>
              <a:rPr lang="en-US" dirty="0"/>
              <a:t> – application that helps archivists discover what resources are in need of archiving</a:t>
            </a:r>
          </a:p>
          <a:p>
            <a:r>
              <a:rPr lang="en-US" dirty="0"/>
              <a:t>Tweet Catalog – collectively curated listing of Twitter datasets</a:t>
            </a:r>
          </a:p>
          <a:p>
            <a:r>
              <a:rPr lang="en-US" dirty="0"/>
              <a:t>Hydrator – application that turns tweet IDs back into JSON and also CSV</a:t>
            </a:r>
          </a:p>
          <a:p>
            <a:r>
              <a:rPr lang="en-US" dirty="0"/>
              <a:t>Social Humans Labels – labels to express intent and wishes of content creators</a:t>
            </a:r>
          </a:p>
          <a:p>
            <a:r>
              <a:rPr lang="en-US" dirty="0" err="1"/>
              <a:t>Twarc</a:t>
            </a:r>
            <a:r>
              <a:rPr lang="en-US" dirty="0"/>
              <a:t> – for archiving Twitter JSON data</a:t>
            </a:r>
          </a:p>
          <a:p>
            <a:r>
              <a:rPr lang="en-US" dirty="0"/>
              <a:t>Diff Engine – utility that watches RSS feeds to see what story content changes</a:t>
            </a:r>
          </a:p>
        </p:txBody>
      </p:sp>
      <p:sp>
        <p:nvSpPr>
          <p:cNvPr id="4" name="Date Placeholder 3">
            <a:extLst>
              <a:ext uri="{FF2B5EF4-FFF2-40B4-BE49-F238E27FC236}">
                <a16:creationId xmlns:a16="http://schemas.microsoft.com/office/drawing/2014/main" id="{96EDB6C0-E68D-504C-9958-D7834CE902F1}"/>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F1977A7E-350B-E147-BAD1-A9A25964BBBD}"/>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0710E617-0E9E-8B4D-93CC-ED69A456155B}"/>
              </a:ext>
            </a:extLst>
          </p:cNvPr>
          <p:cNvSpPr>
            <a:spLocks noGrp="1"/>
          </p:cNvSpPr>
          <p:nvPr>
            <p:ph type="sldNum" sz="quarter" idx="12"/>
          </p:nvPr>
        </p:nvSpPr>
        <p:spPr/>
        <p:txBody>
          <a:bodyPr/>
          <a:lstStyle/>
          <a:p>
            <a:fld id="{AD87CD0C-C1F4-FA4D-9A53-63181D988762}" type="slidenum">
              <a:rPr lang="en-US" smtClean="0"/>
              <a:t>4</a:t>
            </a:fld>
            <a:endParaRPr lang="en-US"/>
          </a:p>
        </p:txBody>
      </p:sp>
      <p:sp>
        <p:nvSpPr>
          <p:cNvPr id="7" name="Rectangle 6">
            <a:extLst>
              <a:ext uri="{FF2B5EF4-FFF2-40B4-BE49-F238E27FC236}">
                <a16:creationId xmlns:a16="http://schemas.microsoft.com/office/drawing/2014/main" id="{2CD4CF31-1F99-1F4B-B268-8C5120C62AE3}"/>
              </a:ext>
            </a:extLst>
          </p:cNvPr>
          <p:cNvSpPr/>
          <p:nvPr/>
        </p:nvSpPr>
        <p:spPr>
          <a:xfrm>
            <a:off x="642961" y="5908379"/>
            <a:ext cx="3133678" cy="369332"/>
          </a:xfrm>
          <a:prstGeom prst="rect">
            <a:avLst/>
          </a:prstGeom>
        </p:spPr>
        <p:txBody>
          <a:bodyPr wrap="none">
            <a:spAutoFit/>
          </a:bodyPr>
          <a:lstStyle/>
          <a:p>
            <a:r>
              <a:rPr lang="en-US" dirty="0">
                <a:hlinkClick r:id="rId2"/>
              </a:rPr>
              <a:t>https://www.docnow.io/#tools</a:t>
            </a:r>
            <a:r>
              <a:rPr lang="en-US" dirty="0"/>
              <a:t> </a:t>
            </a:r>
          </a:p>
        </p:txBody>
      </p:sp>
    </p:spTree>
    <p:extLst>
      <p:ext uri="{BB962C8B-B14F-4D97-AF65-F5344CB8AC3E}">
        <p14:creationId xmlns:p14="http://schemas.microsoft.com/office/powerpoint/2010/main" val="159189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E608-7266-8541-9933-AA46A468EB7D}"/>
              </a:ext>
            </a:extLst>
          </p:cNvPr>
          <p:cNvSpPr>
            <a:spLocks noGrp="1"/>
          </p:cNvSpPr>
          <p:nvPr>
            <p:ph type="title"/>
          </p:nvPr>
        </p:nvSpPr>
        <p:spPr/>
        <p:txBody>
          <a:bodyPr/>
          <a:lstStyle/>
          <a:p>
            <a:r>
              <a:rPr lang="en-US" dirty="0"/>
              <a:t>@blacktivists</a:t>
            </a:r>
          </a:p>
        </p:txBody>
      </p:sp>
      <p:sp>
        <p:nvSpPr>
          <p:cNvPr id="3" name="Text Placeholder 2">
            <a:extLst>
              <a:ext uri="{FF2B5EF4-FFF2-40B4-BE49-F238E27FC236}">
                <a16:creationId xmlns:a16="http://schemas.microsoft.com/office/drawing/2014/main" id="{00C84859-C8C5-1A4B-A6D5-0E9FA8594DA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C939A8A-A0AA-B54F-8927-309E1EB85FE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769E9A31-38E3-D344-810D-63C5CAA6BD6F}"/>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5C877389-4702-FE49-AF88-ADFA3AC5B764}"/>
              </a:ext>
            </a:extLst>
          </p:cNvPr>
          <p:cNvSpPr>
            <a:spLocks noGrp="1"/>
          </p:cNvSpPr>
          <p:nvPr>
            <p:ph type="sldNum" sz="quarter" idx="12"/>
          </p:nvPr>
        </p:nvSpPr>
        <p:spPr/>
        <p:txBody>
          <a:bodyPr/>
          <a:lstStyle/>
          <a:p>
            <a:fld id="{AD87CD0C-C1F4-FA4D-9A53-63181D988762}" type="slidenum">
              <a:rPr lang="en-US" smtClean="0"/>
              <a:t>5</a:t>
            </a:fld>
            <a:endParaRPr lang="en-US"/>
          </a:p>
        </p:txBody>
      </p:sp>
    </p:spTree>
    <p:extLst>
      <p:ext uri="{BB962C8B-B14F-4D97-AF65-F5344CB8AC3E}">
        <p14:creationId xmlns:p14="http://schemas.microsoft.com/office/powerpoint/2010/main" val="120296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3EFF5F-6C65-B54C-AFEF-A4561AF12227}"/>
              </a:ext>
            </a:extLst>
          </p:cNvPr>
          <p:cNvSpPr>
            <a:spLocks noGrp="1"/>
          </p:cNvSpPr>
          <p:nvPr>
            <p:ph type="title"/>
          </p:nvPr>
        </p:nvSpPr>
        <p:spPr/>
        <p:txBody>
          <a:bodyPr/>
          <a:lstStyle/>
          <a:p>
            <a:r>
              <a:rPr lang="en-US" dirty="0"/>
              <a:t>@blacktivists on FB and Twitter</a:t>
            </a:r>
          </a:p>
        </p:txBody>
      </p:sp>
      <p:sp>
        <p:nvSpPr>
          <p:cNvPr id="7" name="Content Placeholder 6">
            <a:extLst>
              <a:ext uri="{FF2B5EF4-FFF2-40B4-BE49-F238E27FC236}">
                <a16:creationId xmlns:a16="http://schemas.microsoft.com/office/drawing/2014/main" id="{81C22D40-7E69-AD43-A4A3-8C5C09C9ADC1}"/>
              </a:ext>
            </a:extLst>
          </p:cNvPr>
          <p:cNvSpPr>
            <a:spLocks noGrp="1"/>
          </p:cNvSpPr>
          <p:nvPr>
            <p:ph idx="1"/>
          </p:nvPr>
        </p:nvSpPr>
        <p:spPr/>
        <p:txBody>
          <a:bodyPr/>
          <a:lstStyle/>
          <a:p>
            <a:r>
              <a:rPr lang="en-US" dirty="0"/>
              <a:t>Specific Facebook and Twitter account (@blacktivists) operated by the Russian government to increase racial tensions in the lead up to the 2016 election.</a:t>
            </a:r>
          </a:p>
          <a:p>
            <a:r>
              <a:rPr lang="en-US" dirty="0"/>
              <a:t>Both accounts are suspended and can no longer be viewed.</a:t>
            </a:r>
          </a:p>
        </p:txBody>
      </p:sp>
      <p:sp>
        <p:nvSpPr>
          <p:cNvPr id="3" name="Date Placeholder 2">
            <a:extLst>
              <a:ext uri="{FF2B5EF4-FFF2-40B4-BE49-F238E27FC236}">
                <a16:creationId xmlns:a16="http://schemas.microsoft.com/office/drawing/2014/main" id="{BF30BF53-F4F5-0443-B767-BB3B7C4D9205}"/>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85949E47-6E0C-2847-896C-4DD91BDBE834}"/>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9BAE4C56-F73D-1C49-A009-38BF96397FD5}"/>
              </a:ext>
            </a:extLst>
          </p:cNvPr>
          <p:cNvSpPr>
            <a:spLocks noGrp="1"/>
          </p:cNvSpPr>
          <p:nvPr>
            <p:ph type="sldNum" sz="quarter" idx="12"/>
          </p:nvPr>
        </p:nvSpPr>
        <p:spPr/>
        <p:txBody>
          <a:bodyPr/>
          <a:lstStyle/>
          <a:p>
            <a:fld id="{AD87CD0C-C1F4-FA4D-9A53-63181D988762}" type="slidenum">
              <a:rPr lang="en-US" smtClean="0"/>
              <a:t>6</a:t>
            </a:fld>
            <a:endParaRPr lang="en-US"/>
          </a:p>
        </p:txBody>
      </p:sp>
    </p:spTree>
    <p:extLst>
      <p:ext uri="{BB962C8B-B14F-4D97-AF65-F5344CB8AC3E}">
        <p14:creationId xmlns:p14="http://schemas.microsoft.com/office/powerpoint/2010/main" val="2230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FC1EDC4-AC4B-F74C-A519-1EF6B9D1877F}"/>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EA285FC8-5F24-5F4F-9B19-C410D3DF38E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7AAEB6D2-2F4F-2E48-899F-4597A0C70999}"/>
              </a:ext>
            </a:extLst>
          </p:cNvPr>
          <p:cNvSpPr>
            <a:spLocks noGrp="1"/>
          </p:cNvSpPr>
          <p:nvPr>
            <p:ph type="sldNum" sz="quarter" idx="12"/>
          </p:nvPr>
        </p:nvSpPr>
        <p:spPr/>
        <p:txBody>
          <a:bodyPr/>
          <a:lstStyle/>
          <a:p>
            <a:fld id="{AD87CD0C-C1F4-FA4D-9A53-63181D988762}" type="slidenum">
              <a:rPr lang="en-US" smtClean="0"/>
              <a:t>7</a:t>
            </a:fld>
            <a:endParaRPr lang="en-US" dirty="0"/>
          </a:p>
        </p:txBody>
      </p:sp>
      <p:pic>
        <p:nvPicPr>
          <p:cNvPr id="6" name="Picture 5">
            <a:extLst>
              <a:ext uri="{FF2B5EF4-FFF2-40B4-BE49-F238E27FC236}">
                <a16:creationId xmlns:a16="http://schemas.microsoft.com/office/drawing/2014/main" id="{5AC9951D-A8A7-894E-9C7F-799828910482}"/>
              </a:ext>
            </a:extLst>
          </p:cNvPr>
          <p:cNvPicPr>
            <a:picLocks noChangeAspect="1"/>
          </p:cNvPicPr>
          <p:nvPr/>
        </p:nvPicPr>
        <p:blipFill>
          <a:blip r:embed="rId3"/>
          <a:stretch>
            <a:fillRect/>
          </a:stretch>
        </p:blipFill>
        <p:spPr>
          <a:xfrm>
            <a:off x="838200" y="282498"/>
            <a:ext cx="10320527" cy="3146502"/>
          </a:xfrm>
          <a:prstGeom prst="rect">
            <a:avLst/>
          </a:prstGeom>
        </p:spPr>
      </p:pic>
      <p:sp>
        <p:nvSpPr>
          <p:cNvPr id="7" name="Rectangle 6">
            <a:extLst>
              <a:ext uri="{FF2B5EF4-FFF2-40B4-BE49-F238E27FC236}">
                <a16:creationId xmlns:a16="http://schemas.microsoft.com/office/drawing/2014/main" id="{81B01ADE-B810-DD41-A1A7-130923BDC019}"/>
              </a:ext>
            </a:extLst>
          </p:cNvPr>
          <p:cNvSpPr/>
          <p:nvPr/>
        </p:nvSpPr>
        <p:spPr>
          <a:xfrm>
            <a:off x="1279121" y="5879429"/>
            <a:ext cx="8777869" cy="369332"/>
          </a:xfrm>
          <a:prstGeom prst="rect">
            <a:avLst/>
          </a:prstGeom>
        </p:spPr>
        <p:txBody>
          <a:bodyPr wrap="square">
            <a:spAutoFit/>
          </a:bodyPr>
          <a:lstStyle/>
          <a:p>
            <a:r>
              <a:rPr lang="en-US" dirty="0">
                <a:hlinkClick r:id="rId4"/>
              </a:rPr>
              <a:t>https://money.cnn.com/2017/09/28/media/blacktivist-russia-facebook-twitter/index.html</a:t>
            </a:r>
            <a:r>
              <a:rPr lang="en-US" dirty="0"/>
              <a:t> </a:t>
            </a:r>
          </a:p>
        </p:txBody>
      </p:sp>
      <p:sp>
        <p:nvSpPr>
          <p:cNvPr id="9" name="Rectangle 8">
            <a:extLst>
              <a:ext uri="{FF2B5EF4-FFF2-40B4-BE49-F238E27FC236}">
                <a16:creationId xmlns:a16="http://schemas.microsoft.com/office/drawing/2014/main" id="{EC0146A1-DAAE-BE4B-A2BB-A17032BFD93B}"/>
              </a:ext>
            </a:extLst>
          </p:cNvPr>
          <p:cNvSpPr/>
          <p:nvPr/>
        </p:nvSpPr>
        <p:spPr>
          <a:xfrm>
            <a:off x="990600" y="4025141"/>
            <a:ext cx="7491248" cy="923330"/>
          </a:xfrm>
          <a:prstGeom prst="rect">
            <a:avLst/>
          </a:prstGeom>
        </p:spPr>
        <p:txBody>
          <a:bodyPr wrap="square">
            <a:spAutoFit/>
          </a:bodyPr>
          <a:lstStyle/>
          <a:p>
            <a:r>
              <a:rPr lang="en-US" dirty="0"/>
              <a:t>“A social media campaign calling itself ‘Blacktivist’ and linked to the Russian government used both Facebook and Twitter in an apparent attempt to amplify racial tensions during the U.S. presidential election”</a:t>
            </a:r>
          </a:p>
        </p:txBody>
      </p:sp>
    </p:spTree>
    <p:extLst>
      <p:ext uri="{BB962C8B-B14F-4D97-AF65-F5344CB8AC3E}">
        <p14:creationId xmlns:p14="http://schemas.microsoft.com/office/powerpoint/2010/main" val="82258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6BA6-1E3B-FF47-90D2-D3F5C3DE7F37}"/>
              </a:ext>
            </a:extLst>
          </p:cNvPr>
          <p:cNvSpPr>
            <a:spLocks noGrp="1"/>
          </p:cNvSpPr>
          <p:nvPr>
            <p:ph type="title"/>
          </p:nvPr>
        </p:nvSpPr>
        <p:spPr>
          <a:xfrm>
            <a:off x="291547" y="279480"/>
            <a:ext cx="10515600" cy="558958"/>
          </a:xfrm>
        </p:spPr>
        <p:txBody>
          <a:bodyPr>
            <a:normAutofit fontScale="90000"/>
          </a:bodyPr>
          <a:lstStyle/>
          <a:p>
            <a:r>
              <a:rPr lang="en-US" dirty="0"/>
              <a:t>Popularity of the Facebook Account</a:t>
            </a:r>
          </a:p>
        </p:txBody>
      </p:sp>
      <p:sp>
        <p:nvSpPr>
          <p:cNvPr id="3" name="Date Placeholder 2">
            <a:extLst>
              <a:ext uri="{FF2B5EF4-FFF2-40B4-BE49-F238E27FC236}">
                <a16:creationId xmlns:a16="http://schemas.microsoft.com/office/drawing/2014/main" id="{B3C89904-B2A5-C34D-8309-049F8EA1A69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336C8C47-0DC8-464D-BD83-04013693D619}"/>
              </a:ext>
            </a:extLst>
          </p:cNvPr>
          <p:cNvSpPr>
            <a:spLocks noGrp="1"/>
          </p:cNvSpPr>
          <p:nvPr>
            <p:ph type="ftr" sz="quarter" idx="11"/>
          </p:nvPr>
        </p:nvSpPr>
        <p:spPr/>
        <p:txBody>
          <a:bodyPr/>
          <a:lstStyle/>
          <a:p>
            <a:r>
              <a:rPr lang="en-US" dirty="0"/>
              <a:t>Web Archiving Forensics Fall 2020 ODU</a:t>
            </a:r>
          </a:p>
        </p:txBody>
      </p:sp>
      <p:sp>
        <p:nvSpPr>
          <p:cNvPr id="5" name="Slide Number Placeholder 4">
            <a:extLst>
              <a:ext uri="{FF2B5EF4-FFF2-40B4-BE49-F238E27FC236}">
                <a16:creationId xmlns:a16="http://schemas.microsoft.com/office/drawing/2014/main" id="{FD27C14C-6F83-C046-A573-2BE7EFB36AE5}"/>
              </a:ext>
            </a:extLst>
          </p:cNvPr>
          <p:cNvSpPr>
            <a:spLocks noGrp="1"/>
          </p:cNvSpPr>
          <p:nvPr>
            <p:ph type="sldNum" sz="quarter" idx="12"/>
          </p:nvPr>
        </p:nvSpPr>
        <p:spPr/>
        <p:txBody>
          <a:bodyPr/>
          <a:lstStyle/>
          <a:p>
            <a:fld id="{AD87CD0C-C1F4-FA4D-9A53-63181D988762}" type="slidenum">
              <a:rPr lang="en-US" smtClean="0"/>
              <a:t>8</a:t>
            </a:fld>
            <a:endParaRPr lang="en-US"/>
          </a:p>
        </p:txBody>
      </p:sp>
      <p:sp>
        <p:nvSpPr>
          <p:cNvPr id="6" name="TextBox 5">
            <a:extLst>
              <a:ext uri="{FF2B5EF4-FFF2-40B4-BE49-F238E27FC236}">
                <a16:creationId xmlns:a16="http://schemas.microsoft.com/office/drawing/2014/main" id="{82DA5476-EAA8-C34B-B717-30835BD1BF2E}"/>
              </a:ext>
            </a:extLst>
          </p:cNvPr>
          <p:cNvSpPr txBox="1"/>
          <p:nvPr/>
        </p:nvSpPr>
        <p:spPr>
          <a:xfrm>
            <a:off x="311425" y="1104605"/>
            <a:ext cx="8593900" cy="1815882"/>
          </a:xfrm>
          <a:prstGeom prst="rect">
            <a:avLst/>
          </a:prstGeom>
          <a:noFill/>
        </p:spPr>
        <p:txBody>
          <a:bodyPr wrap="square" rtlCol="0">
            <a:spAutoFit/>
          </a:bodyPr>
          <a:lstStyle/>
          <a:p>
            <a:r>
              <a:rPr lang="en-US" sz="2800" dirty="0"/>
              <a:t>According to the CNN article (9/28/2017), the Facebook account had 360,000 likes which was more than the verified Black Lives Matter account which had just a little over 301,000.</a:t>
            </a:r>
          </a:p>
        </p:txBody>
      </p:sp>
      <p:pic>
        <p:nvPicPr>
          <p:cNvPr id="8" name="Picture 7">
            <a:extLst>
              <a:ext uri="{FF2B5EF4-FFF2-40B4-BE49-F238E27FC236}">
                <a16:creationId xmlns:a16="http://schemas.microsoft.com/office/drawing/2014/main" id="{F3A0945A-FCE4-6045-9F6D-A311FDD783B1}"/>
              </a:ext>
            </a:extLst>
          </p:cNvPr>
          <p:cNvPicPr>
            <a:picLocks noChangeAspect="1"/>
          </p:cNvPicPr>
          <p:nvPr/>
        </p:nvPicPr>
        <p:blipFill>
          <a:blip r:embed="rId2"/>
          <a:stretch>
            <a:fillRect/>
          </a:stretch>
        </p:blipFill>
        <p:spPr>
          <a:xfrm>
            <a:off x="4620343" y="3079791"/>
            <a:ext cx="7066113" cy="2389019"/>
          </a:xfrm>
          <a:prstGeom prst="rect">
            <a:avLst/>
          </a:prstGeom>
        </p:spPr>
      </p:pic>
      <p:sp>
        <p:nvSpPr>
          <p:cNvPr id="9" name="TextBox 8">
            <a:extLst>
              <a:ext uri="{FF2B5EF4-FFF2-40B4-BE49-F238E27FC236}">
                <a16:creationId xmlns:a16="http://schemas.microsoft.com/office/drawing/2014/main" id="{F5DA1E08-A5F2-464F-A049-6CC0135558C9}"/>
              </a:ext>
            </a:extLst>
          </p:cNvPr>
          <p:cNvSpPr txBox="1"/>
          <p:nvPr/>
        </p:nvSpPr>
        <p:spPr>
          <a:xfrm>
            <a:off x="7172739" y="5628114"/>
            <a:ext cx="1732586" cy="369332"/>
          </a:xfrm>
          <a:prstGeom prst="rect">
            <a:avLst/>
          </a:prstGeom>
          <a:noFill/>
        </p:spPr>
        <p:txBody>
          <a:bodyPr wrap="square" rtlCol="0">
            <a:spAutoFit/>
          </a:bodyPr>
          <a:lstStyle/>
          <a:p>
            <a:r>
              <a:rPr lang="en-US" b="1" dirty="0"/>
              <a:t>like vs. follow</a:t>
            </a:r>
          </a:p>
        </p:txBody>
      </p:sp>
    </p:spTree>
    <p:extLst>
      <p:ext uri="{BB962C8B-B14F-4D97-AF65-F5344CB8AC3E}">
        <p14:creationId xmlns:p14="http://schemas.microsoft.com/office/powerpoint/2010/main" val="58154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A5AD-7441-424F-A06A-04DEC9F312E9}"/>
              </a:ext>
            </a:extLst>
          </p:cNvPr>
          <p:cNvSpPr>
            <a:spLocks noGrp="1"/>
          </p:cNvSpPr>
          <p:nvPr>
            <p:ph type="title"/>
          </p:nvPr>
        </p:nvSpPr>
        <p:spPr/>
        <p:txBody>
          <a:bodyPr/>
          <a:lstStyle/>
          <a:p>
            <a:r>
              <a:rPr lang="en-US" dirty="0"/>
              <a:t>Rallies/Events</a:t>
            </a:r>
          </a:p>
        </p:txBody>
      </p:sp>
      <p:sp>
        <p:nvSpPr>
          <p:cNvPr id="3" name="Date Placeholder 2">
            <a:extLst>
              <a:ext uri="{FF2B5EF4-FFF2-40B4-BE49-F238E27FC236}">
                <a16:creationId xmlns:a16="http://schemas.microsoft.com/office/drawing/2014/main" id="{0288F35B-CF17-4A4F-9AA0-D805A6E26FAB}"/>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E2D93A11-D7C2-794A-991F-22E7CF299CFD}"/>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8957A7C-5135-9F46-8D72-E039DA7EFC4C}"/>
              </a:ext>
            </a:extLst>
          </p:cNvPr>
          <p:cNvSpPr>
            <a:spLocks noGrp="1"/>
          </p:cNvSpPr>
          <p:nvPr>
            <p:ph type="sldNum" sz="quarter" idx="12"/>
          </p:nvPr>
        </p:nvSpPr>
        <p:spPr/>
        <p:txBody>
          <a:bodyPr/>
          <a:lstStyle/>
          <a:p>
            <a:fld id="{AD87CD0C-C1F4-FA4D-9A53-63181D988762}" type="slidenum">
              <a:rPr lang="en-US" smtClean="0"/>
              <a:t>9</a:t>
            </a:fld>
            <a:endParaRPr lang="en-US"/>
          </a:p>
        </p:txBody>
      </p:sp>
      <p:sp>
        <p:nvSpPr>
          <p:cNvPr id="6" name="Rectangle 5">
            <a:extLst>
              <a:ext uri="{FF2B5EF4-FFF2-40B4-BE49-F238E27FC236}">
                <a16:creationId xmlns:a16="http://schemas.microsoft.com/office/drawing/2014/main" id="{0F14224B-0E83-6244-9530-B2C2A9827C4A}"/>
              </a:ext>
            </a:extLst>
          </p:cNvPr>
          <p:cNvSpPr/>
          <p:nvPr/>
        </p:nvSpPr>
        <p:spPr>
          <a:xfrm>
            <a:off x="838200" y="1690688"/>
            <a:ext cx="8305800" cy="1938992"/>
          </a:xfrm>
          <a:prstGeom prst="rect">
            <a:avLst/>
          </a:prstGeom>
        </p:spPr>
        <p:txBody>
          <a:bodyPr wrap="square">
            <a:spAutoFit/>
          </a:bodyPr>
          <a:lstStyle/>
          <a:p>
            <a:r>
              <a:rPr lang="en-US" sz="2000" dirty="0"/>
              <a:t>The page also publicized at least seven rallies and demonstrations in 2016</a:t>
            </a:r>
          </a:p>
          <a:p>
            <a:endParaRPr lang="en-US" sz="2000" dirty="0"/>
          </a:p>
          <a:p>
            <a:pPr marL="285750" indent="-285750">
              <a:buFont typeface="Arial" panose="020B0604020202020204" pitchFamily="34" charset="0"/>
              <a:buChar char="•"/>
            </a:pPr>
            <a:r>
              <a:rPr lang="en-US" sz="2000" dirty="0"/>
              <a:t>50th anniversary of the Black Panther Party</a:t>
            </a:r>
          </a:p>
          <a:p>
            <a:pPr marL="285750" indent="-285750">
              <a:buFont typeface="Arial" panose="020B0604020202020204" pitchFamily="34" charset="0"/>
              <a:buChar char="•"/>
            </a:pPr>
            <a:r>
              <a:rPr lang="en-US" sz="2000" dirty="0"/>
              <a:t>A march in Baltimore commemorating the death of Freddie Gray</a:t>
            </a:r>
          </a:p>
          <a:p>
            <a:pPr marL="285750" indent="-285750">
              <a:buFont typeface="Arial" panose="020B0604020202020204" pitchFamily="34" charset="0"/>
              <a:buChar char="•"/>
            </a:pPr>
            <a:r>
              <a:rPr lang="en-US" sz="2000" dirty="0"/>
              <a:t>It appears that the several events were real. They were organized by other groups. @blacktivist was working to increase turnout.</a:t>
            </a:r>
          </a:p>
        </p:txBody>
      </p:sp>
      <p:sp>
        <p:nvSpPr>
          <p:cNvPr id="7" name="TextBox 6">
            <a:extLst>
              <a:ext uri="{FF2B5EF4-FFF2-40B4-BE49-F238E27FC236}">
                <a16:creationId xmlns:a16="http://schemas.microsoft.com/office/drawing/2014/main" id="{16361F5C-1480-5E46-BFF1-A30B20C9B059}"/>
              </a:ext>
            </a:extLst>
          </p:cNvPr>
          <p:cNvSpPr txBox="1"/>
          <p:nvPr/>
        </p:nvSpPr>
        <p:spPr>
          <a:xfrm>
            <a:off x="838200" y="4204521"/>
            <a:ext cx="8719159" cy="646331"/>
          </a:xfrm>
          <a:prstGeom prst="rect">
            <a:avLst/>
          </a:prstGeom>
          <a:noFill/>
        </p:spPr>
        <p:txBody>
          <a:bodyPr wrap="square" rtlCol="0">
            <a:spAutoFit/>
          </a:bodyPr>
          <a:lstStyle/>
          <a:p>
            <a:r>
              <a:rPr lang="en-US" dirty="0"/>
              <a:t>In my own study of some Blacktivist tweets, it promoted a </a:t>
            </a:r>
            <a:r>
              <a:rPr lang="en-US" dirty="0">
                <a:hlinkClick r:id="rId2"/>
              </a:rPr>
              <a:t>Sandra Bland</a:t>
            </a:r>
            <a:r>
              <a:rPr lang="en-US" dirty="0"/>
              <a:t> rally in early July 2016, but I could not find an event page or news story about the rally.</a:t>
            </a:r>
          </a:p>
        </p:txBody>
      </p:sp>
      <p:sp>
        <p:nvSpPr>
          <p:cNvPr id="8" name="Rectangle 7">
            <a:extLst>
              <a:ext uri="{FF2B5EF4-FFF2-40B4-BE49-F238E27FC236}">
                <a16:creationId xmlns:a16="http://schemas.microsoft.com/office/drawing/2014/main" id="{4DA8C674-B9F5-3943-8DE2-1D3694F39C5E}"/>
              </a:ext>
            </a:extLst>
          </p:cNvPr>
          <p:cNvSpPr/>
          <p:nvPr/>
        </p:nvSpPr>
        <p:spPr>
          <a:xfrm>
            <a:off x="838200" y="5764248"/>
            <a:ext cx="9712890" cy="369332"/>
          </a:xfrm>
          <a:prstGeom prst="rect">
            <a:avLst/>
          </a:prstGeom>
        </p:spPr>
        <p:txBody>
          <a:bodyPr wrap="square">
            <a:spAutoFit/>
          </a:bodyPr>
          <a:lstStyle/>
          <a:p>
            <a:r>
              <a:rPr lang="en-US" dirty="0">
                <a:hlinkClick r:id="rId3"/>
              </a:rPr>
              <a:t>https://money.cnn.com/2017/09/28/media/blacktivist-russia-facebook-twitter/index.html</a:t>
            </a:r>
            <a:r>
              <a:rPr lang="en-US" dirty="0"/>
              <a:t> </a:t>
            </a:r>
          </a:p>
        </p:txBody>
      </p:sp>
    </p:spTree>
    <p:extLst>
      <p:ext uri="{BB962C8B-B14F-4D97-AF65-F5344CB8AC3E}">
        <p14:creationId xmlns:p14="http://schemas.microsoft.com/office/powerpoint/2010/main" val="38652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2704</Words>
  <Application>Microsoft Macintosh PowerPoint</Application>
  <PresentationFormat>Widescreen</PresentationFormat>
  <Paragraphs>397</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vt:lpstr>
      <vt:lpstr>Office Theme</vt:lpstr>
      <vt:lpstr>Blacktivists in the Archive</vt:lpstr>
      <vt:lpstr>Documenting the Now</vt:lpstr>
      <vt:lpstr>About Documenting the Now</vt:lpstr>
      <vt:lpstr>Tools</vt:lpstr>
      <vt:lpstr>@blacktivists</vt:lpstr>
      <vt:lpstr>@blacktivists on FB and Twitter</vt:lpstr>
      <vt:lpstr>PowerPoint Presentation</vt:lpstr>
      <vt:lpstr>Popularity of the Facebook Account</vt:lpstr>
      <vt:lpstr>Rallies/Events</vt:lpstr>
      <vt:lpstr>The Freddie Gray Event</vt:lpstr>
      <vt:lpstr>Heber Brown III, pastor and community organizer investigated</vt:lpstr>
      <vt:lpstr>Investigations by Facebook and Twitter</vt:lpstr>
      <vt:lpstr>Facebook Ads and Targeting</vt:lpstr>
      <vt:lpstr>DocNow Dataset &amp; Findings</vt:lpstr>
      <vt:lpstr>Justin Littman looked for @blacktivists in a tweet collection</vt:lpstr>
      <vt:lpstr>Foundation for the @blacktivists tweet dataset</vt:lpstr>
      <vt:lpstr>@blacktivists Tweets Almost Always Included Media</vt:lpstr>
      <vt:lpstr>@blacktivists Links in Tweets</vt:lpstr>
      <vt:lpstr>PowerPoint Presentation</vt:lpstr>
      <vt:lpstr>PowerPoint Presentation</vt:lpstr>
      <vt:lpstr>Summary</vt:lpstr>
      <vt:lpstr>Background Slides</vt:lpstr>
      <vt:lpstr>Tweet Length Metrics</vt:lpstr>
      <vt:lpstr>Hashtag Usage – How Many? Most Used?</vt:lpstr>
      <vt:lpstr>@Blacktivists Hashtags</vt:lpstr>
      <vt:lpstr>Includes Links</vt:lpstr>
      <vt:lpstr>Includes Images</vt:lpstr>
      <vt:lpstr>Includes Videos</vt:lpstr>
      <vt:lpstr>Assigning Topics to @Blacktivists Tweets</vt:lpstr>
      <vt:lpstr>Blacktivist Topics</vt:lpstr>
      <vt:lpstr>What are “statements”?</vt:lpstr>
      <vt:lpstr>PowerPoint Presentation</vt:lpstr>
      <vt:lpstr>@Blacktivists Hosting Events?</vt:lpstr>
      <vt:lpstr>@Blacktivists Posting News Stories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Neblitt-Jones</dc:creator>
  <cp:lastModifiedBy>Valentina Neblitt-Jones</cp:lastModifiedBy>
  <cp:revision>2</cp:revision>
  <dcterms:created xsi:type="dcterms:W3CDTF">2020-11-09T23:03:42Z</dcterms:created>
  <dcterms:modified xsi:type="dcterms:W3CDTF">2020-12-10T15:53:43Z</dcterms:modified>
</cp:coreProperties>
</file>