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sldIdLst>
    <p:sldId id="256" r:id="rId2"/>
    <p:sldId id="281" r:id="rId3"/>
    <p:sldId id="274" r:id="rId4"/>
    <p:sldId id="275" r:id="rId5"/>
    <p:sldId id="280" r:id="rId6"/>
    <p:sldId id="277" r:id="rId7"/>
    <p:sldId id="257" r:id="rId8"/>
    <p:sldId id="279" r:id="rId9"/>
    <p:sldId id="271" r:id="rId10"/>
    <p:sldId id="258" r:id="rId11"/>
    <p:sldId id="278" r:id="rId12"/>
    <p:sldId id="282" r:id="rId13"/>
    <p:sldId id="272" r:id="rId14"/>
    <p:sldId id="259" r:id="rId15"/>
    <p:sldId id="269" r:id="rId16"/>
    <p:sldId id="270" r:id="rId17"/>
    <p:sldId id="266" r:id="rId18"/>
    <p:sldId id="267" r:id="rId19"/>
    <p:sldId id="268" r:id="rId20"/>
    <p:sldId id="287" r:id="rId21"/>
    <p:sldId id="262" r:id="rId22"/>
    <p:sldId id="261" r:id="rId23"/>
    <p:sldId id="285" r:id="rId24"/>
    <p:sldId id="284" r:id="rId25"/>
    <p:sldId id="286" r:id="rId26"/>
    <p:sldId id="263" r:id="rId27"/>
    <p:sldId id="264" r:id="rId28"/>
    <p:sldId id="265" r:id="rId29"/>
    <p:sldId id="283" r:id="rId30"/>
    <p:sldId id="273" r:id="rId31"/>
    <p:sldId id="290" r:id="rId32"/>
    <p:sldId id="291" r:id="rId33"/>
    <p:sldId id="289" r:id="rId34"/>
    <p:sldId id="292" r:id="rId35"/>
    <p:sldId id="293" r:id="rId36"/>
    <p:sldId id="295"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B3D72-4410-0341-BAAE-2EC0397F6223}" v="218" dt="2020-11-18T21:17:20.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p:restoredTop sz="94694"/>
  </p:normalViewPr>
  <p:slideViewPr>
    <p:cSldViewPr snapToGrid="0" snapToObjects="1">
      <p:cViewPr varScale="1">
        <p:scale>
          <a:sx n="115" d="100"/>
          <a:sy n="115" d="100"/>
        </p:scale>
        <p:origin x="240" y="32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eblitt-Jones" userId="ec1c26d2-1245-4e8c-b17b-701b1932701b" providerId="ADAL" clId="{314B3D72-4410-0341-BAAE-2EC0397F6223}"/>
    <pc:docChg chg="undo custSel addSld delSld modSld sldOrd">
      <pc:chgData name="Valentina Neblitt-Jones" userId="ec1c26d2-1245-4e8c-b17b-701b1932701b" providerId="ADAL" clId="{314B3D72-4410-0341-BAAE-2EC0397F6223}" dt="2020-11-18T21:21:43.107" v="12676" actId="108"/>
      <pc:docMkLst>
        <pc:docMk/>
      </pc:docMkLst>
      <pc:sldChg chg="addSp delSp modSp mod modClrScheme chgLayout">
        <pc:chgData name="Valentina Neblitt-Jones" userId="ec1c26d2-1245-4e8c-b17b-701b1932701b" providerId="ADAL" clId="{314B3D72-4410-0341-BAAE-2EC0397F6223}" dt="2020-11-16T02:52:25.612" v="3091" actId="1076"/>
        <pc:sldMkLst>
          <pc:docMk/>
          <pc:sldMk cId="3181056771" sldId="256"/>
        </pc:sldMkLst>
        <pc:spChg chg="add del mod ord">
          <ac:chgData name="Valentina Neblitt-Jones" userId="ec1c26d2-1245-4e8c-b17b-701b1932701b" providerId="ADAL" clId="{314B3D72-4410-0341-BAAE-2EC0397F6223}" dt="2020-11-16T02:52:25.612" v="3091" actId="1076"/>
          <ac:spMkLst>
            <pc:docMk/>
            <pc:sldMk cId="3181056771" sldId="256"/>
            <ac:spMk id="2" creationId="{AAEA511D-1A51-604B-A118-4BAD217C50E8}"/>
          </ac:spMkLst>
        </pc:spChg>
        <pc:spChg chg="mod ord">
          <ac:chgData name="Valentina Neblitt-Jones" userId="ec1c26d2-1245-4e8c-b17b-701b1932701b" providerId="ADAL" clId="{314B3D72-4410-0341-BAAE-2EC0397F6223}" dt="2020-11-16T01:47:57.207" v="2479" actId="700"/>
          <ac:spMkLst>
            <pc:docMk/>
            <pc:sldMk cId="3181056771" sldId="256"/>
            <ac:spMk id="3" creationId="{FB3C0DF3-3CC4-A944-BFD8-F44199206793}"/>
          </ac:spMkLst>
        </pc:spChg>
        <pc:spChg chg="add del mod ord">
          <ac:chgData name="Valentina Neblitt-Jones" userId="ec1c26d2-1245-4e8c-b17b-701b1932701b" providerId="ADAL" clId="{314B3D72-4410-0341-BAAE-2EC0397F6223}" dt="2020-11-16T01:47:57.207" v="2479" actId="700"/>
          <ac:spMkLst>
            <pc:docMk/>
            <pc:sldMk cId="3181056771" sldId="256"/>
            <ac:spMk id="4" creationId="{E0B510EA-DE10-B342-A66E-B2280F7DB471}"/>
          </ac:spMkLst>
        </pc:spChg>
        <pc:spChg chg="add del mod">
          <ac:chgData name="Valentina Neblitt-Jones" userId="ec1c26d2-1245-4e8c-b17b-701b1932701b" providerId="ADAL" clId="{314B3D72-4410-0341-BAAE-2EC0397F6223}" dt="2020-11-16T02:52:22.653" v="3090" actId="478"/>
          <ac:spMkLst>
            <pc:docMk/>
            <pc:sldMk cId="3181056771" sldId="256"/>
            <ac:spMk id="5" creationId="{57572F84-2133-CC4C-8CAC-75D67AA7FD6D}"/>
          </ac:spMkLst>
        </pc:spChg>
      </pc:sldChg>
      <pc:sldChg chg="modSp mod">
        <pc:chgData name="Valentina Neblitt-Jones" userId="ec1c26d2-1245-4e8c-b17b-701b1932701b" providerId="ADAL" clId="{314B3D72-4410-0341-BAAE-2EC0397F6223}" dt="2020-11-16T02:24:07.442" v="2518" actId="20577"/>
        <pc:sldMkLst>
          <pc:docMk/>
          <pc:sldMk cId="2504150214" sldId="257"/>
        </pc:sldMkLst>
        <pc:spChg chg="mod">
          <ac:chgData name="Valentina Neblitt-Jones" userId="ec1c26d2-1245-4e8c-b17b-701b1932701b" providerId="ADAL" clId="{314B3D72-4410-0341-BAAE-2EC0397F6223}" dt="2020-11-16T02:24:07.442" v="2518" actId="20577"/>
          <ac:spMkLst>
            <pc:docMk/>
            <pc:sldMk cId="2504150214" sldId="257"/>
            <ac:spMk id="3" creationId="{0E0837B7-2E08-934E-9E9D-6CDE8606E04F}"/>
          </ac:spMkLst>
        </pc:spChg>
      </pc:sldChg>
      <pc:sldChg chg="modSp mod">
        <pc:chgData name="Valentina Neblitt-Jones" userId="ec1c26d2-1245-4e8c-b17b-701b1932701b" providerId="ADAL" clId="{314B3D72-4410-0341-BAAE-2EC0397F6223}" dt="2020-11-17T21:49:46.651" v="11121" actId="20577"/>
        <pc:sldMkLst>
          <pc:docMk/>
          <pc:sldMk cId="2527002263" sldId="258"/>
        </pc:sldMkLst>
        <pc:spChg chg="mod">
          <ac:chgData name="Valentina Neblitt-Jones" userId="ec1c26d2-1245-4e8c-b17b-701b1932701b" providerId="ADAL" clId="{314B3D72-4410-0341-BAAE-2EC0397F6223}" dt="2020-11-17T21:49:46.651" v="11121" actId="20577"/>
          <ac:spMkLst>
            <pc:docMk/>
            <pc:sldMk cId="2527002263" sldId="258"/>
            <ac:spMk id="2" creationId="{498F7F93-CE46-3B43-A5C7-76B31DD1CB83}"/>
          </ac:spMkLst>
        </pc:spChg>
        <pc:spChg chg="mod">
          <ac:chgData name="Valentina Neblitt-Jones" userId="ec1c26d2-1245-4e8c-b17b-701b1932701b" providerId="ADAL" clId="{314B3D72-4410-0341-BAAE-2EC0397F6223}" dt="2020-11-16T02:25:28.261" v="2547" actId="20577"/>
          <ac:spMkLst>
            <pc:docMk/>
            <pc:sldMk cId="2527002263" sldId="258"/>
            <ac:spMk id="3" creationId="{47490FEB-12C8-1C40-960A-71BE356D52D8}"/>
          </ac:spMkLst>
        </pc:spChg>
      </pc:sldChg>
      <pc:sldChg chg="modSp mod">
        <pc:chgData name="Valentina Neblitt-Jones" userId="ec1c26d2-1245-4e8c-b17b-701b1932701b" providerId="ADAL" clId="{314B3D72-4410-0341-BAAE-2EC0397F6223}" dt="2020-11-17T21:49:12.722" v="11114" actId="20577"/>
        <pc:sldMkLst>
          <pc:docMk/>
          <pc:sldMk cId="420903129" sldId="259"/>
        </pc:sldMkLst>
        <pc:spChg chg="mod">
          <ac:chgData name="Valentina Neblitt-Jones" userId="ec1c26d2-1245-4e8c-b17b-701b1932701b" providerId="ADAL" clId="{314B3D72-4410-0341-BAAE-2EC0397F6223}" dt="2020-11-17T21:49:12.722" v="11114" actId="20577"/>
          <ac:spMkLst>
            <pc:docMk/>
            <pc:sldMk cId="420903129" sldId="259"/>
            <ac:spMk id="2" creationId="{20B0CE33-9C42-6849-AD4B-58FD314AEC77}"/>
          </ac:spMkLst>
        </pc:spChg>
        <pc:spChg chg="mod">
          <ac:chgData name="Valentina Neblitt-Jones" userId="ec1c26d2-1245-4e8c-b17b-701b1932701b" providerId="ADAL" clId="{314B3D72-4410-0341-BAAE-2EC0397F6223}" dt="2020-11-17T21:24:10.145" v="10707" actId="20577"/>
          <ac:spMkLst>
            <pc:docMk/>
            <pc:sldMk cId="420903129" sldId="259"/>
            <ac:spMk id="3" creationId="{DBF5500E-D699-5141-A2C6-71CE16372FF8}"/>
          </ac:spMkLst>
        </pc:spChg>
      </pc:sldChg>
      <pc:sldChg chg="del">
        <pc:chgData name="Valentina Neblitt-Jones" userId="ec1c26d2-1245-4e8c-b17b-701b1932701b" providerId="ADAL" clId="{314B3D72-4410-0341-BAAE-2EC0397F6223}" dt="2020-11-15T23:17:51.365" v="629" actId="2696"/>
        <pc:sldMkLst>
          <pc:docMk/>
          <pc:sldMk cId="2886739655" sldId="260"/>
        </pc:sldMkLst>
      </pc:sldChg>
      <pc:sldChg chg="addSp delSp modSp mod">
        <pc:chgData name="Valentina Neblitt-Jones" userId="ec1c26d2-1245-4e8c-b17b-701b1932701b" providerId="ADAL" clId="{314B3D72-4410-0341-BAAE-2EC0397F6223}" dt="2020-11-17T21:48:54.833" v="11111" actId="20577"/>
        <pc:sldMkLst>
          <pc:docMk/>
          <pc:sldMk cId="2890142499" sldId="261"/>
        </pc:sldMkLst>
        <pc:spChg chg="mod">
          <ac:chgData name="Valentina Neblitt-Jones" userId="ec1c26d2-1245-4e8c-b17b-701b1932701b" providerId="ADAL" clId="{314B3D72-4410-0341-BAAE-2EC0397F6223}" dt="2020-11-15T23:48:33.886" v="827" actId="20577"/>
          <ac:spMkLst>
            <pc:docMk/>
            <pc:sldMk cId="2890142499" sldId="261"/>
            <ac:spMk id="2" creationId="{E12BF5BC-A76B-4B40-B5E3-D1A60F932851}"/>
          </ac:spMkLst>
        </pc:spChg>
        <pc:spChg chg="add mod">
          <ac:chgData name="Valentina Neblitt-Jones" userId="ec1c26d2-1245-4e8c-b17b-701b1932701b" providerId="ADAL" clId="{314B3D72-4410-0341-BAAE-2EC0397F6223}" dt="2020-11-17T21:26:00.684" v="10710" actId="20577"/>
          <ac:spMkLst>
            <pc:docMk/>
            <pc:sldMk cId="2890142499" sldId="261"/>
            <ac:spMk id="7" creationId="{B7DAB823-1414-1841-95D8-E6486118CEF4}"/>
          </ac:spMkLst>
        </pc:spChg>
        <pc:spChg chg="add del mod">
          <ac:chgData name="Valentina Neblitt-Jones" userId="ec1c26d2-1245-4e8c-b17b-701b1932701b" providerId="ADAL" clId="{314B3D72-4410-0341-BAAE-2EC0397F6223}" dt="2020-11-15T23:48:37.728" v="829"/>
          <ac:spMkLst>
            <pc:docMk/>
            <pc:sldMk cId="2890142499" sldId="261"/>
            <ac:spMk id="7" creationId="{E2BE38A2-960B-AD42-AE3A-7F79A2D7310D}"/>
          </ac:spMkLst>
        </pc:spChg>
        <pc:spChg chg="add mod">
          <ac:chgData name="Valentina Neblitt-Jones" userId="ec1c26d2-1245-4e8c-b17b-701b1932701b" providerId="ADAL" clId="{314B3D72-4410-0341-BAAE-2EC0397F6223}" dt="2020-11-16T21:26:43.422" v="8413" actId="20577"/>
          <ac:spMkLst>
            <pc:docMk/>
            <pc:sldMk cId="2890142499" sldId="261"/>
            <ac:spMk id="8" creationId="{0422F112-A99A-A943-A495-9302FE0389D0}"/>
          </ac:spMkLst>
        </pc:spChg>
        <pc:graphicFrameChg chg="mod modGraphic">
          <ac:chgData name="Valentina Neblitt-Jones" userId="ec1c26d2-1245-4e8c-b17b-701b1932701b" providerId="ADAL" clId="{314B3D72-4410-0341-BAAE-2EC0397F6223}" dt="2020-11-17T21:48:54.833" v="11111" actId="20577"/>
          <ac:graphicFrameMkLst>
            <pc:docMk/>
            <pc:sldMk cId="2890142499" sldId="261"/>
            <ac:graphicFrameMk id="6" creationId="{41862200-3AE6-484D-9752-41CCC244744D}"/>
          </ac:graphicFrameMkLst>
        </pc:graphicFrameChg>
      </pc:sldChg>
      <pc:sldChg chg="addSp modSp new mod">
        <pc:chgData name="Valentina Neblitt-Jones" userId="ec1c26d2-1245-4e8c-b17b-701b1932701b" providerId="ADAL" clId="{314B3D72-4410-0341-BAAE-2EC0397F6223}" dt="2020-11-18T20:53:42.377" v="12542" actId="20577"/>
        <pc:sldMkLst>
          <pc:docMk/>
          <pc:sldMk cId="3221188898" sldId="262"/>
        </pc:sldMkLst>
        <pc:spChg chg="mod">
          <ac:chgData name="Valentina Neblitt-Jones" userId="ec1c26d2-1245-4e8c-b17b-701b1932701b" providerId="ADAL" clId="{314B3D72-4410-0341-BAAE-2EC0397F6223}" dt="2020-11-16T16:04:37.607" v="6301" actId="20577"/>
          <ac:spMkLst>
            <pc:docMk/>
            <pc:sldMk cId="3221188898" sldId="262"/>
            <ac:spMk id="2" creationId="{E274CF71-DABE-1949-AB4B-90CDE08F7562}"/>
          </ac:spMkLst>
        </pc:spChg>
        <pc:spChg chg="add mod">
          <ac:chgData name="Valentina Neblitt-Jones" userId="ec1c26d2-1245-4e8c-b17b-701b1932701b" providerId="ADAL" clId="{314B3D72-4410-0341-BAAE-2EC0397F6223}" dt="2020-11-18T20:53:42.377" v="12542" actId="20577"/>
          <ac:spMkLst>
            <pc:docMk/>
            <pc:sldMk cId="3221188898" sldId="262"/>
            <ac:spMk id="7" creationId="{AF088DEE-3F84-4345-8199-7094C43D99A3}"/>
          </ac:spMkLst>
        </pc:spChg>
        <pc:graphicFrameChg chg="add mod modGraphic">
          <ac:chgData name="Valentina Neblitt-Jones" userId="ec1c26d2-1245-4e8c-b17b-701b1932701b" providerId="ADAL" clId="{314B3D72-4410-0341-BAAE-2EC0397F6223}" dt="2020-11-17T21:48:57.929" v="11112" actId="20577"/>
          <ac:graphicFrameMkLst>
            <pc:docMk/>
            <pc:sldMk cId="3221188898" sldId="262"/>
            <ac:graphicFrameMk id="6" creationId="{33454FA9-DE50-5C49-88F4-050FBA9EECFF}"/>
          </ac:graphicFrameMkLst>
        </pc:graphicFrameChg>
      </pc:sldChg>
      <pc:sldChg chg="addSp modSp new mod">
        <pc:chgData name="Valentina Neblitt-Jones" userId="ec1c26d2-1245-4e8c-b17b-701b1932701b" providerId="ADAL" clId="{314B3D72-4410-0341-BAAE-2EC0397F6223}" dt="2020-11-17T21:48:46.952" v="11110" actId="20577"/>
        <pc:sldMkLst>
          <pc:docMk/>
          <pc:sldMk cId="2969916459" sldId="263"/>
        </pc:sldMkLst>
        <pc:spChg chg="mod">
          <ac:chgData name="Valentina Neblitt-Jones" userId="ec1c26d2-1245-4e8c-b17b-701b1932701b" providerId="ADAL" clId="{314B3D72-4410-0341-BAAE-2EC0397F6223}" dt="2020-11-15T23:49:02.328" v="842" actId="20577"/>
          <ac:spMkLst>
            <pc:docMk/>
            <pc:sldMk cId="2969916459" sldId="263"/>
            <ac:spMk id="2" creationId="{CCB54ACB-F579-194F-AAD0-9464961778D6}"/>
          </ac:spMkLst>
        </pc:spChg>
        <pc:spChg chg="add mod">
          <ac:chgData name="Valentina Neblitt-Jones" userId="ec1c26d2-1245-4e8c-b17b-701b1932701b" providerId="ADAL" clId="{314B3D72-4410-0341-BAAE-2EC0397F6223}" dt="2020-11-15T23:49:23.986" v="889" actId="20577"/>
          <ac:spMkLst>
            <pc:docMk/>
            <pc:sldMk cId="2969916459" sldId="263"/>
            <ac:spMk id="7" creationId="{DD98C780-8418-D64A-A321-4F72C18D7B26}"/>
          </ac:spMkLst>
        </pc:spChg>
        <pc:graphicFrameChg chg="add mod modGraphic">
          <ac:chgData name="Valentina Neblitt-Jones" userId="ec1c26d2-1245-4e8c-b17b-701b1932701b" providerId="ADAL" clId="{314B3D72-4410-0341-BAAE-2EC0397F6223}" dt="2020-11-17T21:48:46.952" v="11110" actId="20577"/>
          <ac:graphicFrameMkLst>
            <pc:docMk/>
            <pc:sldMk cId="2969916459" sldId="263"/>
            <ac:graphicFrameMk id="6" creationId="{A9704904-C3E1-B949-9CAE-02ADD3E750CF}"/>
          </ac:graphicFrameMkLst>
        </pc:graphicFrameChg>
      </pc:sldChg>
      <pc:sldChg chg="addSp modSp add mod">
        <pc:chgData name="Valentina Neblitt-Jones" userId="ec1c26d2-1245-4e8c-b17b-701b1932701b" providerId="ADAL" clId="{314B3D72-4410-0341-BAAE-2EC0397F6223}" dt="2020-11-17T21:48:44.071" v="11109" actId="20577"/>
        <pc:sldMkLst>
          <pc:docMk/>
          <pc:sldMk cId="3905074753" sldId="264"/>
        </pc:sldMkLst>
        <pc:spChg chg="mod">
          <ac:chgData name="Valentina Neblitt-Jones" userId="ec1c26d2-1245-4e8c-b17b-701b1932701b" providerId="ADAL" clId="{314B3D72-4410-0341-BAAE-2EC0397F6223}" dt="2020-11-16T01:47:00.399" v="2476" actId="20577"/>
          <ac:spMkLst>
            <pc:docMk/>
            <pc:sldMk cId="3905074753" sldId="264"/>
            <ac:spMk id="2" creationId="{CCB54ACB-F579-194F-AAD0-9464961778D6}"/>
          </ac:spMkLst>
        </pc:spChg>
        <pc:spChg chg="add mod">
          <ac:chgData name="Valentina Neblitt-Jones" userId="ec1c26d2-1245-4e8c-b17b-701b1932701b" providerId="ADAL" clId="{314B3D72-4410-0341-BAAE-2EC0397F6223}" dt="2020-11-16T01:26:02.969" v="2125" actId="1076"/>
          <ac:spMkLst>
            <pc:docMk/>
            <pc:sldMk cId="3905074753" sldId="264"/>
            <ac:spMk id="7" creationId="{257183CA-EE41-A74B-8F92-0191484F9B48}"/>
          </ac:spMkLst>
        </pc:spChg>
        <pc:graphicFrameChg chg="mod modGraphic">
          <ac:chgData name="Valentina Neblitt-Jones" userId="ec1c26d2-1245-4e8c-b17b-701b1932701b" providerId="ADAL" clId="{314B3D72-4410-0341-BAAE-2EC0397F6223}" dt="2020-11-17T21:48:44.071" v="11109" actId="20577"/>
          <ac:graphicFrameMkLst>
            <pc:docMk/>
            <pc:sldMk cId="3905074753" sldId="264"/>
            <ac:graphicFrameMk id="6" creationId="{A9704904-C3E1-B949-9CAE-02ADD3E750CF}"/>
          </ac:graphicFrameMkLst>
        </pc:graphicFrameChg>
      </pc:sldChg>
      <pc:sldChg chg="addSp modSp add mod">
        <pc:chgData name="Valentina Neblitt-Jones" userId="ec1c26d2-1245-4e8c-b17b-701b1932701b" providerId="ADAL" clId="{314B3D72-4410-0341-BAAE-2EC0397F6223}" dt="2020-11-17T21:48:40.761" v="11108" actId="20577"/>
        <pc:sldMkLst>
          <pc:docMk/>
          <pc:sldMk cId="544959433" sldId="265"/>
        </pc:sldMkLst>
        <pc:spChg chg="mod">
          <ac:chgData name="Valentina Neblitt-Jones" userId="ec1c26d2-1245-4e8c-b17b-701b1932701b" providerId="ADAL" clId="{314B3D72-4410-0341-BAAE-2EC0397F6223}" dt="2020-11-11T22:39:12.402" v="265" actId="20577"/>
          <ac:spMkLst>
            <pc:docMk/>
            <pc:sldMk cId="544959433" sldId="265"/>
            <ac:spMk id="2" creationId="{CCB54ACB-F579-194F-AAD0-9464961778D6}"/>
          </ac:spMkLst>
        </pc:spChg>
        <pc:spChg chg="add mod">
          <ac:chgData name="Valentina Neblitt-Jones" userId="ec1c26d2-1245-4e8c-b17b-701b1932701b" providerId="ADAL" clId="{314B3D72-4410-0341-BAAE-2EC0397F6223}" dt="2020-11-16T01:41:35.453" v="2455" actId="20577"/>
          <ac:spMkLst>
            <pc:docMk/>
            <pc:sldMk cId="544959433" sldId="265"/>
            <ac:spMk id="7" creationId="{723CCF5B-5A8B-5845-A55E-FBD84F02D8F7}"/>
          </ac:spMkLst>
        </pc:spChg>
        <pc:graphicFrameChg chg="mod modGraphic">
          <ac:chgData name="Valentina Neblitt-Jones" userId="ec1c26d2-1245-4e8c-b17b-701b1932701b" providerId="ADAL" clId="{314B3D72-4410-0341-BAAE-2EC0397F6223}" dt="2020-11-17T21:48:40.761" v="11108" actId="20577"/>
          <ac:graphicFrameMkLst>
            <pc:docMk/>
            <pc:sldMk cId="544959433" sldId="265"/>
            <ac:graphicFrameMk id="6" creationId="{A9704904-C3E1-B949-9CAE-02ADD3E750CF}"/>
          </ac:graphicFrameMkLst>
        </pc:graphicFrameChg>
      </pc:sldChg>
      <pc:sldChg chg="addSp modSp new mod">
        <pc:chgData name="Valentina Neblitt-Jones" userId="ec1c26d2-1245-4e8c-b17b-701b1932701b" providerId="ADAL" clId="{314B3D72-4410-0341-BAAE-2EC0397F6223}" dt="2020-11-17T21:50:32.260" v="11123" actId="20577"/>
        <pc:sldMkLst>
          <pc:docMk/>
          <pc:sldMk cId="277942582" sldId="266"/>
        </pc:sldMkLst>
        <pc:spChg chg="mod">
          <ac:chgData name="Valentina Neblitt-Jones" userId="ec1c26d2-1245-4e8c-b17b-701b1932701b" providerId="ADAL" clId="{314B3D72-4410-0341-BAAE-2EC0397F6223}" dt="2020-11-17T21:50:32.260" v="11123" actId="20577"/>
          <ac:spMkLst>
            <pc:docMk/>
            <pc:sldMk cId="277942582" sldId="266"/>
            <ac:spMk id="2" creationId="{FE22C793-4DC6-EA4B-B00C-6223F10A4AD9}"/>
          </ac:spMkLst>
        </pc:spChg>
        <pc:spChg chg="add mod">
          <ac:chgData name="Valentina Neblitt-Jones" userId="ec1c26d2-1245-4e8c-b17b-701b1932701b" providerId="ADAL" clId="{314B3D72-4410-0341-BAAE-2EC0397F6223}" dt="2020-11-17T16:57:58.991" v="8824" actId="20577"/>
          <ac:spMkLst>
            <pc:docMk/>
            <pc:sldMk cId="277942582" sldId="266"/>
            <ac:spMk id="6" creationId="{F3AC97A2-6D3F-6C47-9089-1183A67E9C6F}"/>
          </ac:spMkLst>
        </pc:spChg>
        <pc:spChg chg="add mod">
          <ac:chgData name="Valentina Neblitt-Jones" userId="ec1c26d2-1245-4e8c-b17b-701b1932701b" providerId="ADAL" clId="{314B3D72-4410-0341-BAAE-2EC0397F6223}" dt="2020-11-15T22:07:15.178" v="478" actId="1076"/>
          <ac:spMkLst>
            <pc:docMk/>
            <pc:sldMk cId="277942582" sldId="266"/>
            <ac:spMk id="7" creationId="{F95D9C87-A28D-EB4E-A530-C04E3D48F21C}"/>
          </ac:spMkLst>
        </pc:spChg>
        <pc:spChg chg="add mod">
          <ac:chgData name="Valentina Neblitt-Jones" userId="ec1c26d2-1245-4e8c-b17b-701b1932701b" providerId="ADAL" clId="{314B3D72-4410-0341-BAAE-2EC0397F6223}" dt="2020-11-15T22:07:19.387" v="479" actId="14100"/>
          <ac:spMkLst>
            <pc:docMk/>
            <pc:sldMk cId="277942582" sldId="266"/>
            <ac:spMk id="8" creationId="{72642F6D-8C39-CE44-9109-AEE2D7426123}"/>
          </ac:spMkLst>
        </pc:spChg>
      </pc:sldChg>
      <pc:sldChg chg="addSp delSp modSp new mod">
        <pc:chgData name="Valentina Neblitt-Jones" userId="ec1c26d2-1245-4e8c-b17b-701b1932701b" providerId="ADAL" clId="{314B3D72-4410-0341-BAAE-2EC0397F6223}" dt="2020-11-18T21:13:17.844" v="12555" actId="20577"/>
        <pc:sldMkLst>
          <pc:docMk/>
          <pc:sldMk cId="892250248" sldId="267"/>
        </pc:sldMkLst>
        <pc:spChg chg="mod">
          <ac:chgData name="Valentina Neblitt-Jones" userId="ec1c26d2-1245-4e8c-b17b-701b1932701b" providerId="ADAL" clId="{314B3D72-4410-0341-BAAE-2EC0397F6223}" dt="2020-11-16T00:39:59.822" v="1289" actId="14100"/>
          <ac:spMkLst>
            <pc:docMk/>
            <pc:sldMk cId="892250248" sldId="267"/>
            <ac:spMk id="2" creationId="{6EEF61BC-6BF0-4E43-A645-AE003A7FA548}"/>
          </ac:spMkLst>
        </pc:spChg>
        <pc:spChg chg="add mod">
          <ac:chgData name="Valentina Neblitt-Jones" userId="ec1c26d2-1245-4e8c-b17b-701b1932701b" providerId="ADAL" clId="{314B3D72-4410-0341-BAAE-2EC0397F6223}" dt="2020-11-16T06:29:12.971" v="6251" actId="1076"/>
          <ac:spMkLst>
            <pc:docMk/>
            <pc:sldMk cId="892250248" sldId="267"/>
            <ac:spMk id="6" creationId="{B281B03A-7A19-2243-8444-397CDC8612B2}"/>
          </ac:spMkLst>
        </pc:spChg>
        <pc:spChg chg="add mod">
          <ac:chgData name="Valentina Neblitt-Jones" userId="ec1c26d2-1245-4e8c-b17b-701b1932701b" providerId="ADAL" clId="{314B3D72-4410-0341-BAAE-2EC0397F6223}" dt="2020-11-17T03:51:00.156" v="8562" actId="20577"/>
          <ac:spMkLst>
            <pc:docMk/>
            <pc:sldMk cId="892250248" sldId="267"/>
            <ac:spMk id="7" creationId="{D0A6D9EC-3088-7740-A9B9-3C9F996FC312}"/>
          </ac:spMkLst>
        </pc:spChg>
        <pc:spChg chg="add mod">
          <ac:chgData name="Valentina Neblitt-Jones" userId="ec1c26d2-1245-4e8c-b17b-701b1932701b" providerId="ADAL" clId="{314B3D72-4410-0341-BAAE-2EC0397F6223}" dt="2020-11-17T03:52:34.519" v="8573" actId="1076"/>
          <ac:spMkLst>
            <pc:docMk/>
            <pc:sldMk cId="892250248" sldId="267"/>
            <ac:spMk id="8" creationId="{626E3F1B-FA44-D245-89E8-0BCA903625BD}"/>
          </ac:spMkLst>
        </pc:spChg>
        <pc:spChg chg="add mod">
          <ac:chgData name="Valentina Neblitt-Jones" userId="ec1c26d2-1245-4e8c-b17b-701b1932701b" providerId="ADAL" clId="{314B3D72-4410-0341-BAAE-2EC0397F6223}" dt="2020-11-18T21:00:30.756" v="12545"/>
          <ac:spMkLst>
            <pc:docMk/>
            <pc:sldMk cId="892250248" sldId="267"/>
            <ac:spMk id="9" creationId="{9935CC42-EAC7-D34F-BCC1-3BF8E2C349C0}"/>
          </ac:spMkLst>
        </pc:spChg>
        <pc:spChg chg="add mod">
          <ac:chgData name="Valentina Neblitt-Jones" userId="ec1c26d2-1245-4e8c-b17b-701b1932701b" providerId="ADAL" clId="{314B3D72-4410-0341-BAAE-2EC0397F6223}" dt="2020-11-18T21:13:17.844" v="12555" actId="20577"/>
          <ac:spMkLst>
            <pc:docMk/>
            <pc:sldMk cId="892250248" sldId="267"/>
            <ac:spMk id="10" creationId="{833D2988-A399-B645-BAEB-C1714DC1A78F}"/>
          </ac:spMkLst>
        </pc:spChg>
        <pc:spChg chg="add mod">
          <ac:chgData name="Valentina Neblitt-Jones" userId="ec1c26d2-1245-4e8c-b17b-701b1932701b" providerId="ADAL" clId="{314B3D72-4410-0341-BAAE-2EC0397F6223}" dt="2020-11-17T03:52:30.385" v="8572" actId="6549"/>
          <ac:spMkLst>
            <pc:docMk/>
            <pc:sldMk cId="892250248" sldId="267"/>
            <ac:spMk id="11" creationId="{99E46223-B5F0-4E4D-84CF-DACA23EFD225}"/>
          </ac:spMkLst>
        </pc:spChg>
        <pc:spChg chg="add del mod">
          <ac:chgData name="Valentina Neblitt-Jones" userId="ec1c26d2-1245-4e8c-b17b-701b1932701b" providerId="ADAL" clId="{314B3D72-4410-0341-BAAE-2EC0397F6223}" dt="2020-11-18T20:54:52.195" v="12544" actId="478"/>
          <ac:spMkLst>
            <pc:docMk/>
            <pc:sldMk cId="892250248" sldId="267"/>
            <ac:spMk id="12" creationId="{607291E0-E360-B64E-98C4-4CEF6F17A33C}"/>
          </ac:spMkLst>
        </pc:spChg>
      </pc:sldChg>
      <pc:sldChg chg="modSp new mod">
        <pc:chgData name="Valentina Neblitt-Jones" userId="ec1c26d2-1245-4e8c-b17b-701b1932701b" providerId="ADAL" clId="{314B3D72-4410-0341-BAAE-2EC0397F6223}" dt="2020-11-15T23:17:18.808" v="628" actId="20577"/>
        <pc:sldMkLst>
          <pc:docMk/>
          <pc:sldMk cId="2931438403" sldId="268"/>
        </pc:sldMkLst>
        <pc:spChg chg="mod">
          <ac:chgData name="Valentina Neblitt-Jones" userId="ec1c26d2-1245-4e8c-b17b-701b1932701b" providerId="ADAL" clId="{314B3D72-4410-0341-BAAE-2EC0397F6223}" dt="2020-11-15T23:17:18.808" v="628" actId="20577"/>
          <ac:spMkLst>
            <pc:docMk/>
            <pc:sldMk cId="2931438403" sldId="268"/>
            <ac:spMk id="2" creationId="{ABA2E914-DB9F-1346-8821-EB08A8DDE5AF}"/>
          </ac:spMkLst>
        </pc:spChg>
      </pc:sldChg>
      <pc:sldChg chg="modSp new mod">
        <pc:chgData name="Valentina Neblitt-Jones" userId="ec1c26d2-1245-4e8c-b17b-701b1932701b" providerId="ADAL" clId="{314B3D72-4410-0341-BAAE-2EC0397F6223}" dt="2020-11-17T22:47:21.491" v="12333" actId="207"/>
        <pc:sldMkLst>
          <pc:docMk/>
          <pc:sldMk cId="373862811" sldId="269"/>
        </pc:sldMkLst>
        <pc:spChg chg="mod">
          <ac:chgData name="Valentina Neblitt-Jones" userId="ec1c26d2-1245-4e8c-b17b-701b1932701b" providerId="ADAL" clId="{314B3D72-4410-0341-BAAE-2EC0397F6223}" dt="2020-11-17T22:47:21.491" v="12333" actId="207"/>
          <ac:spMkLst>
            <pc:docMk/>
            <pc:sldMk cId="373862811" sldId="269"/>
            <ac:spMk id="2" creationId="{8DC5C99D-AF3E-0F40-BC46-232EBEBFE472}"/>
          </ac:spMkLst>
        </pc:spChg>
        <pc:spChg chg="mod">
          <ac:chgData name="Valentina Neblitt-Jones" userId="ec1c26d2-1245-4e8c-b17b-701b1932701b" providerId="ADAL" clId="{314B3D72-4410-0341-BAAE-2EC0397F6223}" dt="2020-11-16T06:27:47.912" v="6179" actId="20577"/>
          <ac:spMkLst>
            <pc:docMk/>
            <pc:sldMk cId="373862811" sldId="269"/>
            <ac:spMk id="3" creationId="{D9939DCA-DDA2-EB47-898F-F8823AC92888}"/>
          </ac:spMkLst>
        </pc:spChg>
      </pc:sldChg>
      <pc:sldChg chg="addSp delSp modSp new mod">
        <pc:chgData name="Valentina Neblitt-Jones" userId="ec1c26d2-1245-4e8c-b17b-701b1932701b" providerId="ADAL" clId="{314B3D72-4410-0341-BAAE-2EC0397F6223}" dt="2020-11-17T21:49:16.049" v="11115" actId="20577"/>
        <pc:sldMkLst>
          <pc:docMk/>
          <pc:sldMk cId="3277395099" sldId="270"/>
        </pc:sldMkLst>
        <pc:spChg chg="mod">
          <ac:chgData name="Valentina Neblitt-Jones" userId="ec1c26d2-1245-4e8c-b17b-701b1932701b" providerId="ADAL" clId="{314B3D72-4410-0341-BAAE-2EC0397F6223}" dt="2020-11-17T21:49:16.049" v="11115" actId="20577"/>
          <ac:spMkLst>
            <pc:docMk/>
            <pc:sldMk cId="3277395099" sldId="270"/>
            <ac:spMk id="2" creationId="{49462FDD-3121-C34F-B7B6-2B950587DB4D}"/>
          </ac:spMkLst>
        </pc:spChg>
        <pc:graphicFrameChg chg="add del mod modGraphic">
          <ac:chgData name="Valentina Neblitt-Jones" userId="ec1c26d2-1245-4e8c-b17b-701b1932701b" providerId="ADAL" clId="{314B3D72-4410-0341-BAAE-2EC0397F6223}" dt="2020-11-16T00:33:57.292" v="925"/>
          <ac:graphicFrameMkLst>
            <pc:docMk/>
            <pc:sldMk cId="3277395099" sldId="270"/>
            <ac:graphicFrameMk id="6" creationId="{7225E204-7B90-5B4D-AE31-DE11624DE585}"/>
          </ac:graphicFrameMkLst>
        </pc:graphicFrameChg>
        <pc:graphicFrameChg chg="add del mod">
          <ac:chgData name="Valentina Neblitt-Jones" userId="ec1c26d2-1245-4e8c-b17b-701b1932701b" providerId="ADAL" clId="{314B3D72-4410-0341-BAAE-2EC0397F6223}" dt="2020-11-16T00:34:09.859" v="927"/>
          <ac:graphicFrameMkLst>
            <pc:docMk/>
            <pc:sldMk cId="3277395099" sldId="270"/>
            <ac:graphicFrameMk id="7" creationId="{A770816E-67BB-1541-BB2F-56D244ABCD0E}"/>
          </ac:graphicFrameMkLst>
        </pc:graphicFrameChg>
        <pc:graphicFrameChg chg="add del mod">
          <ac:chgData name="Valentina Neblitt-Jones" userId="ec1c26d2-1245-4e8c-b17b-701b1932701b" providerId="ADAL" clId="{314B3D72-4410-0341-BAAE-2EC0397F6223}" dt="2020-11-16T00:34:12.705" v="929" actId="478"/>
          <ac:graphicFrameMkLst>
            <pc:docMk/>
            <pc:sldMk cId="3277395099" sldId="270"/>
            <ac:graphicFrameMk id="8" creationId="{1098AE95-D5FF-9A48-A06C-44B8AE6C080B}"/>
          </ac:graphicFrameMkLst>
        </pc:graphicFrameChg>
        <pc:graphicFrameChg chg="add mod modGraphic">
          <ac:chgData name="Valentina Neblitt-Jones" userId="ec1c26d2-1245-4e8c-b17b-701b1932701b" providerId="ADAL" clId="{314B3D72-4410-0341-BAAE-2EC0397F6223}" dt="2020-11-17T17:53:34.539" v="9346" actId="2165"/>
          <ac:graphicFrameMkLst>
            <pc:docMk/>
            <pc:sldMk cId="3277395099" sldId="270"/>
            <ac:graphicFrameMk id="9" creationId="{523C8AE8-CA07-C843-B538-70BCFCA98B3B}"/>
          </ac:graphicFrameMkLst>
        </pc:graphicFrameChg>
      </pc:sldChg>
      <pc:sldChg chg="addSp delSp modSp new mod">
        <pc:chgData name="Valentina Neblitt-Jones" userId="ec1c26d2-1245-4e8c-b17b-701b1932701b" providerId="ADAL" clId="{314B3D72-4410-0341-BAAE-2EC0397F6223}" dt="2020-11-17T22:46:46.336" v="12332" actId="1036"/>
        <pc:sldMkLst>
          <pc:docMk/>
          <pc:sldMk cId="620705135" sldId="271"/>
        </pc:sldMkLst>
        <pc:spChg chg="mod">
          <ac:chgData name="Valentina Neblitt-Jones" userId="ec1c26d2-1245-4e8c-b17b-701b1932701b" providerId="ADAL" clId="{314B3D72-4410-0341-BAAE-2EC0397F6223}" dt="2020-11-16T02:24:17.194" v="2521" actId="14100"/>
          <ac:spMkLst>
            <pc:docMk/>
            <pc:sldMk cId="620705135" sldId="271"/>
            <ac:spMk id="2" creationId="{B87338CB-7AFD-844D-BACC-EE63C49BDF82}"/>
          </ac:spMkLst>
        </pc:spChg>
        <pc:spChg chg="add del mod">
          <ac:chgData name="Valentina Neblitt-Jones" userId="ec1c26d2-1245-4e8c-b17b-701b1932701b" providerId="ADAL" clId="{314B3D72-4410-0341-BAAE-2EC0397F6223}" dt="2020-11-16T01:05:04.188" v="1386" actId="478"/>
          <ac:spMkLst>
            <pc:docMk/>
            <pc:sldMk cId="620705135" sldId="271"/>
            <ac:spMk id="6" creationId="{8B5DF32F-624C-894F-8A74-675A98C779E7}"/>
          </ac:spMkLst>
        </pc:spChg>
        <pc:graphicFrameChg chg="add mod modGraphic">
          <ac:chgData name="Valentina Neblitt-Jones" userId="ec1c26d2-1245-4e8c-b17b-701b1932701b" providerId="ADAL" clId="{314B3D72-4410-0341-BAAE-2EC0397F6223}" dt="2020-11-17T22:46:46.336" v="12332" actId="1036"/>
          <ac:graphicFrameMkLst>
            <pc:docMk/>
            <pc:sldMk cId="620705135" sldId="271"/>
            <ac:graphicFrameMk id="7" creationId="{8076804F-4BC4-284A-B961-93A0449A0CBC}"/>
          </ac:graphicFrameMkLst>
        </pc:graphicFrameChg>
        <pc:graphicFrameChg chg="add mod modGraphic">
          <ac:chgData name="Valentina Neblitt-Jones" userId="ec1c26d2-1245-4e8c-b17b-701b1932701b" providerId="ADAL" clId="{314B3D72-4410-0341-BAAE-2EC0397F6223}" dt="2020-11-17T22:46:35.185" v="12317" actId="20577"/>
          <ac:graphicFrameMkLst>
            <pc:docMk/>
            <pc:sldMk cId="620705135" sldId="271"/>
            <ac:graphicFrameMk id="8" creationId="{1E91FADA-649C-0749-AFB8-EF58B7D638A6}"/>
          </ac:graphicFrameMkLst>
        </pc:graphicFrameChg>
      </pc:sldChg>
      <pc:sldChg chg="addSp delSp modSp new mod">
        <pc:chgData name="Valentina Neblitt-Jones" userId="ec1c26d2-1245-4e8c-b17b-701b1932701b" providerId="ADAL" clId="{314B3D72-4410-0341-BAAE-2EC0397F6223}" dt="2020-11-16T05:10:06.900" v="5803" actId="1076"/>
        <pc:sldMkLst>
          <pc:docMk/>
          <pc:sldMk cId="3949317095" sldId="272"/>
        </pc:sldMkLst>
        <pc:spChg chg="mod">
          <ac:chgData name="Valentina Neblitt-Jones" userId="ec1c26d2-1245-4e8c-b17b-701b1932701b" providerId="ADAL" clId="{314B3D72-4410-0341-BAAE-2EC0397F6223}" dt="2020-11-16T02:25:45.645" v="2555" actId="20577"/>
          <ac:spMkLst>
            <pc:docMk/>
            <pc:sldMk cId="3949317095" sldId="272"/>
            <ac:spMk id="2" creationId="{CC82AB23-F541-3640-97BA-49927F0800C9}"/>
          </ac:spMkLst>
        </pc:spChg>
        <pc:spChg chg="add del mod">
          <ac:chgData name="Valentina Neblitt-Jones" userId="ec1c26d2-1245-4e8c-b17b-701b1932701b" providerId="ADAL" clId="{314B3D72-4410-0341-BAAE-2EC0397F6223}" dt="2020-11-16T01:36:49.243" v="2163"/>
          <ac:spMkLst>
            <pc:docMk/>
            <pc:sldMk cId="3949317095" sldId="272"/>
            <ac:spMk id="6" creationId="{6100A645-3921-5B48-ACE4-AA460035E88A}"/>
          </ac:spMkLst>
        </pc:spChg>
        <pc:graphicFrameChg chg="add mod modGraphic">
          <ac:chgData name="Valentina Neblitt-Jones" userId="ec1c26d2-1245-4e8c-b17b-701b1932701b" providerId="ADAL" clId="{314B3D72-4410-0341-BAAE-2EC0397F6223}" dt="2020-11-16T05:10:06.900" v="5803" actId="1076"/>
          <ac:graphicFrameMkLst>
            <pc:docMk/>
            <pc:sldMk cId="3949317095" sldId="272"/>
            <ac:graphicFrameMk id="7" creationId="{9F7A5A1E-458B-F34C-B018-B901E79FF64F}"/>
          </ac:graphicFrameMkLst>
        </pc:graphicFrameChg>
      </pc:sldChg>
      <pc:sldChg chg="modSp new mod">
        <pc:chgData name="Valentina Neblitt-Jones" userId="ec1c26d2-1245-4e8c-b17b-701b1932701b" providerId="ADAL" clId="{314B3D72-4410-0341-BAAE-2EC0397F6223}" dt="2020-11-17T21:13:57.386" v="10581" actId="207"/>
        <pc:sldMkLst>
          <pc:docMk/>
          <pc:sldMk cId="1188155730" sldId="273"/>
        </pc:sldMkLst>
        <pc:spChg chg="mod">
          <ac:chgData name="Valentina Neblitt-Jones" userId="ec1c26d2-1245-4e8c-b17b-701b1932701b" providerId="ADAL" clId="{314B3D72-4410-0341-BAAE-2EC0397F6223}" dt="2020-11-17T16:54:19.305" v="8628" actId="20577"/>
          <ac:spMkLst>
            <pc:docMk/>
            <pc:sldMk cId="1188155730" sldId="273"/>
            <ac:spMk id="2" creationId="{B7E66C7D-889B-C34E-BCFA-4D28EC72CE48}"/>
          </ac:spMkLst>
        </pc:spChg>
        <pc:spChg chg="mod">
          <ac:chgData name="Valentina Neblitt-Jones" userId="ec1c26d2-1245-4e8c-b17b-701b1932701b" providerId="ADAL" clId="{314B3D72-4410-0341-BAAE-2EC0397F6223}" dt="2020-11-17T21:13:57.386" v="10581" actId="207"/>
          <ac:spMkLst>
            <pc:docMk/>
            <pc:sldMk cId="1188155730" sldId="273"/>
            <ac:spMk id="3" creationId="{4E890626-5A9D-9F43-942A-E26A181246A5}"/>
          </ac:spMkLst>
        </pc:spChg>
      </pc:sldChg>
      <pc:sldChg chg="modSp new mod">
        <pc:chgData name="Valentina Neblitt-Jones" userId="ec1c26d2-1245-4e8c-b17b-701b1932701b" providerId="ADAL" clId="{314B3D72-4410-0341-BAAE-2EC0397F6223}" dt="2020-11-17T21:20:29.662" v="10696" actId="20577"/>
        <pc:sldMkLst>
          <pc:docMk/>
          <pc:sldMk cId="2467629223" sldId="274"/>
        </pc:sldMkLst>
        <pc:spChg chg="mod">
          <ac:chgData name="Valentina Neblitt-Jones" userId="ec1c26d2-1245-4e8c-b17b-701b1932701b" providerId="ADAL" clId="{314B3D72-4410-0341-BAAE-2EC0397F6223}" dt="2020-11-16T04:11:53.540" v="4982" actId="20577"/>
          <ac:spMkLst>
            <pc:docMk/>
            <pc:sldMk cId="2467629223" sldId="274"/>
            <ac:spMk id="2" creationId="{F72F5DC9-2FC4-E843-A36C-DA7268EE7209}"/>
          </ac:spMkLst>
        </pc:spChg>
        <pc:spChg chg="mod">
          <ac:chgData name="Valentina Neblitt-Jones" userId="ec1c26d2-1245-4e8c-b17b-701b1932701b" providerId="ADAL" clId="{314B3D72-4410-0341-BAAE-2EC0397F6223}" dt="2020-11-17T21:20:29.662" v="10696" actId="20577"/>
          <ac:spMkLst>
            <pc:docMk/>
            <pc:sldMk cId="2467629223" sldId="274"/>
            <ac:spMk id="3" creationId="{CFD928FC-793F-2442-AEF5-5D2E122C3E87}"/>
          </ac:spMkLst>
        </pc:spChg>
      </pc:sldChg>
      <pc:sldChg chg="addSp modSp new mod">
        <pc:chgData name="Valentina Neblitt-Jones" userId="ec1c26d2-1245-4e8c-b17b-701b1932701b" providerId="ADAL" clId="{314B3D72-4410-0341-BAAE-2EC0397F6223}" dt="2020-11-17T21:20:54.351" v="10697" actId="207"/>
        <pc:sldMkLst>
          <pc:docMk/>
          <pc:sldMk cId="3929445237" sldId="275"/>
        </pc:sldMkLst>
        <pc:spChg chg="mod">
          <ac:chgData name="Valentina Neblitt-Jones" userId="ec1c26d2-1245-4e8c-b17b-701b1932701b" providerId="ADAL" clId="{314B3D72-4410-0341-BAAE-2EC0397F6223}" dt="2020-11-16T02:27:08.879" v="2560" actId="1076"/>
          <ac:spMkLst>
            <pc:docMk/>
            <pc:sldMk cId="3929445237" sldId="275"/>
            <ac:spMk id="2" creationId="{FB2CBCA4-3877-874A-938D-0277A507BC69}"/>
          </ac:spMkLst>
        </pc:spChg>
        <pc:spChg chg="add mod">
          <ac:chgData name="Valentina Neblitt-Jones" userId="ec1c26d2-1245-4e8c-b17b-701b1932701b" providerId="ADAL" clId="{314B3D72-4410-0341-BAAE-2EC0397F6223}" dt="2020-11-16T02:30:35.070" v="2601" actId="6549"/>
          <ac:spMkLst>
            <pc:docMk/>
            <pc:sldMk cId="3929445237" sldId="275"/>
            <ac:spMk id="6" creationId="{B25C9112-7718-5F44-8333-F87F08EDFB2A}"/>
          </ac:spMkLst>
        </pc:spChg>
        <pc:spChg chg="add mod">
          <ac:chgData name="Valentina Neblitt-Jones" userId="ec1c26d2-1245-4e8c-b17b-701b1932701b" providerId="ADAL" clId="{314B3D72-4410-0341-BAAE-2EC0397F6223}" dt="2020-11-17T21:19:28.244" v="10625" actId="20577"/>
          <ac:spMkLst>
            <pc:docMk/>
            <pc:sldMk cId="3929445237" sldId="275"/>
            <ac:spMk id="7" creationId="{0FF5CE46-6E82-C648-B782-8FF5DEC697DD}"/>
          </ac:spMkLst>
        </pc:spChg>
        <pc:spChg chg="add mod">
          <ac:chgData name="Valentina Neblitt-Jones" userId="ec1c26d2-1245-4e8c-b17b-701b1932701b" providerId="ADAL" clId="{314B3D72-4410-0341-BAAE-2EC0397F6223}" dt="2020-11-17T21:20:54.351" v="10697" actId="207"/>
          <ac:spMkLst>
            <pc:docMk/>
            <pc:sldMk cId="3929445237" sldId="275"/>
            <ac:spMk id="8" creationId="{296074C2-A8FD-3F4A-98CC-3F204C989369}"/>
          </ac:spMkLst>
        </pc:spChg>
        <pc:spChg chg="add mod">
          <ac:chgData name="Valentina Neblitt-Jones" userId="ec1c26d2-1245-4e8c-b17b-701b1932701b" providerId="ADAL" clId="{314B3D72-4410-0341-BAAE-2EC0397F6223}" dt="2020-11-16T16:03:01.380" v="6281" actId="1076"/>
          <ac:spMkLst>
            <pc:docMk/>
            <pc:sldMk cId="3929445237" sldId="275"/>
            <ac:spMk id="9" creationId="{966A29B2-978E-6447-8EB3-340872C1396D}"/>
          </ac:spMkLst>
        </pc:spChg>
      </pc:sldChg>
      <pc:sldChg chg="new del">
        <pc:chgData name="Valentina Neblitt-Jones" userId="ec1c26d2-1245-4e8c-b17b-701b1932701b" providerId="ADAL" clId="{314B3D72-4410-0341-BAAE-2EC0397F6223}" dt="2020-11-16T03:29:13.763" v="3579" actId="2696"/>
        <pc:sldMkLst>
          <pc:docMk/>
          <pc:sldMk cId="561918532" sldId="276"/>
        </pc:sldMkLst>
      </pc:sldChg>
      <pc:sldChg chg="addSp delSp modSp new mod modClrScheme chgLayout">
        <pc:chgData name="Valentina Neblitt-Jones" userId="ec1c26d2-1245-4e8c-b17b-701b1932701b" providerId="ADAL" clId="{314B3D72-4410-0341-BAAE-2EC0397F6223}" dt="2020-11-17T22:44:40.079" v="12281" actId="1035"/>
        <pc:sldMkLst>
          <pc:docMk/>
          <pc:sldMk cId="3935417653" sldId="277"/>
        </pc:sldMkLst>
        <pc:spChg chg="del mod ord">
          <ac:chgData name="Valentina Neblitt-Jones" userId="ec1c26d2-1245-4e8c-b17b-701b1932701b" providerId="ADAL" clId="{314B3D72-4410-0341-BAAE-2EC0397F6223}" dt="2020-11-16T03:11:24.025" v="3124" actId="700"/>
          <ac:spMkLst>
            <pc:docMk/>
            <pc:sldMk cId="3935417653" sldId="277"/>
            <ac:spMk id="2" creationId="{3747480D-1347-0942-B660-DD790783E9DF}"/>
          </ac:spMkLst>
        </pc:spChg>
        <pc:spChg chg="del">
          <ac:chgData name="Valentina Neblitt-Jones" userId="ec1c26d2-1245-4e8c-b17b-701b1932701b" providerId="ADAL" clId="{314B3D72-4410-0341-BAAE-2EC0397F6223}" dt="2020-11-16T03:11:24.025" v="3124" actId="700"/>
          <ac:spMkLst>
            <pc:docMk/>
            <pc:sldMk cId="3935417653" sldId="277"/>
            <ac:spMk id="3" creationId="{14DE521C-9C9B-3C42-B936-DACF9230CA84}"/>
          </ac:spMkLst>
        </pc:spChg>
        <pc:spChg chg="mod ord">
          <ac:chgData name="Valentina Neblitt-Jones" userId="ec1c26d2-1245-4e8c-b17b-701b1932701b" providerId="ADAL" clId="{314B3D72-4410-0341-BAAE-2EC0397F6223}" dt="2020-11-16T03:11:24.025" v="3124" actId="700"/>
          <ac:spMkLst>
            <pc:docMk/>
            <pc:sldMk cId="3935417653" sldId="277"/>
            <ac:spMk id="4" creationId="{0096094A-724F-C64A-B02B-04A0DC1F4FA4}"/>
          </ac:spMkLst>
        </pc:spChg>
        <pc:spChg chg="mod ord">
          <ac:chgData name="Valentina Neblitt-Jones" userId="ec1c26d2-1245-4e8c-b17b-701b1932701b" providerId="ADAL" clId="{314B3D72-4410-0341-BAAE-2EC0397F6223}" dt="2020-11-16T03:11:24.025" v="3124" actId="700"/>
          <ac:spMkLst>
            <pc:docMk/>
            <pc:sldMk cId="3935417653" sldId="277"/>
            <ac:spMk id="5" creationId="{09AD50C8-16E5-144E-BBD4-07B7E20DD436}"/>
          </ac:spMkLst>
        </pc:spChg>
        <pc:spChg chg="mod ord">
          <ac:chgData name="Valentina Neblitt-Jones" userId="ec1c26d2-1245-4e8c-b17b-701b1932701b" providerId="ADAL" clId="{314B3D72-4410-0341-BAAE-2EC0397F6223}" dt="2020-11-16T03:11:24.025" v="3124" actId="700"/>
          <ac:spMkLst>
            <pc:docMk/>
            <pc:sldMk cId="3935417653" sldId="277"/>
            <ac:spMk id="6" creationId="{578778C7-26C0-6844-B1BB-4D74C83453FD}"/>
          </ac:spMkLst>
        </pc:spChg>
        <pc:spChg chg="add mod ord">
          <ac:chgData name="Valentina Neblitt-Jones" userId="ec1c26d2-1245-4e8c-b17b-701b1932701b" providerId="ADAL" clId="{314B3D72-4410-0341-BAAE-2EC0397F6223}" dt="2020-11-17T22:44:36.253" v="12266" actId="1035"/>
          <ac:spMkLst>
            <pc:docMk/>
            <pc:sldMk cId="3935417653" sldId="277"/>
            <ac:spMk id="7" creationId="{5B540AA5-8559-D84C-A107-20FB670A65EC}"/>
          </ac:spMkLst>
        </pc:spChg>
        <pc:spChg chg="add mod">
          <ac:chgData name="Valentina Neblitt-Jones" userId="ec1c26d2-1245-4e8c-b17b-701b1932701b" providerId="ADAL" clId="{314B3D72-4410-0341-BAAE-2EC0397F6223}" dt="2020-11-16T06:26:38.357" v="6178" actId="113"/>
          <ac:spMkLst>
            <pc:docMk/>
            <pc:sldMk cId="3935417653" sldId="277"/>
            <ac:spMk id="9" creationId="{1993B917-DBF3-F14D-9E39-DA2258444444}"/>
          </ac:spMkLst>
        </pc:spChg>
        <pc:graphicFrameChg chg="add mod modGraphic">
          <ac:chgData name="Valentina Neblitt-Jones" userId="ec1c26d2-1245-4e8c-b17b-701b1932701b" providerId="ADAL" clId="{314B3D72-4410-0341-BAAE-2EC0397F6223}" dt="2020-11-17T22:44:40.079" v="12281" actId="1035"/>
          <ac:graphicFrameMkLst>
            <pc:docMk/>
            <pc:sldMk cId="3935417653" sldId="277"/>
            <ac:graphicFrameMk id="8" creationId="{D5CE8E76-7A4C-CB46-A04C-AD11D34F3DFC}"/>
          </ac:graphicFrameMkLst>
        </pc:graphicFrameChg>
      </pc:sldChg>
      <pc:sldChg chg="addSp delSp modSp new mod modClrScheme chgLayout">
        <pc:chgData name="Valentina Neblitt-Jones" userId="ec1c26d2-1245-4e8c-b17b-701b1932701b" providerId="ADAL" clId="{314B3D72-4410-0341-BAAE-2EC0397F6223}" dt="2020-11-17T21:49:50.314" v="11122" actId="20577"/>
        <pc:sldMkLst>
          <pc:docMk/>
          <pc:sldMk cId="3678142605" sldId="278"/>
        </pc:sldMkLst>
        <pc:spChg chg="mod ord">
          <ac:chgData name="Valentina Neblitt-Jones" userId="ec1c26d2-1245-4e8c-b17b-701b1932701b" providerId="ADAL" clId="{314B3D72-4410-0341-BAAE-2EC0397F6223}" dt="2020-11-17T21:49:50.314" v="11122" actId="20577"/>
          <ac:spMkLst>
            <pc:docMk/>
            <pc:sldMk cId="3678142605" sldId="278"/>
            <ac:spMk id="2" creationId="{C1E69C1B-A2CC-0749-B817-6BC6CC29FE8A}"/>
          </ac:spMkLst>
        </pc:spChg>
        <pc:spChg chg="mod ord">
          <ac:chgData name="Valentina Neblitt-Jones" userId="ec1c26d2-1245-4e8c-b17b-701b1932701b" providerId="ADAL" clId="{314B3D72-4410-0341-BAAE-2EC0397F6223}" dt="2020-11-16T04:27:38.162" v="5013" actId="700"/>
          <ac:spMkLst>
            <pc:docMk/>
            <pc:sldMk cId="3678142605" sldId="278"/>
            <ac:spMk id="3" creationId="{2571A1D2-F15E-AF4D-9919-7C87C40BF733}"/>
          </ac:spMkLst>
        </pc:spChg>
        <pc:spChg chg="mod ord">
          <ac:chgData name="Valentina Neblitt-Jones" userId="ec1c26d2-1245-4e8c-b17b-701b1932701b" providerId="ADAL" clId="{314B3D72-4410-0341-BAAE-2EC0397F6223}" dt="2020-11-16T04:27:38.162" v="5013" actId="700"/>
          <ac:spMkLst>
            <pc:docMk/>
            <pc:sldMk cId="3678142605" sldId="278"/>
            <ac:spMk id="4" creationId="{21FD52D3-BE94-4540-8ABA-80740243B13F}"/>
          </ac:spMkLst>
        </pc:spChg>
        <pc:spChg chg="mod ord">
          <ac:chgData name="Valentina Neblitt-Jones" userId="ec1c26d2-1245-4e8c-b17b-701b1932701b" providerId="ADAL" clId="{314B3D72-4410-0341-BAAE-2EC0397F6223}" dt="2020-11-16T04:27:38.162" v="5013" actId="700"/>
          <ac:spMkLst>
            <pc:docMk/>
            <pc:sldMk cId="3678142605" sldId="278"/>
            <ac:spMk id="5" creationId="{B189E8E0-B637-1443-860F-556ADAB58BCB}"/>
          </ac:spMkLst>
        </pc:spChg>
        <pc:spChg chg="add mod">
          <ac:chgData name="Valentina Neblitt-Jones" userId="ec1c26d2-1245-4e8c-b17b-701b1932701b" providerId="ADAL" clId="{314B3D72-4410-0341-BAAE-2EC0397F6223}" dt="2020-11-16T05:02:06.279" v="5722" actId="403"/>
          <ac:spMkLst>
            <pc:docMk/>
            <pc:sldMk cId="3678142605" sldId="278"/>
            <ac:spMk id="6" creationId="{5563040E-A65E-504E-8619-88B197281956}"/>
          </ac:spMkLst>
        </pc:spChg>
        <pc:spChg chg="add del mod">
          <ac:chgData name="Valentina Neblitt-Jones" userId="ec1c26d2-1245-4e8c-b17b-701b1932701b" providerId="ADAL" clId="{314B3D72-4410-0341-BAAE-2EC0397F6223}" dt="2020-11-16T04:26:19.318" v="5007"/>
          <ac:spMkLst>
            <pc:docMk/>
            <pc:sldMk cId="3678142605" sldId="278"/>
            <ac:spMk id="7" creationId="{490EEF93-8D7E-2946-BFBA-05FF60E78A89}"/>
          </ac:spMkLst>
        </pc:spChg>
        <pc:spChg chg="add del mod">
          <ac:chgData name="Valentina Neblitt-Jones" userId="ec1c26d2-1245-4e8c-b17b-701b1932701b" providerId="ADAL" clId="{314B3D72-4410-0341-BAAE-2EC0397F6223}" dt="2020-11-16T04:27:20.704" v="5010" actId="478"/>
          <ac:spMkLst>
            <pc:docMk/>
            <pc:sldMk cId="3678142605" sldId="278"/>
            <ac:spMk id="8" creationId="{E2D7C512-15BA-4F4B-8BE0-8E1E0523B68F}"/>
          </ac:spMkLst>
        </pc:spChg>
        <pc:spChg chg="add del mod">
          <ac:chgData name="Valentina Neblitt-Jones" userId="ec1c26d2-1245-4e8c-b17b-701b1932701b" providerId="ADAL" clId="{314B3D72-4410-0341-BAAE-2EC0397F6223}" dt="2020-11-16T04:27:29.104" v="5012" actId="478"/>
          <ac:spMkLst>
            <pc:docMk/>
            <pc:sldMk cId="3678142605" sldId="278"/>
            <ac:spMk id="9" creationId="{C965F611-6D3B-BB48-9960-D723DB0FFAAF}"/>
          </ac:spMkLst>
        </pc:spChg>
        <pc:spChg chg="add mod ord">
          <ac:chgData name="Valentina Neblitt-Jones" userId="ec1c26d2-1245-4e8c-b17b-701b1932701b" providerId="ADAL" clId="{314B3D72-4410-0341-BAAE-2EC0397F6223}" dt="2020-11-16T04:29:44.867" v="5217" actId="20577"/>
          <ac:spMkLst>
            <pc:docMk/>
            <pc:sldMk cId="3678142605" sldId="278"/>
            <ac:spMk id="10" creationId="{2B1AB9F5-0586-4C44-A22C-C94A841EBB98}"/>
          </ac:spMkLst>
        </pc:spChg>
        <pc:picChg chg="add mod">
          <ac:chgData name="Valentina Neblitt-Jones" userId="ec1c26d2-1245-4e8c-b17b-701b1932701b" providerId="ADAL" clId="{314B3D72-4410-0341-BAAE-2EC0397F6223}" dt="2020-11-16T04:30:01.404" v="5221" actId="14100"/>
          <ac:picMkLst>
            <pc:docMk/>
            <pc:sldMk cId="3678142605" sldId="278"/>
            <ac:picMk id="11" creationId="{FE6221FA-43E4-CA4C-96A4-11C761FF2617}"/>
          </ac:picMkLst>
        </pc:picChg>
      </pc:sldChg>
      <pc:sldChg chg="addSp modSp new mod modClrScheme chgLayout">
        <pc:chgData name="Valentina Neblitt-Jones" userId="ec1c26d2-1245-4e8c-b17b-701b1932701b" providerId="ADAL" clId="{314B3D72-4410-0341-BAAE-2EC0397F6223}" dt="2020-11-16T05:02:13.911" v="5724" actId="403"/>
        <pc:sldMkLst>
          <pc:docMk/>
          <pc:sldMk cId="2713346595" sldId="279"/>
        </pc:sldMkLst>
        <pc:spChg chg="mod ord">
          <ac:chgData name="Valentina Neblitt-Jones" userId="ec1c26d2-1245-4e8c-b17b-701b1932701b" providerId="ADAL" clId="{314B3D72-4410-0341-BAAE-2EC0397F6223}" dt="2020-11-16T04:30:58.237" v="5253" actId="700"/>
          <ac:spMkLst>
            <pc:docMk/>
            <pc:sldMk cId="2713346595" sldId="279"/>
            <ac:spMk id="2" creationId="{3C001DC3-78F2-ED44-8CCC-20DAA0B94698}"/>
          </ac:spMkLst>
        </pc:spChg>
        <pc:spChg chg="mod ord">
          <ac:chgData name="Valentina Neblitt-Jones" userId="ec1c26d2-1245-4e8c-b17b-701b1932701b" providerId="ADAL" clId="{314B3D72-4410-0341-BAAE-2EC0397F6223}" dt="2020-11-16T04:30:58.237" v="5253" actId="700"/>
          <ac:spMkLst>
            <pc:docMk/>
            <pc:sldMk cId="2713346595" sldId="279"/>
            <ac:spMk id="3" creationId="{9941798E-43AD-634C-A860-5B28DB9AAE71}"/>
          </ac:spMkLst>
        </pc:spChg>
        <pc:spChg chg="mod ord">
          <ac:chgData name="Valentina Neblitt-Jones" userId="ec1c26d2-1245-4e8c-b17b-701b1932701b" providerId="ADAL" clId="{314B3D72-4410-0341-BAAE-2EC0397F6223}" dt="2020-11-16T04:30:58.237" v="5253" actId="700"/>
          <ac:spMkLst>
            <pc:docMk/>
            <pc:sldMk cId="2713346595" sldId="279"/>
            <ac:spMk id="4" creationId="{D7085F36-58CC-EF48-AF7D-1C5E874622C3}"/>
          </ac:spMkLst>
        </pc:spChg>
        <pc:spChg chg="mod ord">
          <ac:chgData name="Valentina Neblitt-Jones" userId="ec1c26d2-1245-4e8c-b17b-701b1932701b" providerId="ADAL" clId="{314B3D72-4410-0341-BAAE-2EC0397F6223}" dt="2020-11-16T04:30:58.237" v="5253" actId="700"/>
          <ac:spMkLst>
            <pc:docMk/>
            <pc:sldMk cId="2713346595" sldId="279"/>
            <ac:spMk id="5" creationId="{577C98A6-4C25-8943-BE9F-51C1404021FA}"/>
          </ac:spMkLst>
        </pc:spChg>
        <pc:spChg chg="add mod">
          <ac:chgData name="Valentina Neblitt-Jones" userId="ec1c26d2-1245-4e8c-b17b-701b1932701b" providerId="ADAL" clId="{314B3D72-4410-0341-BAAE-2EC0397F6223}" dt="2020-11-16T05:02:13.911" v="5724" actId="403"/>
          <ac:spMkLst>
            <pc:docMk/>
            <pc:sldMk cId="2713346595" sldId="279"/>
            <ac:spMk id="6" creationId="{2E6DE310-7E82-A34B-83EA-5A2C80026FD0}"/>
          </ac:spMkLst>
        </pc:spChg>
        <pc:spChg chg="add mod ord">
          <ac:chgData name="Valentina Neblitt-Jones" userId="ec1c26d2-1245-4e8c-b17b-701b1932701b" providerId="ADAL" clId="{314B3D72-4410-0341-BAAE-2EC0397F6223}" dt="2020-11-16T04:32:33.761" v="5375" actId="14100"/>
          <ac:spMkLst>
            <pc:docMk/>
            <pc:sldMk cId="2713346595" sldId="279"/>
            <ac:spMk id="7" creationId="{7343214A-902A-DB4C-B596-13981C6DCFBE}"/>
          </ac:spMkLst>
        </pc:spChg>
        <pc:picChg chg="add mod">
          <ac:chgData name="Valentina Neblitt-Jones" userId="ec1c26d2-1245-4e8c-b17b-701b1932701b" providerId="ADAL" clId="{314B3D72-4410-0341-BAAE-2EC0397F6223}" dt="2020-11-16T04:32:51.680" v="5380" actId="14100"/>
          <ac:picMkLst>
            <pc:docMk/>
            <pc:sldMk cId="2713346595" sldId="279"/>
            <ac:picMk id="8" creationId="{1B7FCE68-C5A0-F443-8040-8A9475C8D629}"/>
          </ac:picMkLst>
        </pc:picChg>
      </pc:sldChg>
      <pc:sldChg chg="addSp delSp modSp new mod modClrScheme chgLayout">
        <pc:chgData name="Valentina Neblitt-Jones" userId="ec1c26d2-1245-4e8c-b17b-701b1932701b" providerId="ADAL" clId="{314B3D72-4410-0341-BAAE-2EC0397F6223}" dt="2020-11-17T21:21:16.887" v="10704" actId="20577"/>
        <pc:sldMkLst>
          <pc:docMk/>
          <pc:sldMk cId="1349329164" sldId="280"/>
        </pc:sldMkLst>
        <pc:spChg chg="mod ord">
          <ac:chgData name="Valentina Neblitt-Jones" userId="ec1c26d2-1245-4e8c-b17b-701b1932701b" providerId="ADAL" clId="{314B3D72-4410-0341-BAAE-2EC0397F6223}" dt="2020-11-16T03:46:17.940" v="4198" actId="14100"/>
          <ac:spMkLst>
            <pc:docMk/>
            <pc:sldMk cId="1349329164" sldId="280"/>
            <ac:spMk id="2" creationId="{042FFED7-6EF5-B742-9CCA-0E4733C89BD3}"/>
          </ac:spMkLst>
        </pc:spChg>
        <pc:spChg chg="mod ord">
          <ac:chgData name="Valentina Neblitt-Jones" userId="ec1c26d2-1245-4e8c-b17b-701b1932701b" providerId="ADAL" clId="{314B3D72-4410-0341-BAAE-2EC0397F6223}" dt="2020-11-16T03:45:01.674" v="3975" actId="700"/>
          <ac:spMkLst>
            <pc:docMk/>
            <pc:sldMk cId="1349329164" sldId="280"/>
            <ac:spMk id="3" creationId="{BAB82FD6-0917-FE48-A62C-AF1A0D4D58D4}"/>
          </ac:spMkLst>
        </pc:spChg>
        <pc:spChg chg="mod ord">
          <ac:chgData name="Valentina Neblitt-Jones" userId="ec1c26d2-1245-4e8c-b17b-701b1932701b" providerId="ADAL" clId="{314B3D72-4410-0341-BAAE-2EC0397F6223}" dt="2020-11-16T03:45:01.674" v="3975" actId="700"/>
          <ac:spMkLst>
            <pc:docMk/>
            <pc:sldMk cId="1349329164" sldId="280"/>
            <ac:spMk id="4" creationId="{501D4FD3-5CA5-1D4D-A0A2-A73075CFBC70}"/>
          </ac:spMkLst>
        </pc:spChg>
        <pc:spChg chg="mod ord">
          <ac:chgData name="Valentina Neblitt-Jones" userId="ec1c26d2-1245-4e8c-b17b-701b1932701b" providerId="ADAL" clId="{314B3D72-4410-0341-BAAE-2EC0397F6223}" dt="2020-11-16T03:45:01.674" v="3975" actId="700"/>
          <ac:spMkLst>
            <pc:docMk/>
            <pc:sldMk cId="1349329164" sldId="280"/>
            <ac:spMk id="5" creationId="{EBACEE5E-CB99-9744-86C6-11FF5C334DDB}"/>
          </ac:spMkLst>
        </pc:spChg>
        <pc:spChg chg="add mod ord">
          <ac:chgData name="Valentina Neblitt-Jones" userId="ec1c26d2-1245-4e8c-b17b-701b1932701b" providerId="ADAL" clId="{314B3D72-4410-0341-BAAE-2EC0397F6223}" dt="2020-11-17T21:21:16.887" v="10704" actId="20577"/>
          <ac:spMkLst>
            <pc:docMk/>
            <pc:sldMk cId="1349329164" sldId="280"/>
            <ac:spMk id="6" creationId="{627C5F58-B658-034A-BB75-0D1C63433EA2}"/>
          </ac:spMkLst>
        </pc:spChg>
        <pc:spChg chg="add del mod">
          <ac:chgData name="Valentina Neblitt-Jones" userId="ec1c26d2-1245-4e8c-b17b-701b1932701b" providerId="ADAL" clId="{314B3D72-4410-0341-BAAE-2EC0397F6223}" dt="2020-11-16T20:21:30.619" v="6352"/>
          <ac:spMkLst>
            <pc:docMk/>
            <pc:sldMk cId="1349329164" sldId="280"/>
            <ac:spMk id="7" creationId="{77BD2691-B219-5E4B-B860-3F60DF978A97}"/>
          </ac:spMkLst>
        </pc:spChg>
        <pc:spChg chg="add mod">
          <ac:chgData name="Valentina Neblitt-Jones" userId="ec1c26d2-1245-4e8c-b17b-701b1932701b" providerId="ADAL" clId="{314B3D72-4410-0341-BAAE-2EC0397F6223}" dt="2020-11-16T21:33:15.018" v="8436" actId="1076"/>
          <ac:spMkLst>
            <pc:docMk/>
            <pc:sldMk cId="1349329164" sldId="280"/>
            <ac:spMk id="8" creationId="{A6D51E14-6305-CF47-9E38-58BCEA3FD9BA}"/>
          </ac:spMkLst>
        </pc:spChg>
        <pc:spChg chg="add mod">
          <ac:chgData name="Valentina Neblitt-Jones" userId="ec1c26d2-1245-4e8c-b17b-701b1932701b" providerId="ADAL" clId="{314B3D72-4410-0341-BAAE-2EC0397F6223}" dt="2020-11-16T21:34:09.187" v="8453" actId="1076"/>
          <ac:spMkLst>
            <pc:docMk/>
            <pc:sldMk cId="1349329164" sldId="280"/>
            <ac:spMk id="11" creationId="{CE4C8C1F-192A-8A41-8425-5A8931DD3B4D}"/>
          </ac:spMkLst>
        </pc:spChg>
        <pc:spChg chg="add mod">
          <ac:chgData name="Valentina Neblitt-Jones" userId="ec1c26d2-1245-4e8c-b17b-701b1932701b" providerId="ADAL" clId="{314B3D72-4410-0341-BAAE-2EC0397F6223}" dt="2020-11-16T20:17:36.534" v="6316" actId="1076"/>
          <ac:spMkLst>
            <pc:docMk/>
            <pc:sldMk cId="1349329164" sldId="280"/>
            <ac:spMk id="12" creationId="{652805ED-B536-6B46-96BF-19553379A76A}"/>
          </ac:spMkLst>
        </pc:spChg>
        <pc:spChg chg="add mod">
          <ac:chgData name="Valentina Neblitt-Jones" userId="ec1c26d2-1245-4e8c-b17b-701b1932701b" providerId="ADAL" clId="{314B3D72-4410-0341-BAAE-2EC0397F6223}" dt="2020-11-16T04:01:18.400" v="4409" actId="1076"/>
          <ac:spMkLst>
            <pc:docMk/>
            <pc:sldMk cId="1349329164" sldId="280"/>
            <ac:spMk id="13" creationId="{9AE572E9-7383-5F42-AA35-0B76B2EA5920}"/>
          </ac:spMkLst>
        </pc:spChg>
        <pc:spChg chg="add mod">
          <ac:chgData name="Valentina Neblitt-Jones" userId="ec1c26d2-1245-4e8c-b17b-701b1932701b" providerId="ADAL" clId="{314B3D72-4410-0341-BAAE-2EC0397F6223}" dt="2020-11-16T21:31:28.014" v="8414" actId="1076"/>
          <ac:spMkLst>
            <pc:docMk/>
            <pc:sldMk cId="1349329164" sldId="280"/>
            <ac:spMk id="14" creationId="{E013BB9A-C7C2-024B-98C0-3AF832279F8E}"/>
          </ac:spMkLst>
        </pc:spChg>
        <pc:spChg chg="add del">
          <ac:chgData name="Valentina Neblitt-Jones" userId="ec1c26d2-1245-4e8c-b17b-701b1932701b" providerId="ADAL" clId="{314B3D72-4410-0341-BAAE-2EC0397F6223}" dt="2020-11-16T21:31:46.768" v="8416" actId="478"/>
          <ac:spMkLst>
            <pc:docMk/>
            <pc:sldMk cId="1349329164" sldId="280"/>
            <ac:spMk id="15" creationId="{5E3DCE1C-32E2-3240-A9B1-47F9A1404DA5}"/>
          </ac:spMkLst>
        </pc:spChg>
        <pc:spChg chg="add mod">
          <ac:chgData name="Valentina Neblitt-Jones" userId="ec1c26d2-1245-4e8c-b17b-701b1932701b" providerId="ADAL" clId="{314B3D72-4410-0341-BAAE-2EC0397F6223}" dt="2020-11-16T21:33:19.194" v="8437" actId="1076"/>
          <ac:spMkLst>
            <pc:docMk/>
            <pc:sldMk cId="1349329164" sldId="280"/>
            <ac:spMk id="16" creationId="{BB1C2074-4F11-F94D-9CB8-8BFB683EFBEC}"/>
          </ac:spMkLst>
        </pc:spChg>
        <pc:spChg chg="add del mod">
          <ac:chgData name="Valentina Neblitt-Jones" userId="ec1c26d2-1245-4e8c-b17b-701b1932701b" providerId="ADAL" clId="{314B3D72-4410-0341-BAAE-2EC0397F6223}" dt="2020-11-16T21:32:16.667" v="8420"/>
          <ac:spMkLst>
            <pc:docMk/>
            <pc:sldMk cId="1349329164" sldId="280"/>
            <ac:spMk id="17" creationId="{5073FFDC-16CF-DF42-8CA3-BD8B6F1FB024}"/>
          </ac:spMkLst>
        </pc:spChg>
        <pc:spChg chg="add mod">
          <ac:chgData name="Valentina Neblitt-Jones" userId="ec1c26d2-1245-4e8c-b17b-701b1932701b" providerId="ADAL" clId="{314B3D72-4410-0341-BAAE-2EC0397F6223}" dt="2020-11-16T21:34:13.459" v="8454" actId="1076"/>
          <ac:spMkLst>
            <pc:docMk/>
            <pc:sldMk cId="1349329164" sldId="280"/>
            <ac:spMk id="18" creationId="{952A0C35-495E-FF4B-8B51-E2CC3329D146}"/>
          </ac:spMkLst>
        </pc:spChg>
        <pc:spChg chg="add mod">
          <ac:chgData name="Valentina Neblitt-Jones" userId="ec1c26d2-1245-4e8c-b17b-701b1932701b" providerId="ADAL" clId="{314B3D72-4410-0341-BAAE-2EC0397F6223}" dt="2020-11-16T21:34:19.235" v="8455" actId="1076"/>
          <ac:spMkLst>
            <pc:docMk/>
            <pc:sldMk cId="1349329164" sldId="280"/>
            <ac:spMk id="19" creationId="{0B16B8DC-11A5-754B-AA37-A7D239C356A3}"/>
          </ac:spMkLst>
        </pc:spChg>
        <pc:spChg chg="add mod">
          <ac:chgData name="Valentina Neblitt-Jones" userId="ec1c26d2-1245-4e8c-b17b-701b1932701b" providerId="ADAL" clId="{314B3D72-4410-0341-BAAE-2EC0397F6223}" dt="2020-11-16T21:34:30.629" v="8457" actId="1076"/>
          <ac:spMkLst>
            <pc:docMk/>
            <pc:sldMk cId="1349329164" sldId="280"/>
            <ac:spMk id="20" creationId="{6F46A764-1F14-D146-B58E-9A908F07D927}"/>
          </ac:spMkLst>
        </pc:spChg>
        <pc:graphicFrameChg chg="add del mod">
          <ac:chgData name="Valentina Neblitt-Jones" userId="ec1c26d2-1245-4e8c-b17b-701b1932701b" providerId="ADAL" clId="{314B3D72-4410-0341-BAAE-2EC0397F6223}" dt="2020-11-16T03:49:26.759" v="4202"/>
          <ac:graphicFrameMkLst>
            <pc:docMk/>
            <pc:sldMk cId="1349329164" sldId="280"/>
            <ac:graphicFrameMk id="7" creationId="{3CF86086-ECA9-2B43-B456-141CA9F13A5A}"/>
          </ac:graphicFrameMkLst>
        </pc:graphicFrameChg>
        <pc:picChg chg="add mod">
          <ac:chgData name="Valentina Neblitt-Jones" userId="ec1c26d2-1245-4e8c-b17b-701b1932701b" providerId="ADAL" clId="{314B3D72-4410-0341-BAAE-2EC0397F6223}" dt="2020-11-16T20:17:33.742" v="6315" actId="1076"/>
          <ac:picMkLst>
            <pc:docMk/>
            <pc:sldMk cId="1349329164" sldId="280"/>
            <ac:picMk id="9" creationId="{ABC195D7-0924-FC4F-A080-6CB805B3B319}"/>
          </ac:picMkLst>
        </pc:picChg>
        <pc:picChg chg="add mod">
          <ac:chgData name="Valentina Neblitt-Jones" userId="ec1c26d2-1245-4e8c-b17b-701b1932701b" providerId="ADAL" clId="{314B3D72-4410-0341-BAAE-2EC0397F6223}" dt="2020-11-16T20:17:39.254" v="6317" actId="1076"/>
          <ac:picMkLst>
            <pc:docMk/>
            <pc:sldMk cId="1349329164" sldId="280"/>
            <ac:picMk id="10" creationId="{003751BF-9B38-BF45-81CC-B1C39091B2F9}"/>
          </ac:picMkLst>
        </pc:picChg>
      </pc:sldChg>
      <pc:sldChg chg="addSp delSp modSp new mod modClrScheme chgLayout">
        <pc:chgData name="Valentina Neblitt-Jones" userId="ec1c26d2-1245-4e8c-b17b-701b1932701b" providerId="ADAL" clId="{314B3D72-4410-0341-BAAE-2EC0397F6223}" dt="2020-11-17T21:18:43.714" v="10621" actId="207"/>
        <pc:sldMkLst>
          <pc:docMk/>
          <pc:sldMk cId="551709010" sldId="281"/>
        </pc:sldMkLst>
        <pc:spChg chg="mod ord">
          <ac:chgData name="Valentina Neblitt-Jones" userId="ec1c26d2-1245-4e8c-b17b-701b1932701b" providerId="ADAL" clId="{314B3D72-4410-0341-BAAE-2EC0397F6223}" dt="2020-11-16T03:44:21.621" v="3957" actId="27636"/>
          <ac:spMkLst>
            <pc:docMk/>
            <pc:sldMk cId="551709010" sldId="281"/>
            <ac:spMk id="2" creationId="{E92ADFE0-30F1-E449-B0BC-D322689B8930}"/>
          </ac:spMkLst>
        </pc:spChg>
        <pc:spChg chg="mod ord">
          <ac:chgData name="Valentina Neblitt-Jones" userId="ec1c26d2-1245-4e8c-b17b-701b1932701b" providerId="ADAL" clId="{314B3D72-4410-0341-BAAE-2EC0397F6223}" dt="2020-11-16T03:44:21.616" v="3956" actId="700"/>
          <ac:spMkLst>
            <pc:docMk/>
            <pc:sldMk cId="551709010" sldId="281"/>
            <ac:spMk id="3" creationId="{1156C5D6-2D4F-8348-8D1B-C0BAF487D9CE}"/>
          </ac:spMkLst>
        </pc:spChg>
        <pc:spChg chg="mod ord">
          <ac:chgData name="Valentina Neblitt-Jones" userId="ec1c26d2-1245-4e8c-b17b-701b1932701b" providerId="ADAL" clId="{314B3D72-4410-0341-BAAE-2EC0397F6223}" dt="2020-11-16T03:44:21.616" v="3956" actId="700"/>
          <ac:spMkLst>
            <pc:docMk/>
            <pc:sldMk cId="551709010" sldId="281"/>
            <ac:spMk id="4" creationId="{451A5353-046B-244B-8C06-79438C96D26E}"/>
          </ac:spMkLst>
        </pc:spChg>
        <pc:spChg chg="mod ord">
          <ac:chgData name="Valentina Neblitt-Jones" userId="ec1c26d2-1245-4e8c-b17b-701b1932701b" providerId="ADAL" clId="{314B3D72-4410-0341-BAAE-2EC0397F6223}" dt="2020-11-16T03:44:21.616" v="3956" actId="700"/>
          <ac:spMkLst>
            <pc:docMk/>
            <pc:sldMk cId="551709010" sldId="281"/>
            <ac:spMk id="5" creationId="{402EA20D-2126-5B4F-86DE-BC85CDE0808D}"/>
          </ac:spMkLst>
        </pc:spChg>
        <pc:spChg chg="add mod">
          <ac:chgData name="Valentina Neblitt-Jones" userId="ec1c26d2-1245-4e8c-b17b-701b1932701b" providerId="ADAL" clId="{314B3D72-4410-0341-BAAE-2EC0397F6223}" dt="2020-11-16T20:16:55.692" v="6308" actId="1076"/>
          <ac:spMkLst>
            <pc:docMk/>
            <pc:sldMk cId="551709010" sldId="281"/>
            <ac:spMk id="6" creationId="{1E2E8A18-0EA1-4947-9C8C-4139ECA5B8A9}"/>
          </ac:spMkLst>
        </pc:spChg>
        <pc:spChg chg="add del mod">
          <ac:chgData name="Valentina Neblitt-Jones" userId="ec1c26d2-1245-4e8c-b17b-701b1932701b" providerId="ADAL" clId="{314B3D72-4410-0341-BAAE-2EC0397F6223}" dt="2020-11-16T03:35:15.442" v="3646" actId="478"/>
          <ac:spMkLst>
            <pc:docMk/>
            <pc:sldMk cId="551709010" sldId="281"/>
            <ac:spMk id="6" creationId="{30B52B88-C503-494D-ADD9-11AE443D42E0}"/>
          </ac:spMkLst>
        </pc:spChg>
        <pc:spChg chg="add mod ord">
          <ac:chgData name="Valentina Neblitt-Jones" userId="ec1c26d2-1245-4e8c-b17b-701b1932701b" providerId="ADAL" clId="{314B3D72-4410-0341-BAAE-2EC0397F6223}" dt="2020-11-17T21:18:43.714" v="10621" actId="207"/>
          <ac:spMkLst>
            <pc:docMk/>
            <pc:sldMk cId="551709010" sldId="281"/>
            <ac:spMk id="7" creationId="{398A5B75-1AA9-1E48-B7C9-7343797DF17B}"/>
          </ac:spMkLst>
        </pc:spChg>
        <pc:picChg chg="add mod">
          <ac:chgData name="Valentina Neblitt-Jones" userId="ec1c26d2-1245-4e8c-b17b-701b1932701b" providerId="ADAL" clId="{314B3D72-4410-0341-BAAE-2EC0397F6223}" dt="2020-11-16T04:08:59.582" v="4934" actId="1076"/>
          <ac:picMkLst>
            <pc:docMk/>
            <pc:sldMk cId="551709010" sldId="281"/>
            <ac:picMk id="8" creationId="{9913DB6E-73FD-834E-9329-9D5C7F7BFBA5}"/>
          </ac:picMkLst>
        </pc:picChg>
        <pc:picChg chg="add mod">
          <ac:chgData name="Valentina Neblitt-Jones" userId="ec1c26d2-1245-4e8c-b17b-701b1932701b" providerId="ADAL" clId="{314B3D72-4410-0341-BAAE-2EC0397F6223}" dt="2020-11-16T04:08:57.390" v="4933" actId="1076"/>
          <ac:picMkLst>
            <pc:docMk/>
            <pc:sldMk cId="551709010" sldId="281"/>
            <ac:picMk id="9" creationId="{8A885163-475E-C046-882B-1479AE21E484}"/>
          </ac:picMkLst>
        </pc:picChg>
      </pc:sldChg>
      <pc:sldChg chg="addSp delSp modSp new mod">
        <pc:chgData name="Valentina Neblitt-Jones" userId="ec1c26d2-1245-4e8c-b17b-701b1932701b" providerId="ADAL" clId="{314B3D72-4410-0341-BAAE-2EC0397F6223}" dt="2020-11-18T21:21:43.107" v="12676" actId="108"/>
        <pc:sldMkLst>
          <pc:docMk/>
          <pc:sldMk cId="533558882" sldId="282"/>
        </pc:sldMkLst>
        <pc:spChg chg="mod">
          <ac:chgData name="Valentina Neblitt-Jones" userId="ec1c26d2-1245-4e8c-b17b-701b1932701b" providerId="ADAL" clId="{314B3D72-4410-0341-BAAE-2EC0397F6223}" dt="2020-11-16T05:00:42.435" v="5690" actId="14100"/>
          <ac:spMkLst>
            <pc:docMk/>
            <pc:sldMk cId="533558882" sldId="282"/>
            <ac:spMk id="2" creationId="{C14D3C4E-BEB4-8349-B355-3D12B1BAABCC}"/>
          </ac:spMkLst>
        </pc:spChg>
        <pc:spChg chg="add mod">
          <ac:chgData name="Valentina Neblitt-Jones" userId="ec1c26d2-1245-4e8c-b17b-701b1932701b" providerId="ADAL" clId="{314B3D72-4410-0341-BAAE-2EC0397F6223}" dt="2020-11-18T21:21:43.107" v="12676" actId="108"/>
          <ac:spMkLst>
            <pc:docMk/>
            <pc:sldMk cId="533558882" sldId="282"/>
            <ac:spMk id="6" creationId="{9DFDF37D-4D08-F544-9903-BED76E0D9AA7}"/>
          </ac:spMkLst>
        </pc:spChg>
        <pc:spChg chg="add mod">
          <ac:chgData name="Valentina Neblitt-Jones" userId="ec1c26d2-1245-4e8c-b17b-701b1932701b" providerId="ADAL" clId="{314B3D72-4410-0341-BAAE-2EC0397F6223}" dt="2020-11-18T21:16:42.785" v="12561" actId="1076"/>
          <ac:spMkLst>
            <pc:docMk/>
            <pc:sldMk cId="533558882" sldId="282"/>
            <ac:spMk id="8" creationId="{CF639754-7837-4143-A8CB-F1039B632DC0}"/>
          </ac:spMkLst>
        </pc:spChg>
        <pc:spChg chg="add mod">
          <ac:chgData name="Valentina Neblitt-Jones" userId="ec1c26d2-1245-4e8c-b17b-701b1932701b" providerId="ADAL" clId="{314B3D72-4410-0341-BAAE-2EC0397F6223}" dt="2020-11-18T21:16:44.890" v="12562" actId="1076"/>
          <ac:spMkLst>
            <pc:docMk/>
            <pc:sldMk cId="533558882" sldId="282"/>
            <ac:spMk id="9" creationId="{2B90760C-7A73-7F4D-B124-4513BCFF72BD}"/>
          </ac:spMkLst>
        </pc:spChg>
        <pc:picChg chg="add del mod">
          <ac:chgData name="Valentina Neblitt-Jones" userId="ec1c26d2-1245-4e8c-b17b-701b1932701b" providerId="ADAL" clId="{314B3D72-4410-0341-BAAE-2EC0397F6223}" dt="2020-11-16T04:57:15.638" v="5512" actId="478"/>
          <ac:picMkLst>
            <pc:docMk/>
            <pc:sldMk cId="533558882" sldId="282"/>
            <ac:picMk id="6" creationId="{5297EBA4-F7BF-9643-8DDD-28694E2528F6}"/>
          </ac:picMkLst>
        </pc:picChg>
        <pc:picChg chg="add mod">
          <ac:chgData name="Valentina Neblitt-Jones" userId="ec1c26d2-1245-4e8c-b17b-701b1932701b" providerId="ADAL" clId="{314B3D72-4410-0341-BAAE-2EC0397F6223}" dt="2020-11-16T05:00:12.226" v="5657" actId="1076"/>
          <ac:picMkLst>
            <pc:docMk/>
            <pc:sldMk cId="533558882" sldId="282"/>
            <ac:picMk id="7" creationId="{7A54867D-F145-2B4C-BD55-B150ADF2E2B3}"/>
          </ac:picMkLst>
        </pc:picChg>
      </pc:sldChg>
      <pc:sldChg chg="addSp delSp modSp new mod">
        <pc:chgData name="Valentina Neblitt-Jones" userId="ec1c26d2-1245-4e8c-b17b-701b1932701b" providerId="ADAL" clId="{314B3D72-4410-0341-BAAE-2EC0397F6223}" dt="2020-11-17T17:27:05.759" v="9087" actId="931"/>
        <pc:sldMkLst>
          <pc:docMk/>
          <pc:sldMk cId="3309810513" sldId="283"/>
        </pc:sldMkLst>
        <pc:spChg chg="del mod">
          <ac:chgData name="Valentina Neblitt-Jones" userId="ec1c26d2-1245-4e8c-b17b-701b1932701b" providerId="ADAL" clId="{314B3D72-4410-0341-BAAE-2EC0397F6223}" dt="2020-11-16T06:12:29.469" v="5949" actId="478"/>
          <ac:spMkLst>
            <pc:docMk/>
            <pc:sldMk cId="3309810513" sldId="283"/>
            <ac:spMk id="2" creationId="{D9B1FAFA-99D9-E344-A33A-078102E8DC87}"/>
          </ac:spMkLst>
        </pc:spChg>
        <pc:graphicFrameChg chg="add del mod">
          <ac:chgData name="Valentina Neblitt-Jones" userId="ec1c26d2-1245-4e8c-b17b-701b1932701b" providerId="ADAL" clId="{314B3D72-4410-0341-BAAE-2EC0397F6223}" dt="2020-11-16T06:12:41.542" v="5952" actId="478"/>
          <ac:graphicFrameMkLst>
            <pc:docMk/>
            <pc:sldMk cId="3309810513" sldId="283"/>
            <ac:graphicFrameMk id="6" creationId="{11E72DE5-DE48-3A47-8613-FFB5D3B382AF}"/>
          </ac:graphicFrameMkLst>
        </pc:graphicFrameChg>
        <pc:graphicFrameChg chg="add del mod">
          <ac:chgData name="Valentina Neblitt-Jones" userId="ec1c26d2-1245-4e8c-b17b-701b1932701b" providerId="ADAL" clId="{314B3D72-4410-0341-BAAE-2EC0397F6223}" dt="2020-11-17T03:49:08.626" v="8557" actId="478"/>
          <ac:graphicFrameMkLst>
            <pc:docMk/>
            <pc:sldMk cId="3309810513" sldId="283"/>
            <ac:graphicFrameMk id="7" creationId="{11E72DE5-DE48-3A47-8613-FFB5D3B382AF}"/>
          </ac:graphicFrameMkLst>
        </pc:graphicFrameChg>
        <pc:picChg chg="add del mod">
          <ac:chgData name="Valentina Neblitt-Jones" userId="ec1c26d2-1245-4e8c-b17b-701b1932701b" providerId="ADAL" clId="{314B3D72-4410-0341-BAAE-2EC0397F6223}" dt="2020-11-17T17:26:56.850" v="9086" actId="478"/>
          <ac:picMkLst>
            <pc:docMk/>
            <pc:sldMk cId="3309810513" sldId="283"/>
            <ac:picMk id="6" creationId="{DF65E91F-7961-BA4A-AD77-7110B4D052F3}"/>
          </ac:picMkLst>
        </pc:picChg>
        <pc:picChg chg="add mod">
          <ac:chgData name="Valentina Neblitt-Jones" userId="ec1c26d2-1245-4e8c-b17b-701b1932701b" providerId="ADAL" clId="{314B3D72-4410-0341-BAAE-2EC0397F6223}" dt="2020-11-17T17:27:05.759" v="9087" actId="931"/>
          <ac:picMkLst>
            <pc:docMk/>
            <pc:sldMk cId="3309810513" sldId="283"/>
            <ac:picMk id="7" creationId="{02FC5537-5428-B54D-A8C7-5DF37D93E9C5}"/>
          </ac:picMkLst>
        </pc:picChg>
      </pc:sldChg>
      <pc:sldChg chg="addSp delSp modSp add mod">
        <pc:chgData name="Valentina Neblitt-Jones" userId="ec1c26d2-1245-4e8c-b17b-701b1932701b" providerId="ADAL" clId="{314B3D72-4410-0341-BAAE-2EC0397F6223}" dt="2020-11-16T20:53:55.726" v="6738" actId="113"/>
        <pc:sldMkLst>
          <pc:docMk/>
          <pc:sldMk cId="219148258" sldId="284"/>
        </pc:sldMkLst>
        <pc:spChg chg="mod">
          <ac:chgData name="Valentina Neblitt-Jones" userId="ec1c26d2-1245-4e8c-b17b-701b1932701b" providerId="ADAL" clId="{314B3D72-4410-0341-BAAE-2EC0397F6223}" dt="2020-11-16T20:51:29.123" v="6595" actId="20577"/>
          <ac:spMkLst>
            <pc:docMk/>
            <pc:sldMk cId="219148258" sldId="284"/>
            <ac:spMk id="2" creationId="{E12BF5BC-A76B-4B40-B5E3-D1A60F932851}"/>
          </ac:spMkLst>
        </pc:spChg>
        <pc:graphicFrameChg chg="del">
          <ac:chgData name="Valentina Neblitt-Jones" userId="ec1c26d2-1245-4e8c-b17b-701b1932701b" providerId="ADAL" clId="{314B3D72-4410-0341-BAAE-2EC0397F6223}" dt="2020-11-16T20:51:08.260" v="6582" actId="478"/>
          <ac:graphicFrameMkLst>
            <pc:docMk/>
            <pc:sldMk cId="219148258" sldId="284"/>
            <ac:graphicFrameMk id="6" creationId="{41862200-3AE6-484D-9752-41CCC244744D}"/>
          </ac:graphicFrameMkLst>
        </pc:graphicFrameChg>
        <pc:graphicFrameChg chg="add mod modGraphic">
          <ac:chgData name="Valentina Neblitt-Jones" userId="ec1c26d2-1245-4e8c-b17b-701b1932701b" providerId="ADAL" clId="{314B3D72-4410-0341-BAAE-2EC0397F6223}" dt="2020-11-16T20:53:55.726" v="6738" actId="113"/>
          <ac:graphicFrameMkLst>
            <pc:docMk/>
            <pc:sldMk cId="219148258" sldId="284"/>
            <ac:graphicFrameMk id="7" creationId="{3F0E2E5C-7004-C142-8E73-C1F818705F27}"/>
          </ac:graphicFrameMkLst>
        </pc:graphicFrameChg>
      </pc:sldChg>
      <pc:sldChg chg="addSp delSp modSp add mod ord">
        <pc:chgData name="Valentina Neblitt-Jones" userId="ec1c26d2-1245-4e8c-b17b-701b1932701b" providerId="ADAL" clId="{314B3D72-4410-0341-BAAE-2EC0397F6223}" dt="2020-11-16T21:08:57.642" v="7606" actId="1035"/>
        <pc:sldMkLst>
          <pc:docMk/>
          <pc:sldMk cId="4062242656" sldId="285"/>
        </pc:sldMkLst>
        <pc:spChg chg="mod">
          <ac:chgData name="Valentina Neblitt-Jones" userId="ec1c26d2-1245-4e8c-b17b-701b1932701b" providerId="ADAL" clId="{314B3D72-4410-0341-BAAE-2EC0397F6223}" dt="2020-11-16T20:56:19.641" v="6761" actId="14100"/>
          <ac:spMkLst>
            <pc:docMk/>
            <pc:sldMk cId="4062242656" sldId="285"/>
            <ac:spMk id="2" creationId="{E12BF5BC-A76B-4B40-B5E3-D1A60F932851}"/>
          </ac:spMkLst>
        </pc:spChg>
        <pc:spChg chg="add del mod">
          <ac:chgData name="Valentina Neblitt-Jones" userId="ec1c26d2-1245-4e8c-b17b-701b1932701b" providerId="ADAL" clId="{314B3D72-4410-0341-BAAE-2EC0397F6223}" dt="2020-11-16T21:02:28.131" v="7221"/>
          <ac:spMkLst>
            <pc:docMk/>
            <pc:sldMk cId="4062242656" sldId="285"/>
            <ac:spMk id="6" creationId="{E1A1AD67-6149-3342-A258-0B4809A2B860}"/>
          </ac:spMkLst>
        </pc:spChg>
        <pc:graphicFrameChg chg="mod modGraphic">
          <ac:chgData name="Valentina Neblitt-Jones" userId="ec1c26d2-1245-4e8c-b17b-701b1932701b" providerId="ADAL" clId="{314B3D72-4410-0341-BAAE-2EC0397F6223}" dt="2020-11-16T21:08:32.930" v="7599" actId="113"/>
          <ac:graphicFrameMkLst>
            <pc:docMk/>
            <pc:sldMk cId="4062242656" sldId="285"/>
            <ac:graphicFrameMk id="7" creationId="{3F0E2E5C-7004-C142-8E73-C1F818705F27}"/>
          </ac:graphicFrameMkLst>
        </pc:graphicFrameChg>
        <pc:graphicFrameChg chg="add mod modGraphic">
          <ac:chgData name="Valentina Neblitt-Jones" userId="ec1c26d2-1245-4e8c-b17b-701b1932701b" providerId="ADAL" clId="{314B3D72-4410-0341-BAAE-2EC0397F6223}" dt="2020-11-16T21:08:54.595" v="7605" actId="1035"/>
          <ac:graphicFrameMkLst>
            <pc:docMk/>
            <pc:sldMk cId="4062242656" sldId="285"/>
            <ac:graphicFrameMk id="8" creationId="{794F02A7-2599-8B4F-BBB3-0E256E8E2134}"/>
          </ac:graphicFrameMkLst>
        </pc:graphicFrameChg>
        <pc:graphicFrameChg chg="add mod modGraphic">
          <ac:chgData name="Valentina Neblitt-Jones" userId="ec1c26d2-1245-4e8c-b17b-701b1932701b" providerId="ADAL" clId="{314B3D72-4410-0341-BAAE-2EC0397F6223}" dt="2020-11-16T21:08:57.642" v="7606" actId="1035"/>
          <ac:graphicFrameMkLst>
            <pc:docMk/>
            <pc:sldMk cId="4062242656" sldId="285"/>
            <ac:graphicFrameMk id="9" creationId="{C6EE15BD-1929-B940-AF61-399CD14A829C}"/>
          </ac:graphicFrameMkLst>
        </pc:graphicFrameChg>
      </pc:sldChg>
      <pc:sldChg chg="addSp delSp modSp add mod ord">
        <pc:chgData name="Valentina Neblitt-Jones" userId="ec1c26d2-1245-4e8c-b17b-701b1932701b" providerId="ADAL" clId="{314B3D72-4410-0341-BAAE-2EC0397F6223}" dt="2020-11-17T21:50:57.820" v="11124" actId="20577"/>
        <pc:sldMkLst>
          <pc:docMk/>
          <pc:sldMk cId="2103961918" sldId="286"/>
        </pc:sldMkLst>
        <pc:spChg chg="mod">
          <ac:chgData name="Valentina Neblitt-Jones" userId="ec1c26d2-1245-4e8c-b17b-701b1932701b" providerId="ADAL" clId="{314B3D72-4410-0341-BAAE-2EC0397F6223}" dt="2020-11-17T21:50:57.820" v="11124" actId="20577"/>
          <ac:spMkLst>
            <pc:docMk/>
            <pc:sldMk cId="2103961918" sldId="286"/>
            <ac:spMk id="2" creationId="{E12BF5BC-A76B-4B40-B5E3-D1A60F932851}"/>
          </ac:spMkLst>
        </pc:spChg>
        <pc:graphicFrameChg chg="mod modGraphic">
          <ac:chgData name="Valentina Neblitt-Jones" userId="ec1c26d2-1245-4e8c-b17b-701b1932701b" providerId="ADAL" clId="{314B3D72-4410-0341-BAAE-2EC0397F6223}" dt="2020-11-17T21:29:20.450" v="10713" actId="20577"/>
          <ac:graphicFrameMkLst>
            <pc:docMk/>
            <pc:sldMk cId="2103961918" sldId="286"/>
            <ac:graphicFrameMk id="7" creationId="{3F0E2E5C-7004-C142-8E73-C1F818705F27}"/>
          </ac:graphicFrameMkLst>
        </pc:graphicFrameChg>
        <pc:graphicFrameChg chg="del">
          <ac:chgData name="Valentina Neblitt-Jones" userId="ec1c26d2-1245-4e8c-b17b-701b1932701b" providerId="ADAL" clId="{314B3D72-4410-0341-BAAE-2EC0397F6223}" dt="2020-11-16T21:10:37.544" v="7622" actId="478"/>
          <ac:graphicFrameMkLst>
            <pc:docMk/>
            <pc:sldMk cId="2103961918" sldId="286"/>
            <ac:graphicFrameMk id="8" creationId="{794F02A7-2599-8B4F-BBB3-0E256E8E2134}"/>
          </ac:graphicFrameMkLst>
        </pc:graphicFrameChg>
        <pc:graphicFrameChg chg="del">
          <ac:chgData name="Valentina Neblitt-Jones" userId="ec1c26d2-1245-4e8c-b17b-701b1932701b" providerId="ADAL" clId="{314B3D72-4410-0341-BAAE-2EC0397F6223}" dt="2020-11-16T21:11:27.177" v="7631" actId="478"/>
          <ac:graphicFrameMkLst>
            <pc:docMk/>
            <pc:sldMk cId="2103961918" sldId="286"/>
            <ac:graphicFrameMk id="9" creationId="{C6EE15BD-1929-B940-AF61-399CD14A829C}"/>
          </ac:graphicFrameMkLst>
        </pc:graphicFrameChg>
        <pc:graphicFrameChg chg="add mod modGraphic">
          <ac:chgData name="Valentina Neblitt-Jones" userId="ec1c26d2-1245-4e8c-b17b-701b1932701b" providerId="ADAL" clId="{314B3D72-4410-0341-BAAE-2EC0397F6223}" dt="2020-11-16T21:23:35.808" v="8022" actId="1076"/>
          <ac:graphicFrameMkLst>
            <pc:docMk/>
            <pc:sldMk cId="2103961918" sldId="286"/>
            <ac:graphicFrameMk id="10" creationId="{845393C9-0675-3B4A-AB85-468719D1468E}"/>
          </ac:graphicFrameMkLst>
        </pc:graphicFrameChg>
      </pc:sldChg>
      <pc:sldChg chg="addSp modSp new mod">
        <pc:chgData name="Valentina Neblitt-Jones" userId="ec1c26d2-1245-4e8c-b17b-701b1932701b" providerId="ADAL" clId="{314B3D72-4410-0341-BAAE-2EC0397F6223}" dt="2020-11-17T21:49:01.194" v="11113" actId="20577"/>
        <pc:sldMkLst>
          <pc:docMk/>
          <pc:sldMk cId="4198816626" sldId="287"/>
        </pc:sldMkLst>
        <pc:spChg chg="mod">
          <ac:chgData name="Valentina Neblitt-Jones" userId="ec1c26d2-1245-4e8c-b17b-701b1932701b" providerId="ADAL" clId="{314B3D72-4410-0341-BAAE-2EC0397F6223}" dt="2020-11-16T21:40:40.472" v="8482" actId="20577"/>
          <ac:spMkLst>
            <pc:docMk/>
            <pc:sldMk cId="4198816626" sldId="287"/>
            <ac:spMk id="2" creationId="{23C10B53-2BBC-9143-BFFB-8EC69FCC843F}"/>
          </ac:spMkLst>
        </pc:spChg>
        <pc:graphicFrameChg chg="add mod modGraphic">
          <ac:chgData name="Valentina Neblitt-Jones" userId="ec1c26d2-1245-4e8c-b17b-701b1932701b" providerId="ADAL" clId="{314B3D72-4410-0341-BAAE-2EC0397F6223}" dt="2020-11-17T21:49:01.194" v="11113" actId="20577"/>
          <ac:graphicFrameMkLst>
            <pc:docMk/>
            <pc:sldMk cId="4198816626" sldId="287"/>
            <ac:graphicFrameMk id="6" creationId="{3CE8D6EB-8177-8641-975F-CA5D699A88C3}"/>
          </ac:graphicFrameMkLst>
        </pc:graphicFrameChg>
      </pc:sldChg>
      <pc:sldChg chg="addSp modSp new del mod">
        <pc:chgData name="Valentina Neblitt-Jones" userId="ec1c26d2-1245-4e8c-b17b-701b1932701b" providerId="ADAL" clId="{314B3D72-4410-0341-BAAE-2EC0397F6223}" dt="2020-11-17T03:00:53.535" v="8535" actId="2696"/>
        <pc:sldMkLst>
          <pc:docMk/>
          <pc:sldMk cId="1096602027" sldId="288"/>
        </pc:sldMkLst>
        <pc:graphicFrameChg chg="add mod">
          <ac:chgData name="Valentina Neblitt-Jones" userId="ec1c26d2-1245-4e8c-b17b-701b1932701b" providerId="ADAL" clId="{314B3D72-4410-0341-BAAE-2EC0397F6223}" dt="2020-11-17T03:00:11.191" v="8522"/>
          <ac:graphicFrameMkLst>
            <pc:docMk/>
            <pc:sldMk cId="1096602027" sldId="288"/>
            <ac:graphicFrameMk id="6" creationId="{B042FF54-DC2A-3F47-AAE5-E9589DAA305A}"/>
          </ac:graphicFrameMkLst>
        </pc:graphicFrameChg>
      </pc:sldChg>
      <pc:sldChg chg="addSp delSp modSp new mod ord">
        <pc:chgData name="Valentina Neblitt-Jones" userId="ec1c26d2-1245-4e8c-b17b-701b1932701b" providerId="ADAL" clId="{314B3D72-4410-0341-BAAE-2EC0397F6223}" dt="2020-11-17T18:03:21.870" v="9461" actId="1582"/>
        <pc:sldMkLst>
          <pc:docMk/>
          <pc:sldMk cId="3475218045" sldId="289"/>
        </pc:sldMkLst>
        <pc:spChg chg="add mod">
          <ac:chgData name="Valentina Neblitt-Jones" userId="ec1c26d2-1245-4e8c-b17b-701b1932701b" providerId="ADAL" clId="{314B3D72-4410-0341-BAAE-2EC0397F6223}" dt="2020-11-17T18:03:21.870" v="9461" actId="1582"/>
          <ac:spMkLst>
            <pc:docMk/>
            <pc:sldMk cId="3475218045" sldId="289"/>
            <ac:spMk id="5" creationId="{67712F3B-24C1-BD4B-BC84-8D5DB5163290}"/>
          </ac:spMkLst>
        </pc:spChg>
        <pc:graphicFrameChg chg="add del mod">
          <ac:chgData name="Valentina Neblitt-Jones" userId="ec1c26d2-1245-4e8c-b17b-701b1932701b" providerId="ADAL" clId="{314B3D72-4410-0341-BAAE-2EC0397F6223}" dt="2020-11-17T03:47:40.703" v="8555" actId="478"/>
          <ac:graphicFrameMkLst>
            <pc:docMk/>
            <pc:sldMk cId="3475218045" sldId="289"/>
            <ac:graphicFrameMk id="5" creationId="{B042FF54-DC2A-3F47-AAE5-E9589DAA305A}"/>
          </ac:graphicFrameMkLst>
        </pc:graphicFrameChg>
        <pc:picChg chg="add mod">
          <ac:chgData name="Valentina Neblitt-Jones" userId="ec1c26d2-1245-4e8c-b17b-701b1932701b" providerId="ADAL" clId="{314B3D72-4410-0341-BAAE-2EC0397F6223}" dt="2020-11-17T03:47:54.710" v="8556" actId="931"/>
          <ac:picMkLst>
            <pc:docMk/>
            <pc:sldMk cId="3475218045" sldId="289"/>
            <ac:picMk id="7" creationId="{05510303-D8D7-8C44-8933-D4FB66D809AB}"/>
          </ac:picMkLst>
        </pc:picChg>
      </pc:sldChg>
      <pc:sldChg chg="addSp delSp modSp new mod">
        <pc:chgData name="Valentina Neblitt-Jones" userId="ec1c26d2-1245-4e8c-b17b-701b1932701b" providerId="ADAL" clId="{314B3D72-4410-0341-BAAE-2EC0397F6223}" dt="2020-11-17T21:34:45.372" v="10725" actId="1076"/>
        <pc:sldMkLst>
          <pc:docMk/>
          <pc:sldMk cId="965785626" sldId="290"/>
        </pc:sldMkLst>
        <pc:spChg chg="mod">
          <ac:chgData name="Valentina Neblitt-Jones" userId="ec1c26d2-1245-4e8c-b17b-701b1932701b" providerId="ADAL" clId="{314B3D72-4410-0341-BAAE-2EC0397F6223}" dt="2020-11-17T17:38:04.252" v="9300" actId="1035"/>
          <ac:spMkLst>
            <pc:docMk/>
            <pc:sldMk cId="965785626" sldId="290"/>
            <ac:spMk id="2" creationId="{B0A6F692-DB7B-5541-B424-CF1B00F55816}"/>
          </ac:spMkLst>
        </pc:spChg>
        <pc:spChg chg="add mod">
          <ac:chgData name="Valentina Neblitt-Jones" userId="ec1c26d2-1245-4e8c-b17b-701b1932701b" providerId="ADAL" clId="{314B3D72-4410-0341-BAAE-2EC0397F6223}" dt="2020-11-17T21:15:05.956" v="10589" actId="1076"/>
          <ac:spMkLst>
            <pc:docMk/>
            <pc:sldMk cId="965785626" sldId="290"/>
            <ac:spMk id="6" creationId="{3F0181C2-2A1F-7240-8AB9-4E352F91254F}"/>
          </ac:spMkLst>
        </pc:spChg>
        <pc:spChg chg="add mod">
          <ac:chgData name="Valentina Neblitt-Jones" userId="ec1c26d2-1245-4e8c-b17b-701b1932701b" providerId="ADAL" clId="{314B3D72-4410-0341-BAAE-2EC0397F6223}" dt="2020-11-17T21:34:07.903" v="10718" actId="21"/>
          <ac:spMkLst>
            <pc:docMk/>
            <pc:sldMk cId="965785626" sldId="290"/>
            <ac:spMk id="7" creationId="{32B3F730-5217-3349-A602-1856BEAAB3D9}"/>
          </ac:spMkLst>
        </pc:spChg>
        <pc:spChg chg="add del mod">
          <ac:chgData name="Valentina Neblitt-Jones" userId="ec1c26d2-1245-4e8c-b17b-701b1932701b" providerId="ADAL" clId="{314B3D72-4410-0341-BAAE-2EC0397F6223}" dt="2020-11-17T17:54:23.333" v="9384" actId="21"/>
          <ac:spMkLst>
            <pc:docMk/>
            <pc:sldMk cId="965785626" sldId="290"/>
            <ac:spMk id="8" creationId="{8AE935E1-D305-EC4B-ADC2-69855E8F0A2B}"/>
          </ac:spMkLst>
        </pc:spChg>
        <pc:spChg chg="add del mod">
          <ac:chgData name="Valentina Neblitt-Jones" userId="ec1c26d2-1245-4e8c-b17b-701b1932701b" providerId="ADAL" clId="{314B3D72-4410-0341-BAAE-2EC0397F6223}" dt="2020-11-17T17:54:38.885" v="9387" actId="21"/>
          <ac:spMkLst>
            <pc:docMk/>
            <pc:sldMk cId="965785626" sldId="290"/>
            <ac:spMk id="9" creationId="{D1E9CBB0-77D8-EB40-BA13-78B38CBC9C7C}"/>
          </ac:spMkLst>
        </pc:spChg>
        <pc:spChg chg="add del mod">
          <ac:chgData name="Valentina Neblitt-Jones" userId="ec1c26d2-1245-4e8c-b17b-701b1932701b" providerId="ADAL" clId="{314B3D72-4410-0341-BAAE-2EC0397F6223}" dt="2020-11-17T17:55:06.519" v="9398"/>
          <ac:spMkLst>
            <pc:docMk/>
            <pc:sldMk cId="965785626" sldId="290"/>
            <ac:spMk id="10" creationId="{0D972F2B-C62B-154A-A036-29A91029C2CA}"/>
          </ac:spMkLst>
        </pc:spChg>
        <pc:spChg chg="add del">
          <ac:chgData name="Valentina Neblitt-Jones" userId="ec1c26d2-1245-4e8c-b17b-701b1932701b" providerId="ADAL" clId="{314B3D72-4410-0341-BAAE-2EC0397F6223}" dt="2020-11-17T21:33:45.827" v="10715" actId="11529"/>
          <ac:spMkLst>
            <pc:docMk/>
            <pc:sldMk cId="965785626" sldId="290"/>
            <ac:spMk id="11" creationId="{37C53CA7-AE4D-774E-AEBE-764D6D5A6C9A}"/>
          </ac:spMkLst>
        </pc:spChg>
        <pc:spChg chg="add mod">
          <ac:chgData name="Valentina Neblitt-Jones" userId="ec1c26d2-1245-4e8c-b17b-701b1932701b" providerId="ADAL" clId="{314B3D72-4410-0341-BAAE-2EC0397F6223}" dt="2020-11-17T21:34:45.372" v="10725" actId="1076"/>
          <ac:spMkLst>
            <pc:docMk/>
            <pc:sldMk cId="965785626" sldId="290"/>
            <ac:spMk id="12" creationId="{4BE77560-B669-9645-A2D0-ABFDF7729DE2}"/>
          </ac:spMkLst>
        </pc:spChg>
        <pc:spChg chg="add mod">
          <ac:chgData name="Valentina Neblitt-Jones" userId="ec1c26d2-1245-4e8c-b17b-701b1932701b" providerId="ADAL" clId="{314B3D72-4410-0341-BAAE-2EC0397F6223}" dt="2020-11-17T21:34:32.372" v="10724" actId="113"/>
          <ac:spMkLst>
            <pc:docMk/>
            <pc:sldMk cId="965785626" sldId="290"/>
            <ac:spMk id="13" creationId="{897E1D57-C4C6-CF47-AEE9-25A01DE9B74C}"/>
          </ac:spMkLst>
        </pc:spChg>
      </pc:sldChg>
      <pc:sldChg chg="addSp modSp new mod">
        <pc:chgData name="Valentina Neblitt-Jones" userId="ec1c26d2-1245-4e8c-b17b-701b1932701b" providerId="ADAL" clId="{314B3D72-4410-0341-BAAE-2EC0397F6223}" dt="2020-11-17T21:37:07.280" v="10825" actId="14100"/>
        <pc:sldMkLst>
          <pc:docMk/>
          <pc:sldMk cId="3507844485" sldId="291"/>
        </pc:sldMkLst>
        <pc:spChg chg="mod">
          <ac:chgData name="Valentina Neblitt-Jones" userId="ec1c26d2-1245-4e8c-b17b-701b1932701b" providerId="ADAL" clId="{314B3D72-4410-0341-BAAE-2EC0397F6223}" dt="2020-11-17T21:15:23.076" v="10590" actId="207"/>
          <ac:spMkLst>
            <pc:docMk/>
            <pc:sldMk cId="3507844485" sldId="291"/>
            <ac:spMk id="2" creationId="{77D1CD86-0EA0-8449-9448-892A8D720E8C}"/>
          </ac:spMkLst>
        </pc:spChg>
        <pc:spChg chg="add mod">
          <ac:chgData name="Valentina Neblitt-Jones" userId="ec1c26d2-1245-4e8c-b17b-701b1932701b" providerId="ADAL" clId="{314B3D72-4410-0341-BAAE-2EC0397F6223}" dt="2020-11-17T21:36:15.971" v="10747" actId="313"/>
          <ac:spMkLst>
            <pc:docMk/>
            <pc:sldMk cId="3507844485" sldId="291"/>
            <ac:spMk id="6" creationId="{02A18FCB-17D7-7042-86AC-FB5A529414DB}"/>
          </ac:spMkLst>
        </pc:spChg>
        <pc:spChg chg="add mod">
          <ac:chgData name="Valentina Neblitt-Jones" userId="ec1c26d2-1245-4e8c-b17b-701b1932701b" providerId="ADAL" clId="{314B3D72-4410-0341-BAAE-2EC0397F6223}" dt="2020-11-17T17:57:50.291" v="9413" actId="20577"/>
          <ac:spMkLst>
            <pc:docMk/>
            <pc:sldMk cId="3507844485" sldId="291"/>
            <ac:spMk id="7" creationId="{D811E1EF-822F-084C-8AA6-37FE5875A748}"/>
          </ac:spMkLst>
        </pc:spChg>
        <pc:spChg chg="add mod">
          <ac:chgData name="Valentina Neblitt-Jones" userId="ec1c26d2-1245-4e8c-b17b-701b1932701b" providerId="ADAL" clId="{314B3D72-4410-0341-BAAE-2EC0397F6223}" dt="2020-11-17T21:37:07.280" v="10825" actId="14100"/>
          <ac:spMkLst>
            <pc:docMk/>
            <pc:sldMk cId="3507844485" sldId="291"/>
            <ac:spMk id="8" creationId="{6B192DCE-D740-4049-AB10-5F98D9FCA43C}"/>
          </ac:spMkLst>
        </pc:spChg>
      </pc:sldChg>
      <pc:sldChg chg="addSp delSp modSp new mod modClrScheme chgLayout">
        <pc:chgData name="Valentina Neblitt-Jones" userId="ec1c26d2-1245-4e8c-b17b-701b1932701b" providerId="ADAL" clId="{314B3D72-4410-0341-BAAE-2EC0397F6223}" dt="2020-11-17T21:38:10.127" v="10827" actId="20577"/>
        <pc:sldMkLst>
          <pc:docMk/>
          <pc:sldMk cId="254371024" sldId="292"/>
        </pc:sldMkLst>
        <pc:spChg chg="mod ord">
          <ac:chgData name="Valentina Neblitt-Jones" userId="ec1c26d2-1245-4e8c-b17b-701b1932701b" providerId="ADAL" clId="{314B3D72-4410-0341-BAAE-2EC0397F6223}" dt="2020-11-17T18:56:52.249" v="9671" actId="700"/>
          <ac:spMkLst>
            <pc:docMk/>
            <pc:sldMk cId="254371024" sldId="292"/>
            <ac:spMk id="2" creationId="{7F71C175-5947-EC46-AB46-B811E131F26E}"/>
          </ac:spMkLst>
        </pc:spChg>
        <pc:spChg chg="mod ord">
          <ac:chgData name="Valentina Neblitt-Jones" userId="ec1c26d2-1245-4e8c-b17b-701b1932701b" providerId="ADAL" clId="{314B3D72-4410-0341-BAAE-2EC0397F6223}" dt="2020-11-17T18:56:52.249" v="9671" actId="700"/>
          <ac:spMkLst>
            <pc:docMk/>
            <pc:sldMk cId="254371024" sldId="292"/>
            <ac:spMk id="3" creationId="{DDCEC6D6-3534-7945-AB44-CE71F109D4D7}"/>
          </ac:spMkLst>
        </pc:spChg>
        <pc:spChg chg="mod ord">
          <ac:chgData name="Valentina Neblitt-Jones" userId="ec1c26d2-1245-4e8c-b17b-701b1932701b" providerId="ADAL" clId="{314B3D72-4410-0341-BAAE-2EC0397F6223}" dt="2020-11-17T18:56:52.249" v="9671" actId="700"/>
          <ac:spMkLst>
            <pc:docMk/>
            <pc:sldMk cId="254371024" sldId="292"/>
            <ac:spMk id="4" creationId="{1703D38B-21CF-5449-BF2A-998ABA028F55}"/>
          </ac:spMkLst>
        </pc:spChg>
        <pc:spChg chg="mod ord">
          <ac:chgData name="Valentina Neblitt-Jones" userId="ec1c26d2-1245-4e8c-b17b-701b1932701b" providerId="ADAL" clId="{314B3D72-4410-0341-BAAE-2EC0397F6223}" dt="2020-11-17T18:56:52.249" v="9671" actId="700"/>
          <ac:spMkLst>
            <pc:docMk/>
            <pc:sldMk cId="254371024" sldId="292"/>
            <ac:spMk id="5" creationId="{A6FD074D-8C2C-FA4C-A6BF-F14F4B70D861}"/>
          </ac:spMkLst>
        </pc:spChg>
        <pc:spChg chg="add mod">
          <ac:chgData name="Valentina Neblitt-Jones" userId="ec1c26d2-1245-4e8c-b17b-701b1932701b" providerId="ADAL" clId="{314B3D72-4410-0341-BAAE-2EC0397F6223}" dt="2020-11-17T21:15:45.749" v="10596" actId="20577"/>
          <ac:spMkLst>
            <pc:docMk/>
            <pc:sldMk cId="254371024" sldId="292"/>
            <ac:spMk id="6" creationId="{2F237CD4-C5BE-C844-91BD-FCB1931E7549}"/>
          </ac:spMkLst>
        </pc:spChg>
        <pc:spChg chg="add del mod">
          <ac:chgData name="Valentina Neblitt-Jones" userId="ec1c26d2-1245-4e8c-b17b-701b1932701b" providerId="ADAL" clId="{314B3D72-4410-0341-BAAE-2EC0397F6223}" dt="2020-11-17T19:01:16.951" v="10219" actId="478"/>
          <ac:spMkLst>
            <pc:docMk/>
            <pc:sldMk cId="254371024" sldId="292"/>
            <ac:spMk id="7" creationId="{C0980D9E-9819-CD4C-B882-BF8B7BB6280F}"/>
          </ac:spMkLst>
        </pc:spChg>
        <pc:spChg chg="add del mod">
          <ac:chgData name="Valentina Neblitt-Jones" userId="ec1c26d2-1245-4e8c-b17b-701b1932701b" providerId="ADAL" clId="{314B3D72-4410-0341-BAAE-2EC0397F6223}" dt="2020-11-17T18:33:47.561" v="9605" actId="478"/>
          <ac:spMkLst>
            <pc:docMk/>
            <pc:sldMk cId="254371024" sldId="292"/>
            <ac:spMk id="8" creationId="{6B0D37C9-752A-0947-852D-B9D8DC62606F}"/>
          </ac:spMkLst>
        </pc:spChg>
        <pc:spChg chg="add del mod ord">
          <ac:chgData name="Valentina Neblitt-Jones" userId="ec1c26d2-1245-4e8c-b17b-701b1932701b" providerId="ADAL" clId="{314B3D72-4410-0341-BAAE-2EC0397F6223}" dt="2020-11-17T18:54:52.414" v="9666" actId="478"/>
          <ac:spMkLst>
            <pc:docMk/>
            <pc:sldMk cId="254371024" sldId="292"/>
            <ac:spMk id="10" creationId="{C3EB24AF-7545-D443-BEE2-9D92171CC033}"/>
          </ac:spMkLst>
        </pc:spChg>
        <pc:spChg chg="add del mod">
          <ac:chgData name="Valentina Neblitt-Jones" userId="ec1c26d2-1245-4e8c-b17b-701b1932701b" providerId="ADAL" clId="{314B3D72-4410-0341-BAAE-2EC0397F6223}" dt="2020-11-17T18:55:05.017" v="9668" actId="478"/>
          <ac:spMkLst>
            <pc:docMk/>
            <pc:sldMk cId="254371024" sldId="292"/>
            <ac:spMk id="11" creationId="{55067B0E-4396-2142-B867-F68F5BF6163A}"/>
          </ac:spMkLst>
        </pc:spChg>
        <pc:spChg chg="add del mod">
          <ac:chgData name="Valentina Neblitt-Jones" userId="ec1c26d2-1245-4e8c-b17b-701b1932701b" providerId="ADAL" clId="{314B3D72-4410-0341-BAAE-2EC0397F6223}" dt="2020-11-17T18:55:01.828" v="9667" actId="478"/>
          <ac:spMkLst>
            <pc:docMk/>
            <pc:sldMk cId="254371024" sldId="292"/>
            <ac:spMk id="13" creationId="{E4F7B7E6-80B2-8040-A151-75B7A901C39E}"/>
          </ac:spMkLst>
        </pc:spChg>
        <pc:spChg chg="add del mod ord">
          <ac:chgData name="Valentina Neblitt-Jones" userId="ec1c26d2-1245-4e8c-b17b-701b1932701b" providerId="ADAL" clId="{314B3D72-4410-0341-BAAE-2EC0397F6223}" dt="2020-11-17T18:56:43.856" v="9670" actId="700"/>
          <ac:spMkLst>
            <pc:docMk/>
            <pc:sldMk cId="254371024" sldId="292"/>
            <ac:spMk id="14" creationId="{FE360ABF-791C-F94B-89B4-35D2FF053B76}"/>
          </ac:spMkLst>
        </pc:spChg>
        <pc:spChg chg="add mod ord">
          <ac:chgData name="Valentina Neblitt-Jones" userId="ec1c26d2-1245-4e8c-b17b-701b1932701b" providerId="ADAL" clId="{314B3D72-4410-0341-BAAE-2EC0397F6223}" dt="2020-11-17T21:38:10.127" v="10827" actId="20577"/>
          <ac:spMkLst>
            <pc:docMk/>
            <pc:sldMk cId="254371024" sldId="292"/>
            <ac:spMk id="15" creationId="{9ADDB4EA-994E-E24A-9B93-A7AB42077243}"/>
          </ac:spMkLst>
        </pc:spChg>
        <pc:graphicFrameChg chg="add del mod">
          <ac:chgData name="Valentina Neblitt-Jones" userId="ec1c26d2-1245-4e8c-b17b-701b1932701b" providerId="ADAL" clId="{314B3D72-4410-0341-BAAE-2EC0397F6223}" dt="2020-11-17T18:52:44.361" v="9609" actId="478"/>
          <ac:graphicFrameMkLst>
            <pc:docMk/>
            <pc:sldMk cId="254371024" sldId="292"/>
            <ac:graphicFrameMk id="9" creationId="{E365CEA7-EF56-3A41-BDF6-B376AEE2422C}"/>
          </ac:graphicFrameMkLst>
        </pc:graphicFrameChg>
      </pc:sldChg>
      <pc:sldChg chg="addSp delSp modSp new mod">
        <pc:chgData name="Valentina Neblitt-Jones" userId="ec1c26d2-1245-4e8c-b17b-701b1932701b" providerId="ADAL" clId="{314B3D72-4410-0341-BAAE-2EC0397F6223}" dt="2020-11-17T22:42:22.704" v="12252" actId="14100"/>
        <pc:sldMkLst>
          <pc:docMk/>
          <pc:sldMk cId="2642116153" sldId="293"/>
        </pc:sldMkLst>
        <pc:spChg chg="mod">
          <ac:chgData name="Valentina Neblitt-Jones" userId="ec1c26d2-1245-4e8c-b17b-701b1932701b" providerId="ADAL" clId="{314B3D72-4410-0341-BAAE-2EC0397F6223}" dt="2020-11-17T22:42:22.704" v="12252" actId="14100"/>
          <ac:spMkLst>
            <pc:docMk/>
            <pc:sldMk cId="2642116153" sldId="293"/>
            <ac:spMk id="2" creationId="{EB648229-64E5-8C46-A5E7-13F11901C772}"/>
          </ac:spMkLst>
        </pc:spChg>
        <pc:spChg chg="del">
          <ac:chgData name="Valentina Neblitt-Jones" userId="ec1c26d2-1245-4e8c-b17b-701b1932701b" providerId="ADAL" clId="{314B3D72-4410-0341-BAAE-2EC0397F6223}" dt="2020-11-17T19:10:09.788" v="10301" actId="478"/>
          <ac:spMkLst>
            <pc:docMk/>
            <pc:sldMk cId="2642116153" sldId="293"/>
            <ac:spMk id="3" creationId="{29A38370-2EC1-2741-82C3-D37843C28CF0}"/>
          </ac:spMkLst>
        </pc:spChg>
        <pc:spChg chg="add mod">
          <ac:chgData name="Valentina Neblitt-Jones" userId="ec1c26d2-1245-4e8c-b17b-701b1932701b" providerId="ADAL" clId="{314B3D72-4410-0341-BAAE-2EC0397F6223}" dt="2020-11-17T21:47:46.312" v="11095" actId="14100"/>
          <ac:spMkLst>
            <pc:docMk/>
            <pc:sldMk cId="2642116153" sldId="293"/>
            <ac:spMk id="14" creationId="{8A9F93C5-540C-7947-B007-8A7E58260A94}"/>
          </ac:spMkLst>
        </pc:spChg>
        <pc:spChg chg="add mod">
          <ac:chgData name="Valentina Neblitt-Jones" userId="ec1c26d2-1245-4e8c-b17b-701b1932701b" providerId="ADAL" clId="{314B3D72-4410-0341-BAAE-2EC0397F6223}" dt="2020-11-17T21:45:22.338" v="10835" actId="20577"/>
          <ac:spMkLst>
            <pc:docMk/>
            <pc:sldMk cId="2642116153" sldId="293"/>
            <ac:spMk id="15" creationId="{A7CF5093-12BC-DC4A-9AC7-D622633A869E}"/>
          </ac:spMkLst>
        </pc:spChg>
        <pc:graphicFrameChg chg="add del mod">
          <ac:chgData name="Valentina Neblitt-Jones" userId="ec1c26d2-1245-4e8c-b17b-701b1932701b" providerId="ADAL" clId="{314B3D72-4410-0341-BAAE-2EC0397F6223}" dt="2020-11-17T19:10:16.906" v="10303"/>
          <ac:graphicFrameMkLst>
            <pc:docMk/>
            <pc:sldMk cId="2642116153" sldId="293"/>
            <ac:graphicFrameMk id="7" creationId="{FBBECAC7-F9B7-B545-9816-079F8015CE75}"/>
          </ac:graphicFrameMkLst>
        </pc:graphicFrameChg>
        <pc:graphicFrameChg chg="add del mod">
          <ac:chgData name="Valentina Neblitt-Jones" userId="ec1c26d2-1245-4e8c-b17b-701b1932701b" providerId="ADAL" clId="{314B3D72-4410-0341-BAAE-2EC0397F6223}" dt="2020-11-17T19:10:23.806" v="10305"/>
          <ac:graphicFrameMkLst>
            <pc:docMk/>
            <pc:sldMk cId="2642116153" sldId="293"/>
            <ac:graphicFrameMk id="8" creationId="{75838CEE-35AF-9847-A7C5-375B83661100}"/>
          </ac:graphicFrameMkLst>
        </pc:graphicFrameChg>
        <pc:graphicFrameChg chg="add mod modGraphic">
          <ac:chgData name="Valentina Neblitt-Jones" userId="ec1c26d2-1245-4e8c-b17b-701b1932701b" providerId="ADAL" clId="{314B3D72-4410-0341-BAAE-2EC0397F6223}" dt="2020-11-17T21:48:00.943" v="11107" actId="1036"/>
          <ac:graphicFrameMkLst>
            <pc:docMk/>
            <pc:sldMk cId="2642116153" sldId="293"/>
            <ac:graphicFrameMk id="10" creationId="{875ADCFF-5811-CA44-91F2-D186B466FB8D}"/>
          </ac:graphicFrameMkLst>
        </pc:graphicFrameChg>
        <pc:picChg chg="add del mod">
          <ac:chgData name="Valentina Neblitt-Jones" userId="ec1c26d2-1245-4e8c-b17b-701b1932701b" providerId="ADAL" clId="{314B3D72-4410-0341-BAAE-2EC0397F6223}" dt="2020-11-17T19:15:28.237" v="10411" actId="478"/>
          <ac:picMkLst>
            <pc:docMk/>
            <pc:sldMk cId="2642116153" sldId="293"/>
            <ac:picMk id="9" creationId="{1A62B8AD-AD94-B84D-9274-396517440262}"/>
          </ac:picMkLst>
        </pc:picChg>
        <pc:picChg chg="add del mod">
          <ac:chgData name="Valentina Neblitt-Jones" userId="ec1c26d2-1245-4e8c-b17b-701b1932701b" providerId="ADAL" clId="{314B3D72-4410-0341-BAAE-2EC0397F6223}" dt="2020-11-17T19:21:41.615" v="10422" actId="478"/>
          <ac:picMkLst>
            <pc:docMk/>
            <pc:sldMk cId="2642116153" sldId="293"/>
            <ac:picMk id="11" creationId="{2E5A7DA5-AA9F-BD41-9F7C-ABD5496ED31D}"/>
          </ac:picMkLst>
        </pc:picChg>
        <pc:picChg chg="add del mod">
          <ac:chgData name="Valentina Neblitt-Jones" userId="ec1c26d2-1245-4e8c-b17b-701b1932701b" providerId="ADAL" clId="{314B3D72-4410-0341-BAAE-2EC0397F6223}" dt="2020-11-17T19:27:30.122" v="10427" actId="478"/>
          <ac:picMkLst>
            <pc:docMk/>
            <pc:sldMk cId="2642116153" sldId="293"/>
            <ac:picMk id="12" creationId="{32A2CDC6-5E5A-A740-97D6-CEFB1220FD47}"/>
          </ac:picMkLst>
        </pc:picChg>
        <pc:picChg chg="add mod">
          <ac:chgData name="Valentina Neblitt-Jones" userId="ec1c26d2-1245-4e8c-b17b-701b1932701b" providerId="ADAL" clId="{314B3D72-4410-0341-BAAE-2EC0397F6223}" dt="2020-11-17T19:28:14.963" v="10431" actId="14100"/>
          <ac:picMkLst>
            <pc:docMk/>
            <pc:sldMk cId="2642116153" sldId="293"/>
            <ac:picMk id="13" creationId="{083525AE-6F55-7145-BF08-E3765CC93278}"/>
          </ac:picMkLst>
        </pc:picChg>
      </pc:sldChg>
      <pc:sldChg chg="new del">
        <pc:chgData name="Valentina Neblitt-Jones" userId="ec1c26d2-1245-4e8c-b17b-701b1932701b" providerId="ADAL" clId="{314B3D72-4410-0341-BAAE-2EC0397F6223}" dt="2020-11-17T18:52:50.863" v="9611" actId="680"/>
        <pc:sldMkLst>
          <pc:docMk/>
          <pc:sldMk cId="2946072147" sldId="293"/>
        </pc:sldMkLst>
      </pc:sldChg>
      <pc:sldChg chg="modSp new mod">
        <pc:chgData name="Valentina Neblitt-Jones" userId="ec1c26d2-1245-4e8c-b17b-701b1932701b" providerId="ADAL" clId="{314B3D72-4410-0341-BAAE-2EC0397F6223}" dt="2020-11-17T22:54:13.435" v="12404" actId="207"/>
        <pc:sldMkLst>
          <pc:docMk/>
          <pc:sldMk cId="233505788" sldId="294"/>
        </pc:sldMkLst>
        <pc:spChg chg="mod">
          <ac:chgData name="Valentina Neblitt-Jones" userId="ec1c26d2-1245-4e8c-b17b-701b1932701b" providerId="ADAL" clId="{314B3D72-4410-0341-BAAE-2EC0397F6223}" dt="2020-11-17T21:16:37.631" v="10614" actId="20577"/>
          <ac:spMkLst>
            <pc:docMk/>
            <pc:sldMk cId="233505788" sldId="294"/>
            <ac:spMk id="2" creationId="{779C8264-C2EC-3E45-B41D-F85E169C9036}"/>
          </ac:spMkLst>
        </pc:spChg>
        <pc:spChg chg="mod">
          <ac:chgData name="Valentina Neblitt-Jones" userId="ec1c26d2-1245-4e8c-b17b-701b1932701b" providerId="ADAL" clId="{314B3D72-4410-0341-BAAE-2EC0397F6223}" dt="2020-11-17T22:54:13.435" v="12404" actId="207"/>
          <ac:spMkLst>
            <pc:docMk/>
            <pc:sldMk cId="233505788" sldId="294"/>
            <ac:spMk id="3" creationId="{F8EC365F-87C4-6D43-AEB8-C32F99333C00}"/>
          </ac:spMkLst>
        </pc:spChg>
      </pc:sldChg>
      <pc:sldChg chg="new del">
        <pc:chgData name="Valentina Neblitt-Jones" userId="ec1c26d2-1245-4e8c-b17b-701b1932701b" providerId="ADAL" clId="{314B3D72-4410-0341-BAAE-2EC0397F6223}" dt="2020-11-17T19:11:40.699" v="10319" actId="680"/>
        <pc:sldMkLst>
          <pc:docMk/>
          <pc:sldMk cId="2763649190" sldId="294"/>
        </pc:sldMkLst>
      </pc:sldChg>
      <pc:sldChg chg="addSp delSp modSp add mod">
        <pc:chgData name="Valentina Neblitt-Jones" userId="ec1c26d2-1245-4e8c-b17b-701b1932701b" providerId="ADAL" clId="{314B3D72-4410-0341-BAAE-2EC0397F6223}" dt="2020-11-17T22:52:07.005" v="12348" actId="20577"/>
        <pc:sldMkLst>
          <pc:docMk/>
          <pc:sldMk cId="906344846" sldId="295"/>
        </pc:sldMkLst>
        <pc:spChg chg="mod">
          <ac:chgData name="Valentina Neblitt-Jones" userId="ec1c26d2-1245-4e8c-b17b-701b1932701b" providerId="ADAL" clId="{314B3D72-4410-0341-BAAE-2EC0397F6223}" dt="2020-11-17T22:31:45.193" v="11884" actId="14100"/>
          <ac:spMkLst>
            <pc:docMk/>
            <pc:sldMk cId="906344846" sldId="295"/>
            <ac:spMk id="2" creationId="{EB648229-64E5-8C46-A5E7-13F11901C772}"/>
          </ac:spMkLst>
        </pc:spChg>
        <pc:spChg chg="add mod">
          <ac:chgData name="Valentina Neblitt-Jones" userId="ec1c26d2-1245-4e8c-b17b-701b1932701b" providerId="ADAL" clId="{314B3D72-4410-0341-BAAE-2EC0397F6223}" dt="2020-11-17T22:41:16.248" v="12194" actId="13822"/>
          <ac:spMkLst>
            <pc:docMk/>
            <pc:sldMk cId="906344846" sldId="295"/>
            <ac:spMk id="3" creationId="{CB107EA4-6D90-FA45-8C05-ACE28AD5F9E6}"/>
          </ac:spMkLst>
        </pc:spChg>
        <pc:spChg chg="mod">
          <ac:chgData name="Valentina Neblitt-Jones" userId="ec1c26d2-1245-4e8c-b17b-701b1932701b" providerId="ADAL" clId="{314B3D72-4410-0341-BAAE-2EC0397F6223}" dt="2020-11-17T22:52:07.005" v="12348" actId="20577"/>
          <ac:spMkLst>
            <pc:docMk/>
            <pc:sldMk cId="906344846" sldId="295"/>
            <ac:spMk id="14" creationId="{8A9F93C5-540C-7947-B007-8A7E58260A94}"/>
          </ac:spMkLst>
        </pc:spChg>
        <pc:spChg chg="del">
          <ac:chgData name="Valentina Neblitt-Jones" userId="ec1c26d2-1245-4e8c-b17b-701b1932701b" providerId="ADAL" clId="{314B3D72-4410-0341-BAAE-2EC0397F6223}" dt="2020-11-17T22:33:21.612" v="12123" actId="478"/>
          <ac:spMkLst>
            <pc:docMk/>
            <pc:sldMk cId="906344846" sldId="295"/>
            <ac:spMk id="15" creationId="{A7CF5093-12BC-DC4A-9AC7-D622633A869E}"/>
          </ac:spMkLst>
        </pc:spChg>
        <pc:graphicFrameChg chg="del modGraphic">
          <ac:chgData name="Valentina Neblitt-Jones" userId="ec1c26d2-1245-4e8c-b17b-701b1932701b" providerId="ADAL" clId="{314B3D72-4410-0341-BAAE-2EC0397F6223}" dt="2020-11-17T22:38:22.600" v="12186" actId="478"/>
          <ac:graphicFrameMkLst>
            <pc:docMk/>
            <pc:sldMk cId="906344846" sldId="295"/>
            <ac:graphicFrameMk id="10" creationId="{875ADCFF-5811-CA44-91F2-D186B466FB8D}"/>
          </ac:graphicFrameMkLst>
        </pc:graphicFrameChg>
        <pc:picChg chg="del">
          <ac:chgData name="Valentina Neblitt-Jones" userId="ec1c26d2-1245-4e8c-b17b-701b1932701b" providerId="ADAL" clId="{314B3D72-4410-0341-BAAE-2EC0397F6223}" dt="2020-11-17T22:31:51.313" v="11885" actId="478"/>
          <ac:picMkLst>
            <pc:docMk/>
            <pc:sldMk cId="906344846" sldId="295"/>
            <ac:picMk id="13" creationId="{083525AE-6F55-7145-BF08-E3765CC932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BF1F0-A643-FC42-A7EA-0F72834471F9}"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687A0-A1C3-D042-A3C9-E12EC82F4FA3}" type="slidenum">
              <a:rPr lang="en-US" smtClean="0"/>
              <a:t>‹#›</a:t>
            </a:fld>
            <a:endParaRPr lang="en-US"/>
          </a:p>
        </p:txBody>
      </p:sp>
    </p:spTree>
    <p:extLst>
      <p:ext uri="{BB962C8B-B14F-4D97-AF65-F5344CB8AC3E}">
        <p14:creationId xmlns:p14="http://schemas.microsoft.com/office/powerpoint/2010/main" val="63921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687A0-A1C3-D042-A3C9-E12EC82F4FA3}" type="slidenum">
              <a:rPr lang="en-US" smtClean="0"/>
              <a:t>33</a:t>
            </a:fld>
            <a:endParaRPr lang="en-US"/>
          </a:p>
        </p:txBody>
      </p:sp>
    </p:spTree>
    <p:extLst>
      <p:ext uri="{BB962C8B-B14F-4D97-AF65-F5344CB8AC3E}">
        <p14:creationId xmlns:p14="http://schemas.microsoft.com/office/powerpoint/2010/main" val="381804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8D2-3236-5943-80B8-7D19DB6BE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6859F-1374-6248-9947-36DD1A5D7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a:extLst>
              <a:ext uri="{FF2B5EF4-FFF2-40B4-BE49-F238E27FC236}">
                <a16:creationId xmlns:a16="http://schemas.microsoft.com/office/drawing/2014/main" id="{DF77104D-3AF5-614E-A367-677ACFE90F0B}"/>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2215DBC9-B270-D044-8F90-90042A6EC13C}"/>
              </a:ext>
            </a:extLst>
          </p:cNvPr>
          <p:cNvSpPr>
            <a:spLocks noGrp="1"/>
          </p:cNvSpPr>
          <p:nvPr>
            <p:ph type="dt" sz="half" idx="10"/>
          </p:nvPr>
        </p:nvSpPr>
        <p:spPr/>
        <p:txBody>
          <a:bodyPr/>
          <a:lstStyle/>
          <a:p>
            <a:r>
              <a:rPr lang="en-US"/>
              <a:t>Valentina Neblitt-Jones </a:t>
            </a:r>
          </a:p>
        </p:txBody>
      </p:sp>
      <p:sp>
        <p:nvSpPr>
          <p:cNvPr id="10" name="Footer Placeholder 9">
            <a:extLst>
              <a:ext uri="{FF2B5EF4-FFF2-40B4-BE49-F238E27FC236}">
                <a16:creationId xmlns:a16="http://schemas.microsoft.com/office/drawing/2014/main" id="{0A55B99C-9B6A-8F4F-A4E6-8CB55C34D4C0}"/>
              </a:ext>
            </a:extLst>
          </p:cNvPr>
          <p:cNvSpPr>
            <a:spLocks noGrp="1"/>
          </p:cNvSpPr>
          <p:nvPr>
            <p:ph type="ftr" sz="quarter" idx="11"/>
          </p:nvPr>
        </p:nvSpPr>
        <p:spPr/>
        <p:txBody>
          <a:bodyPr/>
          <a:lstStyle/>
          <a:p>
            <a:r>
              <a:rPr lang="en-US"/>
              <a:t>Web Archiving Forensics Fall 2020 ODU</a:t>
            </a:r>
          </a:p>
        </p:txBody>
      </p:sp>
      <p:sp>
        <p:nvSpPr>
          <p:cNvPr id="11" name="Slide Number Placeholder 10">
            <a:extLst>
              <a:ext uri="{FF2B5EF4-FFF2-40B4-BE49-F238E27FC236}">
                <a16:creationId xmlns:a16="http://schemas.microsoft.com/office/drawing/2014/main" id="{98489E33-B6A8-3244-88B6-81E5ACFA330E}"/>
              </a:ext>
            </a:extLst>
          </p:cNvPr>
          <p:cNvSpPr>
            <a:spLocks noGrp="1"/>
          </p:cNvSpPr>
          <p:nvPr>
            <p:ph type="sldNum" sz="quarter" idx="12"/>
          </p:nvPr>
        </p:nvSpPr>
        <p:spPr/>
        <p:txBody>
          <a:bodyPr/>
          <a:lstStyle/>
          <a:p>
            <a:fld id="{AD87CD0C-C1F4-FA4D-9A53-63181D988762}" type="slidenum">
              <a:rPr lang="en-US" smtClean="0"/>
              <a:t>‹#›</a:t>
            </a:fld>
            <a:endParaRPr lang="en-US"/>
          </a:p>
        </p:txBody>
      </p:sp>
    </p:spTree>
    <p:extLst>
      <p:ext uri="{BB962C8B-B14F-4D97-AF65-F5344CB8AC3E}">
        <p14:creationId xmlns:p14="http://schemas.microsoft.com/office/powerpoint/2010/main" val="379856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F16E-020D-2C4F-B004-BD8F9C8B25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E13EA-CD4A-BB4D-B7A3-B099E0977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77305-2029-1447-81DC-988C1B9F0604}"/>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7EA9B86-DFE9-5A42-95C6-CF2DAC07DCD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E59ED80B-0289-9F48-841F-735112038380}"/>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A61EE7ED-0192-F845-A8DA-353097CF04D5}"/>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90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F7573-F50E-1842-80A6-EDD38D3B5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97A3-7098-2744-A8F6-E2C0C43AC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32BCB-411C-2243-AB61-E9EB3C1E498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130069F-402E-A445-8C6F-81D6983D814E}"/>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965B65C-4A36-5B48-B5F3-C7C0BD014DF1}"/>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F97C75D2-4A30-BE4F-B067-5FE31E16B878}"/>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CB97-CCC3-3A46-AFAA-B639A372B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077E5-5E13-3246-85CD-96C79DD80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7612F-07B1-1840-ACA9-E76A9980B1B8}"/>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D1CB3B7C-6EFF-6F42-9307-AD009FDFBE3B}"/>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EBCA8F20-11FB-354B-B5A8-79F3CC733DB1}"/>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8" name="Rectangle 7">
            <a:extLst>
              <a:ext uri="{FF2B5EF4-FFF2-40B4-BE49-F238E27FC236}">
                <a16:creationId xmlns:a16="http://schemas.microsoft.com/office/drawing/2014/main" id="{C29A4B47-61EE-BC4E-866E-A833F68FC730}"/>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55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857-B4D0-E946-91DC-CF0BBC24A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9E6D06-7E78-214B-8EF3-4B70FCAAA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FCD90-F01A-C742-84EC-C646D40CB1E8}"/>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3BE5C428-5DD6-884D-8D94-8E96E64EB339}"/>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DCDAACF-D6BD-3041-8CF3-F51FEEDB4EC5}"/>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9" name="Rectangle 8">
            <a:extLst>
              <a:ext uri="{FF2B5EF4-FFF2-40B4-BE49-F238E27FC236}">
                <a16:creationId xmlns:a16="http://schemas.microsoft.com/office/drawing/2014/main" id="{A692C1EC-DB87-494C-A9C8-03A01D70F0F9}"/>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32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AB08-0BAB-2349-A97A-E06A54ECC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EA719-88D5-6243-A739-30952F1E1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19DCF8-5E72-984C-96D3-E7B0FBA6E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4E93F-3AE3-D541-AE6E-D71E509779F3}"/>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77ABD195-5C7A-2C47-B386-89FD7286D490}"/>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B96241C6-1553-3645-91A4-14470170B92D}"/>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10" name="Rectangle 9">
            <a:extLst>
              <a:ext uri="{FF2B5EF4-FFF2-40B4-BE49-F238E27FC236}">
                <a16:creationId xmlns:a16="http://schemas.microsoft.com/office/drawing/2014/main" id="{15D1015F-43C0-AC46-8BEA-22CFCD30B27A}"/>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58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8E0C-2444-094B-8441-64D3658E30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55533-3CBA-694A-A313-214E6AA30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5171C-B29A-0548-BEA7-C30EB5667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BA616-2E0C-C142-88E7-71A76ACB1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93811-8F7D-FD4A-AEF5-8D803F76E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B34E70-401F-0045-8D15-D724E41DB67D}"/>
              </a:ext>
            </a:extLst>
          </p:cNvPr>
          <p:cNvSpPr>
            <a:spLocks noGrp="1"/>
          </p:cNvSpPr>
          <p:nvPr>
            <p:ph type="dt" sz="half" idx="10"/>
          </p:nvPr>
        </p:nvSpPr>
        <p:spPr/>
        <p:txBody>
          <a:bodyPr/>
          <a:lstStyle/>
          <a:p>
            <a:r>
              <a:rPr lang="en-US"/>
              <a:t>Valentina Neblitt-Jones </a:t>
            </a:r>
          </a:p>
        </p:txBody>
      </p:sp>
      <p:sp>
        <p:nvSpPr>
          <p:cNvPr id="8" name="Footer Placeholder 7">
            <a:extLst>
              <a:ext uri="{FF2B5EF4-FFF2-40B4-BE49-F238E27FC236}">
                <a16:creationId xmlns:a16="http://schemas.microsoft.com/office/drawing/2014/main" id="{45DA3232-B998-CE48-BE9B-296E9FC2D1A8}"/>
              </a:ext>
            </a:extLst>
          </p:cNvPr>
          <p:cNvSpPr>
            <a:spLocks noGrp="1"/>
          </p:cNvSpPr>
          <p:nvPr>
            <p:ph type="ftr" sz="quarter" idx="11"/>
          </p:nvPr>
        </p:nvSpPr>
        <p:spPr/>
        <p:txBody>
          <a:bodyPr/>
          <a:lstStyle/>
          <a:p>
            <a:r>
              <a:rPr lang="en-US"/>
              <a:t>Web Archiving Forensics Fall 2020 ODU</a:t>
            </a:r>
          </a:p>
        </p:txBody>
      </p:sp>
      <p:sp>
        <p:nvSpPr>
          <p:cNvPr id="9" name="Slide Number Placeholder 8">
            <a:extLst>
              <a:ext uri="{FF2B5EF4-FFF2-40B4-BE49-F238E27FC236}">
                <a16:creationId xmlns:a16="http://schemas.microsoft.com/office/drawing/2014/main" id="{D0232E3B-175E-4044-8C8D-9DC800B88ABB}"/>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11" name="Rectangle 10">
            <a:extLst>
              <a:ext uri="{FF2B5EF4-FFF2-40B4-BE49-F238E27FC236}">
                <a16:creationId xmlns:a16="http://schemas.microsoft.com/office/drawing/2014/main" id="{540C0126-E339-A94A-8107-102DFF41DEB1}"/>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88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239-01EC-E241-8C2F-0073F9D04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B4085A-BB9B-3A4D-9062-261B112E0EDA}"/>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5510A6CF-B9B5-AA44-9B27-730F4966401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1AB686F8-EC12-464C-B65F-1ACE071BDB82}"/>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7" name="Rectangle 6">
            <a:extLst>
              <a:ext uri="{FF2B5EF4-FFF2-40B4-BE49-F238E27FC236}">
                <a16:creationId xmlns:a16="http://schemas.microsoft.com/office/drawing/2014/main" id="{E9496B80-7A33-1E40-8493-65FF0FA01DBC}"/>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73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3746B-1370-6642-9056-357C3523F1C8}"/>
              </a:ext>
            </a:extLst>
          </p:cNvPr>
          <p:cNvSpPr>
            <a:spLocks noGrp="1"/>
          </p:cNvSpPr>
          <p:nvPr>
            <p:ph type="dt" sz="half" idx="10"/>
          </p:nvPr>
        </p:nvSpPr>
        <p:spPr/>
        <p:txBody>
          <a:bodyPr/>
          <a:lstStyle/>
          <a:p>
            <a:r>
              <a:rPr lang="en-US"/>
              <a:t>Valentina Neblitt-Jones </a:t>
            </a:r>
          </a:p>
        </p:txBody>
      </p:sp>
      <p:sp>
        <p:nvSpPr>
          <p:cNvPr id="3" name="Footer Placeholder 2">
            <a:extLst>
              <a:ext uri="{FF2B5EF4-FFF2-40B4-BE49-F238E27FC236}">
                <a16:creationId xmlns:a16="http://schemas.microsoft.com/office/drawing/2014/main" id="{32F6AA61-DF35-FE49-BD34-0803DA640D1A}"/>
              </a:ext>
            </a:extLst>
          </p:cNvPr>
          <p:cNvSpPr>
            <a:spLocks noGrp="1"/>
          </p:cNvSpPr>
          <p:nvPr>
            <p:ph type="ftr" sz="quarter" idx="11"/>
          </p:nvPr>
        </p:nvSpPr>
        <p:spPr/>
        <p:txBody>
          <a:bodyPr/>
          <a:lstStyle/>
          <a:p>
            <a:r>
              <a:rPr lang="en-US"/>
              <a:t>Web Archiving Forensics Fall 2020 ODU</a:t>
            </a:r>
          </a:p>
        </p:txBody>
      </p:sp>
      <p:sp>
        <p:nvSpPr>
          <p:cNvPr id="4" name="Slide Number Placeholder 3">
            <a:extLst>
              <a:ext uri="{FF2B5EF4-FFF2-40B4-BE49-F238E27FC236}">
                <a16:creationId xmlns:a16="http://schemas.microsoft.com/office/drawing/2014/main" id="{7C299517-7BFE-9C43-863E-030F0C74AED7}"/>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6" name="Rectangle 5">
            <a:extLst>
              <a:ext uri="{FF2B5EF4-FFF2-40B4-BE49-F238E27FC236}">
                <a16:creationId xmlns:a16="http://schemas.microsoft.com/office/drawing/2014/main" id="{9DC3CDFC-0C89-0649-B4D1-36DE27C084E8}"/>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7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3857-70F5-5845-A240-9743DD3FD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FC82E9-6080-CC40-BA28-57140DC49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139A2-024A-AE4B-9658-47990E893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FD5BF-DE8E-D648-AF0E-2EDF954790EE}"/>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F995BDA1-470C-B543-9738-F33A42F7AF4C}"/>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332DCF0E-C526-B946-B251-B73CD91283B0}"/>
              </a:ext>
            </a:extLst>
          </p:cNvPr>
          <p:cNvSpPr>
            <a:spLocks noGrp="1"/>
          </p:cNvSpPr>
          <p:nvPr>
            <p:ph type="sldNum" sz="quarter" idx="12"/>
          </p:nvPr>
        </p:nvSpPr>
        <p:spPr/>
        <p:txBody>
          <a:bodyPr/>
          <a:lstStyle/>
          <a:p>
            <a:fld id="{AD87CD0C-C1F4-FA4D-9A53-63181D988762}" type="slidenum">
              <a:rPr lang="en-US" smtClean="0"/>
              <a:t>‹#›</a:t>
            </a:fld>
            <a:endParaRPr lang="en-US"/>
          </a:p>
        </p:txBody>
      </p:sp>
    </p:spTree>
    <p:extLst>
      <p:ext uri="{BB962C8B-B14F-4D97-AF65-F5344CB8AC3E}">
        <p14:creationId xmlns:p14="http://schemas.microsoft.com/office/powerpoint/2010/main" val="18410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BE56-C870-CD43-A0D1-C902F09EC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E6EC3-949C-1645-86F7-6FF7E6DDE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57915-3399-204B-9C60-1ACC2F6AC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8AA4E-6E08-334F-9183-3024FCB7CA5F}"/>
              </a:ext>
            </a:extLst>
          </p:cNvPr>
          <p:cNvSpPr>
            <a:spLocks noGrp="1"/>
          </p:cNvSpPr>
          <p:nvPr>
            <p:ph type="dt" sz="half" idx="10"/>
          </p:nvPr>
        </p:nvSpPr>
        <p:spPr/>
        <p:txBody>
          <a:bodyPr/>
          <a:lstStyle/>
          <a:p>
            <a:r>
              <a:rPr lang="en-US"/>
              <a:t>Valentina Neblitt-Jones </a:t>
            </a:r>
          </a:p>
        </p:txBody>
      </p:sp>
      <p:sp>
        <p:nvSpPr>
          <p:cNvPr id="6" name="Footer Placeholder 5">
            <a:extLst>
              <a:ext uri="{FF2B5EF4-FFF2-40B4-BE49-F238E27FC236}">
                <a16:creationId xmlns:a16="http://schemas.microsoft.com/office/drawing/2014/main" id="{C0B607D6-9E44-774F-B3C9-05327FD19A55}"/>
              </a:ext>
            </a:extLst>
          </p:cNvPr>
          <p:cNvSpPr>
            <a:spLocks noGrp="1"/>
          </p:cNvSpPr>
          <p:nvPr>
            <p:ph type="ftr" sz="quarter" idx="11"/>
          </p:nvPr>
        </p:nvSpPr>
        <p:spPr/>
        <p:txBody>
          <a:bodyPr/>
          <a:lstStyle/>
          <a:p>
            <a:r>
              <a:rPr lang="en-US"/>
              <a:t>Web Archiving Forensics Fall 2020 ODU</a:t>
            </a:r>
          </a:p>
        </p:txBody>
      </p:sp>
      <p:sp>
        <p:nvSpPr>
          <p:cNvPr id="7" name="Slide Number Placeholder 6">
            <a:extLst>
              <a:ext uri="{FF2B5EF4-FFF2-40B4-BE49-F238E27FC236}">
                <a16:creationId xmlns:a16="http://schemas.microsoft.com/office/drawing/2014/main" id="{34A56D70-70FD-0F46-9936-ECC54D3C711D}"/>
              </a:ext>
            </a:extLst>
          </p:cNvPr>
          <p:cNvSpPr>
            <a:spLocks noGrp="1"/>
          </p:cNvSpPr>
          <p:nvPr>
            <p:ph type="sldNum" sz="quarter" idx="12"/>
          </p:nvPr>
        </p:nvSpPr>
        <p:spPr/>
        <p:txBody>
          <a:bodyPr/>
          <a:lstStyle/>
          <a:p>
            <a:fld id="{AD87CD0C-C1F4-FA4D-9A53-63181D988762}" type="slidenum">
              <a:rPr lang="en-US" smtClean="0"/>
              <a:t>‹#›</a:t>
            </a:fld>
            <a:endParaRPr lang="en-US"/>
          </a:p>
        </p:txBody>
      </p:sp>
      <p:sp>
        <p:nvSpPr>
          <p:cNvPr id="9" name="Rectangle 8">
            <a:extLst>
              <a:ext uri="{FF2B5EF4-FFF2-40B4-BE49-F238E27FC236}">
                <a16:creationId xmlns:a16="http://schemas.microsoft.com/office/drawing/2014/main" id="{3DA467FC-82E7-E94F-A780-4FD7876EC875}"/>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28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92AE4-6CBC-ED4E-960C-F5EBFB3F8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38800A-5339-154A-9CC3-E3F4ABDD3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70702-3EEC-B94A-B1FA-A39B9A700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Valentina Neblitt-Jones </a:t>
            </a:r>
          </a:p>
        </p:txBody>
      </p:sp>
      <p:sp>
        <p:nvSpPr>
          <p:cNvPr id="5" name="Footer Placeholder 4">
            <a:extLst>
              <a:ext uri="{FF2B5EF4-FFF2-40B4-BE49-F238E27FC236}">
                <a16:creationId xmlns:a16="http://schemas.microsoft.com/office/drawing/2014/main" id="{96898751-CDA5-414F-BC12-3C84F0E9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Web Archiving Forensics Fall 2020 ODU</a:t>
            </a:r>
          </a:p>
        </p:txBody>
      </p:sp>
      <p:sp>
        <p:nvSpPr>
          <p:cNvPr id="6" name="Slide Number Placeholder 5">
            <a:extLst>
              <a:ext uri="{FF2B5EF4-FFF2-40B4-BE49-F238E27FC236}">
                <a16:creationId xmlns:a16="http://schemas.microsoft.com/office/drawing/2014/main" id="{1A87D5A7-300D-6C46-9EDE-3B0BE9393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7CD0C-C1F4-FA4D-9A53-63181D988762}" type="slidenum">
              <a:rPr lang="en-US" smtClean="0"/>
              <a:t>‹#›</a:t>
            </a:fld>
            <a:endParaRPr lang="en-US"/>
          </a:p>
        </p:txBody>
      </p:sp>
      <p:sp>
        <p:nvSpPr>
          <p:cNvPr id="7" name="Rectangle 6">
            <a:extLst>
              <a:ext uri="{FF2B5EF4-FFF2-40B4-BE49-F238E27FC236}">
                <a16:creationId xmlns:a16="http://schemas.microsoft.com/office/drawing/2014/main" id="{E9DBABDA-9F04-2446-8F1A-5C202EDCE8C0}"/>
              </a:ext>
            </a:extLst>
          </p:cNvPr>
          <p:cNvSpPr/>
          <p:nvPr userDrawn="1"/>
        </p:nvSpPr>
        <p:spPr>
          <a:xfrm>
            <a:off x="119270" y="136524"/>
            <a:ext cx="11966713" cy="65849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77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Mvmnt4BlkLives" TargetMode="External"/><Relationship Id="rId2" Type="http://schemas.openxmlformats.org/officeDocument/2006/relationships/hyperlink" Target="https://m4bl.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nternetarchive/wayback" TargetMode="External"/><Relationship Id="rId2" Type="http://schemas.openxmlformats.org/officeDocument/2006/relationships/hyperlink" Target="https://github.com/oduwsdl/MemGator"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news.docnow.io/blacktivists-in-the-archive-71c807aa247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money.cnn.com/2017/09/28/media/blacktivist-russia-facebook-twitter/index.html"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heguardian.com/technology/2017/sep/30/blacktivist-facebook-account-russia-us-elec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wintproject/twint" TargetMode="External"/><Relationship Id="rId2" Type="http://schemas.openxmlformats.org/officeDocument/2006/relationships/hyperlink" Target="https://docs.google.com/spreadsheets/d/1OZcRCZuz83bMpxVjpUYEALiS4OtKU-pTVtTveG_Ljs0/edit?usp=shar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twitter.com/Blklivesmatter/status/763466661529788416"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harleston_church_shooting" TargetMode="External"/><Relationship Id="rId13" Type="http://schemas.openxmlformats.org/officeDocument/2006/relationships/hyperlink" Target="https://en.wikipedia.org/wiki/Shooting_of_Philando_Castile" TargetMode="External"/><Relationship Id="rId3" Type="http://schemas.openxmlformats.org/officeDocument/2006/relationships/hyperlink" Target="https://en.wikipedia.org/wiki/Hurricane_Katrina" TargetMode="External"/><Relationship Id="rId7" Type="http://schemas.openxmlformats.org/officeDocument/2006/relationships/hyperlink" Target="https://www.theguardian.com/world/2014/aug/21/police-release-video-of-kajieme-powell-shooting-in-st-louis" TargetMode="External"/><Relationship Id="rId12" Type="http://schemas.openxmlformats.org/officeDocument/2006/relationships/hyperlink" Target="https://en.wikipedia.org/wiki/Shooting_of_Alton_Sterling" TargetMode="External"/><Relationship Id="rId2" Type="http://schemas.openxmlformats.org/officeDocument/2006/relationships/hyperlink" Target="https://en.wikipedia.org/wiki/Emmett_Till" TargetMode="External"/><Relationship Id="rId1" Type="http://schemas.openxmlformats.org/officeDocument/2006/relationships/slideLayout" Target="../slideLayouts/slideLayout6.xml"/><Relationship Id="rId6" Type="http://schemas.openxmlformats.org/officeDocument/2006/relationships/hyperlink" Target="https://en.wikipedia.org/wiki/Shooting_of_Michael_Brown" TargetMode="External"/><Relationship Id="rId11" Type="http://schemas.openxmlformats.org/officeDocument/2006/relationships/hyperlink" Target="https://www.nytimes.com/2017/11/06/nyregion/new-york-officer-wayne-isaacs-acquitted.html" TargetMode="External"/><Relationship Id="rId5" Type="http://schemas.openxmlformats.org/officeDocument/2006/relationships/hyperlink" Target="https://en.wikipedia.org/wiki/Killing_of_Eric_Garner" TargetMode="External"/><Relationship Id="rId15" Type="http://schemas.openxmlformats.org/officeDocument/2006/relationships/hyperlink" Target="https://en.wikipedia.org/wiki/Shooting_of_Korryn_Gaines" TargetMode="External"/><Relationship Id="rId10" Type="http://schemas.openxmlformats.org/officeDocument/2006/relationships/hyperlink" Target="http://www.blackgirltragic.com/home/2016/7/11/yeiwa14r6camccwl5zm8y7icts4wkm" TargetMode="External"/><Relationship Id="rId4" Type="http://schemas.openxmlformats.org/officeDocument/2006/relationships/hyperlink" Target="http://www.blackgirltragic.com/home/2016/7/23/stephanie-hicks-did-she-commit-suicide-by-cops-gun" TargetMode="External"/><Relationship Id="rId9" Type="http://schemas.openxmlformats.org/officeDocument/2006/relationships/hyperlink" Target="https://en.wikipedia.org/wiki/Death_of_Sandra_Bland" TargetMode="External"/><Relationship Id="rId14" Type="http://schemas.openxmlformats.org/officeDocument/2006/relationships/hyperlink" Target="https://en.wikipedia.org/wiki/Shooting_of_Charles_Kinse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Blklivesmatter" TargetMode="External"/><Relationship Id="rId2" Type="http://schemas.openxmlformats.org/officeDocument/2006/relationships/hyperlink" Target="https://blacklivesmatter.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511D-1A51-604B-A118-4BAD217C50E8}"/>
              </a:ext>
            </a:extLst>
          </p:cNvPr>
          <p:cNvSpPr>
            <a:spLocks noGrp="1"/>
          </p:cNvSpPr>
          <p:nvPr>
            <p:ph type="ctrTitle"/>
          </p:nvPr>
        </p:nvSpPr>
        <p:spPr>
          <a:xfrm>
            <a:off x="805543" y="685800"/>
            <a:ext cx="10580914" cy="1030514"/>
          </a:xfrm>
        </p:spPr>
        <p:txBody>
          <a:bodyPr anchor="t">
            <a:normAutofit/>
          </a:bodyPr>
          <a:lstStyle/>
          <a:p>
            <a:r>
              <a:rPr lang="en-US" dirty="0"/>
              <a:t>Black Lives in the </a:t>
            </a:r>
            <a:r>
              <a:rPr lang="en-US" dirty="0" err="1"/>
              <a:t>Twitterverse</a:t>
            </a:r>
            <a:endParaRPr lang="en-US" dirty="0"/>
          </a:p>
        </p:txBody>
      </p:sp>
      <p:sp>
        <p:nvSpPr>
          <p:cNvPr id="3" name="Subtitle 2">
            <a:extLst>
              <a:ext uri="{FF2B5EF4-FFF2-40B4-BE49-F238E27FC236}">
                <a16:creationId xmlns:a16="http://schemas.microsoft.com/office/drawing/2014/main" id="{FB3C0DF3-3CC4-A944-BFD8-F44199206793}"/>
              </a:ext>
            </a:extLst>
          </p:cNvPr>
          <p:cNvSpPr>
            <a:spLocks noGrp="1"/>
          </p:cNvSpPr>
          <p:nvPr>
            <p:ph type="subTitle" idx="1"/>
          </p:nvPr>
        </p:nvSpPr>
        <p:spPr>
          <a:xfrm>
            <a:off x="1450428" y="4516438"/>
            <a:ext cx="9144000" cy="1655762"/>
          </a:xfrm>
        </p:spPr>
        <p:txBody>
          <a:bodyPr>
            <a:normAutofit lnSpcReduction="10000"/>
          </a:bodyPr>
          <a:lstStyle/>
          <a:p>
            <a:r>
              <a:rPr lang="en-US" dirty="0"/>
              <a:t>Valentina Neblitt-Jones</a:t>
            </a:r>
          </a:p>
          <a:p>
            <a:r>
              <a:rPr lang="en-US" dirty="0"/>
              <a:t>CS 895 Web Archiving Forensics – Fall 2020</a:t>
            </a:r>
          </a:p>
          <a:p>
            <a:r>
              <a:rPr lang="en-US" dirty="0"/>
              <a:t>November 19, 2020</a:t>
            </a:r>
          </a:p>
          <a:p>
            <a:r>
              <a:rPr lang="en-US" dirty="0" err="1"/>
              <a:t>vneblitt@gmail.com</a:t>
            </a:r>
            <a:endParaRPr lang="en-US" dirty="0"/>
          </a:p>
        </p:txBody>
      </p:sp>
    </p:spTree>
    <p:extLst>
      <p:ext uri="{BB962C8B-B14F-4D97-AF65-F5344CB8AC3E}">
        <p14:creationId xmlns:p14="http://schemas.microsoft.com/office/powerpoint/2010/main" val="318105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7F93-CE46-3B43-A5C7-76B31DD1CB83}"/>
              </a:ext>
            </a:extLst>
          </p:cNvPr>
          <p:cNvSpPr>
            <a:spLocks noGrp="1"/>
          </p:cNvSpPr>
          <p:nvPr>
            <p:ph type="title"/>
          </p:nvPr>
        </p:nvSpPr>
        <p:spPr/>
        <p:txBody>
          <a:bodyPr/>
          <a:lstStyle/>
          <a:p>
            <a:r>
              <a:rPr lang="en-US" dirty="0"/>
              <a:t>Movement 4 Black Lives (M4BL)</a:t>
            </a:r>
          </a:p>
        </p:txBody>
      </p:sp>
      <p:sp>
        <p:nvSpPr>
          <p:cNvPr id="3" name="Text Placeholder 2">
            <a:extLst>
              <a:ext uri="{FF2B5EF4-FFF2-40B4-BE49-F238E27FC236}">
                <a16:creationId xmlns:a16="http://schemas.microsoft.com/office/drawing/2014/main" id="{47490FEB-12C8-1C40-960A-71BE356D52D8}"/>
              </a:ext>
            </a:extLst>
          </p:cNvPr>
          <p:cNvSpPr>
            <a:spLocks noGrp="1"/>
          </p:cNvSpPr>
          <p:nvPr>
            <p:ph type="body" idx="1"/>
          </p:nvPr>
        </p:nvSpPr>
        <p:spPr/>
        <p:txBody>
          <a:bodyPr/>
          <a:lstStyle/>
          <a:p>
            <a:r>
              <a:rPr lang="en-US" dirty="0"/>
              <a:t>@Mvmnt4BlkLives</a:t>
            </a:r>
          </a:p>
        </p:txBody>
      </p:sp>
      <p:sp>
        <p:nvSpPr>
          <p:cNvPr id="6" name="Date Placeholder 5">
            <a:extLst>
              <a:ext uri="{FF2B5EF4-FFF2-40B4-BE49-F238E27FC236}">
                <a16:creationId xmlns:a16="http://schemas.microsoft.com/office/drawing/2014/main" id="{A43F24AF-6A07-F24C-B529-C4252E998842}"/>
              </a:ext>
            </a:extLst>
          </p:cNvPr>
          <p:cNvSpPr>
            <a:spLocks noGrp="1"/>
          </p:cNvSpPr>
          <p:nvPr>
            <p:ph type="dt" sz="half" idx="10"/>
          </p:nvPr>
        </p:nvSpPr>
        <p:spPr/>
        <p:txBody>
          <a:bodyPr/>
          <a:lstStyle/>
          <a:p>
            <a:r>
              <a:rPr lang="en-US"/>
              <a:t>Valentina Neblitt-Jones </a:t>
            </a:r>
          </a:p>
        </p:txBody>
      </p:sp>
      <p:sp>
        <p:nvSpPr>
          <p:cNvPr id="7" name="Footer Placeholder 6">
            <a:extLst>
              <a:ext uri="{FF2B5EF4-FFF2-40B4-BE49-F238E27FC236}">
                <a16:creationId xmlns:a16="http://schemas.microsoft.com/office/drawing/2014/main" id="{8D164851-C68D-BE45-B23F-633DB9A75C61}"/>
              </a:ext>
            </a:extLst>
          </p:cNvPr>
          <p:cNvSpPr>
            <a:spLocks noGrp="1"/>
          </p:cNvSpPr>
          <p:nvPr>
            <p:ph type="ftr" sz="quarter" idx="11"/>
          </p:nvPr>
        </p:nvSpPr>
        <p:spPr/>
        <p:txBody>
          <a:bodyPr/>
          <a:lstStyle/>
          <a:p>
            <a:r>
              <a:rPr lang="en-US"/>
              <a:t>Web Archiving Forensics Fall 2020 ODU</a:t>
            </a:r>
          </a:p>
        </p:txBody>
      </p:sp>
      <p:sp>
        <p:nvSpPr>
          <p:cNvPr id="8" name="Slide Number Placeholder 7">
            <a:extLst>
              <a:ext uri="{FF2B5EF4-FFF2-40B4-BE49-F238E27FC236}">
                <a16:creationId xmlns:a16="http://schemas.microsoft.com/office/drawing/2014/main" id="{13B5168E-7F16-4840-ADC7-34A9D5CA1036}"/>
              </a:ext>
            </a:extLst>
          </p:cNvPr>
          <p:cNvSpPr>
            <a:spLocks noGrp="1"/>
          </p:cNvSpPr>
          <p:nvPr>
            <p:ph type="sldNum" sz="quarter" idx="12"/>
          </p:nvPr>
        </p:nvSpPr>
        <p:spPr/>
        <p:txBody>
          <a:bodyPr/>
          <a:lstStyle/>
          <a:p>
            <a:fld id="{AD87CD0C-C1F4-FA4D-9A53-63181D988762}" type="slidenum">
              <a:rPr lang="en-US" smtClean="0"/>
              <a:t>10</a:t>
            </a:fld>
            <a:endParaRPr lang="en-US"/>
          </a:p>
        </p:txBody>
      </p:sp>
    </p:spTree>
    <p:extLst>
      <p:ext uri="{BB962C8B-B14F-4D97-AF65-F5344CB8AC3E}">
        <p14:creationId xmlns:p14="http://schemas.microsoft.com/office/powerpoint/2010/main" val="252700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9C1B-A2CC-0749-B817-6BC6CC29FE8A}"/>
              </a:ext>
            </a:extLst>
          </p:cNvPr>
          <p:cNvSpPr>
            <a:spLocks noGrp="1"/>
          </p:cNvSpPr>
          <p:nvPr>
            <p:ph type="title"/>
          </p:nvPr>
        </p:nvSpPr>
        <p:spPr/>
        <p:txBody>
          <a:bodyPr/>
          <a:lstStyle/>
          <a:p>
            <a:r>
              <a:rPr lang="en-US" dirty="0"/>
              <a:t>Movement 4 Black Lives (M4BL)</a:t>
            </a:r>
          </a:p>
        </p:txBody>
      </p:sp>
      <p:sp>
        <p:nvSpPr>
          <p:cNvPr id="10" name="Content Placeholder 9">
            <a:extLst>
              <a:ext uri="{FF2B5EF4-FFF2-40B4-BE49-F238E27FC236}">
                <a16:creationId xmlns:a16="http://schemas.microsoft.com/office/drawing/2014/main" id="{2B1AB9F5-0586-4C44-A22C-C94A841EBB98}"/>
              </a:ext>
            </a:extLst>
          </p:cNvPr>
          <p:cNvSpPr>
            <a:spLocks noGrp="1"/>
          </p:cNvSpPr>
          <p:nvPr>
            <p:ph idx="1"/>
          </p:nvPr>
        </p:nvSpPr>
        <p:spPr>
          <a:xfrm>
            <a:off x="838200" y="1825625"/>
            <a:ext cx="10515600" cy="1325563"/>
          </a:xfrm>
        </p:spPr>
        <p:txBody>
          <a:bodyPr>
            <a:normAutofit lnSpcReduction="10000"/>
          </a:bodyPr>
          <a:lstStyle/>
          <a:p>
            <a:r>
              <a:rPr lang="en-US" dirty="0"/>
              <a:t>Established in December 2014</a:t>
            </a:r>
          </a:p>
          <a:p>
            <a:r>
              <a:rPr lang="en-US" dirty="0"/>
              <a:t>Coordinate Black organizations across the U.S. to assess strategy to achieve equality and fairness</a:t>
            </a:r>
          </a:p>
        </p:txBody>
      </p:sp>
      <p:sp>
        <p:nvSpPr>
          <p:cNvPr id="3" name="Date Placeholder 2">
            <a:extLst>
              <a:ext uri="{FF2B5EF4-FFF2-40B4-BE49-F238E27FC236}">
                <a16:creationId xmlns:a16="http://schemas.microsoft.com/office/drawing/2014/main" id="{2571A1D2-F15E-AF4D-9919-7C87C40BF733}"/>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21FD52D3-BE94-4540-8ABA-80740243B13F}"/>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B189E8E0-B637-1443-860F-556ADAB58BCB}"/>
              </a:ext>
            </a:extLst>
          </p:cNvPr>
          <p:cNvSpPr>
            <a:spLocks noGrp="1"/>
          </p:cNvSpPr>
          <p:nvPr>
            <p:ph type="sldNum" sz="quarter" idx="12"/>
          </p:nvPr>
        </p:nvSpPr>
        <p:spPr/>
        <p:txBody>
          <a:bodyPr/>
          <a:lstStyle/>
          <a:p>
            <a:fld id="{AD87CD0C-C1F4-FA4D-9A53-63181D988762}" type="slidenum">
              <a:rPr lang="en-US" smtClean="0"/>
              <a:t>11</a:t>
            </a:fld>
            <a:endParaRPr lang="en-US"/>
          </a:p>
        </p:txBody>
      </p:sp>
      <p:sp>
        <p:nvSpPr>
          <p:cNvPr id="6" name="TextBox 5">
            <a:extLst>
              <a:ext uri="{FF2B5EF4-FFF2-40B4-BE49-F238E27FC236}">
                <a16:creationId xmlns:a16="http://schemas.microsoft.com/office/drawing/2014/main" id="{5563040E-A65E-504E-8619-88B197281956}"/>
              </a:ext>
            </a:extLst>
          </p:cNvPr>
          <p:cNvSpPr txBox="1"/>
          <p:nvPr/>
        </p:nvSpPr>
        <p:spPr>
          <a:xfrm>
            <a:off x="838200" y="3418522"/>
            <a:ext cx="4517571" cy="1569660"/>
          </a:xfrm>
          <a:prstGeom prst="rect">
            <a:avLst/>
          </a:prstGeom>
          <a:noFill/>
        </p:spPr>
        <p:txBody>
          <a:bodyPr wrap="square" rtlCol="0">
            <a:spAutoFit/>
          </a:bodyPr>
          <a:lstStyle/>
          <a:p>
            <a:r>
              <a:rPr lang="en-US" dirty="0">
                <a:hlinkClick r:id="rId2"/>
              </a:rPr>
              <a:t>https://m4bl.org/</a:t>
            </a:r>
            <a:r>
              <a:rPr lang="en-US" dirty="0"/>
              <a:t> </a:t>
            </a:r>
          </a:p>
          <a:p>
            <a:r>
              <a:rPr lang="en-US" dirty="0"/>
              <a:t>Twitter: </a:t>
            </a:r>
            <a:r>
              <a:rPr lang="en-US" dirty="0">
                <a:hlinkClick r:id="rId3"/>
              </a:rPr>
              <a:t>https://twitter.com/Mvmnt4BlkLives</a:t>
            </a:r>
            <a:r>
              <a:rPr lang="en-US" dirty="0"/>
              <a:t> </a:t>
            </a:r>
          </a:p>
          <a:p>
            <a:r>
              <a:rPr lang="en-US" sz="2400" b="1" dirty="0"/>
              <a:t>@Mvmnt4BlkLives</a:t>
            </a:r>
          </a:p>
          <a:p>
            <a:r>
              <a:rPr lang="en-US" dirty="0"/>
              <a:t>4,533 tweets as of 11/2/2020</a:t>
            </a:r>
          </a:p>
          <a:p>
            <a:r>
              <a:rPr lang="en-US" dirty="0"/>
              <a:t>Joined Twitter May 2015</a:t>
            </a:r>
          </a:p>
        </p:txBody>
      </p:sp>
      <p:pic>
        <p:nvPicPr>
          <p:cNvPr id="11" name="Picture 10">
            <a:extLst>
              <a:ext uri="{FF2B5EF4-FFF2-40B4-BE49-F238E27FC236}">
                <a16:creationId xmlns:a16="http://schemas.microsoft.com/office/drawing/2014/main" id="{FE6221FA-43E4-CA4C-96A4-11C761FF2617}"/>
              </a:ext>
            </a:extLst>
          </p:cNvPr>
          <p:cNvPicPr>
            <a:picLocks noChangeAspect="1"/>
          </p:cNvPicPr>
          <p:nvPr/>
        </p:nvPicPr>
        <p:blipFill>
          <a:blip r:embed="rId4"/>
          <a:stretch>
            <a:fillRect/>
          </a:stretch>
        </p:blipFill>
        <p:spPr>
          <a:xfrm>
            <a:off x="6290130" y="3459162"/>
            <a:ext cx="3168079" cy="1436687"/>
          </a:xfrm>
          <a:prstGeom prst="rect">
            <a:avLst/>
          </a:prstGeom>
        </p:spPr>
      </p:pic>
    </p:spTree>
    <p:extLst>
      <p:ext uri="{BB962C8B-B14F-4D97-AF65-F5344CB8AC3E}">
        <p14:creationId xmlns:p14="http://schemas.microsoft.com/office/powerpoint/2010/main" val="367814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3C4E-BEB4-8349-B355-3D12B1BAABCC}"/>
              </a:ext>
            </a:extLst>
          </p:cNvPr>
          <p:cNvSpPr>
            <a:spLocks noGrp="1"/>
          </p:cNvSpPr>
          <p:nvPr>
            <p:ph type="title"/>
          </p:nvPr>
        </p:nvSpPr>
        <p:spPr>
          <a:xfrm>
            <a:off x="838200" y="365126"/>
            <a:ext cx="6970986" cy="769992"/>
          </a:xfrm>
        </p:spPr>
        <p:txBody>
          <a:bodyPr>
            <a:normAutofit fontScale="90000"/>
          </a:bodyPr>
          <a:lstStyle/>
          <a:p>
            <a:r>
              <a:rPr lang="en-US" dirty="0"/>
              <a:t>Tweet Gap for @Mvmnt4BlkLives</a:t>
            </a:r>
          </a:p>
        </p:txBody>
      </p:sp>
      <p:sp>
        <p:nvSpPr>
          <p:cNvPr id="3" name="Date Placeholder 2">
            <a:extLst>
              <a:ext uri="{FF2B5EF4-FFF2-40B4-BE49-F238E27FC236}">
                <a16:creationId xmlns:a16="http://schemas.microsoft.com/office/drawing/2014/main" id="{EFD5A4C3-3775-3740-8E25-3C17B5B15CC7}"/>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15E87A12-55C0-7F41-9044-8E7D81E78864}"/>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0B240F54-C556-5B47-A0AE-4B494632FD8B}"/>
              </a:ext>
            </a:extLst>
          </p:cNvPr>
          <p:cNvSpPr>
            <a:spLocks noGrp="1"/>
          </p:cNvSpPr>
          <p:nvPr>
            <p:ph type="sldNum" sz="quarter" idx="12"/>
          </p:nvPr>
        </p:nvSpPr>
        <p:spPr/>
        <p:txBody>
          <a:bodyPr/>
          <a:lstStyle/>
          <a:p>
            <a:fld id="{AD87CD0C-C1F4-FA4D-9A53-63181D988762}" type="slidenum">
              <a:rPr lang="en-US" smtClean="0"/>
              <a:t>12</a:t>
            </a:fld>
            <a:endParaRPr lang="en-US"/>
          </a:p>
        </p:txBody>
      </p:sp>
      <p:pic>
        <p:nvPicPr>
          <p:cNvPr id="7" name="Picture 6">
            <a:extLst>
              <a:ext uri="{FF2B5EF4-FFF2-40B4-BE49-F238E27FC236}">
                <a16:creationId xmlns:a16="http://schemas.microsoft.com/office/drawing/2014/main" id="{7A54867D-F145-2B4C-BD55-B150ADF2E2B3}"/>
              </a:ext>
            </a:extLst>
          </p:cNvPr>
          <p:cNvPicPr>
            <a:picLocks noChangeAspect="1"/>
          </p:cNvPicPr>
          <p:nvPr/>
        </p:nvPicPr>
        <p:blipFill>
          <a:blip r:embed="rId2"/>
          <a:stretch>
            <a:fillRect/>
          </a:stretch>
        </p:blipFill>
        <p:spPr>
          <a:xfrm>
            <a:off x="5619969" y="1248974"/>
            <a:ext cx="5981262" cy="5107376"/>
          </a:xfrm>
          <a:prstGeom prst="rect">
            <a:avLst/>
          </a:prstGeom>
        </p:spPr>
      </p:pic>
      <p:sp>
        <p:nvSpPr>
          <p:cNvPr id="8" name="TextBox 7">
            <a:extLst>
              <a:ext uri="{FF2B5EF4-FFF2-40B4-BE49-F238E27FC236}">
                <a16:creationId xmlns:a16="http://schemas.microsoft.com/office/drawing/2014/main" id="{CF639754-7837-4143-A8CB-F1039B632DC0}"/>
              </a:ext>
            </a:extLst>
          </p:cNvPr>
          <p:cNvSpPr txBox="1"/>
          <p:nvPr/>
        </p:nvSpPr>
        <p:spPr>
          <a:xfrm>
            <a:off x="459058" y="1248974"/>
            <a:ext cx="3733800" cy="923330"/>
          </a:xfrm>
          <a:prstGeom prst="rect">
            <a:avLst/>
          </a:prstGeom>
          <a:noFill/>
        </p:spPr>
        <p:txBody>
          <a:bodyPr wrap="square" rtlCol="0">
            <a:spAutoFit/>
          </a:bodyPr>
          <a:lstStyle/>
          <a:p>
            <a:r>
              <a:rPr lang="en-US" dirty="0"/>
              <a:t>This dataset is smaller and there appears to be a gap from April 23, 2016 through July 10, 2016.</a:t>
            </a:r>
          </a:p>
        </p:txBody>
      </p:sp>
      <p:sp>
        <p:nvSpPr>
          <p:cNvPr id="9" name="TextBox 8">
            <a:extLst>
              <a:ext uri="{FF2B5EF4-FFF2-40B4-BE49-F238E27FC236}">
                <a16:creationId xmlns:a16="http://schemas.microsoft.com/office/drawing/2014/main" id="{2B90760C-7A73-7F4D-B124-4513BCFF72BD}"/>
              </a:ext>
            </a:extLst>
          </p:cNvPr>
          <p:cNvSpPr txBox="1"/>
          <p:nvPr/>
        </p:nvSpPr>
        <p:spPr>
          <a:xfrm>
            <a:off x="459058" y="2313696"/>
            <a:ext cx="4834758" cy="1200329"/>
          </a:xfrm>
          <a:prstGeom prst="rect">
            <a:avLst/>
          </a:prstGeom>
          <a:noFill/>
        </p:spPr>
        <p:txBody>
          <a:bodyPr wrap="square" rtlCol="0">
            <a:spAutoFit/>
          </a:bodyPr>
          <a:lstStyle/>
          <a:p>
            <a:r>
              <a:rPr lang="en-US" b="1" dirty="0"/>
              <a:t>Twitter search</a:t>
            </a:r>
          </a:p>
          <a:p>
            <a:endParaRPr lang="en-US" dirty="0"/>
          </a:p>
          <a:p>
            <a:r>
              <a:rPr lang="en-US" dirty="0">
                <a:latin typeface="Courier" pitchFamily="2" charset="0"/>
              </a:rPr>
              <a:t>(from:Mvmnt4BlkLives) until:2016-07-12 since:2016-04-22</a:t>
            </a:r>
          </a:p>
        </p:txBody>
      </p:sp>
      <p:sp>
        <p:nvSpPr>
          <p:cNvPr id="6" name="Rectangle 5">
            <a:extLst>
              <a:ext uri="{FF2B5EF4-FFF2-40B4-BE49-F238E27FC236}">
                <a16:creationId xmlns:a16="http://schemas.microsoft.com/office/drawing/2014/main" id="{9DFDF37D-4D08-F544-9903-BED76E0D9AA7}"/>
              </a:ext>
            </a:extLst>
          </p:cNvPr>
          <p:cNvSpPr/>
          <p:nvPr/>
        </p:nvSpPr>
        <p:spPr>
          <a:xfrm>
            <a:off x="360556" y="4143020"/>
            <a:ext cx="5064971" cy="2369880"/>
          </a:xfrm>
          <a:prstGeom prst="rect">
            <a:avLst/>
          </a:prstGeom>
        </p:spPr>
        <p:txBody>
          <a:bodyPr wrap="square">
            <a:spAutoFit/>
          </a:bodyPr>
          <a:lstStyle/>
          <a:p>
            <a:r>
              <a:rPr lang="en-US" sz="1400" dirty="0">
                <a:solidFill>
                  <a:srgbClr val="3B2322"/>
                </a:solidFill>
                <a:latin typeface="Courier" pitchFamily="2" charset="0"/>
              </a:rPr>
              <a:t>curl "http://</a:t>
            </a:r>
            <a:r>
              <a:rPr lang="en-US" sz="1400" dirty="0" err="1">
                <a:solidFill>
                  <a:srgbClr val="3B2322"/>
                </a:solidFill>
                <a:latin typeface="Courier" pitchFamily="2" charset="0"/>
              </a:rPr>
              <a:t>web.archive.org</a:t>
            </a:r>
            <a:r>
              <a:rPr lang="en-US" sz="1400" dirty="0">
                <a:solidFill>
                  <a:srgbClr val="3B2322"/>
                </a:solidFill>
                <a:latin typeface="Courier" pitchFamily="2" charset="0"/>
              </a:rPr>
              <a:t>/cdx/search/</a:t>
            </a:r>
            <a:r>
              <a:rPr lang="en-US" sz="1400" dirty="0" err="1">
                <a:solidFill>
                  <a:srgbClr val="3B2322"/>
                </a:solidFill>
                <a:latin typeface="Courier" pitchFamily="2" charset="0"/>
              </a:rPr>
              <a:t>cdx?matchType</a:t>
            </a:r>
            <a:r>
              <a:rPr lang="en-US" sz="1400" dirty="0">
                <a:solidFill>
                  <a:srgbClr val="3B2322"/>
                </a:solidFill>
                <a:latin typeface="Courier" pitchFamily="2" charset="0"/>
              </a:rPr>
              <a:t>=</a:t>
            </a:r>
            <a:r>
              <a:rPr lang="en-US" sz="1400" dirty="0" err="1">
                <a:solidFill>
                  <a:srgbClr val="3B2322"/>
                </a:solidFill>
                <a:latin typeface="Courier" pitchFamily="2" charset="0"/>
              </a:rPr>
              <a:t>prefix&amp;url</a:t>
            </a:r>
            <a:r>
              <a:rPr lang="en-US" sz="1400" dirty="0">
                <a:solidFill>
                  <a:srgbClr val="3B2322"/>
                </a:solidFill>
                <a:latin typeface="Courier" pitchFamily="2" charset="0"/>
              </a:rPr>
              <a:t>=https://</a:t>
            </a:r>
            <a:r>
              <a:rPr lang="en-US" sz="1400" dirty="0" err="1">
                <a:solidFill>
                  <a:srgbClr val="3B2322"/>
                </a:solidFill>
                <a:latin typeface="Courier" pitchFamily="2" charset="0"/>
              </a:rPr>
              <a:t>twitter.com</a:t>
            </a:r>
            <a:r>
              <a:rPr lang="en-US" sz="1400" dirty="0">
                <a:solidFill>
                  <a:srgbClr val="3B2322"/>
                </a:solidFill>
                <a:latin typeface="Courier" pitchFamily="2" charset="0"/>
              </a:rPr>
              <a:t>/mvmnt4blklives" &gt; output-cdx-m4bl.txt</a:t>
            </a:r>
          </a:p>
          <a:p>
            <a:endParaRPr lang="en-US" sz="1400" dirty="0">
              <a:solidFill>
                <a:srgbClr val="3B2322"/>
              </a:solidFill>
              <a:effectLst/>
              <a:latin typeface="Courier" pitchFamily="2" charset="0"/>
            </a:endParaRPr>
          </a:p>
          <a:p>
            <a:r>
              <a:rPr lang="en-US" sz="1400" dirty="0">
                <a:latin typeface="Courier" pitchFamily="2" charset="0"/>
              </a:rPr>
              <a:t>awk '{print $2}' output-cdx-m4bl.txt | sort | less</a:t>
            </a:r>
          </a:p>
          <a:p>
            <a:endParaRPr lang="en-US" sz="1400" dirty="0">
              <a:latin typeface="Courier" pitchFamily="2" charset="0"/>
            </a:endParaRPr>
          </a:p>
          <a:p>
            <a:r>
              <a:rPr lang="en-US" dirty="0"/>
              <a:t>No captures before 2019</a:t>
            </a:r>
          </a:p>
          <a:p>
            <a:endParaRPr lang="en-US" dirty="0">
              <a:solidFill>
                <a:srgbClr val="3B2322"/>
              </a:solidFill>
              <a:effectLst/>
              <a:latin typeface="Courier" pitchFamily="2" charset="0"/>
            </a:endParaRPr>
          </a:p>
        </p:txBody>
      </p:sp>
    </p:spTree>
    <p:extLst>
      <p:ext uri="{BB962C8B-B14F-4D97-AF65-F5344CB8AC3E}">
        <p14:creationId xmlns:p14="http://schemas.microsoft.com/office/powerpoint/2010/main" val="53355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AB23-F541-3640-97BA-49927F0800C9}"/>
              </a:ext>
            </a:extLst>
          </p:cNvPr>
          <p:cNvSpPr>
            <a:spLocks noGrp="1"/>
          </p:cNvSpPr>
          <p:nvPr>
            <p:ph type="title"/>
          </p:nvPr>
        </p:nvSpPr>
        <p:spPr>
          <a:xfrm>
            <a:off x="431800" y="379640"/>
            <a:ext cx="7721600" cy="897618"/>
          </a:xfrm>
        </p:spPr>
        <p:txBody>
          <a:bodyPr>
            <a:normAutofit/>
          </a:bodyPr>
          <a:lstStyle/>
          <a:p>
            <a:r>
              <a:rPr lang="en-US" dirty="0"/>
              <a:t>@Mvmnt4BlkLives Topics</a:t>
            </a:r>
          </a:p>
        </p:txBody>
      </p:sp>
      <p:sp>
        <p:nvSpPr>
          <p:cNvPr id="3" name="Date Placeholder 2">
            <a:extLst>
              <a:ext uri="{FF2B5EF4-FFF2-40B4-BE49-F238E27FC236}">
                <a16:creationId xmlns:a16="http://schemas.microsoft.com/office/drawing/2014/main" id="{3094A5CD-A151-AD41-9FE8-C31C680C7E79}"/>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9D6876FF-1578-4747-A7F2-47C796AF301D}"/>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A50C2E-5A88-F449-8064-697484555DBB}"/>
              </a:ext>
            </a:extLst>
          </p:cNvPr>
          <p:cNvSpPr>
            <a:spLocks noGrp="1"/>
          </p:cNvSpPr>
          <p:nvPr>
            <p:ph type="sldNum" sz="quarter" idx="12"/>
          </p:nvPr>
        </p:nvSpPr>
        <p:spPr/>
        <p:txBody>
          <a:bodyPr/>
          <a:lstStyle/>
          <a:p>
            <a:fld id="{AD87CD0C-C1F4-FA4D-9A53-63181D988762}" type="slidenum">
              <a:rPr lang="en-US" smtClean="0"/>
              <a:t>13</a:t>
            </a:fld>
            <a:endParaRPr lang="en-US"/>
          </a:p>
        </p:txBody>
      </p:sp>
      <p:graphicFrame>
        <p:nvGraphicFramePr>
          <p:cNvPr id="7" name="Table 7">
            <a:extLst>
              <a:ext uri="{FF2B5EF4-FFF2-40B4-BE49-F238E27FC236}">
                <a16:creationId xmlns:a16="http://schemas.microsoft.com/office/drawing/2014/main" id="{9F7A5A1E-458B-F34C-B018-B901E79FF64F}"/>
              </a:ext>
            </a:extLst>
          </p:cNvPr>
          <p:cNvGraphicFramePr>
            <a:graphicFrameLocks noGrp="1"/>
          </p:cNvGraphicFramePr>
          <p:nvPr>
            <p:extLst>
              <p:ext uri="{D42A27DB-BD31-4B8C-83A1-F6EECF244321}">
                <p14:modId xmlns:p14="http://schemas.microsoft.com/office/powerpoint/2010/main" val="4158838883"/>
              </p:ext>
            </p:extLst>
          </p:nvPr>
        </p:nvGraphicFramePr>
        <p:xfrm>
          <a:off x="6713983" y="568826"/>
          <a:ext cx="4684486" cy="5557520"/>
        </p:xfrm>
        <a:graphic>
          <a:graphicData uri="http://schemas.openxmlformats.org/drawingml/2006/table">
            <a:tbl>
              <a:tblPr firstRow="1" bandRow="1">
                <a:tableStyleId>{5C22544A-7EE6-4342-B048-85BDC9FD1C3A}</a:tableStyleId>
              </a:tblPr>
              <a:tblGrid>
                <a:gridCol w="3244319">
                  <a:extLst>
                    <a:ext uri="{9D8B030D-6E8A-4147-A177-3AD203B41FA5}">
                      <a16:colId xmlns:a16="http://schemas.microsoft.com/office/drawing/2014/main" val="7040395"/>
                    </a:ext>
                  </a:extLst>
                </a:gridCol>
                <a:gridCol w="1440167">
                  <a:extLst>
                    <a:ext uri="{9D8B030D-6E8A-4147-A177-3AD203B41FA5}">
                      <a16:colId xmlns:a16="http://schemas.microsoft.com/office/drawing/2014/main" val="2891251424"/>
                    </a:ext>
                  </a:extLst>
                </a:gridCol>
              </a:tblGrid>
              <a:tr h="168184">
                <a:tc>
                  <a:txBody>
                    <a:bodyPr/>
                    <a:lstStyle/>
                    <a:p>
                      <a:r>
                        <a:rPr lang="en-US" dirty="0"/>
                        <a:t>Topic</a:t>
                      </a:r>
                    </a:p>
                  </a:txBody>
                  <a:tcPr/>
                </a:tc>
                <a:tc>
                  <a:txBody>
                    <a:bodyPr/>
                    <a:lstStyle/>
                    <a:p>
                      <a:r>
                        <a:rPr lang="en-US" dirty="0"/>
                        <a:t># of Tweets</a:t>
                      </a:r>
                    </a:p>
                  </a:txBody>
                  <a:tcPr/>
                </a:tc>
                <a:extLst>
                  <a:ext uri="{0D108BD9-81ED-4DB2-BD59-A6C34878D82A}">
                    <a16:rowId xmlns:a16="http://schemas.microsoft.com/office/drawing/2014/main" val="1220783474"/>
                  </a:ext>
                </a:extLst>
              </a:tr>
              <a:tr h="370840">
                <a:tc>
                  <a:txBody>
                    <a:bodyPr/>
                    <a:lstStyle/>
                    <a:p>
                      <a:r>
                        <a:rPr lang="en-US" dirty="0"/>
                        <a:t>being supported</a:t>
                      </a:r>
                    </a:p>
                  </a:txBody>
                  <a:tcPr/>
                </a:tc>
                <a:tc>
                  <a:txBody>
                    <a:bodyPr/>
                    <a:lstStyle/>
                    <a:p>
                      <a:r>
                        <a:rPr lang="en-US" dirty="0"/>
                        <a:t>2</a:t>
                      </a:r>
                    </a:p>
                  </a:txBody>
                  <a:tcPr/>
                </a:tc>
                <a:extLst>
                  <a:ext uri="{0D108BD9-81ED-4DB2-BD59-A6C34878D82A}">
                    <a16:rowId xmlns:a16="http://schemas.microsoft.com/office/drawing/2014/main" val="4223219934"/>
                  </a:ext>
                </a:extLst>
              </a:tr>
              <a:tr h="370840">
                <a:tc>
                  <a:txBody>
                    <a:bodyPr/>
                    <a:lstStyle/>
                    <a:p>
                      <a:r>
                        <a:rPr lang="en-US" dirty="0"/>
                        <a:t>call to action</a:t>
                      </a:r>
                    </a:p>
                  </a:txBody>
                  <a:tcPr/>
                </a:tc>
                <a:tc>
                  <a:txBody>
                    <a:bodyPr/>
                    <a:lstStyle/>
                    <a:p>
                      <a:r>
                        <a:rPr lang="en-US" dirty="0"/>
                        <a:t>6</a:t>
                      </a:r>
                    </a:p>
                  </a:txBody>
                  <a:tcPr/>
                </a:tc>
                <a:extLst>
                  <a:ext uri="{0D108BD9-81ED-4DB2-BD59-A6C34878D82A}">
                    <a16:rowId xmlns:a16="http://schemas.microsoft.com/office/drawing/2014/main" val="3020413526"/>
                  </a:ext>
                </a:extLst>
              </a:tr>
              <a:tr h="370840">
                <a:tc>
                  <a:txBody>
                    <a:bodyPr/>
                    <a:lstStyle/>
                    <a:p>
                      <a:r>
                        <a:rPr lang="en-US" dirty="0"/>
                        <a:t>event anniversary</a:t>
                      </a:r>
                    </a:p>
                  </a:txBody>
                  <a:tcPr/>
                </a:tc>
                <a:tc>
                  <a:txBody>
                    <a:bodyPr/>
                    <a:lstStyle/>
                    <a:p>
                      <a:r>
                        <a:rPr lang="en-US" dirty="0"/>
                        <a:t>3</a:t>
                      </a:r>
                    </a:p>
                  </a:txBody>
                  <a:tcPr/>
                </a:tc>
                <a:extLst>
                  <a:ext uri="{0D108BD9-81ED-4DB2-BD59-A6C34878D82A}">
                    <a16:rowId xmlns:a16="http://schemas.microsoft.com/office/drawing/2014/main" val="3236308447"/>
                  </a:ext>
                </a:extLst>
              </a:tr>
              <a:tr h="370840">
                <a:tc>
                  <a:txBody>
                    <a:bodyPr/>
                    <a:lstStyle/>
                    <a:p>
                      <a:r>
                        <a:rPr lang="en-US" b="1" dirty="0"/>
                        <a:t>event promotion</a:t>
                      </a:r>
                    </a:p>
                  </a:txBody>
                  <a:tcPr/>
                </a:tc>
                <a:tc>
                  <a:txBody>
                    <a:bodyPr/>
                    <a:lstStyle/>
                    <a:p>
                      <a:r>
                        <a:rPr lang="en-US" b="1" dirty="0"/>
                        <a:t>17</a:t>
                      </a:r>
                    </a:p>
                  </a:txBody>
                  <a:tcPr/>
                </a:tc>
                <a:extLst>
                  <a:ext uri="{0D108BD9-81ED-4DB2-BD59-A6C34878D82A}">
                    <a16:rowId xmlns:a16="http://schemas.microsoft.com/office/drawing/2014/main" val="3296173789"/>
                  </a:ext>
                </a:extLst>
              </a:tr>
              <a:tr h="370840">
                <a:tc>
                  <a:txBody>
                    <a:bodyPr/>
                    <a:lstStyle/>
                    <a:p>
                      <a:r>
                        <a:rPr lang="en-US" dirty="0"/>
                        <a:t>event reporting</a:t>
                      </a:r>
                    </a:p>
                  </a:txBody>
                  <a:tcPr/>
                </a:tc>
                <a:tc>
                  <a:txBody>
                    <a:bodyPr/>
                    <a:lstStyle/>
                    <a:p>
                      <a:r>
                        <a:rPr lang="en-US" dirty="0"/>
                        <a:t>12</a:t>
                      </a:r>
                    </a:p>
                  </a:txBody>
                  <a:tcPr/>
                </a:tc>
                <a:extLst>
                  <a:ext uri="{0D108BD9-81ED-4DB2-BD59-A6C34878D82A}">
                    <a16:rowId xmlns:a16="http://schemas.microsoft.com/office/drawing/2014/main" val="3009611163"/>
                  </a:ext>
                </a:extLst>
              </a:tr>
              <a:tr h="370840">
                <a:tc>
                  <a:txBody>
                    <a:bodyPr/>
                    <a:lstStyle/>
                    <a:p>
                      <a:r>
                        <a:rPr lang="en-US" dirty="0"/>
                        <a:t>mentioning an individual</a:t>
                      </a:r>
                    </a:p>
                  </a:txBody>
                  <a:tcPr/>
                </a:tc>
                <a:tc>
                  <a:txBody>
                    <a:bodyPr/>
                    <a:lstStyle/>
                    <a:p>
                      <a:r>
                        <a:rPr lang="en-US" dirty="0"/>
                        <a:t>2</a:t>
                      </a:r>
                    </a:p>
                  </a:txBody>
                  <a:tcPr/>
                </a:tc>
                <a:extLst>
                  <a:ext uri="{0D108BD9-81ED-4DB2-BD59-A6C34878D82A}">
                    <a16:rowId xmlns:a16="http://schemas.microsoft.com/office/drawing/2014/main" val="4179834206"/>
                  </a:ext>
                </a:extLst>
              </a:tr>
              <a:tr h="370840">
                <a:tc>
                  <a:txBody>
                    <a:bodyPr/>
                    <a:lstStyle/>
                    <a:p>
                      <a:r>
                        <a:rPr lang="en-US" dirty="0"/>
                        <a:t>org promotion</a:t>
                      </a:r>
                    </a:p>
                  </a:txBody>
                  <a:tcPr/>
                </a:tc>
                <a:tc>
                  <a:txBody>
                    <a:bodyPr/>
                    <a:lstStyle/>
                    <a:p>
                      <a:r>
                        <a:rPr lang="en-US" dirty="0"/>
                        <a:t>1</a:t>
                      </a:r>
                    </a:p>
                  </a:txBody>
                  <a:tcPr/>
                </a:tc>
                <a:extLst>
                  <a:ext uri="{0D108BD9-81ED-4DB2-BD59-A6C34878D82A}">
                    <a16:rowId xmlns:a16="http://schemas.microsoft.com/office/drawing/2014/main" val="3018508774"/>
                  </a:ext>
                </a:extLst>
              </a:tr>
              <a:tr h="370840">
                <a:tc>
                  <a:txBody>
                    <a:bodyPr/>
                    <a:lstStyle/>
                    <a:p>
                      <a:r>
                        <a:rPr lang="en-US" dirty="0"/>
                        <a:t>police violence incident</a:t>
                      </a:r>
                    </a:p>
                  </a:txBody>
                  <a:tcPr/>
                </a:tc>
                <a:tc>
                  <a:txBody>
                    <a:bodyPr/>
                    <a:lstStyle/>
                    <a:p>
                      <a:r>
                        <a:rPr lang="en-US" dirty="0"/>
                        <a:t>3</a:t>
                      </a:r>
                    </a:p>
                  </a:txBody>
                  <a:tcPr/>
                </a:tc>
                <a:extLst>
                  <a:ext uri="{0D108BD9-81ED-4DB2-BD59-A6C34878D82A}">
                    <a16:rowId xmlns:a16="http://schemas.microsoft.com/office/drawing/2014/main" val="2338142147"/>
                  </a:ext>
                </a:extLst>
              </a:tr>
              <a:tr h="370840">
                <a:tc>
                  <a:txBody>
                    <a:bodyPr/>
                    <a:lstStyle/>
                    <a:p>
                      <a:r>
                        <a:rPr lang="en-US" dirty="0"/>
                        <a:t>policy document</a:t>
                      </a:r>
                    </a:p>
                  </a:txBody>
                  <a:tcPr/>
                </a:tc>
                <a:tc>
                  <a:txBody>
                    <a:bodyPr/>
                    <a:lstStyle/>
                    <a:p>
                      <a:r>
                        <a:rPr lang="en-US" dirty="0"/>
                        <a:t>4</a:t>
                      </a:r>
                    </a:p>
                  </a:txBody>
                  <a:tcPr/>
                </a:tc>
                <a:extLst>
                  <a:ext uri="{0D108BD9-81ED-4DB2-BD59-A6C34878D82A}">
                    <a16:rowId xmlns:a16="http://schemas.microsoft.com/office/drawing/2014/main" val="3507754866"/>
                  </a:ext>
                </a:extLst>
              </a:tr>
              <a:tr h="370840">
                <a:tc>
                  <a:txBody>
                    <a:bodyPr/>
                    <a:lstStyle/>
                    <a:p>
                      <a:r>
                        <a:rPr lang="en-US" dirty="0"/>
                        <a:t>praising an individual</a:t>
                      </a:r>
                    </a:p>
                  </a:txBody>
                  <a:tcPr/>
                </a:tc>
                <a:tc>
                  <a:txBody>
                    <a:bodyPr/>
                    <a:lstStyle/>
                    <a:p>
                      <a:r>
                        <a:rPr lang="en-US" dirty="0"/>
                        <a:t>3</a:t>
                      </a:r>
                    </a:p>
                  </a:txBody>
                  <a:tcPr/>
                </a:tc>
                <a:extLst>
                  <a:ext uri="{0D108BD9-81ED-4DB2-BD59-A6C34878D82A}">
                    <a16:rowId xmlns:a16="http://schemas.microsoft.com/office/drawing/2014/main" val="816057441"/>
                  </a:ext>
                </a:extLst>
              </a:tr>
              <a:tr h="370840">
                <a:tc>
                  <a:txBody>
                    <a:bodyPr/>
                    <a:lstStyle/>
                    <a:p>
                      <a:r>
                        <a:rPr lang="en-US" dirty="0"/>
                        <a:t>responding</a:t>
                      </a:r>
                    </a:p>
                  </a:txBody>
                  <a:tcPr/>
                </a:tc>
                <a:tc>
                  <a:txBody>
                    <a:bodyPr/>
                    <a:lstStyle/>
                    <a:p>
                      <a:r>
                        <a:rPr lang="en-US" dirty="0"/>
                        <a:t>1</a:t>
                      </a:r>
                    </a:p>
                  </a:txBody>
                  <a:tcPr/>
                </a:tc>
                <a:extLst>
                  <a:ext uri="{0D108BD9-81ED-4DB2-BD59-A6C34878D82A}">
                    <a16:rowId xmlns:a16="http://schemas.microsoft.com/office/drawing/2014/main" val="2542179450"/>
                  </a:ext>
                </a:extLst>
              </a:tr>
              <a:tr h="370840">
                <a:tc>
                  <a:txBody>
                    <a:bodyPr/>
                    <a:lstStyle/>
                    <a:p>
                      <a:r>
                        <a:rPr lang="en-US" dirty="0"/>
                        <a:t>supporting a cause</a:t>
                      </a:r>
                    </a:p>
                  </a:txBody>
                  <a:tcPr/>
                </a:tc>
                <a:tc>
                  <a:txBody>
                    <a:bodyPr/>
                    <a:lstStyle/>
                    <a:p>
                      <a:r>
                        <a:rPr lang="en-US" dirty="0"/>
                        <a:t>1</a:t>
                      </a:r>
                    </a:p>
                  </a:txBody>
                  <a:tcPr/>
                </a:tc>
                <a:extLst>
                  <a:ext uri="{0D108BD9-81ED-4DB2-BD59-A6C34878D82A}">
                    <a16:rowId xmlns:a16="http://schemas.microsoft.com/office/drawing/2014/main" val="465079156"/>
                  </a:ext>
                </a:extLst>
              </a:tr>
              <a:tr h="370840">
                <a:tc>
                  <a:txBody>
                    <a:bodyPr/>
                    <a:lstStyle/>
                    <a:p>
                      <a:r>
                        <a:rPr lang="en-US" dirty="0"/>
                        <a:t>supporting an organization</a:t>
                      </a:r>
                    </a:p>
                  </a:txBody>
                  <a:tcPr/>
                </a:tc>
                <a:tc>
                  <a:txBody>
                    <a:bodyPr/>
                    <a:lstStyle/>
                    <a:p>
                      <a:r>
                        <a:rPr lang="en-US" dirty="0"/>
                        <a:t>1</a:t>
                      </a:r>
                    </a:p>
                  </a:txBody>
                  <a:tcPr/>
                </a:tc>
                <a:extLst>
                  <a:ext uri="{0D108BD9-81ED-4DB2-BD59-A6C34878D82A}">
                    <a16:rowId xmlns:a16="http://schemas.microsoft.com/office/drawing/2014/main" val="2360910101"/>
                  </a:ext>
                </a:extLst>
              </a:tr>
              <a:tr h="370840">
                <a:tc>
                  <a:txBody>
                    <a:bodyPr/>
                    <a:lstStyle/>
                    <a:p>
                      <a:r>
                        <a:rPr lang="en-US" dirty="0"/>
                        <a:t>survey chat</a:t>
                      </a:r>
                    </a:p>
                  </a:txBody>
                  <a:tcPr/>
                </a:tc>
                <a:tc>
                  <a:txBody>
                    <a:bodyPr/>
                    <a:lstStyle/>
                    <a:p>
                      <a:r>
                        <a:rPr lang="en-US" dirty="0"/>
                        <a:t>13</a:t>
                      </a:r>
                    </a:p>
                  </a:txBody>
                  <a:tcPr/>
                </a:tc>
                <a:extLst>
                  <a:ext uri="{0D108BD9-81ED-4DB2-BD59-A6C34878D82A}">
                    <a16:rowId xmlns:a16="http://schemas.microsoft.com/office/drawing/2014/main" val="2000297955"/>
                  </a:ext>
                </a:extLst>
              </a:tr>
            </a:tbl>
          </a:graphicData>
        </a:graphic>
      </p:graphicFrame>
    </p:spTree>
    <p:extLst>
      <p:ext uri="{BB962C8B-B14F-4D97-AF65-F5344CB8AC3E}">
        <p14:creationId xmlns:p14="http://schemas.microsoft.com/office/powerpoint/2010/main" val="394931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CE33-9C42-6849-AD4B-58FD314AEC77}"/>
              </a:ext>
            </a:extLst>
          </p:cNvPr>
          <p:cNvSpPr>
            <a:spLocks noGrp="1"/>
          </p:cNvSpPr>
          <p:nvPr>
            <p:ph type="title"/>
          </p:nvPr>
        </p:nvSpPr>
        <p:spPr/>
        <p:txBody>
          <a:bodyPr/>
          <a:lstStyle/>
          <a:p>
            <a:r>
              <a:rPr lang="en-US" dirty="0"/>
              <a:t>Blacktivist</a:t>
            </a:r>
          </a:p>
        </p:txBody>
      </p:sp>
      <p:sp>
        <p:nvSpPr>
          <p:cNvPr id="3" name="Text Placeholder 2">
            <a:extLst>
              <a:ext uri="{FF2B5EF4-FFF2-40B4-BE49-F238E27FC236}">
                <a16:creationId xmlns:a16="http://schemas.microsoft.com/office/drawing/2014/main" id="{DBF5500E-D699-5141-A2C6-71CE16372FF8}"/>
              </a:ext>
            </a:extLst>
          </p:cNvPr>
          <p:cNvSpPr>
            <a:spLocks noGrp="1"/>
          </p:cNvSpPr>
          <p:nvPr>
            <p:ph type="body" idx="1"/>
          </p:nvPr>
        </p:nvSpPr>
        <p:spPr/>
        <p:txBody>
          <a:bodyPr/>
          <a:lstStyle/>
          <a:p>
            <a:r>
              <a:rPr lang="en-US" dirty="0">
                <a:solidFill>
                  <a:srgbClr val="FF0000"/>
                </a:solidFill>
              </a:rPr>
              <a:t>@Blacktivists</a:t>
            </a:r>
          </a:p>
          <a:p>
            <a:r>
              <a:rPr lang="en-US" dirty="0"/>
              <a:t>Sock puppet account</a:t>
            </a:r>
          </a:p>
        </p:txBody>
      </p:sp>
      <p:sp>
        <p:nvSpPr>
          <p:cNvPr id="6" name="Date Placeholder 5">
            <a:extLst>
              <a:ext uri="{FF2B5EF4-FFF2-40B4-BE49-F238E27FC236}">
                <a16:creationId xmlns:a16="http://schemas.microsoft.com/office/drawing/2014/main" id="{E3DACEE2-AFA9-4A4A-86F1-4373407ECAD2}"/>
              </a:ext>
            </a:extLst>
          </p:cNvPr>
          <p:cNvSpPr>
            <a:spLocks noGrp="1"/>
          </p:cNvSpPr>
          <p:nvPr>
            <p:ph type="dt" sz="half" idx="10"/>
          </p:nvPr>
        </p:nvSpPr>
        <p:spPr/>
        <p:txBody>
          <a:bodyPr/>
          <a:lstStyle/>
          <a:p>
            <a:r>
              <a:rPr lang="en-US"/>
              <a:t>Valentina Neblitt-Jones </a:t>
            </a:r>
          </a:p>
        </p:txBody>
      </p:sp>
      <p:sp>
        <p:nvSpPr>
          <p:cNvPr id="7" name="Footer Placeholder 6">
            <a:extLst>
              <a:ext uri="{FF2B5EF4-FFF2-40B4-BE49-F238E27FC236}">
                <a16:creationId xmlns:a16="http://schemas.microsoft.com/office/drawing/2014/main" id="{A2BCD469-F5CE-EC41-A694-34EA59314D00}"/>
              </a:ext>
            </a:extLst>
          </p:cNvPr>
          <p:cNvSpPr>
            <a:spLocks noGrp="1"/>
          </p:cNvSpPr>
          <p:nvPr>
            <p:ph type="ftr" sz="quarter" idx="11"/>
          </p:nvPr>
        </p:nvSpPr>
        <p:spPr/>
        <p:txBody>
          <a:bodyPr/>
          <a:lstStyle/>
          <a:p>
            <a:r>
              <a:rPr lang="en-US"/>
              <a:t>Web Archiving Forensics Fall 2020 ODU</a:t>
            </a:r>
          </a:p>
        </p:txBody>
      </p:sp>
      <p:sp>
        <p:nvSpPr>
          <p:cNvPr id="8" name="Slide Number Placeholder 7">
            <a:extLst>
              <a:ext uri="{FF2B5EF4-FFF2-40B4-BE49-F238E27FC236}">
                <a16:creationId xmlns:a16="http://schemas.microsoft.com/office/drawing/2014/main" id="{F4D9A256-B3C2-534D-97B0-D05AB07B556A}"/>
              </a:ext>
            </a:extLst>
          </p:cNvPr>
          <p:cNvSpPr>
            <a:spLocks noGrp="1"/>
          </p:cNvSpPr>
          <p:nvPr>
            <p:ph type="sldNum" sz="quarter" idx="12"/>
          </p:nvPr>
        </p:nvSpPr>
        <p:spPr/>
        <p:txBody>
          <a:bodyPr/>
          <a:lstStyle/>
          <a:p>
            <a:fld id="{AD87CD0C-C1F4-FA4D-9A53-63181D988762}" type="slidenum">
              <a:rPr lang="en-US" smtClean="0"/>
              <a:t>14</a:t>
            </a:fld>
            <a:endParaRPr lang="en-US"/>
          </a:p>
        </p:txBody>
      </p:sp>
    </p:spTree>
    <p:extLst>
      <p:ext uri="{BB962C8B-B14F-4D97-AF65-F5344CB8AC3E}">
        <p14:creationId xmlns:p14="http://schemas.microsoft.com/office/powerpoint/2010/main" val="42090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C99D-AF3E-0F40-BC46-232EBEBFE472}"/>
              </a:ext>
            </a:extLst>
          </p:cNvPr>
          <p:cNvSpPr>
            <a:spLocks noGrp="1"/>
          </p:cNvSpPr>
          <p:nvPr>
            <p:ph type="title"/>
          </p:nvPr>
        </p:nvSpPr>
        <p:spPr/>
        <p:txBody>
          <a:bodyPr/>
          <a:lstStyle/>
          <a:p>
            <a:r>
              <a:rPr lang="en-US" dirty="0"/>
              <a:t>Assigning Topics to </a:t>
            </a:r>
            <a:r>
              <a:rPr lang="en-US" dirty="0">
                <a:solidFill>
                  <a:srgbClr val="FF0000"/>
                </a:solidFill>
              </a:rPr>
              <a:t>@Blacktivists</a:t>
            </a:r>
            <a:r>
              <a:rPr lang="en-US" dirty="0"/>
              <a:t> Tweets</a:t>
            </a:r>
          </a:p>
        </p:txBody>
      </p:sp>
      <p:sp>
        <p:nvSpPr>
          <p:cNvPr id="3" name="Content Placeholder 2">
            <a:extLst>
              <a:ext uri="{FF2B5EF4-FFF2-40B4-BE49-F238E27FC236}">
                <a16:creationId xmlns:a16="http://schemas.microsoft.com/office/drawing/2014/main" id="{D9939DCA-DDA2-EB47-898F-F8823AC92888}"/>
              </a:ext>
            </a:extLst>
          </p:cNvPr>
          <p:cNvSpPr>
            <a:spLocks noGrp="1"/>
          </p:cNvSpPr>
          <p:nvPr>
            <p:ph idx="1"/>
          </p:nvPr>
        </p:nvSpPr>
        <p:spPr>
          <a:xfrm>
            <a:off x="838200" y="1825625"/>
            <a:ext cx="10515600" cy="2194832"/>
          </a:xfrm>
        </p:spPr>
        <p:txBody>
          <a:bodyPr>
            <a:normAutofit lnSpcReduction="10000"/>
          </a:bodyPr>
          <a:lstStyle/>
          <a:p>
            <a:r>
              <a:rPr lang="en-US" dirty="0"/>
              <a:t>Near exact title match to a news story = posting a news org story</a:t>
            </a:r>
          </a:p>
          <a:p>
            <a:r>
              <a:rPr lang="en-US" dirty="0"/>
              <a:t>General statement or lament about being black in America = statement</a:t>
            </a:r>
          </a:p>
          <a:p>
            <a:r>
              <a:rPr lang="en-US" dirty="0"/>
              <a:t>Even though this was not a real organization, it had 5 tweets that read like an event promotion and got counted as such</a:t>
            </a:r>
          </a:p>
          <a:p>
            <a:pPr marL="0" indent="0">
              <a:buNone/>
            </a:pPr>
            <a:endParaRPr lang="en-US" dirty="0"/>
          </a:p>
        </p:txBody>
      </p:sp>
      <p:sp>
        <p:nvSpPr>
          <p:cNvPr id="4" name="Date Placeholder 3">
            <a:extLst>
              <a:ext uri="{FF2B5EF4-FFF2-40B4-BE49-F238E27FC236}">
                <a16:creationId xmlns:a16="http://schemas.microsoft.com/office/drawing/2014/main" id="{B5E84832-8887-544F-A330-134650FCF713}"/>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29A0C752-139F-9540-8726-5D70A5BB1613}"/>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3129CD4B-29E1-6A4D-B264-899C42081345}"/>
              </a:ext>
            </a:extLst>
          </p:cNvPr>
          <p:cNvSpPr>
            <a:spLocks noGrp="1"/>
          </p:cNvSpPr>
          <p:nvPr>
            <p:ph type="sldNum" sz="quarter" idx="12"/>
          </p:nvPr>
        </p:nvSpPr>
        <p:spPr/>
        <p:txBody>
          <a:bodyPr/>
          <a:lstStyle/>
          <a:p>
            <a:fld id="{AD87CD0C-C1F4-FA4D-9A53-63181D988762}" type="slidenum">
              <a:rPr lang="en-US" smtClean="0"/>
              <a:t>15</a:t>
            </a:fld>
            <a:endParaRPr lang="en-US"/>
          </a:p>
        </p:txBody>
      </p:sp>
    </p:spTree>
    <p:extLst>
      <p:ext uri="{BB962C8B-B14F-4D97-AF65-F5344CB8AC3E}">
        <p14:creationId xmlns:p14="http://schemas.microsoft.com/office/powerpoint/2010/main" val="37386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2FDD-3121-C34F-B7B6-2B950587DB4D}"/>
              </a:ext>
            </a:extLst>
          </p:cNvPr>
          <p:cNvSpPr>
            <a:spLocks noGrp="1"/>
          </p:cNvSpPr>
          <p:nvPr>
            <p:ph type="title"/>
          </p:nvPr>
        </p:nvSpPr>
        <p:spPr>
          <a:xfrm>
            <a:off x="312683" y="313724"/>
            <a:ext cx="10515600" cy="833054"/>
          </a:xfrm>
        </p:spPr>
        <p:txBody>
          <a:bodyPr/>
          <a:lstStyle/>
          <a:p>
            <a:r>
              <a:rPr lang="en-US" dirty="0"/>
              <a:t>Blacktivist Topics</a:t>
            </a:r>
          </a:p>
        </p:txBody>
      </p:sp>
      <p:sp>
        <p:nvSpPr>
          <p:cNvPr id="3" name="Date Placeholder 2">
            <a:extLst>
              <a:ext uri="{FF2B5EF4-FFF2-40B4-BE49-F238E27FC236}">
                <a16:creationId xmlns:a16="http://schemas.microsoft.com/office/drawing/2014/main" id="{5342004F-8A18-2B43-BE07-BBB7192CB0C9}"/>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7C8DC0B-9BCF-D34C-B834-B9FC1598C90A}"/>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B0F6CC7A-EEE4-9141-AA6E-0C1C54AED832}"/>
              </a:ext>
            </a:extLst>
          </p:cNvPr>
          <p:cNvSpPr>
            <a:spLocks noGrp="1"/>
          </p:cNvSpPr>
          <p:nvPr>
            <p:ph type="sldNum" sz="quarter" idx="12"/>
          </p:nvPr>
        </p:nvSpPr>
        <p:spPr/>
        <p:txBody>
          <a:bodyPr/>
          <a:lstStyle/>
          <a:p>
            <a:fld id="{AD87CD0C-C1F4-FA4D-9A53-63181D988762}" type="slidenum">
              <a:rPr lang="en-US" smtClean="0"/>
              <a:t>16</a:t>
            </a:fld>
            <a:endParaRPr lang="en-US"/>
          </a:p>
        </p:txBody>
      </p:sp>
      <p:graphicFrame>
        <p:nvGraphicFramePr>
          <p:cNvPr id="9" name="Table 9">
            <a:extLst>
              <a:ext uri="{FF2B5EF4-FFF2-40B4-BE49-F238E27FC236}">
                <a16:creationId xmlns:a16="http://schemas.microsoft.com/office/drawing/2014/main" id="{523C8AE8-CA07-C843-B538-70BCFCA98B3B}"/>
              </a:ext>
            </a:extLst>
          </p:cNvPr>
          <p:cNvGraphicFramePr>
            <a:graphicFrameLocks noGrp="1"/>
          </p:cNvGraphicFramePr>
          <p:nvPr>
            <p:extLst>
              <p:ext uri="{D42A27DB-BD31-4B8C-83A1-F6EECF244321}">
                <p14:modId xmlns:p14="http://schemas.microsoft.com/office/powerpoint/2010/main" val="2133783549"/>
              </p:ext>
            </p:extLst>
          </p:nvPr>
        </p:nvGraphicFramePr>
        <p:xfrm>
          <a:off x="1854200" y="1467651"/>
          <a:ext cx="8128000" cy="3703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6991439"/>
                    </a:ext>
                  </a:extLst>
                </a:gridCol>
                <a:gridCol w="4064000">
                  <a:extLst>
                    <a:ext uri="{9D8B030D-6E8A-4147-A177-3AD203B41FA5}">
                      <a16:colId xmlns:a16="http://schemas.microsoft.com/office/drawing/2014/main" val="2390934868"/>
                    </a:ext>
                  </a:extLst>
                </a:gridCol>
              </a:tblGrid>
              <a:tr h="0">
                <a:tc>
                  <a:txBody>
                    <a:bodyPr/>
                    <a:lstStyle/>
                    <a:p>
                      <a:r>
                        <a:rPr lang="en-US" dirty="0"/>
                        <a:t>Topic</a:t>
                      </a:r>
                    </a:p>
                  </a:txBody>
                  <a:tcPr/>
                </a:tc>
                <a:tc>
                  <a:txBody>
                    <a:bodyPr/>
                    <a:lstStyle/>
                    <a:p>
                      <a:r>
                        <a:rPr lang="en-US" dirty="0"/>
                        <a:t># of Tweets</a:t>
                      </a:r>
                    </a:p>
                  </a:txBody>
                  <a:tcPr/>
                </a:tc>
                <a:extLst>
                  <a:ext uri="{0D108BD9-81ED-4DB2-BD59-A6C34878D82A}">
                    <a16:rowId xmlns:a16="http://schemas.microsoft.com/office/drawing/2014/main" val="1115556249"/>
                  </a:ext>
                </a:extLst>
              </a:tr>
              <a:tr h="370840">
                <a:tc>
                  <a:txBody>
                    <a:bodyPr/>
                    <a:lstStyle/>
                    <a:p>
                      <a:r>
                        <a:rPr lang="en-US" dirty="0"/>
                        <a:t>consoling a community</a:t>
                      </a:r>
                    </a:p>
                  </a:txBody>
                  <a:tcPr/>
                </a:tc>
                <a:tc>
                  <a:txBody>
                    <a:bodyPr/>
                    <a:lstStyle/>
                    <a:p>
                      <a:r>
                        <a:rPr lang="en-US" dirty="0"/>
                        <a:t>1</a:t>
                      </a:r>
                    </a:p>
                  </a:txBody>
                  <a:tcPr/>
                </a:tc>
                <a:extLst>
                  <a:ext uri="{0D108BD9-81ED-4DB2-BD59-A6C34878D82A}">
                    <a16:rowId xmlns:a16="http://schemas.microsoft.com/office/drawing/2014/main" val="1001358781"/>
                  </a:ext>
                </a:extLst>
              </a:tr>
              <a:tr h="370840">
                <a:tc>
                  <a:txBody>
                    <a:bodyPr/>
                    <a:lstStyle/>
                    <a:p>
                      <a:r>
                        <a:rPr lang="en-US" dirty="0"/>
                        <a:t>court outcome</a:t>
                      </a:r>
                    </a:p>
                  </a:txBody>
                  <a:tcPr/>
                </a:tc>
                <a:tc>
                  <a:txBody>
                    <a:bodyPr/>
                    <a:lstStyle/>
                    <a:p>
                      <a:r>
                        <a:rPr lang="en-US" dirty="0"/>
                        <a:t>6</a:t>
                      </a:r>
                    </a:p>
                  </a:txBody>
                  <a:tcPr/>
                </a:tc>
                <a:extLst>
                  <a:ext uri="{0D108BD9-81ED-4DB2-BD59-A6C34878D82A}">
                    <a16:rowId xmlns:a16="http://schemas.microsoft.com/office/drawing/2014/main" val="2734630838"/>
                  </a:ext>
                </a:extLst>
              </a:tr>
              <a:tr h="370840">
                <a:tc>
                  <a:txBody>
                    <a:bodyPr/>
                    <a:lstStyle/>
                    <a:p>
                      <a:r>
                        <a:rPr lang="en-US" dirty="0"/>
                        <a:t>event promotion</a:t>
                      </a:r>
                    </a:p>
                  </a:txBody>
                  <a:tcPr/>
                </a:tc>
                <a:tc>
                  <a:txBody>
                    <a:bodyPr/>
                    <a:lstStyle/>
                    <a:p>
                      <a:r>
                        <a:rPr lang="en-US" dirty="0"/>
                        <a:t>5</a:t>
                      </a:r>
                    </a:p>
                  </a:txBody>
                  <a:tcPr/>
                </a:tc>
                <a:extLst>
                  <a:ext uri="{0D108BD9-81ED-4DB2-BD59-A6C34878D82A}">
                    <a16:rowId xmlns:a16="http://schemas.microsoft.com/office/drawing/2014/main" val="4157498336"/>
                  </a:ext>
                </a:extLst>
              </a:tr>
              <a:tr h="370840">
                <a:tc>
                  <a:txBody>
                    <a:bodyPr/>
                    <a:lstStyle/>
                    <a:p>
                      <a:r>
                        <a:rPr lang="en-US" dirty="0"/>
                        <a:t>incident anniversary</a:t>
                      </a:r>
                    </a:p>
                  </a:txBody>
                  <a:tcPr/>
                </a:tc>
                <a:tc>
                  <a:txBody>
                    <a:bodyPr/>
                    <a:lstStyle/>
                    <a:p>
                      <a:r>
                        <a:rPr lang="en-US" dirty="0"/>
                        <a:t>7</a:t>
                      </a:r>
                    </a:p>
                  </a:txBody>
                  <a:tcPr/>
                </a:tc>
                <a:extLst>
                  <a:ext uri="{0D108BD9-81ED-4DB2-BD59-A6C34878D82A}">
                    <a16:rowId xmlns:a16="http://schemas.microsoft.com/office/drawing/2014/main" val="1097163173"/>
                  </a:ext>
                </a:extLst>
              </a:tr>
              <a:tr h="370840">
                <a:tc>
                  <a:txBody>
                    <a:bodyPr/>
                    <a:lstStyle/>
                    <a:p>
                      <a:r>
                        <a:rPr lang="en-US" dirty="0"/>
                        <a:t>police violence incident</a:t>
                      </a:r>
                    </a:p>
                  </a:txBody>
                  <a:tcPr/>
                </a:tc>
                <a:tc>
                  <a:txBody>
                    <a:bodyPr/>
                    <a:lstStyle/>
                    <a:p>
                      <a:r>
                        <a:rPr lang="en-US" dirty="0"/>
                        <a:t>5</a:t>
                      </a:r>
                    </a:p>
                  </a:txBody>
                  <a:tcPr/>
                </a:tc>
                <a:extLst>
                  <a:ext uri="{0D108BD9-81ED-4DB2-BD59-A6C34878D82A}">
                    <a16:rowId xmlns:a16="http://schemas.microsoft.com/office/drawing/2014/main" val="3027956719"/>
                  </a:ext>
                </a:extLst>
              </a:tr>
              <a:tr h="370840">
                <a:tc>
                  <a:txBody>
                    <a:bodyPr/>
                    <a:lstStyle/>
                    <a:p>
                      <a:r>
                        <a:rPr lang="en-US" dirty="0"/>
                        <a:t>posting news org story</a:t>
                      </a:r>
                    </a:p>
                  </a:txBody>
                  <a:tcPr/>
                </a:tc>
                <a:tc>
                  <a:txBody>
                    <a:bodyPr/>
                    <a:lstStyle/>
                    <a:p>
                      <a:r>
                        <a:rPr lang="en-US" dirty="0"/>
                        <a:t>5</a:t>
                      </a:r>
                    </a:p>
                  </a:txBody>
                  <a:tcPr/>
                </a:tc>
                <a:extLst>
                  <a:ext uri="{0D108BD9-81ED-4DB2-BD59-A6C34878D82A}">
                    <a16:rowId xmlns:a16="http://schemas.microsoft.com/office/drawing/2014/main" val="1402088755"/>
                  </a:ext>
                </a:extLst>
              </a:tr>
              <a:tr h="370840">
                <a:tc>
                  <a:txBody>
                    <a:bodyPr/>
                    <a:lstStyle/>
                    <a:p>
                      <a:r>
                        <a:rPr lang="en-US" dirty="0"/>
                        <a:t>praising an individual</a:t>
                      </a:r>
                    </a:p>
                  </a:txBody>
                  <a:tcPr/>
                </a:tc>
                <a:tc>
                  <a:txBody>
                    <a:bodyPr/>
                    <a:lstStyle/>
                    <a:p>
                      <a:r>
                        <a:rPr lang="en-US" dirty="0"/>
                        <a:t>1</a:t>
                      </a:r>
                    </a:p>
                  </a:txBody>
                  <a:tcPr/>
                </a:tc>
                <a:extLst>
                  <a:ext uri="{0D108BD9-81ED-4DB2-BD59-A6C34878D82A}">
                    <a16:rowId xmlns:a16="http://schemas.microsoft.com/office/drawing/2014/main" val="147645994"/>
                  </a:ext>
                </a:extLst>
              </a:tr>
              <a:tr h="370840">
                <a:tc>
                  <a:txBody>
                    <a:bodyPr/>
                    <a:lstStyle/>
                    <a:p>
                      <a:r>
                        <a:rPr lang="en-US" dirty="0"/>
                        <a:t>responding</a:t>
                      </a:r>
                    </a:p>
                  </a:txBody>
                  <a:tcPr/>
                </a:tc>
                <a:tc>
                  <a:txBody>
                    <a:bodyPr/>
                    <a:lstStyle/>
                    <a:p>
                      <a:r>
                        <a:rPr lang="en-US" dirty="0"/>
                        <a:t>1</a:t>
                      </a:r>
                    </a:p>
                  </a:txBody>
                  <a:tcPr/>
                </a:tc>
                <a:extLst>
                  <a:ext uri="{0D108BD9-81ED-4DB2-BD59-A6C34878D82A}">
                    <a16:rowId xmlns:a16="http://schemas.microsoft.com/office/drawing/2014/main" val="1544641456"/>
                  </a:ext>
                </a:extLst>
              </a:tr>
              <a:tr h="370840">
                <a:tc>
                  <a:txBody>
                    <a:bodyPr/>
                    <a:lstStyle/>
                    <a:p>
                      <a:r>
                        <a:rPr lang="en-US" b="1" dirty="0"/>
                        <a:t>statement</a:t>
                      </a:r>
                    </a:p>
                  </a:txBody>
                  <a:tcPr/>
                </a:tc>
                <a:tc>
                  <a:txBody>
                    <a:bodyPr/>
                    <a:lstStyle/>
                    <a:p>
                      <a:r>
                        <a:rPr lang="en-US" b="1" dirty="0"/>
                        <a:t>59</a:t>
                      </a:r>
                    </a:p>
                  </a:txBody>
                  <a:tcPr/>
                </a:tc>
                <a:extLst>
                  <a:ext uri="{0D108BD9-81ED-4DB2-BD59-A6C34878D82A}">
                    <a16:rowId xmlns:a16="http://schemas.microsoft.com/office/drawing/2014/main" val="1543185293"/>
                  </a:ext>
                </a:extLst>
              </a:tr>
            </a:tbl>
          </a:graphicData>
        </a:graphic>
      </p:graphicFrame>
    </p:spTree>
    <p:extLst>
      <p:ext uri="{BB962C8B-B14F-4D97-AF65-F5344CB8AC3E}">
        <p14:creationId xmlns:p14="http://schemas.microsoft.com/office/powerpoint/2010/main" val="327739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C793-4DC6-EA4B-B00C-6223F10A4AD9}"/>
              </a:ext>
            </a:extLst>
          </p:cNvPr>
          <p:cNvSpPr>
            <a:spLocks noGrp="1"/>
          </p:cNvSpPr>
          <p:nvPr>
            <p:ph type="title"/>
          </p:nvPr>
        </p:nvSpPr>
        <p:spPr>
          <a:xfrm>
            <a:off x="294289" y="365125"/>
            <a:ext cx="6085489" cy="795313"/>
          </a:xfrm>
        </p:spPr>
        <p:txBody>
          <a:bodyPr>
            <a:normAutofit fontScale="90000"/>
          </a:bodyPr>
          <a:lstStyle/>
          <a:p>
            <a:r>
              <a:rPr lang="en-US" dirty="0"/>
              <a:t>@Blacktivists Links in Tweets</a:t>
            </a:r>
          </a:p>
        </p:txBody>
      </p:sp>
      <p:sp>
        <p:nvSpPr>
          <p:cNvPr id="3" name="Date Placeholder 2">
            <a:extLst>
              <a:ext uri="{FF2B5EF4-FFF2-40B4-BE49-F238E27FC236}">
                <a16:creationId xmlns:a16="http://schemas.microsoft.com/office/drawing/2014/main" id="{DB246F60-2DD8-9E4F-B39A-EA73026E7F06}"/>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AE46F461-F1B0-544E-976C-B58A774EAEF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961A23F8-8DF5-B648-AE87-BC34C12703B0}"/>
              </a:ext>
            </a:extLst>
          </p:cNvPr>
          <p:cNvSpPr>
            <a:spLocks noGrp="1"/>
          </p:cNvSpPr>
          <p:nvPr>
            <p:ph type="sldNum" sz="quarter" idx="12"/>
          </p:nvPr>
        </p:nvSpPr>
        <p:spPr/>
        <p:txBody>
          <a:bodyPr/>
          <a:lstStyle/>
          <a:p>
            <a:fld id="{AD87CD0C-C1F4-FA4D-9A53-63181D988762}" type="slidenum">
              <a:rPr lang="en-US" smtClean="0"/>
              <a:t>17</a:t>
            </a:fld>
            <a:endParaRPr lang="en-US"/>
          </a:p>
        </p:txBody>
      </p:sp>
      <p:sp>
        <p:nvSpPr>
          <p:cNvPr id="6" name="TextBox 5">
            <a:extLst>
              <a:ext uri="{FF2B5EF4-FFF2-40B4-BE49-F238E27FC236}">
                <a16:creationId xmlns:a16="http://schemas.microsoft.com/office/drawing/2014/main" id="{F3AC97A2-6D3F-6C47-9089-1183A67E9C6F}"/>
              </a:ext>
            </a:extLst>
          </p:cNvPr>
          <p:cNvSpPr txBox="1"/>
          <p:nvPr/>
        </p:nvSpPr>
        <p:spPr>
          <a:xfrm>
            <a:off x="294290" y="1397675"/>
            <a:ext cx="6085489" cy="2031325"/>
          </a:xfrm>
          <a:prstGeom prst="rect">
            <a:avLst/>
          </a:prstGeom>
          <a:noFill/>
        </p:spPr>
        <p:txBody>
          <a:bodyPr wrap="square" rtlCol="0">
            <a:spAutoFit/>
          </a:bodyPr>
          <a:lstStyle/>
          <a:p>
            <a:r>
              <a:rPr lang="en-US" dirty="0"/>
              <a:t>There are 18 links in the dataset.</a:t>
            </a:r>
          </a:p>
          <a:p>
            <a:endParaRPr lang="en-US" dirty="0"/>
          </a:p>
          <a:p>
            <a:r>
              <a:rPr lang="en-US" dirty="0"/>
              <a:t>11 of them used a Google shortener.</a:t>
            </a:r>
          </a:p>
          <a:p>
            <a:r>
              <a:rPr lang="en-US" dirty="0"/>
              <a:t>7 of them were already expanded.</a:t>
            </a:r>
          </a:p>
          <a:p>
            <a:endParaRPr lang="en-US" dirty="0"/>
          </a:p>
          <a:p>
            <a:r>
              <a:rPr lang="en-US" dirty="0"/>
              <a:t>All of them directed to a suspended and deleted Facebook account which was also operated by the Russian government.</a:t>
            </a:r>
          </a:p>
        </p:txBody>
      </p:sp>
      <p:sp>
        <p:nvSpPr>
          <p:cNvPr id="7" name="TextBox 6">
            <a:extLst>
              <a:ext uri="{FF2B5EF4-FFF2-40B4-BE49-F238E27FC236}">
                <a16:creationId xmlns:a16="http://schemas.microsoft.com/office/drawing/2014/main" id="{F95D9C87-A28D-EB4E-A530-C04E3D48F21C}"/>
              </a:ext>
            </a:extLst>
          </p:cNvPr>
          <p:cNvSpPr txBox="1"/>
          <p:nvPr/>
        </p:nvSpPr>
        <p:spPr>
          <a:xfrm>
            <a:off x="9165021" y="365125"/>
            <a:ext cx="2743200" cy="3139321"/>
          </a:xfrm>
          <a:prstGeom prst="rect">
            <a:avLst/>
          </a:prstGeom>
          <a:noFill/>
        </p:spPr>
        <p:txBody>
          <a:bodyPr wrap="square" rtlCol="0">
            <a:spAutoFit/>
          </a:bodyPr>
          <a:lstStyle/>
          <a:p>
            <a:r>
              <a:rPr lang="en-US" dirty="0"/>
              <a:t>https://</a:t>
            </a:r>
            <a:r>
              <a:rPr lang="en-US" dirty="0" err="1"/>
              <a:t>goo.gl</a:t>
            </a:r>
            <a:r>
              <a:rPr lang="en-US" dirty="0"/>
              <a:t>/KiGF7W</a:t>
            </a:r>
          </a:p>
          <a:p>
            <a:r>
              <a:rPr lang="en-US" dirty="0"/>
              <a:t>https://</a:t>
            </a:r>
            <a:r>
              <a:rPr lang="en-US" dirty="0" err="1"/>
              <a:t>goo.gl</a:t>
            </a:r>
            <a:r>
              <a:rPr lang="en-US" dirty="0"/>
              <a:t>/kLn32c</a:t>
            </a:r>
          </a:p>
          <a:p>
            <a:r>
              <a:rPr lang="en-US" dirty="0"/>
              <a:t>https://</a:t>
            </a:r>
            <a:r>
              <a:rPr lang="en-US" dirty="0" err="1"/>
              <a:t>goo.gl</a:t>
            </a:r>
            <a:r>
              <a:rPr lang="en-US" dirty="0"/>
              <a:t>/</a:t>
            </a:r>
            <a:r>
              <a:rPr lang="en-US" dirty="0" err="1"/>
              <a:t>TIilPK</a:t>
            </a:r>
            <a:endParaRPr lang="en-US" dirty="0"/>
          </a:p>
          <a:p>
            <a:r>
              <a:rPr lang="en-US" dirty="0"/>
              <a:t>https://</a:t>
            </a:r>
            <a:r>
              <a:rPr lang="en-US" dirty="0" err="1"/>
              <a:t>goo.gl</a:t>
            </a:r>
            <a:r>
              <a:rPr lang="en-US" dirty="0"/>
              <a:t>/9gf7oZ</a:t>
            </a:r>
          </a:p>
          <a:p>
            <a:r>
              <a:rPr lang="en-US" dirty="0"/>
              <a:t>https://</a:t>
            </a:r>
            <a:r>
              <a:rPr lang="en-US" dirty="0" err="1"/>
              <a:t>goo.gl</a:t>
            </a:r>
            <a:r>
              <a:rPr lang="en-US" dirty="0"/>
              <a:t>/</a:t>
            </a:r>
            <a:r>
              <a:rPr lang="en-US" dirty="0" err="1"/>
              <a:t>bzKcbq</a:t>
            </a:r>
            <a:endParaRPr lang="en-US" dirty="0"/>
          </a:p>
          <a:p>
            <a:r>
              <a:rPr lang="en-US" dirty="0"/>
              <a:t>https://</a:t>
            </a:r>
            <a:r>
              <a:rPr lang="en-US" dirty="0" err="1"/>
              <a:t>goo.gl</a:t>
            </a:r>
            <a:r>
              <a:rPr lang="en-US" dirty="0"/>
              <a:t>/9WvP0G</a:t>
            </a:r>
          </a:p>
          <a:p>
            <a:r>
              <a:rPr lang="en-US" dirty="0"/>
              <a:t>https://</a:t>
            </a:r>
            <a:r>
              <a:rPr lang="en-US" dirty="0" err="1"/>
              <a:t>goo.gl</a:t>
            </a:r>
            <a:r>
              <a:rPr lang="en-US" dirty="0"/>
              <a:t>/KcCnC7</a:t>
            </a:r>
          </a:p>
          <a:p>
            <a:r>
              <a:rPr lang="en-US" dirty="0"/>
              <a:t>https://</a:t>
            </a:r>
            <a:r>
              <a:rPr lang="en-US" dirty="0" err="1"/>
              <a:t>goo.gl</a:t>
            </a:r>
            <a:r>
              <a:rPr lang="en-US" dirty="0"/>
              <a:t>/Sl37z8</a:t>
            </a:r>
          </a:p>
          <a:p>
            <a:r>
              <a:rPr lang="en-US" dirty="0"/>
              <a:t>https://</a:t>
            </a:r>
            <a:r>
              <a:rPr lang="en-US" dirty="0" err="1"/>
              <a:t>goo.gl</a:t>
            </a:r>
            <a:r>
              <a:rPr lang="en-US" dirty="0"/>
              <a:t>/Af5AO6</a:t>
            </a:r>
          </a:p>
          <a:p>
            <a:r>
              <a:rPr lang="en-US" dirty="0"/>
              <a:t>https://</a:t>
            </a:r>
            <a:r>
              <a:rPr lang="en-US" dirty="0" err="1"/>
              <a:t>goo.gl</a:t>
            </a:r>
            <a:r>
              <a:rPr lang="en-US" dirty="0"/>
              <a:t>/EiRh7X</a:t>
            </a:r>
          </a:p>
          <a:p>
            <a:r>
              <a:rPr lang="en-US" dirty="0"/>
              <a:t>https://</a:t>
            </a:r>
            <a:r>
              <a:rPr lang="en-US" dirty="0" err="1"/>
              <a:t>goo.gl</a:t>
            </a:r>
            <a:r>
              <a:rPr lang="en-US" dirty="0"/>
              <a:t>/iQMts1</a:t>
            </a:r>
          </a:p>
        </p:txBody>
      </p:sp>
      <p:sp>
        <p:nvSpPr>
          <p:cNvPr id="8" name="TextBox 7">
            <a:extLst>
              <a:ext uri="{FF2B5EF4-FFF2-40B4-BE49-F238E27FC236}">
                <a16:creationId xmlns:a16="http://schemas.microsoft.com/office/drawing/2014/main" id="{72642F6D-8C39-CE44-9109-AEE2D7426123}"/>
              </a:ext>
            </a:extLst>
          </p:cNvPr>
          <p:cNvSpPr txBox="1"/>
          <p:nvPr/>
        </p:nvSpPr>
        <p:spPr>
          <a:xfrm>
            <a:off x="294290" y="3741683"/>
            <a:ext cx="113091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ourier" pitchFamily="2" charset="0"/>
              </a:rPr>
              <a:t>curl -v https://</a:t>
            </a:r>
            <a:r>
              <a:rPr lang="en-US" dirty="0" err="1">
                <a:latin typeface="Courier" pitchFamily="2" charset="0"/>
              </a:rPr>
              <a:t>goo.gl</a:t>
            </a:r>
            <a:r>
              <a:rPr lang="en-US" dirty="0">
                <a:latin typeface="Courier" pitchFamily="2" charset="0"/>
              </a:rPr>
              <a:t>/KiGF7W</a:t>
            </a:r>
          </a:p>
          <a:p>
            <a:endParaRPr lang="en-US" dirty="0"/>
          </a:p>
          <a:p>
            <a:r>
              <a:rPr lang="en-US" dirty="0"/>
              <a:t>…</a:t>
            </a:r>
          </a:p>
          <a:p>
            <a:endParaRPr lang="en-US" dirty="0"/>
          </a:p>
          <a:p>
            <a:r>
              <a:rPr lang="en-US" dirty="0">
                <a:latin typeface="Courier" pitchFamily="2" charset="0"/>
              </a:rPr>
              <a:t>location: https://</a:t>
            </a:r>
            <a:r>
              <a:rPr lang="en-US" dirty="0" err="1">
                <a:latin typeface="Courier" pitchFamily="2" charset="0"/>
              </a:rPr>
              <a:t>www.facebook.com</a:t>
            </a:r>
            <a:r>
              <a:rPr lang="en-US" dirty="0">
                <a:latin typeface="Courier" pitchFamily="2" charset="0"/>
              </a:rPr>
              <a:t>/blacktivists/photos/a.128374344172337.1073741827.128371547505950/290792234597213/?type=3&amp;theater</a:t>
            </a:r>
          </a:p>
          <a:p>
            <a:endParaRPr lang="en-US" dirty="0"/>
          </a:p>
        </p:txBody>
      </p:sp>
    </p:spTree>
    <p:extLst>
      <p:ext uri="{BB962C8B-B14F-4D97-AF65-F5344CB8AC3E}">
        <p14:creationId xmlns:p14="http://schemas.microsoft.com/office/powerpoint/2010/main" val="27794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61BC-6BF0-4E43-A645-AE003A7FA548}"/>
              </a:ext>
            </a:extLst>
          </p:cNvPr>
          <p:cNvSpPr>
            <a:spLocks noGrp="1"/>
          </p:cNvSpPr>
          <p:nvPr>
            <p:ph type="title"/>
          </p:nvPr>
        </p:nvSpPr>
        <p:spPr>
          <a:xfrm>
            <a:off x="354724" y="344104"/>
            <a:ext cx="7359869" cy="917137"/>
          </a:xfrm>
        </p:spPr>
        <p:txBody>
          <a:bodyPr>
            <a:normAutofit fontScale="90000"/>
          </a:bodyPr>
          <a:lstStyle/>
          <a:p>
            <a:r>
              <a:rPr lang="en-US" dirty="0"/>
              <a:t>Were any of them archived? No.</a:t>
            </a:r>
          </a:p>
        </p:txBody>
      </p:sp>
      <p:sp>
        <p:nvSpPr>
          <p:cNvPr id="3" name="Date Placeholder 2">
            <a:extLst>
              <a:ext uri="{FF2B5EF4-FFF2-40B4-BE49-F238E27FC236}">
                <a16:creationId xmlns:a16="http://schemas.microsoft.com/office/drawing/2014/main" id="{8EB178AA-C6E7-A642-98C0-8C86B2589377}"/>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E0B7C090-15F3-6B4B-8E69-382E932D901D}"/>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79A43464-9F08-AD4B-A635-D826CDDEB692}"/>
              </a:ext>
            </a:extLst>
          </p:cNvPr>
          <p:cNvSpPr>
            <a:spLocks noGrp="1"/>
          </p:cNvSpPr>
          <p:nvPr>
            <p:ph type="sldNum" sz="quarter" idx="12"/>
          </p:nvPr>
        </p:nvSpPr>
        <p:spPr/>
        <p:txBody>
          <a:bodyPr/>
          <a:lstStyle/>
          <a:p>
            <a:fld id="{AD87CD0C-C1F4-FA4D-9A53-63181D988762}" type="slidenum">
              <a:rPr lang="en-US" smtClean="0"/>
              <a:t>18</a:t>
            </a:fld>
            <a:endParaRPr lang="en-US"/>
          </a:p>
        </p:txBody>
      </p:sp>
      <p:sp>
        <p:nvSpPr>
          <p:cNvPr id="6" name="TextBox 5">
            <a:extLst>
              <a:ext uri="{FF2B5EF4-FFF2-40B4-BE49-F238E27FC236}">
                <a16:creationId xmlns:a16="http://schemas.microsoft.com/office/drawing/2014/main" id="{B281B03A-7A19-2243-8444-397CDC8612B2}"/>
              </a:ext>
            </a:extLst>
          </p:cNvPr>
          <p:cNvSpPr txBox="1"/>
          <p:nvPr/>
        </p:nvSpPr>
        <p:spPr>
          <a:xfrm>
            <a:off x="838200" y="2505670"/>
            <a:ext cx="9753600" cy="923330"/>
          </a:xfrm>
          <a:prstGeom prst="rect">
            <a:avLst/>
          </a:prstGeom>
          <a:noFill/>
        </p:spPr>
        <p:txBody>
          <a:bodyPr wrap="square" rtlCol="0">
            <a:spAutoFit/>
          </a:bodyPr>
          <a:lstStyle/>
          <a:p>
            <a:r>
              <a:rPr lang="en-US" dirty="0">
                <a:latin typeface="Courier" pitchFamily="2" charset="0"/>
              </a:rPr>
              <a:t>docker container run -it --rm </a:t>
            </a:r>
            <a:r>
              <a:rPr lang="en-US" dirty="0" err="1">
                <a:latin typeface="Courier" pitchFamily="2" charset="0"/>
              </a:rPr>
              <a:t>oduwsdl</a:t>
            </a:r>
            <a:r>
              <a:rPr lang="en-US" dirty="0">
                <a:latin typeface="Courier" pitchFamily="2" charset="0"/>
              </a:rPr>
              <a:t>/</a:t>
            </a:r>
            <a:r>
              <a:rPr lang="en-US" dirty="0" err="1">
                <a:latin typeface="Courier" pitchFamily="2" charset="0"/>
              </a:rPr>
              <a:t>memgator</a:t>
            </a:r>
            <a:r>
              <a:rPr lang="en-US" dirty="0">
                <a:latin typeface="Courier" pitchFamily="2" charset="0"/>
              </a:rPr>
              <a:t> "https://</a:t>
            </a:r>
            <a:r>
              <a:rPr lang="en-US" dirty="0" err="1">
                <a:latin typeface="Courier" pitchFamily="2" charset="0"/>
              </a:rPr>
              <a:t>www.facebook.com</a:t>
            </a:r>
            <a:r>
              <a:rPr lang="en-US" dirty="0">
                <a:latin typeface="Courier" pitchFamily="2" charset="0"/>
              </a:rPr>
              <a:t>/blacktivists/videos/295593284117108/"</a:t>
            </a:r>
          </a:p>
          <a:p>
            <a:endParaRPr lang="en-US" dirty="0"/>
          </a:p>
        </p:txBody>
      </p:sp>
      <p:sp>
        <p:nvSpPr>
          <p:cNvPr id="7" name="TextBox 6">
            <a:extLst>
              <a:ext uri="{FF2B5EF4-FFF2-40B4-BE49-F238E27FC236}">
                <a16:creationId xmlns:a16="http://schemas.microsoft.com/office/drawing/2014/main" id="{D0A6D9EC-3088-7740-A9B9-3C9F996FC312}"/>
              </a:ext>
            </a:extLst>
          </p:cNvPr>
          <p:cNvSpPr txBox="1"/>
          <p:nvPr/>
        </p:nvSpPr>
        <p:spPr>
          <a:xfrm>
            <a:off x="641132" y="1683400"/>
            <a:ext cx="7186448" cy="400110"/>
          </a:xfrm>
          <a:prstGeom prst="rect">
            <a:avLst/>
          </a:prstGeom>
          <a:noFill/>
        </p:spPr>
        <p:txBody>
          <a:bodyPr wrap="square" rtlCol="0">
            <a:spAutoFit/>
          </a:bodyPr>
          <a:lstStyle/>
          <a:p>
            <a:r>
              <a:rPr lang="en-US" sz="2000" b="1" dirty="0"/>
              <a:t>Used </a:t>
            </a:r>
            <a:r>
              <a:rPr lang="en-US" sz="2000" b="1" dirty="0" err="1"/>
              <a:t>memgator</a:t>
            </a:r>
            <a:r>
              <a:rPr lang="en-US" sz="2000" b="1" dirty="0"/>
              <a:t> to look for the links in the tweets</a:t>
            </a:r>
          </a:p>
        </p:txBody>
      </p:sp>
      <p:sp>
        <p:nvSpPr>
          <p:cNvPr id="8" name="Rectangle 7">
            <a:extLst>
              <a:ext uri="{FF2B5EF4-FFF2-40B4-BE49-F238E27FC236}">
                <a16:creationId xmlns:a16="http://schemas.microsoft.com/office/drawing/2014/main" id="{626E3F1B-FA44-D245-89E8-0BCA903625BD}"/>
              </a:ext>
            </a:extLst>
          </p:cNvPr>
          <p:cNvSpPr/>
          <p:nvPr/>
        </p:nvSpPr>
        <p:spPr>
          <a:xfrm>
            <a:off x="7049814" y="3299389"/>
            <a:ext cx="4017062" cy="369332"/>
          </a:xfrm>
          <a:prstGeom prst="rect">
            <a:avLst/>
          </a:prstGeom>
        </p:spPr>
        <p:txBody>
          <a:bodyPr wrap="none">
            <a:spAutoFit/>
          </a:bodyPr>
          <a:lstStyle/>
          <a:p>
            <a:r>
              <a:rPr lang="en-US" dirty="0">
                <a:hlinkClick r:id="rId2"/>
              </a:rPr>
              <a:t>https://github.com/oduwsdl/MemGator</a:t>
            </a:r>
            <a:r>
              <a:rPr lang="en-US" dirty="0"/>
              <a:t> </a:t>
            </a:r>
          </a:p>
        </p:txBody>
      </p:sp>
      <p:sp>
        <p:nvSpPr>
          <p:cNvPr id="9" name="Rectangle 8">
            <a:extLst>
              <a:ext uri="{FF2B5EF4-FFF2-40B4-BE49-F238E27FC236}">
                <a16:creationId xmlns:a16="http://schemas.microsoft.com/office/drawing/2014/main" id="{9935CC42-EAC7-D34F-BCC1-3BF8E2C349C0}"/>
              </a:ext>
            </a:extLst>
          </p:cNvPr>
          <p:cNvSpPr/>
          <p:nvPr/>
        </p:nvSpPr>
        <p:spPr>
          <a:xfrm>
            <a:off x="838200" y="4431010"/>
            <a:ext cx="10515600" cy="923330"/>
          </a:xfrm>
          <a:prstGeom prst="rect">
            <a:avLst/>
          </a:prstGeom>
        </p:spPr>
        <p:txBody>
          <a:bodyPr wrap="square">
            <a:spAutoFit/>
          </a:bodyPr>
          <a:lstStyle/>
          <a:p>
            <a:r>
              <a:rPr lang="en-US" dirty="0">
                <a:latin typeface="Courier" pitchFamily="2" charset="0"/>
              </a:rPr>
              <a:t>curl "http://</a:t>
            </a:r>
            <a:r>
              <a:rPr lang="en-US" dirty="0" err="1">
                <a:latin typeface="Courier" pitchFamily="2" charset="0"/>
              </a:rPr>
              <a:t>web.archive.org</a:t>
            </a:r>
            <a:r>
              <a:rPr lang="en-US" dirty="0">
                <a:latin typeface="Courier" pitchFamily="2" charset="0"/>
              </a:rPr>
              <a:t>/cdx/search/</a:t>
            </a:r>
            <a:r>
              <a:rPr lang="en-US" dirty="0" err="1">
                <a:latin typeface="Courier" pitchFamily="2" charset="0"/>
              </a:rPr>
              <a:t>cdx?matchType</a:t>
            </a:r>
            <a:r>
              <a:rPr lang="en-US" dirty="0">
                <a:latin typeface="Courier" pitchFamily="2" charset="0"/>
              </a:rPr>
              <a:t>=</a:t>
            </a:r>
            <a:r>
              <a:rPr lang="en-US" dirty="0" err="1">
                <a:latin typeface="Courier" pitchFamily="2" charset="0"/>
              </a:rPr>
              <a:t>prefix&amp;url</a:t>
            </a:r>
            <a:r>
              <a:rPr lang="en-US" dirty="0">
                <a:latin typeface="Courier" pitchFamily="2" charset="0"/>
              </a:rPr>
              <a:t>=https://</a:t>
            </a:r>
            <a:r>
              <a:rPr lang="en-US" dirty="0" err="1">
                <a:latin typeface="Courier" pitchFamily="2" charset="0"/>
              </a:rPr>
              <a:t>www.facebook.com</a:t>
            </a:r>
            <a:r>
              <a:rPr lang="en-US" dirty="0">
                <a:latin typeface="Courier" pitchFamily="2" charset="0"/>
              </a:rPr>
              <a:t>/blacktivists"</a:t>
            </a:r>
          </a:p>
        </p:txBody>
      </p:sp>
      <p:sp>
        <p:nvSpPr>
          <p:cNvPr id="10" name="TextBox 9">
            <a:extLst>
              <a:ext uri="{FF2B5EF4-FFF2-40B4-BE49-F238E27FC236}">
                <a16:creationId xmlns:a16="http://schemas.microsoft.com/office/drawing/2014/main" id="{833D2988-A399-B645-BAEB-C1714DC1A78F}"/>
              </a:ext>
            </a:extLst>
          </p:cNvPr>
          <p:cNvSpPr txBox="1"/>
          <p:nvPr/>
        </p:nvSpPr>
        <p:spPr>
          <a:xfrm>
            <a:off x="743607" y="3819820"/>
            <a:ext cx="7186448" cy="400110"/>
          </a:xfrm>
          <a:prstGeom prst="rect">
            <a:avLst/>
          </a:prstGeom>
          <a:noFill/>
        </p:spPr>
        <p:txBody>
          <a:bodyPr wrap="square" rtlCol="0">
            <a:spAutoFit/>
          </a:bodyPr>
          <a:lstStyle/>
          <a:p>
            <a:r>
              <a:rPr lang="en-US" sz="2000" b="1" dirty="0"/>
              <a:t>Used CDX to look for the links in the tweets in 2016</a:t>
            </a:r>
          </a:p>
        </p:txBody>
      </p:sp>
      <p:sp>
        <p:nvSpPr>
          <p:cNvPr id="11" name="Rectangle 10">
            <a:extLst>
              <a:ext uri="{FF2B5EF4-FFF2-40B4-BE49-F238E27FC236}">
                <a16:creationId xmlns:a16="http://schemas.microsoft.com/office/drawing/2014/main" id="{99E46223-B5F0-4E4D-84CF-DACA23EFD225}"/>
              </a:ext>
            </a:extLst>
          </p:cNvPr>
          <p:cNvSpPr/>
          <p:nvPr/>
        </p:nvSpPr>
        <p:spPr>
          <a:xfrm>
            <a:off x="6969202" y="5565420"/>
            <a:ext cx="4437497" cy="369332"/>
          </a:xfrm>
          <a:prstGeom prst="rect">
            <a:avLst/>
          </a:prstGeom>
        </p:spPr>
        <p:txBody>
          <a:bodyPr wrap="none">
            <a:spAutoFit/>
          </a:bodyPr>
          <a:lstStyle/>
          <a:p>
            <a:r>
              <a:rPr lang="en-US" dirty="0">
                <a:hlinkClick r:id="rId3"/>
              </a:rPr>
              <a:t>https://github.com/internetarchive/wayback</a:t>
            </a:r>
            <a:endParaRPr lang="en-US" dirty="0"/>
          </a:p>
        </p:txBody>
      </p:sp>
    </p:spTree>
    <p:extLst>
      <p:ext uri="{BB962C8B-B14F-4D97-AF65-F5344CB8AC3E}">
        <p14:creationId xmlns:p14="http://schemas.microsoft.com/office/powerpoint/2010/main" val="89225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E914-DB9F-1346-8821-EB08A8DDE5AF}"/>
              </a:ext>
            </a:extLst>
          </p:cNvPr>
          <p:cNvSpPr>
            <a:spLocks noGrp="1"/>
          </p:cNvSpPr>
          <p:nvPr>
            <p:ph type="title"/>
          </p:nvPr>
        </p:nvSpPr>
        <p:spPr/>
        <p:txBody>
          <a:bodyPr/>
          <a:lstStyle/>
          <a:p>
            <a:r>
              <a:rPr lang="en-US" dirty="0"/>
              <a:t>Metrics</a:t>
            </a:r>
          </a:p>
        </p:txBody>
      </p:sp>
      <p:sp>
        <p:nvSpPr>
          <p:cNvPr id="3" name="Text Placeholder 2">
            <a:extLst>
              <a:ext uri="{FF2B5EF4-FFF2-40B4-BE49-F238E27FC236}">
                <a16:creationId xmlns:a16="http://schemas.microsoft.com/office/drawing/2014/main" id="{53FE302E-8AE1-6E4E-93DD-E072DB1945D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A0A3186-D4DD-5E48-8C89-091CB6922932}"/>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32BF3F76-123D-034C-99CF-DFE8F1F0FC9F}"/>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CCC1AA19-6D24-3642-B8EF-02609B6733E9}"/>
              </a:ext>
            </a:extLst>
          </p:cNvPr>
          <p:cNvSpPr>
            <a:spLocks noGrp="1"/>
          </p:cNvSpPr>
          <p:nvPr>
            <p:ph type="sldNum" sz="quarter" idx="12"/>
          </p:nvPr>
        </p:nvSpPr>
        <p:spPr/>
        <p:txBody>
          <a:bodyPr/>
          <a:lstStyle/>
          <a:p>
            <a:fld id="{AD87CD0C-C1F4-FA4D-9A53-63181D988762}" type="slidenum">
              <a:rPr lang="en-US" smtClean="0"/>
              <a:t>19</a:t>
            </a:fld>
            <a:endParaRPr lang="en-US"/>
          </a:p>
        </p:txBody>
      </p:sp>
    </p:spTree>
    <p:extLst>
      <p:ext uri="{BB962C8B-B14F-4D97-AF65-F5344CB8AC3E}">
        <p14:creationId xmlns:p14="http://schemas.microsoft.com/office/powerpoint/2010/main" val="293143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DFE0-30F1-E449-B0BC-D322689B8930}"/>
              </a:ext>
            </a:extLst>
          </p:cNvPr>
          <p:cNvSpPr>
            <a:spLocks noGrp="1"/>
          </p:cNvSpPr>
          <p:nvPr>
            <p:ph type="title"/>
          </p:nvPr>
        </p:nvSpPr>
        <p:spPr/>
        <p:txBody>
          <a:bodyPr>
            <a:normAutofit/>
          </a:bodyPr>
          <a:lstStyle/>
          <a:p>
            <a:r>
              <a:rPr lang="en-US" dirty="0"/>
              <a:t>How is a fake black lives movement account different from a real movement’s account?</a:t>
            </a:r>
          </a:p>
        </p:txBody>
      </p:sp>
      <p:sp>
        <p:nvSpPr>
          <p:cNvPr id="7" name="Content Placeholder 6">
            <a:extLst>
              <a:ext uri="{FF2B5EF4-FFF2-40B4-BE49-F238E27FC236}">
                <a16:creationId xmlns:a16="http://schemas.microsoft.com/office/drawing/2014/main" id="{398A5B75-1AA9-1E48-B7C9-7343797DF17B}"/>
              </a:ext>
            </a:extLst>
          </p:cNvPr>
          <p:cNvSpPr>
            <a:spLocks noGrp="1"/>
          </p:cNvSpPr>
          <p:nvPr>
            <p:ph idx="1"/>
          </p:nvPr>
        </p:nvSpPr>
        <p:spPr>
          <a:xfrm>
            <a:off x="838200" y="1825625"/>
            <a:ext cx="10515600" cy="2673804"/>
          </a:xfrm>
        </p:spPr>
        <p:txBody>
          <a:bodyPr/>
          <a:lstStyle/>
          <a:p>
            <a:r>
              <a:rPr lang="en-US" dirty="0"/>
              <a:t>A fake Twitter account </a:t>
            </a:r>
            <a:r>
              <a:rPr lang="en-US" dirty="0">
                <a:solidFill>
                  <a:srgbClr val="FF0000"/>
                </a:solidFill>
              </a:rPr>
              <a:t>(@Blacktivists</a:t>
            </a:r>
            <a:r>
              <a:rPr lang="en-US" dirty="0"/>
              <a:t>) created and operated by the Russian government had been partially captured by the Document the Now project.</a:t>
            </a:r>
          </a:p>
          <a:p>
            <a:r>
              <a:rPr lang="en-US" dirty="0"/>
              <a:t>After looking the tweets, I decided to compare them to the actual Black Lives Matter organization along with another black lives movement.</a:t>
            </a:r>
          </a:p>
        </p:txBody>
      </p:sp>
      <p:sp>
        <p:nvSpPr>
          <p:cNvPr id="3" name="Date Placeholder 2">
            <a:extLst>
              <a:ext uri="{FF2B5EF4-FFF2-40B4-BE49-F238E27FC236}">
                <a16:creationId xmlns:a16="http://schemas.microsoft.com/office/drawing/2014/main" id="{1156C5D6-2D4F-8348-8D1B-C0BAF487D9CE}"/>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451A5353-046B-244B-8C06-79438C96D26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402EA20D-2126-5B4F-86DE-BC85CDE0808D}"/>
              </a:ext>
            </a:extLst>
          </p:cNvPr>
          <p:cNvSpPr>
            <a:spLocks noGrp="1"/>
          </p:cNvSpPr>
          <p:nvPr>
            <p:ph type="sldNum" sz="quarter" idx="12"/>
          </p:nvPr>
        </p:nvSpPr>
        <p:spPr/>
        <p:txBody>
          <a:bodyPr/>
          <a:lstStyle/>
          <a:p>
            <a:fld id="{AD87CD0C-C1F4-FA4D-9A53-63181D988762}" type="slidenum">
              <a:rPr lang="en-US" smtClean="0"/>
              <a:t>2</a:t>
            </a:fld>
            <a:endParaRPr lang="en-US"/>
          </a:p>
        </p:txBody>
      </p:sp>
      <p:pic>
        <p:nvPicPr>
          <p:cNvPr id="8" name="Picture 7">
            <a:extLst>
              <a:ext uri="{FF2B5EF4-FFF2-40B4-BE49-F238E27FC236}">
                <a16:creationId xmlns:a16="http://schemas.microsoft.com/office/drawing/2014/main" id="{9913DB6E-73FD-834E-9329-9D5C7F7BFBA5}"/>
              </a:ext>
            </a:extLst>
          </p:cNvPr>
          <p:cNvPicPr>
            <a:picLocks noChangeAspect="1"/>
          </p:cNvPicPr>
          <p:nvPr/>
        </p:nvPicPr>
        <p:blipFill>
          <a:blip r:embed="rId2"/>
          <a:stretch>
            <a:fillRect/>
          </a:stretch>
        </p:blipFill>
        <p:spPr>
          <a:xfrm>
            <a:off x="2921000" y="4370904"/>
            <a:ext cx="1320800" cy="1498600"/>
          </a:xfrm>
          <a:prstGeom prst="rect">
            <a:avLst/>
          </a:prstGeom>
        </p:spPr>
      </p:pic>
      <p:pic>
        <p:nvPicPr>
          <p:cNvPr id="9" name="Picture 8">
            <a:extLst>
              <a:ext uri="{FF2B5EF4-FFF2-40B4-BE49-F238E27FC236}">
                <a16:creationId xmlns:a16="http://schemas.microsoft.com/office/drawing/2014/main" id="{8A885163-475E-C046-882B-1479AE21E484}"/>
              </a:ext>
            </a:extLst>
          </p:cNvPr>
          <p:cNvPicPr>
            <a:picLocks noChangeAspect="1"/>
          </p:cNvPicPr>
          <p:nvPr/>
        </p:nvPicPr>
        <p:blipFill>
          <a:blip r:embed="rId3"/>
          <a:stretch>
            <a:fillRect/>
          </a:stretch>
        </p:blipFill>
        <p:spPr>
          <a:xfrm>
            <a:off x="7082065" y="4634366"/>
            <a:ext cx="2142670" cy="971676"/>
          </a:xfrm>
          <a:prstGeom prst="rect">
            <a:avLst/>
          </a:prstGeom>
        </p:spPr>
      </p:pic>
      <p:sp>
        <p:nvSpPr>
          <p:cNvPr id="6" name="Rectangle 5">
            <a:extLst>
              <a:ext uri="{FF2B5EF4-FFF2-40B4-BE49-F238E27FC236}">
                <a16:creationId xmlns:a16="http://schemas.microsoft.com/office/drawing/2014/main" id="{1E2E8A18-0EA1-4947-9C8C-4139ECA5B8A9}"/>
              </a:ext>
            </a:extLst>
          </p:cNvPr>
          <p:cNvSpPr/>
          <p:nvPr/>
        </p:nvSpPr>
        <p:spPr>
          <a:xfrm>
            <a:off x="2853558" y="5952051"/>
            <a:ext cx="6484883" cy="369332"/>
          </a:xfrm>
          <a:prstGeom prst="rect">
            <a:avLst/>
          </a:prstGeom>
        </p:spPr>
        <p:txBody>
          <a:bodyPr wrap="square">
            <a:spAutoFit/>
          </a:bodyPr>
          <a:lstStyle/>
          <a:p>
            <a:r>
              <a:rPr lang="en-US" dirty="0">
                <a:hlinkClick r:id="rId4"/>
              </a:rPr>
              <a:t>https://news.docnow.io/blacktivists-in-the-archive-71c807aa247e</a:t>
            </a:r>
            <a:r>
              <a:rPr lang="en-US" dirty="0"/>
              <a:t> </a:t>
            </a:r>
          </a:p>
        </p:txBody>
      </p:sp>
    </p:spTree>
    <p:extLst>
      <p:ext uri="{BB962C8B-B14F-4D97-AF65-F5344CB8AC3E}">
        <p14:creationId xmlns:p14="http://schemas.microsoft.com/office/powerpoint/2010/main" val="55170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0B53-2BBC-9143-BFFB-8EC69FCC843F}"/>
              </a:ext>
            </a:extLst>
          </p:cNvPr>
          <p:cNvSpPr>
            <a:spLocks noGrp="1"/>
          </p:cNvSpPr>
          <p:nvPr>
            <p:ph type="title"/>
          </p:nvPr>
        </p:nvSpPr>
        <p:spPr/>
        <p:txBody>
          <a:bodyPr/>
          <a:lstStyle/>
          <a:p>
            <a:r>
              <a:rPr lang="en-US" dirty="0"/>
              <a:t>Total Number of Tweets</a:t>
            </a:r>
          </a:p>
        </p:txBody>
      </p:sp>
      <p:sp>
        <p:nvSpPr>
          <p:cNvPr id="3" name="Date Placeholder 2">
            <a:extLst>
              <a:ext uri="{FF2B5EF4-FFF2-40B4-BE49-F238E27FC236}">
                <a16:creationId xmlns:a16="http://schemas.microsoft.com/office/drawing/2014/main" id="{F1ACF6C1-904D-D645-ABD6-2D6BBE30967D}"/>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99323EA4-44D9-7943-B51A-F0B9D5730D08}"/>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C5DA0AA4-4FD4-A844-BDDF-3EEBF5A91F39}"/>
              </a:ext>
            </a:extLst>
          </p:cNvPr>
          <p:cNvSpPr>
            <a:spLocks noGrp="1"/>
          </p:cNvSpPr>
          <p:nvPr>
            <p:ph type="sldNum" sz="quarter" idx="12"/>
          </p:nvPr>
        </p:nvSpPr>
        <p:spPr/>
        <p:txBody>
          <a:bodyPr/>
          <a:lstStyle/>
          <a:p>
            <a:fld id="{AD87CD0C-C1F4-FA4D-9A53-63181D988762}" type="slidenum">
              <a:rPr lang="en-US" smtClean="0"/>
              <a:t>20</a:t>
            </a:fld>
            <a:endParaRPr lang="en-US"/>
          </a:p>
        </p:txBody>
      </p:sp>
      <p:graphicFrame>
        <p:nvGraphicFramePr>
          <p:cNvPr id="6" name="Table 6">
            <a:extLst>
              <a:ext uri="{FF2B5EF4-FFF2-40B4-BE49-F238E27FC236}">
                <a16:creationId xmlns:a16="http://schemas.microsoft.com/office/drawing/2014/main" id="{3CE8D6EB-8177-8641-975F-CA5D699A88C3}"/>
              </a:ext>
            </a:extLst>
          </p:cNvPr>
          <p:cNvGraphicFramePr>
            <a:graphicFrameLocks noGrp="1"/>
          </p:cNvGraphicFramePr>
          <p:nvPr>
            <p:extLst>
              <p:ext uri="{D42A27DB-BD31-4B8C-83A1-F6EECF244321}">
                <p14:modId xmlns:p14="http://schemas.microsoft.com/office/powerpoint/2010/main" val="460687457"/>
              </p:ext>
            </p:extLst>
          </p:nvPr>
        </p:nvGraphicFramePr>
        <p:xfrm>
          <a:off x="2487449" y="2079571"/>
          <a:ext cx="6123151" cy="2291080"/>
        </p:xfrm>
        <a:graphic>
          <a:graphicData uri="http://schemas.openxmlformats.org/drawingml/2006/table">
            <a:tbl>
              <a:tblPr firstRow="1">
                <a:tableStyleId>{5C22544A-7EE6-4342-B048-85BDC9FD1C3A}</a:tableStyleId>
              </a:tblPr>
              <a:tblGrid>
                <a:gridCol w="3676860">
                  <a:extLst>
                    <a:ext uri="{9D8B030D-6E8A-4147-A177-3AD203B41FA5}">
                      <a16:colId xmlns:a16="http://schemas.microsoft.com/office/drawing/2014/main" val="2214795736"/>
                    </a:ext>
                  </a:extLst>
                </a:gridCol>
                <a:gridCol w="2446291">
                  <a:extLst>
                    <a:ext uri="{9D8B030D-6E8A-4147-A177-3AD203B41FA5}">
                      <a16:colId xmlns:a16="http://schemas.microsoft.com/office/drawing/2014/main" val="1616494882"/>
                    </a:ext>
                  </a:extLst>
                </a:gridCol>
              </a:tblGrid>
              <a:tr h="370840">
                <a:tc>
                  <a:txBody>
                    <a:bodyPr/>
                    <a:lstStyle/>
                    <a:p>
                      <a:r>
                        <a:rPr lang="en-US" dirty="0"/>
                        <a:t>Twitter Account</a:t>
                      </a:r>
                    </a:p>
                  </a:txBody>
                  <a:tcPr/>
                </a:tc>
                <a:tc>
                  <a:txBody>
                    <a:bodyPr/>
                    <a:lstStyle/>
                    <a:p>
                      <a:r>
                        <a:rPr lang="en-US" dirty="0"/>
                        <a:t># of Tweets</a:t>
                      </a:r>
                    </a:p>
                  </a:txBody>
                  <a:tcPr/>
                </a:tc>
                <a:extLst>
                  <a:ext uri="{0D108BD9-81ED-4DB2-BD59-A6C34878D82A}">
                    <a16:rowId xmlns:a16="http://schemas.microsoft.com/office/drawing/2014/main" val="1512003156"/>
                  </a:ext>
                </a:extLst>
              </a:tr>
              <a:tr h="370840">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169</a:t>
                      </a:r>
                    </a:p>
                  </a:txBody>
                  <a:tcPr/>
                </a:tc>
                <a:extLst>
                  <a:ext uri="{0D108BD9-81ED-4DB2-BD59-A6C34878D82A}">
                    <a16:rowId xmlns:a16="http://schemas.microsoft.com/office/drawing/2014/main" val="2910828579"/>
                  </a:ext>
                </a:extLst>
              </a:tr>
              <a:tr h="370840">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69</a:t>
                      </a:r>
                    </a:p>
                  </a:txBody>
                  <a:tcPr/>
                </a:tc>
                <a:extLst>
                  <a:ext uri="{0D108BD9-81ED-4DB2-BD59-A6C34878D82A}">
                    <a16:rowId xmlns:a16="http://schemas.microsoft.com/office/drawing/2014/main" val="4067341886"/>
                  </a:ext>
                </a:extLst>
              </a:tr>
              <a:tr h="370840">
                <a:tc>
                  <a:txBody>
                    <a:bodyPr/>
                    <a:lstStyle/>
                    <a:p>
                      <a:r>
                        <a:rPr lang="en-US" sz="1800" b="0" kern="1200" dirty="0">
                          <a:solidFill>
                            <a:srgbClr val="FF0000"/>
                          </a:solidFill>
                          <a:latin typeface="+mn-lt"/>
                          <a:ea typeface="+mn-ea"/>
                          <a:cs typeface="+mn-cs"/>
                        </a:rPr>
                        <a:t>Blacktivist</a:t>
                      </a:r>
                    </a:p>
                    <a:p>
                      <a:r>
                        <a:rPr lang="en-US" sz="1800" b="0" kern="1200" dirty="0">
                          <a:solidFill>
                            <a:srgbClr val="FF0000"/>
                          </a:solidFill>
                          <a:latin typeface="+mn-lt"/>
                          <a:ea typeface="+mn-ea"/>
                          <a:cs typeface="+mn-cs"/>
                        </a:rPr>
                        <a:t>@Blacktivists</a:t>
                      </a:r>
                    </a:p>
                  </a:txBody>
                  <a:tcPr/>
                </a:tc>
                <a:tc>
                  <a:txBody>
                    <a:bodyPr/>
                    <a:lstStyle/>
                    <a:p>
                      <a:r>
                        <a:rPr lang="en-US" dirty="0"/>
                        <a:t>90</a:t>
                      </a:r>
                    </a:p>
                  </a:txBody>
                  <a:tcPr/>
                </a:tc>
                <a:extLst>
                  <a:ext uri="{0D108BD9-81ED-4DB2-BD59-A6C34878D82A}">
                    <a16:rowId xmlns:a16="http://schemas.microsoft.com/office/drawing/2014/main" val="513845450"/>
                  </a:ext>
                </a:extLst>
              </a:tr>
            </a:tbl>
          </a:graphicData>
        </a:graphic>
      </p:graphicFrame>
    </p:spTree>
    <p:extLst>
      <p:ext uri="{BB962C8B-B14F-4D97-AF65-F5344CB8AC3E}">
        <p14:creationId xmlns:p14="http://schemas.microsoft.com/office/powerpoint/2010/main" val="4198816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CF71-DABE-1949-AB4B-90CDE08F7562}"/>
              </a:ext>
            </a:extLst>
          </p:cNvPr>
          <p:cNvSpPr>
            <a:spLocks noGrp="1"/>
          </p:cNvSpPr>
          <p:nvPr>
            <p:ph type="title"/>
          </p:nvPr>
        </p:nvSpPr>
        <p:spPr/>
        <p:txBody>
          <a:bodyPr/>
          <a:lstStyle/>
          <a:p>
            <a:r>
              <a:rPr lang="en-US" dirty="0"/>
              <a:t>Tweet Length Metrics</a:t>
            </a:r>
          </a:p>
        </p:txBody>
      </p:sp>
      <p:sp>
        <p:nvSpPr>
          <p:cNvPr id="3" name="Date Placeholder 2">
            <a:extLst>
              <a:ext uri="{FF2B5EF4-FFF2-40B4-BE49-F238E27FC236}">
                <a16:creationId xmlns:a16="http://schemas.microsoft.com/office/drawing/2014/main" id="{D086F674-3188-2845-B8B5-14FD6CA467ED}"/>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D111E399-1617-E440-B8EC-09ACA3B7DB0F}"/>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7E9389A7-93DE-F049-855A-32A0E5A2B3B4}"/>
              </a:ext>
            </a:extLst>
          </p:cNvPr>
          <p:cNvSpPr>
            <a:spLocks noGrp="1"/>
          </p:cNvSpPr>
          <p:nvPr>
            <p:ph type="sldNum" sz="quarter" idx="12"/>
          </p:nvPr>
        </p:nvSpPr>
        <p:spPr/>
        <p:txBody>
          <a:bodyPr/>
          <a:lstStyle/>
          <a:p>
            <a:fld id="{AD87CD0C-C1F4-FA4D-9A53-63181D988762}" type="slidenum">
              <a:rPr lang="en-US" smtClean="0"/>
              <a:t>21</a:t>
            </a:fld>
            <a:endParaRPr lang="en-US"/>
          </a:p>
        </p:txBody>
      </p:sp>
      <p:graphicFrame>
        <p:nvGraphicFramePr>
          <p:cNvPr id="6" name="Table 6">
            <a:extLst>
              <a:ext uri="{FF2B5EF4-FFF2-40B4-BE49-F238E27FC236}">
                <a16:creationId xmlns:a16="http://schemas.microsoft.com/office/drawing/2014/main" id="{33454FA9-DE50-5C49-88F4-050FBA9EECFF}"/>
              </a:ext>
            </a:extLst>
          </p:cNvPr>
          <p:cNvGraphicFramePr>
            <a:graphicFrameLocks noGrp="1"/>
          </p:cNvGraphicFramePr>
          <p:nvPr>
            <p:extLst>
              <p:ext uri="{D42A27DB-BD31-4B8C-83A1-F6EECF244321}">
                <p14:modId xmlns:p14="http://schemas.microsoft.com/office/powerpoint/2010/main" val="1489593777"/>
              </p:ext>
            </p:extLst>
          </p:nvPr>
        </p:nvGraphicFramePr>
        <p:xfrm>
          <a:off x="1611586" y="2130272"/>
          <a:ext cx="8565261" cy="2291080"/>
        </p:xfrm>
        <a:graphic>
          <a:graphicData uri="http://schemas.openxmlformats.org/drawingml/2006/table">
            <a:tbl>
              <a:tblPr firstRow="1" bandRow="1">
                <a:tableStyleId>{5C22544A-7EE6-4342-B048-85BDC9FD1C3A}</a:tableStyleId>
              </a:tblPr>
              <a:tblGrid>
                <a:gridCol w="2469261">
                  <a:extLst>
                    <a:ext uri="{9D8B030D-6E8A-4147-A177-3AD203B41FA5}">
                      <a16:colId xmlns:a16="http://schemas.microsoft.com/office/drawing/2014/main" val="2595731221"/>
                    </a:ext>
                  </a:extLst>
                </a:gridCol>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Twitter Account</a:t>
                      </a:r>
                    </a:p>
                  </a:txBody>
                  <a:tcPr/>
                </a:tc>
                <a:tc>
                  <a:txBody>
                    <a:bodyPr/>
                    <a:lstStyle/>
                    <a:p>
                      <a:r>
                        <a:rPr lang="en-US" dirty="0"/>
                        <a:t>Mean</a:t>
                      </a:r>
                    </a:p>
                  </a:txBody>
                  <a:tcPr/>
                </a:tc>
                <a:tc>
                  <a:txBody>
                    <a:bodyPr/>
                    <a:lstStyle/>
                    <a:p>
                      <a:r>
                        <a:rPr lang="en-US" dirty="0"/>
                        <a:t>Min</a:t>
                      </a:r>
                    </a:p>
                  </a:txBody>
                  <a:tcPr/>
                </a:tc>
                <a:tc>
                  <a:txBody>
                    <a:bodyPr/>
                    <a:lstStyle/>
                    <a:p>
                      <a:r>
                        <a:rPr lang="en-US" dirty="0"/>
                        <a:t>Max</a:t>
                      </a:r>
                    </a:p>
                  </a:txBody>
                  <a:tcPr/>
                </a:tc>
                <a:extLst>
                  <a:ext uri="{0D108BD9-81ED-4DB2-BD59-A6C34878D82A}">
                    <a16:rowId xmlns:a16="http://schemas.microsoft.com/office/drawing/2014/main" val="1157039612"/>
                  </a:ext>
                </a:extLst>
              </a:tr>
              <a:tr h="370840">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98</a:t>
                      </a:r>
                    </a:p>
                  </a:txBody>
                  <a:tcPr/>
                </a:tc>
                <a:tc>
                  <a:txBody>
                    <a:bodyPr/>
                    <a:lstStyle/>
                    <a:p>
                      <a:r>
                        <a:rPr lang="en-US" dirty="0"/>
                        <a:t>11</a:t>
                      </a:r>
                    </a:p>
                  </a:txBody>
                  <a:tcPr/>
                </a:tc>
                <a:tc>
                  <a:txBody>
                    <a:bodyPr/>
                    <a:lstStyle/>
                    <a:p>
                      <a:r>
                        <a:rPr lang="en-US" dirty="0"/>
                        <a:t>157</a:t>
                      </a:r>
                    </a:p>
                  </a:txBody>
                  <a:tcPr/>
                </a:tc>
                <a:extLst>
                  <a:ext uri="{0D108BD9-81ED-4DB2-BD59-A6C34878D82A}">
                    <a16:rowId xmlns:a16="http://schemas.microsoft.com/office/drawing/2014/main" val="3515571928"/>
                  </a:ext>
                </a:extLst>
              </a:tr>
              <a:tr h="370840">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111</a:t>
                      </a:r>
                    </a:p>
                  </a:txBody>
                  <a:tcPr/>
                </a:tc>
                <a:tc>
                  <a:txBody>
                    <a:bodyPr/>
                    <a:lstStyle/>
                    <a:p>
                      <a:r>
                        <a:rPr lang="en-US" dirty="0"/>
                        <a:t>31</a:t>
                      </a:r>
                    </a:p>
                  </a:txBody>
                  <a:tcPr/>
                </a:tc>
                <a:tc>
                  <a:txBody>
                    <a:bodyPr/>
                    <a:lstStyle/>
                    <a:p>
                      <a:r>
                        <a:rPr lang="en-US" dirty="0"/>
                        <a:t>146</a:t>
                      </a:r>
                    </a:p>
                  </a:txBody>
                  <a:tcPr/>
                </a:tc>
                <a:extLst>
                  <a:ext uri="{0D108BD9-81ED-4DB2-BD59-A6C34878D82A}">
                    <a16:rowId xmlns:a16="http://schemas.microsoft.com/office/drawing/2014/main" val="222039760"/>
                  </a:ext>
                </a:extLst>
              </a:tr>
              <a:tr h="370840">
                <a:tc>
                  <a:txBody>
                    <a:bodyPr/>
                    <a:lstStyle/>
                    <a:p>
                      <a:r>
                        <a:rPr lang="en-US" sz="1800" b="0" kern="1200" dirty="0">
                          <a:solidFill>
                            <a:srgbClr val="FF0000"/>
                          </a:solidFill>
                          <a:latin typeface="+mn-lt"/>
                          <a:ea typeface="+mn-ea"/>
                          <a:cs typeface="+mn-cs"/>
                        </a:rPr>
                        <a:t>Blacktivist</a:t>
                      </a:r>
                    </a:p>
                    <a:p>
                      <a:r>
                        <a:rPr lang="en-US" sz="1800" b="0" kern="1200" dirty="0">
                          <a:solidFill>
                            <a:srgbClr val="FF0000"/>
                          </a:solidFill>
                          <a:latin typeface="+mn-lt"/>
                          <a:ea typeface="+mn-ea"/>
                          <a:cs typeface="+mn-cs"/>
                        </a:rPr>
                        <a:t>@Blacktivists</a:t>
                      </a:r>
                    </a:p>
                  </a:txBody>
                  <a:tcPr/>
                </a:tc>
                <a:tc>
                  <a:txBody>
                    <a:bodyPr/>
                    <a:lstStyle/>
                    <a:p>
                      <a:r>
                        <a:rPr lang="en-US" dirty="0"/>
                        <a:t>121</a:t>
                      </a:r>
                    </a:p>
                  </a:txBody>
                  <a:tcPr/>
                </a:tc>
                <a:tc>
                  <a:txBody>
                    <a:bodyPr/>
                    <a:lstStyle/>
                    <a:p>
                      <a:r>
                        <a:rPr lang="en-US" dirty="0"/>
                        <a:t>61</a:t>
                      </a:r>
                    </a:p>
                  </a:txBody>
                  <a:tcPr/>
                </a:tc>
                <a:tc>
                  <a:txBody>
                    <a:bodyPr/>
                    <a:lstStyle/>
                    <a:p>
                      <a:r>
                        <a:rPr lang="en-US" dirty="0"/>
                        <a:t>139</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AF088DEE-3F84-4345-8199-7094C43D99A3}"/>
              </a:ext>
            </a:extLst>
          </p:cNvPr>
          <p:cNvSpPr txBox="1"/>
          <p:nvPr/>
        </p:nvSpPr>
        <p:spPr>
          <a:xfrm>
            <a:off x="3367668" y="5029200"/>
            <a:ext cx="5664820" cy="1200329"/>
          </a:xfrm>
          <a:prstGeom prst="rect">
            <a:avLst/>
          </a:prstGeom>
          <a:noFill/>
        </p:spPr>
        <p:txBody>
          <a:bodyPr wrap="square" rtlCol="0">
            <a:spAutoFit/>
          </a:bodyPr>
          <a:lstStyle/>
          <a:p>
            <a:r>
              <a:rPr lang="en-US" dirty="0"/>
              <a:t>unit = number of characters</a:t>
            </a:r>
          </a:p>
          <a:p>
            <a:endParaRPr lang="en-US" dirty="0"/>
          </a:p>
          <a:p>
            <a:r>
              <a:rPr lang="en-US" dirty="0"/>
              <a:t>This is before the upgrade to 280 characters in November 2017.</a:t>
            </a:r>
          </a:p>
        </p:txBody>
      </p:sp>
    </p:spTree>
    <p:extLst>
      <p:ext uri="{BB962C8B-B14F-4D97-AF65-F5344CB8AC3E}">
        <p14:creationId xmlns:p14="http://schemas.microsoft.com/office/powerpoint/2010/main" val="322118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p:txBody>
          <a:bodyPr/>
          <a:lstStyle/>
          <a:p>
            <a:r>
              <a:rPr lang="en-US" dirty="0"/>
              <a:t>Hashtag Usage – How Many? Most Used?</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22</a:t>
            </a:fld>
            <a:endParaRPr lang="en-US"/>
          </a:p>
        </p:txBody>
      </p:sp>
      <p:graphicFrame>
        <p:nvGraphicFramePr>
          <p:cNvPr id="6" name="Table 6">
            <a:extLst>
              <a:ext uri="{FF2B5EF4-FFF2-40B4-BE49-F238E27FC236}">
                <a16:creationId xmlns:a16="http://schemas.microsoft.com/office/drawing/2014/main" id="{41862200-3AE6-484D-9752-41CCC244744D}"/>
              </a:ext>
            </a:extLst>
          </p:cNvPr>
          <p:cNvGraphicFramePr>
            <a:graphicFrameLocks noGrp="1"/>
          </p:cNvGraphicFramePr>
          <p:nvPr>
            <p:extLst>
              <p:ext uri="{D42A27DB-BD31-4B8C-83A1-F6EECF244321}">
                <p14:modId xmlns:p14="http://schemas.microsoft.com/office/powerpoint/2010/main" val="373413118"/>
              </p:ext>
            </p:extLst>
          </p:nvPr>
        </p:nvGraphicFramePr>
        <p:xfrm>
          <a:off x="1653630" y="1560632"/>
          <a:ext cx="8015889" cy="2307327"/>
        </p:xfrm>
        <a:graphic>
          <a:graphicData uri="http://schemas.openxmlformats.org/drawingml/2006/table">
            <a:tbl>
              <a:tblPr firstRow="1" bandRow="1">
                <a:tableStyleId>{5C22544A-7EE6-4342-B048-85BDC9FD1C3A}</a:tableStyleId>
              </a:tblPr>
              <a:tblGrid>
                <a:gridCol w="2671963">
                  <a:extLst>
                    <a:ext uri="{9D8B030D-6E8A-4147-A177-3AD203B41FA5}">
                      <a16:colId xmlns:a16="http://schemas.microsoft.com/office/drawing/2014/main" val="309910827"/>
                    </a:ext>
                  </a:extLst>
                </a:gridCol>
                <a:gridCol w="2671963">
                  <a:extLst>
                    <a:ext uri="{9D8B030D-6E8A-4147-A177-3AD203B41FA5}">
                      <a16:colId xmlns:a16="http://schemas.microsoft.com/office/drawing/2014/main" val="2281194275"/>
                    </a:ext>
                  </a:extLst>
                </a:gridCol>
                <a:gridCol w="2671963">
                  <a:extLst>
                    <a:ext uri="{9D8B030D-6E8A-4147-A177-3AD203B41FA5}">
                      <a16:colId xmlns:a16="http://schemas.microsoft.com/office/drawing/2014/main" val="302303549"/>
                    </a:ext>
                  </a:extLst>
                </a:gridCol>
              </a:tblGrid>
              <a:tr h="387087">
                <a:tc>
                  <a:txBody>
                    <a:bodyPr/>
                    <a:lstStyle/>
                    <a:p>
                      <a:r>
                        <a:rPr lang="en-US" dirty="0"/>
                        <a:t>Twitter Account</a:t>
                      </a:r>
                    </a:p>
                  </a:txBody>
                  <a:tcPr/>
                </a:tc>
                <a:tc>
                  <a:txBody>
                    <a:bodyPr/>
                    <a:lstStyle/>
                    <a:p>
                      <a:r>
                        <a:rPr lang="en-US" dirty="0"/>
                        <a:t>Unique Hashtags</a:t>
                      </a:r>
                    </a:p>
                  </a:txBody>
                  <a:tcPr/>
                </a:tc>
                <a:tc>
                  <a:txBody>
                    <a:bodyPr/>
                    <a:lstStyle/>
                    <a:p>
                      <a:r>
                        <a:rPr lang="en-US" dirty="0"/>
                        <a:t>Most Used</a:t>
                      </a:r>
                    </a:p>
                  </a:txBody>
                  <a:tcPr/>
                </a:tc>
                <a:extLst>
                  <a:ext uri="{0D108BD9-81ED-4DB2-BD59-A6C34878D82A}">
                    <a16:rowId xmlns:a16="http://schemas.microsoft.com/office/drawing/2014/main" val="395041235"/>
                  </a:ext>
                </a:extLst>
              </a:tr>
              <a:tr h="387087">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47</a:t>
                      </a:r>
                    </a:p>
                  </a:txBody>
                  <a:tcPr/>
                </a:tc>
                <a:tc>
                  <a:txBody>
                    <a:bodyPr/>
                    <a:lstStyle/>
                    <a:p>
                      <a:r>
                        <a:rPr lang="en-US" dirty="0" err="1"/>
                        <a:t>blacklivesmatter</a:t>
                      </a:r>
                      <a:r>
                        <a:rPr lang="en-US" dirty="0"/>
                        <a:t> - 40</a:t>
                      </a:r>
                    </a:p>
                  </a:txBody>
                  <a:tcPr/>
                </a:tc>
                <a:extLst>
                  <a:ext uri="{0D108BD9-81ED-4DB2-BD59-A6C34878D82A}">
                    <a16:rowId xmlns:a16="http://schemas.microsoft.com/office/drawing/2014/main" val="1859895959"/>
                  </a:ext>
                </a:extLst>
              </a:tr>
              <a:tr h="387087">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8</a:t>
                      </a:r>
                    </a:p>
                  </a:txBody>
                  <a:tcPr/>
                </a:tc>
                <a:tc>
                  <a:txBody>
                    <a:bodyPr/>
                    <a:lstStyle/>
                    <a:p>
                      <a:r>
                        <a:rPr lang="en-US" dirty="0"/>
                        <a:t>vision4blacklives - 23</a:t>
                      </a:r>
                    </a:p>
                  </a:txBody>
                  <a:tcPr/>
                </a:tc>
                <a:extLst>
                  <a:ext uri="{0D108BD9-81ED-4DB2-BD59-A6C34878D82A}">
                    <a16:rowId xmlns:a16="http://schemas.microsoft.com/office/drawing/2014/main" val="1203545018"/>
                  </a:ext>
                </a:extLst>
              </a:tr>
              <a:tr h="387087">
                <a:tc>
                  <a:txBody>
                    <a:bodyPr/>
                    <a:lstStyle/>
                    <a:p>
                      <a:r>
                        <a:rPr lang="en-US" b="0" dirty="0">
                          <a:solidFill>
                            <a:srgbClr val="FF0000"/>
                          </a:solidFill>
                        </a:rPr>
                        <a:t>Blacktivist</a:t>
                      </a:r>
                    </a:p>
                    <a:p>
                      <a:r>
                        <a:rPr lang="en-US" b="0" dirty="0">
                          <a:solidFill>
                            <a:srgbClr val="FF0000"/>
                          </a:solidFill>
                        </a:rPr>
                        <a:t>@Blacktivists</a:t>
                      </a:r>
                    </a:p>
                  </a:txBody>
                  <a:tcPr/>
                </a:tc>
                <a:tc>
                  <a:txBody>
                    <a:bodyPr/>
                    <a:lstStyle/>
                    <a:p>
                      <a:r>
                        <a:rPr lang="en-US" dirty="0"/>
                        <a:t>22</a:t>
                      </a:r>
                    </a:p>
                  </a:txBody>
                  <a:tcPr/>
                </a:tc>
                <a:tc>
                  <a:txBody>
                    <a:bodyPr/>
                    <a:lstStyle/>
                    <a:p>
                      <a:r>
                        <a:rPr lang="en-US" dirty="0"/>
                        <a:t>BlackLivesMatter - 90</a:t>
                      </a:r>
                    </a:p>
                  </a:txBody>
                  <a:tcPr/>
                </a:tc>
                <a:extLst>
                  <a:ext uri="{0D108BD9-81ED-4DB2-BD59-A6C34878D82A}">
                    <a16:rowId xmlns:a16="http://schemas.microsoft.com/office/drawing/2014/main" val="2961748198"/>
                  </a:ext>
                </a:extLst>
              </a:tr>
            </a:tbl>
          </a:graphicData>
        </a:graphic>
      </p:graphicFrame>
      <p:sp>
        <p:nvSpPr>
          <p:cNvPr id="7" name="TextBox 6">
            <a:extLst>
              <a:ext uri="{FF2B5EF4-FFF2-40B4-BE49-F238E27FC236}">
                <a16:creationId xmlns:a16="http://schemas.microsoft.com/office/drawing/2014/main" id="{B7DAB823-1414-1841-95D8-E6486118CEF4}"/>
              </a:ext>
            </a:extLst>
          </p:cNvPr>
          <p:cNvSpPr txBox="1"/>
          <p:nvPr/>
        </p:nvSpPr>
        <p:spPr>
          <a:xfrm>
            <a:off x="1524000" y="4140136"/>
            <a:ext cx="6505904" cy="923330"/>
          </a:xfrm>
          <a:prstGeom prst="rect">
            <a:avLst/>
          </a:prstGeom>
          <a:noFill/>
        </p:spPr>
        <p:txBody>
          <a:bodyPr wrap="square" rtlCol="0">
            <a:spAutoFit/>
          </a:bodyPr>
          <a:lstStyle/>
          <a:p>
            <a:r>
              <a:rPr lang="en-US" dirty="0"/>
              <a:t>Because the @Blacktivists dataset was created from a dataset where all tweets had BlackLivesMatter hashtags, it was expected that this would be the most used hashtag in that set.</a:t>
            </a:r>
          </a:p>
        </p:txBody>
      </p:sp>
      <p:sp>
        <p:nvSpPr>
          <p:cNvPr id="8" name="TextBox 7">
            <a:extLst>
              <a:ext uri="{FF2B5EF4-FFF2-40B4-BE49-F238E27FC236}">
                <a16:creationId xmlns:a16="http://schemas.microsoft.com/office/drawing/2014/main" id="{0422F112-A99A-A943-A495-9302FE0389D0}"/>
              </a:ext>
            </a:extLst>
          </p:cNvPr>
          <p:cNvSpPr txBox="1"/>
          <p:nvPr/>
        </p:nvSpPr>
        <p:spPr>
          <a:xfrm>
            <a:off x="2758965" y="5248507"/>
            <a:ext cx="6505904" cy="646331"/>
          </a:xfrm>
          <a:prstGeom prst="rect">
            <a:avLst/>
          </a:prstGeom>
          <a:noFill/>
        </p:spPr>
        <p:txBody>
          <a:bodyPr wrap="square" rtlCol="0">
            <a:spAutoFit/>
          </a:bodyPr>
          <a:lstStyle/>
          <a:p>
            <a:r>
              <a:rPr lang="en-US" dirty="0"/>
              <a:t>However, during that same time period, neither BLM nor M4BL used the hashtag even close to that amount.</a:t>
            </a:r>
          </a:p>
        </p:txBody>
      </p:sp>
    </p:spTree>
    <p:extLst>
      <p:ext uri="{BB962C8B-B14F-4D97-AF65-F5344CB8AC3E}">
        <p14:creationId xmlns:p14="http://schemas.microsoft.com/office/powerpoint/2010/main" val="289014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a:xfrm>
            <a:off x="234730" y="244037"/>
            <a:ext cx="3118070" cy="486213"/>
          </a:xfrm>
        </p:spPr>
        <p:txBody>
          <a:bodyPr>
            <a:normAutofit fontScale="90000"/>
          </a:bodyPr>
          <a:lstStyle/>
          <a:p>
            <a:r>
              <a:rPr lang="en-US" dirty="0"/>
              <a:t>BLM Hashtags</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23</a:t>
            </a:fld>
            <a:endParaRPr lang="en-US"/>
          </a:p>
        </p:txBody>
      </p:sp>
      <p:graphicFrame>
        <p:nvGraphicFramePr>
          <p:cNvPr id="7" name="Table 7">
            <a:extLst>
              <a:ext uri="{FF2B5EF4-FFF2-40B4-BE49-F238E27FC236}">
                <a16:creationId xmlns:a16="http://schemas.microsoft.com/office/drawing/2014/main" id="{3F0E2E5C-7004-C142-8E73-C1F818705F27}"/>
              </a:ext>
            </a:extLst>
          </p:cNvPr>
          <p:cNvGraphicFramePr>
            <a:graphicFrameLocks noGrp="1"/>
          </p:cNvGraphicFramePr>
          <p:nvPr>
            <p:extLst>
              <p:ext uri="{D42A27DB-BD31-4B8C-83A1-F6EECF244321}">
                <p14:modId xmlns:p14="http://schemas.microsoft.com/office/powerpoint/2010/main" val="2372543059"/>
              </p:ext>
            </p:extLst>
          </p:nvPr>
        </p:nvGraphicFramePr>
        <p:xfrm>
          <a:off x="234730" y="762000"/>
          <a:ext cx="3570015" cy="593344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370840">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a:t>23ways</a:t>
                      </a:r>
                    </a:p>
                  </a:txBody>
                  <a:tcPr/>
                </a:tc>
                <a:tc>
                  <a:txBody>
                    <a:bodyPr/>
                    <a:lstStyle/>
                    <a:p>
                      <a:r>
                        <a:rPr lang="en-US" dirty="0"/>
                        <a:t>1</a:t>
                      </a:r>
                    </a:p>
                  </a:txBody>
                  <a:tcPr/>
                </a:tc>
                <a:extLst>
                  <a:ext uri="{0D108BD9-81ED-4DB2-BD59-A6C34878D82A}">
                    <a16:rowId xmlns:a16="http://schemas.microsoft.com/office/drawing/2014/main" val="2874149372"/>
                  </a:ext>
                </a:extLst>
              </a:tr>
              <a:tr h="370840">
                <a:tc>
                  <a:txBody>
                    <a:bodyPr/>
                    <a:lstStyle/>
                    <a:p>
                      <a:r>
                        <a:rPr lang="en-US" dirty="0" err="1"/>
                        <a:t>allafricans</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dirty="0" err="1"/>
                        <a:t>allysonfelix</a:t>
                      </a:r>
                      <a:endParaRPr lang="en-US" dirty="0"/>
                    </a:p>
                  </a:txBody>
                  <a:tcPr/>
                </a:tc>
                <a:tc>
                  <a:txBody>
                    <a:bodyPr/>
                    <a:lstStyle/>
                    <a:p>
                      <a:r>
                        <a:rPr lang="en-US" dirty="0"/>
                        <a:t>1</a:t>
                      </a:r>
                    </a:p>
                  </a:txBody>
                  <a:tcPr/>
                </a:tc>
                <a:extLst>
                  <a:ext uri="{0D108BD9-81ED-4DB2-BD59-A6C34878D82A}">
                    <a16:rowId xmlns:a16="http://schemas.microsoft.com/office/drawing/2014/main" val="4267624047"/>
                  </a:ext>
                </a:extLst>
              </a:tr>
              <a:tr h="370840">
                <a:tc>
                  <a:txBody>
                    <a:bodyPr/>
                    <a:lstStyle/>
                    <a:p>
                      <a:r>
                        <a:rPr lang="en-US" dirty="0" err="1"/>
                        <a:t>altonsterling</a:t>
                      </a:r>
                      <a:endParaRPr lang="en-US" dirty="0"/>
                    </a:p>
                  </a:txBody>
                  <a:tcPr/>
                </a:tc>
                <a:tc>
                  <a:txBody>
                    <a:bodyPr/>
                    <a:lstStyle/>
                    <a:p>
                      <a:r>
                        <a:rPr lang="en-US" dirty="0"/>
                        <a:t>3</a:t>
                      </a:r>
                    </a:p>
                  </a:txBody>
                  <a:tcPr/>
                </a:tc>
                <a:extLst>
                  <a:ext uri="{0D108BD9-81ED-4DB2-BD59-A6C34878D82A}">
                    <a16:rowId xmlns:a16="http://schemas.microsoft.com/office/drawing/2014/main" val="3660482576"/>
                  </a:ext>
                </a:extLst>
              </a:tr>
              <a:tr h="370840">
                <a:tc>
                  <a:txBody>
                    <a:bodyPr/>
                    <a:lstStyle/>
                    <a:p>
                      <a:r>
                        <a:rPr lang="en-US" dirty="0" err="1"/>
                        <a:t>batonrouge</a:t>
                      </a:r>
                      <a:endParaRPr lang="en-US" dirty="0"/>
                    </a:p>
                  </a:txBody>
                  <a:tcPr/>
                </a:tc>
                <a:tc>
                  <a:txBody>
                    <a:bodyPr/>
                    <a:lstStyle/>
                    <a:p>
                      <a:r>
                        <a:rPr lang="en-US" dirty="0"/>
                        <a:t>1</a:t>
                      </a:r>
                    </a:p>
                  </a:txBody>
                  <a:tcPr/>
                </a:tc>
                <a:extLst>
                  <a:ext uri="{0D108BD9-81ED-4DB2-BD59-A6C34878D82A}">
                    <a16:rowId xmlns:a16="http://schemas.microsoft.com/office/drawing/2014/main" val="3528391859"/>
                  </a:ext>
                </a:extLst>
              </a:tr>
              <a:tr h="370840">
                <a:tc>
                  <a:txBody>
                    <a:bodyPr/>
                    <a:lstStyle/>
                    <a:p>
                      <a:r>
                        <a:rPr lang="en-US" dirty="0"/>
                        <a:t>bbw16</a:t>
                      </a:r>
                    </a:p>
                  </a:txBody>
                  <a:tcPr/>
                </a:tc>
                <a:tc>
                  <a:txBody>
                    <a:bodyPr/>
                    <a:lstStyle/>
                    <a:p>
                      <a:r>
                        <a:rPr lang="en-US" dirty="0"/>
                        <a:t>1</a:t>
                      </a:r>
                    </a:p>
                  </a:txBody>
                  <a:tcPr/>
                </a:tc>
                <a:extLst>
                  <a:ext uri="{0D108BD9-81ED-4DB2-BD59-A6C34878D82A}">
                    <a16:rowId xmlns:a16="http://schemas.microsoft.com/office/drawing/2014/main" val="1846168182"/>
                  </a:ext>
                </a:extLst>
              </a:tr>
              <a:tr h="370840">
                <a:tc>
                  <a:txBody>
                    <a:bodyPr/>
                    <a:lstStyle/>
                    <a:p>
                      <a:r>
                        <a:rPr lang="en-US" dirty="0" err="1"/>
                        <a:t>blackgirlmagic</a:t>
                      </a:r>
                      <a:endParaRPr lang="en-US" dirty="0"/>
                    </a:p>
                  </a:txBody>
                  <a:tcPr/>
                </a:tc>
                <a:tc>
                  <a:txBody>
                    <a:bodyPr/>
                    <a:lstStyle/>
                    <a:p>
                      <a:r>
                        <a:rPr lang="en-US" dirty="0"/>
                        <a:t>1</a:t>
                      </a:r>
                    </a:p>
                  </a:txBody>
                  <a:tcPr/>
                </a:tc>
                <a:extLst>
                  <a:ext uri="{0D108BD9-81ED-4DB2-BD59-A6C34878D82A}">
                    <a16:rowId xmlns:a16="http://schemas.microsoft.com/office/drawing/2014/main" val="1014233739"/>
                  </a:ext>
                </a:extLst>
              </a:tr>
              <a:tr h="370840">
                <a:tc>
                  <a:txBody>
                    <a:bodyPr/>
                    <a:lstStyle/>
                    <a:p>
                      <a:r>
                        <a:rPr lang="en-US" b="0" dirty="0" err="1"/>
                        <a:t>blacklivematter</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1" dirty="0" err="1"/>
                        <a:t>blacklivesmatter</a:t>
                      </a:r>
                      <a:endParaRPr lang="en-US" b="1" dirty="0"/>
                    </a:p>
                  </a:txBody>
                  <a:tcPr/>
                </a:tc>
                <a:tc>
                  <a:txBody>
                    <a:bodyPr/>
                    <a:lstStyle/>
                    <a:p>
                      <a:r>
                        <a:rPr lang="en-US" b="1" dirty="0"/>
                        <a:t>40</a:t>
                      </a:r>
                    </a:p>
                  </a:txBody>
                  <a:tcPr/>
                </a:tc>
                <a:extLst>
                  <a:ext uri="{0D108BD9-81ED-4DB2-BD59-A6C34878D82A}">
                    <a16:rowId xmlns:a16="http://schemas.microsoft.com/office/drawing/2014/main" val="1485390569"/>
                  </a:ext>
                </a:extLst>
              </a:tr>
              <a:tr h="370840">
                <a:tc>
                  <a:txBody>
                    <a:bodyPr/>
                    <a:lstStyle/>
                    <a:p>
                      <a:r>
                        <a:rPr lang="en-US" b="0" dirty="0" err="1"/>
                        <a:t>blacklivesstillmatter</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r h="370840">
                <a:tc>
                  <a:txBody>
                    <a:bodyPr/>
                    <a:lstStyle/>
                    <a:p>
                      <a:r>
                        <a:rPr lang="en-US" b="0" dirty="0"/>
                        <a:t>blackpower50</a:t>
                      </a:r>
                    </a:p>
                  </a:txBody>
                  <a:tcPr/>
                </a:tc>
                <a:tc>
                  <a:txBody>
                    <a:bodyPr/>
                    <a:lstStyle/>
                    <a:p>
                      <a:r>
                        <a:rPr lang="en-US" b="0" dirty="0"/>
                        <a:t>1</a:t>
                      </a:r>
                    </a:p>
                  </a:txBody>
                  <a:tcPr/>
                </a:tc>
                <a:extLst>
                  <a:ext uri="{0D108BD9-81ED-4DB2-BD59-A6C34878D82A}">
                    <a16:rowId xmlns:a16="http://schemas.microsoft.com/office/drawing/2014/main" val="1198246939"/>
                  </a:ext>
                </a:extLst>
              </a:tr>
              <a:tr h="370840">
                <a:tc>
                  <a:txBody>
                    <a:bodyPr/>
                    <a:lstStyle/>
                    <a:p>
                      <a:r>
                        <a:rPr lang="en-US" b="0" dirty="0" err="1"/>
                        <a:t>blacktranslivesmatter</a:t>
                      </a:r>
                      <a:endParaRPr lang="en-US" b="0" dirty="0"/>
                    </a:p>
                  </a:txBody>
                  <a:tcPr/>
                </a:tc>
                <a:tc>
                  <a:txBody>
                    <a:bodyPr/>
                    <a:lstStyle/>
                    <a:p>
                      <a:r>
                        <a:rPr lang="en-US" b="0" dirty="0"/>
                        <a:t>2</a:t>
                      </a:r>
                    </a:p>
                  </a:txBody>
                  <a:tcPr/>
                </a:tc>
                <a:extLst>
                  <a:ext uri="{0D108BD9-81ED-4DB2-BD59-A6C34878D82A}">
                    <a16:rowId xmlns:a16="http://schemas.microsoft.com/office/drawing/2014/main" val="236269464"/>
                  </a:ext>
                </a:extLst>
              </a:tr>
              <a:tr h="370840">
                <a:tc>
                  <a:txBody>
                    <a:bodyPr/>
                    <a:lstStyle/>
                    <a:p>
                      <a:r>
                        <a:rPr lang="en-US" b="0" dirty="0" err="1"/>
                        <a:t>blm</a:t>
                      </a:r>
                      <a:endParaRPr lang="en-US" b="0" dirty="0"/>
                    </a:p>
                  </a:txBody>
                  <a:tcPr/>
                </a:tc>
                <a:tc>
                  <a:txBody>
                    <a:bodyPr/>
                    <a:lstStyle/>
                    <a:p>
                      <a:r>
                        <a:rPr lang="en-US" b="0" dirty="0"/>
                        <a:t>2</a:t>
                      </a:r>
                    </a:p>
                  </a:txBody>
                  <a:tcPr/>
                </a:tc>
                <a:extLst>
                  <a:ext uri="{0D108BD9-81ED-4DB2-BD59-A6C34878D82A}">
                    <a16:rowId xmlns:a16="http://schemas.microsoft.com/office/drawing/2014/main" val="775847106"/>
                  </a:ext>
                </a:extLst>
              </a:tr>
              <a:tr h="370840">
                <a:tc>
                  <a:txBody>
                    <a:bodyPr/>
                    <a:lstStyle/>
                    <a:p>
                      <a:r>
                        <a:rPr lang="en-US" b="0" dirty="0" err="1"/>
                        <a:t>charleskinsey</a:t>
                      </a:r>
                      <a:endParaRPr lang="en-US" b="0" dirty="0"/>
                    </a:p>
                  </a:txBody>
                  <a:tcPr/>
                </a:tc>
                <a:tc>
                  <a:txBody>
                    <a:bodyPr/>
                    <a:lstStyle/>
                    <a:p>
                      <a:r>
                        <a:rPr lang="en-US" b="0" dirty="0"/>
                        <a:t>1</a:t>
                      </a:r>
                    </a:p>
                  </a:txBody>
                  <a:tcPr/>
                </a:tc>
                <a:extLst>
                  <a:ext uri="{0D108BD9-81ED-4DB2-BD59-A6C34878D82A}">
                    <a16:rowId xmlns:a16="http://schemas.microsoft.com/office/drawing/2014/main" val="2196820510"/>
                  </a:ext>
                </a:extLst>
              </a:tr>
              <a:tr h="370840">
                <a:tc>
                  <a:txBody>
                    <a:bodyPr/>
                    <a:lstStyle/>
                    <a:p>
                      <a:r>
                        <a:rPr lang="en-US" b="0" dirty="0" err="1"/>
                        <a:t>charleston</a:t>
                      </a:r>
                      <a:endParaRPr lang="en-US" b="0" dirty="0"/>
                    </a:p>
                  </a:txBody>
                  <a:tcPr/>
                </a:tc>
                <a:tc>
                  <a:txBody>
                    <a:bodyPr/>
                    <a:lstStyle/>
                    <a:p>
                      <a:r>
                        <a:rPr lang="en-US" b="0" dirty="0"/>
                        <a:t>1</a:t>
                      </a:r>
                    </a:p>
                  </a:txBody>
                  <a:tcPr/>
                </a:tc>
                <a:extLst>
                  <a:ext uri="{0D108BD9-81ED-4DB2-BD59-A6C34878D82A}">
                    <a16:rowId xmlns:a16="http://schemas.microsoft.com/office/drawing/2014/main" val="2070124965"/>
                  </a:ext>
                </a:extLst>
              </a:tr>
            </a:tbl>
          </a:graphicData>
        </a:graphic>
      </p:graphicFrame>
      <p:graphicFrame>
        <p:nvGraphicFramePr>
          <p:cNvPr id="8" name="Table 7">
            <a:extLst>
              <a:ext uri="{FF2B5EF4-FFF2-40B4-BE49-F238E27FC236}">
                <a16:creationId xmlns:a16="http://schemas.microsoft.com/office/drawing/2014/main" id="{794F02A7-2599-8B4F-BBB3-0E256E8E2134}"/>
              </a:ext>
            </a:extLst>
          </p:cNvPr>
          <p:cNvGraphicFramePr>
            <a:graphicFrameLocks noGrp="1"/>
          </p:cNvGraphicFramePr>
          <p:nvPr>
            <p:extLst>
              <p:ext uri="{D42A27DB-BD31-4B8C-83A1-F6EECF244321}">
                <p14:modId xmlns:p14="http://schemas.microsoft.com/office/powerpoint/2010/main" val="3610032981"/>
              </p:ext>
            </p:extLst>
          </p:nvPr>
        </p:nvGraphicFramePr>
        <p:xfrm>
          <a:off x="4118303" y="180977"/>
          <a:ext cx="3570015" cy="6304958"/>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366094">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1179">
                <a:tc>
                  <a:txBody>
                    <a:bodyPr/>
                    <a:lstStyle/>
                    <a:p>
                      <a:r>
                        <a:rPr lang="en-US"/>
                        <a:t>dakar</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1179">
                <a:tc>
                  <a:txBody>
                    <a:bodyPr/>
                    <a:lstStyle/>
                    <a:p>
                      <a:r>
                        <a:rPr lang="en-US" dirty="0" err="1"/>
                        <a:t>dayofrage</a:t>
                      </a:r>
                      <a:endParaRPr lang="en-US" dirty="0"/>
                    </a:p>
                  </a:txBody>
                  <a:tcPr/>
                </a:tc>
                <a:tc>
                  <a:txBody>
                    <a:bodyPr/>
                    <a:lstStyle/>
                    <a:p>
                      <a:r>
                        <a:rPr lang="en-US" dirty="0"/>
                        <a:t>1</a:t>
                      </a:r>
                    </a:p>
                  </a:txBody>
                  <a:tcPr/>
                </a:tc>
                <a:extLst>
                  <a:ext uri="{0D108BD9-81ED-4DB2-BD59-A6C34878D82A}">
                    <a16:rowId xmlns:a16="http://schemas.microsoft.com/office/drawing/2014/main" val="4267624047"/>
                  </a:ext>
                </a:extLst>
              </a:tr>
              <a:tr h="371179">
                <a:tc>
                  <a:txBody>
                    <a:bodyPr/>
                    <a:lstStyle/>
                    <a:p>
                      <a:r>
                        <a:rPr lang="en-US" dirty="0" err="1"/>
                        <a:t>ezellford</a:t>
                      </a:r>
                      <a:endParaRPr lang="en-US" dirty="0"/>
                    </a:p>
                  </a:txBody>
                  <a:tcPr/>
                </a:tc>
                <a:tc>
                  <a:txBody>
                    <a:bodyPr/>
                    <a:lstStyle/>
                    <a:p>
                      <a:r>
                        <a:rPr lang="en-US" dirty="0"/>
                        <a:t>1</a:t>
                      </a:r>
                    </a:p>
                  </a:txBody>
                  <a:tcPr/>
                </a:tc>
                <a:extLst>
                  <a:ext uri="{0D108BD9-81ED-4DB2-BD59-A6C34878D82A}">
                    <a16:rowId xmlns:a16="http://schemas.microsoft.com/office/drawing/2014/main" val="3660482576"/>
                  </a:ext>
                </a:extLst>
              </a:tr>
              <a:tr h="371179">
                <a:tc>
                  <a:txBody>
                    <a:bodyPr/>
                    <a:lstStyle/>
                    <a:p>
                      <a:r>
                        <a:rPr lang="en-US" dirty="0" err="1"/>
                        <a:t>firebeck</a:t>
                      </a:r>
                      <a:endParaRPr lang="en-US" dirty="0"/>
                    </a:p>
                  </a:txBody>
                  <a:tcPr/>
                </a:tc>
                <a:tc>
                  <a:txBody>
                    <a:bodyPr/>
                    <a:lstStyle/>
                    <a:p>
                      <a:r>
                        <a:rPr lang="en-US" dirty="0"/>
                        <a:t>2</a:t>
                      </a:r>
                    </a:p>
                  </a:txBody>
                  <a:tcPr/>
                </a:tc>
                <a:extLst>
                  <a:ext uri="{0D108BD9-81ED-4DB2-BD59-A6C34878D82A}">
                    <a16:rowId xmlns:a16="http://schemas.microsoft.com/office/drawing/2014/main" val="3528391859"/>
                  </a:ext>
                </a:extLst>
              </a:tr>
              <a:tr h="371179">
                <a:tc>
                  <a:txBody>
                    <a:bodyPr/>
                    <a:lstStyle/>
                    <a:p>
                      <a:r>
                        <a:rPr lang="en-US" dirty="0" err="1"/>
                        <a:t>freedomnow</a:t>
                      </a:r>
                      <a:endParaRPr lang="en-US" dirty="0"/>
                    </a:p>
                  </a:txBody>
                  <a:tcPr/>
                </a:tc>
                <a:tc>
                  <a:txBody>
                    <a:bodyPr/>
                    <a:lstStyle/>
                    <a:p>
                      <a:r>
                        <a:rPr lang="en-US" dirty="0"/>
                        <a:t>18</a:t>
                      </a:r>
                    </a:p>
                  </a:txBody>
                  <a:tcPr/>
                </a:tc>
                <a:extLst>
                  <a:ext uri="{0D108BD9-81ED-4DB2-BD59-A6C34878D82A}">
                    <a16:rowId xmlns:a16="http://schemas.microsoft.com/office/drawing/2014/main" val="1846168182"/>
                  </a:ext>
                </a:extLst>
              </a:tr>
              <a:tr h="371179">
                <a:tc>
                  <a:txBody>
                    <a:bodyPr/>
                    <a:lstStyle/>
                    <a:p>
                      <a:r>
                        <a:rPr lang="en-US" dirty="0" err="1"/>
                        <a:t>freejasmine</a:t>
                      </a:r>
                      <a:endParaRPr lang="en-US" dirty="0"/>
                    </a:p>
                  </a:txBody>
                  <a:tcPr/>
                </a:tc>
                <a:tc>
                  <a:txBody>
                    <a:bodyPr/>
                    <a:lstStyle/>
                    <a:p>
                      <a:r>
                        <a:rPr lang="en-US" dirty="0"/>
                        <a:t>29</a:t>
                      </a:r>
                    </a:p>
                  </a:txBody>
                  <a:tcPr/>
                </a:tc>
                <a:extLst>
                  <a:ext uri="{0D108BD9-81ED-4DB2-BD59-A6C34878D82A}">
                    <a16:rowId xmlns:a16="http://schemas.microsoft.com/office/drawing/2014/main" val="1014233739"/>
                  </a:ext>
                </a:extLst>
              </a:tr>
              <a:tr h="371179">
                <a:tc>
                  <a:txBody>
                    <a:bodyPr/>
                    <a:lstStyle/>
                    <a:p>
                      <a:r>
                        <a:rPr lang="en-US" b="0" dirty="0" err="1"/>
                        <a:t>freepalestine</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1179">
                <a:tc>
                  <a:txBody>
                    <a:bodyPr/>
                    <a:lstStyle/>
                    <a:p>
                      <a:r>
                        <a:rPr lang="en-US" b="0" dirty="0" err="1"/>
                        <a:t>hurricanekatrina</a:t>
                      </a:r>
                      <a:endParaRPr lang="en-US" b="0" dirty="0"/>
                    </a:p>
                  </a:txBody>
                  <a:tcPr/>
                </a:tc>
                <a:tc>
                  <a:txBody>
                    <a:bodyPr/>
                    <a:lstStyle/>
                    <a:p>
                      <a:r>
                        <a:rPr lang="en-US" b="0" dirty="0"/>
                        <a:t>2</a:t>
                      </a:r>
                    </a:p>
                  </a:txBody>
                  <a:tcPr/>
                </a:tc>
                <a:extLst>
                  <a:ext uri="{0D108BD9-81ED-4DB2-BD59-A6C34878D82A}">
                    <a16:rowId xmlns:a16="http://schemas.microsoft.com/office/drawing/2014/main" val="1485390569"/>
                  </a:ext>
                </a:extLst>
              </a:tr>
              <a:tr h="371179">
                <a:tc>
                  <a:txBody>
                    <a:bodyPr/>
                    <a:lstStyle/>
                    <a:p>
                      <a:r>
                        <a:rPr lang="en-US" b="0" dirty="0" err="1"/>
                        <a:t>jamarclark</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r h="371179">
                <a:tc>
                  <a:txBody>
                    <a:bodyPr/>
                    <a:lstStyle/>
                    <a:p>
                      <a:r>
                        <a:rPr lang="en-US" b="0"/>
                        <a:t>kajiemepowell</a:t>
                      </a:r>
                      <a:endParaRPr lang="en-US" b="0" dirty="0"/>
                    </a:p>
                  </a:txBody>
                  <a:tcPr/>
                </a:tc>
                <a:tc>
                  <a:txBody>
                    <a:bodyPr/>
                    <a:lstStyle/>
                    <a:p>
                      <a:r>
                        <a:rPr lang="en-US" b="0" dirty="0"/>
                        <a:t>1</a:t>
                      </a:r>
                    </a:p>
                  </a:txBody>
                  <a:tcPr/>
                </a:tc>
                <a:extLst>
                  <a:ext uri="{0D108BD9-81ED-4DB2-BD59-A6C34878D82A}">
                    <a16:rowId xmlns:a16="http://schemas.microsoft.com/office/drawing/2014/main" val="1198246939"/>
                  </a:ext>
                </a:extLst>
              </a:tr>
              <a:tr h="371179">
                <a:tc>
                  <a:txBody>
                    <a:bodyPr/>
                    <a:lstStyle/>
                    <a:p>
                      <a:r>
                        <a:rPr lang="en-US" b="0" dirty="0"/>
                        <a:t>m4blpledge</a:t>
                      </a:r>
                    </a:p>
                  </a:txBody>
                  <a:tcPr/>
                </a:tc>
                <a:tc>
                  <a:txBody>
                    <a:bodyPr/>
                    <a:lstStyle/>
                    <a:p>
                      <a:r>
                        <a:rPr lang="en-US" b="0" dirty="0"/>
                        <a:t>1</a:t>
                      </a:r>
                    </a:p>
                  </a:txBody>
                  <a:tcPr/>
                </a:tc>
                <a:extLst>
                  <a:ext uri="{0D108BD9-81ED-4DB2-BD59-A6C34878D82A}">
                    <a16:rowId xmlns:a16="http://schemas.microsoft.com/office/drawing/2014/main" val="236269464"/>
                  </a:ext>
                </a:extLst>
              </a:tr>
              <a:tr h="371179">
                <a:tc>
                  <a:txBody>
                    <a:bodyPr/>
                    <a:lstStyle/>
                    <a:p>
                      <a:r>
                        <a:rPr lang="en-US" b="0" dirty="0" err="1"/>
                        <a:t>mikebrown</a:t>
                      </a:r>
                      <a:endParaRPr lang="en-US" b="0" dirty="0"/>
                    </a:p>
                  </a:txBody>
                  <a:tcPr/>
                </a:tc>
                <a:tc>
                  <a:txBody>
                    <a:bodyPr/>
                    <a:lstStyle/>
                    <a:p>
                      <a:r>
                        <a:rPr lang="en-US" b="0" dirty="0"/>
                        <a:t>8</a:t>
                      </a:r>
                    </a:p>
                  </a:txBody>
                  <a:tcPr/>
                </a:tc>
                <a:extLst>
                  <a:ext uri="{0D108BD9-81ED-4DB2-BD59-A6C34878D82A}">
                    <a16:rowId xmlns:a16="http://schemas.microsoft.com/office/drawing/2014/main" val="775847106"/>
                  </a:ext>
                </a:extLst>
              </a:tr>
              <a:tr h="371179">
                <a:tc>
                  <a:txBody>
                    <a:bodyPr/>
                    <a:lstStyle/>
                    <a:p>
                      <a:r>
                        <a:rPr lang="en-US" b="0" dirty="0" err="1"/>
                        <a:t>mikebrownforever</a:t>
                      </a:r>
                      <a:endParaRPr lang="en-US" b="0" dirty="0"/>
                    </a:p>
                  </a:txBody>
                  <a:tcPr/>
                </a:tc>
                <a:tc>
                  <a:txBody>
                    <a:bodyPr/>
                    <a:lstStyle/>
                    <a:p>
                      <a:r>
                        <a:rPr lang="en-US" b="0" dirty="0"/>
                        <a:t>2</a:t>
                      </a:r>
                    </a:p>
                  </a:txBody>
                  <a:tcPr/>
                </a:tc>
                <a:extLst>
                  <a:ext uri="{0D108BD9-81ED-4DB2-BD59-A6C34878D82A}">
                    <a16:rowId xmlns:a16="http://schemas.microsoft.com/office/drawing/2014/main" val="2196820510"/>
                  </a:ext>
                </a:extLst>
              </a:tr>
              <a:tr h="371179">
                <a:tc>
                  <a:txBody>
                    <a:bodyPr/>
                    <a:lstStyle/>
                    <a:p>
                      <a:r>
                        <a:rPr lang="en-US" b="0" dirty="0" err="1"/>
                        <a:t>minnesotalynx</a:t>
                      </a:r>
                      <a:endParaRPr lang="en-US" b="0" dirty="0"/>
                    </a:p>
                  </a:txBody>
                  <a:tcPr/>
                </a:tc>
                <a:tc>
                  <a:txBody>
                    <a:bodyPr/>
                    <a:lstStyle/>
                    <a:p>
                      <a:r>
                        <a:rPr lang="en-US" b="0" dirty="0"/>
                        <a:t>1</a:t>
                      </a:r>
                    </a:p>
                  </a:txBody>
                  <a:tcPr/>
                </a:tc>
                <a:extLst>
                  <a:ext uri="{0D108BD9-81ED-4DB2-BD59-A6C34878D82A}">
                    <a16:rowId xmlns:a16="http://schemas.microsoft.com/office/drawing/2014/main" val="1728208912"/>
                  </a:ext>
                </a:extLst>
              </a:tr>
              <a:tr h="371179">
                <a:tc>
                  <a:txBody>
                    <a:bodyPr/>
                    <a:lstStyle/>
                    <a:p>
                      <a:r>
                        <a:rPr lang="en-US" b="0" dirty="0" err="1"/>
                        <a:t>neverforget</a:t>
                      </a:r>
                      <a:endParaRPr lang="en-US" b="0" dirty="0"/>
                    </a:p>
                  </a:txBody>
                  <a:tcPr/>
                </a:tc>
                <a:tc>
                  <a:txBody>
                    <a:bodyPr/>
                    <a:lstStyle/>
                    <a:p>
                      <a:r>
                        <a:rPr lang="en-US" b="0" dirty="0"/>
                        <a:t>1</a:t>
                      </a:r>
                    </a:p>
                  </a:txBody>
                  <a:tcPr/>
                </a:tc>
                <a:extLst>
                  <a:ext uri="{0D108BD9-81ED-4DB2-BD59-A6C34878D82A}">
                    <a16:rowId xmlns:a16="http://schemas.microsoft.com/office/drawing/2014/main" val="1797589127"/>
                  </a:ext>
                </a:extLst>
              </a:tr>
              <a:tr h="371179">
                <a:tc>
                  <a:txBody>
                    <a:bodyPr/>
                    <a:lstStyle/>
                    <a:p>
                      <a:r>
                        <a:rPr lang="en-US" b="0" dirty="0"/>
                        <a:t>nice</a:t>
                      </a:r>
                    </a:p>
                  </a:txBody>
                  <a:tcPr/>
                </a:tc>
                <a:tc>
                  <a:txBody>
                    <a:bodyPr/>
                    <a:lstStyle/>
                    <a:p>
                      <a:r>
                        <a:rPr lang="en-US" b="0" dirty="0"/>
                        <a:t>1</a:t>
                      </a:r>
                    </a:p>
                  </a:txBody>
                  <a:tcPr/>
                </a:tc>
                <a:extLst>
                  <a:ext uri="{0D108BD9-81ED-4DB2-BD59-A6C34878D82A}">
                    <a16:rowId xmlns:a16="http://schemas.microsoft.com/office/drawing/2014/main" val="3870730201"/>
                  </a:ext>
                </a:extLst>
              </a:tr>
            </a:tbl>
          </a:graphicData>
        </a:graphic>
      </p:graphicFrame>
      <p:graphicFrame>
        <p:nvGraphicFramePr>
          <p:cNvPr id="9" name="Table 8">
            <a:extLst>
              <a:ext uri="{FF2B5EF4-FFF2-40B4-BE49-F238E27FC236}">
                <a16:creationId xmlns:a16="http://schemas.microsoft.com/office/drawing/2014/main" id="{C6EE15BD-1929-B940-AF61-399CD14A829C}"/>
              </a:ext>
            </a:extLst>
          </p:cNvPr>
          <p:cNvGraphicFramePr>
            <a:graphicFrameLocks noGrp="1"/>
          </p:cNvGraphicFramePr>
          <p:nvPr>
            <p:extLst>
              <p:ext uri="{D42A27DB-BD31-4B8C-83A1-F6EECF244321}">
                <p14:modId xmlns:p14="http://schemas.microsoft.com/office/powerpoint/2010/main" val="3576363750"/>
              </p:ext>
            </p:extLst>
          </p:nvPr>
        </p:nvGraphicFramePr>
        <p:xfrm>
          <a:off x="8001876" y="180977"/>
          <a:ext cx="3570015" cy="629920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360068">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err="1"/>
                        <a:t>noprideinpolicing</a:t>
                      </a:r>
                      <a:endParaRPr lang="en-US" dirty="0"/>
                    </a:p>
                  </a:txBody>
                  <a:tcPr/>
                </a:tc>
                <a:tc>
                  <a:txBody>
                    <a:bodyPr/>
                    <a:lstStyle/>
                    <a:p>
                      <a:r>
                        <a:rPr lang="en-US" dirty="0"/>
                        <a:t>1</a:t>
                      </a:r>
                    </a:p>
                  </a:txBody>
                  <a:tcPr/>
                </a:tc>
                <a:extLst>
                  <a:ext uri="{0D108BD9-81ED-4DB2-BD59-A6C34878D82A}">
                    <a16:rowId xmlns:a16="http://schemas.microsoft.com/office/drawing/2014/main" val="3660482576"/>
                  </a:ext>
                </a:extLst>
              </a:tr>
              <a:tr h="370840">
                <a:tc>
                  <a:txBody>
                    <a:bodyPr/>
                    <a:lstStyle/>
                    <a:p>
                      <a:r>
                        <a:rPr lang="en-US" dirty="0" err="1"/>
                        <a:t>orlando</a:t>
                      </a:r>
                      <a:endParaRPr lang="en-US" dirty="0"/>
                    </a:p>
                  </a:txBody>
                  <a:tcPr/>
                </a:tc>
                <a:tc>
                  <a:txBody>
                    <a:bodyPr/>
                    <a:lstStyle/>
                    <a:p>
                      <a:r>
                        <a:rPr lang="en-US" dirty="0"/>
                        <a:t>1</a:t>
                      </a:r>
                    </a:p>
                  </a:txBody>
                  <a:tcPr/>
                </a:tc>
                <a:extLst>
                  <a:ext uri="{0D108BD9-81ED-4DB2-BD59-A6C34878D82A}">
                    <a16:rowId xmlns:a16="http://schemas.microsoft.com/office/drawing/2014/main" val="3528391859"/>
                  </a:ext>
                </a:extLst>
              </a:tr>
              <a:tr h="370840">
                <a:tc>
                  <a:txBody>
                    <a:bodyPr/>
                    <a:lstStyle/>
                    <a:p>
                      <a:r>
                        <a:rPr lang="en-US" dirty="0" err="1"/>
                        <a:t>policeoutofpride</a:t>
                      </a:r>
                      <a:endParaRPr lang="en-US" dirty="0"/>
                    </a:p>
                  </a:txBody>
                  <a:tcPr/>
                </a:tc>
                <a:tc>
                  <a:txBody>
                    <a:bodyPr/>
                    <a:lstStyle/>
                    <a:p>
                      <a:r>
                        <a:rPr lang="en-US" dirty="0"/>
                        <a:t>4</a:t>
                      </a:r>
                    </a:p>
                  </a:txBody>
                  <a:tcPr/>
                </a:tc>
                <a:extLst>
                  <a:ext uri="{0D108BD9-81ED-4DB2-BD59-A6C34878D82A}">
                    <a16:rowId xmlns:a16="http://schemas.microsoft.com/office/drawing/2014/main" val="1846168182"/>
                  </a:ext>
                </a:extLst>
              </a:tr>
              <a:tr h="370840">
                <a:tc>
                  <a:txBody>
                    <a:bodyPr/>
                    <a:lstStyle/>
                    <a:p>
                      <a:r>
                        <a:rPr lang="en-US" dirty="0"/>
                        <a:t>politicon2016</a:t>
                      </a:r>
                    </a:p>
                  </a:txBody>
                  <a:tcPr/>
                </a:tc>
                <a:tc>
                  <a:txBody>
                    <a:bodyPr/>
                    <a:lstStyle/>
                    <a:p>
                      <a:r>
                        <a:rPr lang="en-US" dirty="0"/>
                        <a:t>1</a:t>
                      </a:r>
                    </a:p>
                  </a:txBody>
                  <a:tcPr/>
                </a:tc>
                <a:extLst>
                  <a:ext uri="{0D108BD9-81ED-4DB2-BD59-A6C34878D82A}">
                    <a16:rowId xmlns:a16="http://schemas.microsoft.com/office/drawing/2014/main" val="1014233739"/>
                  </a:ext>
                </a:extLst>
              </a:tr>
              <a:tr h="370840">
                <a:tc>
                  <a:txBody>
                    <a:bodyPr/>
                    <a:lstStyle/>
                    <a:p>
                      <a:r>
                        <a:rPr lang="en-US" b="0" dirty="0" err="1"/>
                        <a:t>regginajefferies</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0" dirty="0" err="1"/>
                        <a:t>reinventca</a:t>
                      </a:r>
                      <a:endParaRPr lang="en-US" b="0" dirty="0"/>
                    </a:p>
                  </a:txBody>
                  <a:tcPr/>
                </a:tc>
                <a:tc>
                  <a:txBody>
                    <a:bodyPr/>
                    <a:lstStyle/>
                    <a:p>
                      <a:r>
                        <a:rPr lang="en-US" b="0" dirty="0"/>
                        <a:t>4</a:t>
                      </a:r>
                    </a:p>
                  </a:txBody>
                  <a:tcPr/>
                </a:tc>
                <a:extLst>
                  <a:ext uri="{0D108BD9-81ED-4DB2-BD59-A6C34878D82A}">
                    <a16:rowId xmlns:a16="http://schemas.microsoft.com/office/drawing/2014/main" val="1485390569"/>
                  </a:ext>
                </a:extLst>
              </a:tr>
              <a:tr h="370840">
                <a:tc>
                  <a:txBody>
                    <a:bodyPr/>
                    <a:lstStyle/>
                    <a:p>
                      <a:r>
                        <a:rPr lang="en-US" b="0" dirty="0" err="1"/>
                        <a:t>sandrabland</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r h="370840">
                <a:tc>
                  <a:txBody>
                    <a:bodyPr/>
                    <a:lstStyle/>
                    <a:p>
                      <a:r>
                        <a:rPr lang="en-US" b="0" dirty="0" err="1"/>
                        <a:t>sayhername</a:t>
                      </a:r>
                      <a:endParaRPr lang="en-US" b="0" dirty="0"/>
                    </a:p>
                  </a:txBody>
                  <a:tcPr/>
                </a:tc>
                <a:tc>
                  <a:txBody>
                    <a:bodyPr/>
                    <a:lstStyle/>
                    <a:p>
                      <a:r>
                        <a:rPr lang="en-US" b="0" dirty="0"/>
                        <a:t>12</a:t>
                      </a:r>
                    </a:p>
                  </a:txBody>
                  <a:tcPr/>
                </a:tc>
                <a:extLst>
                  <a:ext uri="{0D108BD9-81ED-4DB2-BD59-A6C34878D82A}">
                    <a16:rowId xmlns:a16="http://schemas.microsoft.com/office/drawing/2014/main" val="1198246939"/>
                  </a:ext>
                </a:extLst>
              </a:tr>
              <a:tr h="370840">
                <a:tc>
                  <a:txBody>
                    <a:bodyPr/>
                    <a:lstStyle/>
                    <a:p>
                      <a:r>
                        <a:rPr lang="en-US" b="0" dirty="0"/>
                        <a:t>shutdown</a:t>
                      </a:r>
                    </a:p>
                  </a:txBody>
                  <a:tcPr/>
                </a:tc>
                <a:tc>
                  <a:txBody>
                    <a:bodyPr/>
                    <a:lstStyle/>
                    <a:p>
                      <a:r>
                        <a:rPr lang="en-US" b="0" dirty="0"/>
                        <a:t>1</a:t>
                      </a:r>
                    </a:p>
                  </a:txBody>
                  <a:tcPr/>
                </a:tc>
                <a:extLst>
                  <a:ext uri="{0D108BD9-81ED-4DB2-BD59-A6C34878D82A}">
                    <a16:rowId xmlns:a16="http://schemas.microsoft.com/office/drawing/2014/main" val="236269464"/>
                  </a:ext>
                </a:extLst>
              </a:tr>
              <a:tr h="370840">
                <a:tc>
                  <a:txBody>
                    <a:bodyPr/>
                    <a:lstStyle/>
                    <a:p>
                      <a:r>
                        <a:rPr lang="en-US" b="0" dirty="0" err="1"/>
                        <a:t>staywokebet</a:t>
                      </a:r>
                      <a:endParaRPr lang="en-US" b="0" dirty="0"/>
                    </a:p>
                  </a:txBody>
                  <a:tcPr/>
                </a:tc>
                <a:tc>
                  <a:txBody>
                    <a:bodyPr/>
                    <a:lstStyle/>
                    <a:p>
                      <a:r>
                        <a:rPr lang="en-US" b="0" dirty="0"/>
                        <a:t>1</a:t>
                      </a:r>
                    </a:p>
                  </a:txBody>
                  <a:tcPr/>
                </a:tc>
                <a:extLst>
                  <a:ext uri="{0D108BD9-81ED-4DB2-BD59-A6C34878D82A}">
                    <a16:rowId xmlns:a16="http://schemas.microsoft.com/office/drawing/2014/main" val="775847106"/>
                  </a:ext>
                </a:extLst>
              </a:tr>
              <a:tr h="370840">
                <a:tc>
                  <a:txBody>
                    <a:bodyPr/>
                    <a:lstStyle/>
                    <a:p>
                      <a:r>
                        <a:rPr lang="en-US" b="0" dirty="0" err="1"/>
                        <a:t>takebackyourstreetsdc</a:t>
                      </a:r>
                      <a:endParaRPr lang="en-US" b="0" dirty="0"/>
                    </a:p>
                  </a:txBody>
                  <a:tcPr/>
                </a:tc>
                <a:tc>
                  <a:txBody>
                    <a:bodyPr/>
                    <a:lstStyle/>
                    <a:p>
                      <a:r>
                        <a:rPr lang="en-US" b="0" dirty="0"/>
                        <a:t>1</a:t>
                      </a:r>
                    </a:p>
                  </a:txBody>
                  <a:tcPr/>
                </a:tc>
                <a:extLst>
                  <a:ext uri="{0D108BD9-81ED-4DB2-BD59-A6C34878D82A}">
                    <a16:rowId xmlns:a16="http://schemas.microsoft.com/office/drawing/2014/main" val="2196820510"/>
                  </a:ext>
                </a:extLst>
              </a:tr>
              <a:tr h="370840">
                <a:tc>
                  <a:txBody>
                    <a:bodyPr/>
                    <a:lstStyle/>
                    <a:p>
                      <a:r>
                        <a:rPr lang="en-US" b="0" dirty="0" err="1"/>
                        <a:t>thankyoumsjanetta</a:t>
                      </a:r>
                      <a:endParaRPr lang="en-US" b="0" dirty="0"/>
                    </a:p>
                  </a:txBody>
                  <a:tcPr/>
                </a:tc>
                <a:tc>
                  <a:txBody>
                    <a:bodyPr/>
                    <a:lstStyle/>
                    <a:p>
                      <a:r>
                        <a:rPr lang="en-US" b="0" dirty="0"/>
                        <a:t>1</a:t>
                      </a:r>
                    </a:p>
                  </a:txBody>
                  <a:tcPr/>
                </a:tc>
                <a:extLst>
                  <a:ext uri="{0D108BD9-81ED-4DB2-BD59-A6C34878D82A}">
                    <a16:rowId xmlns:a16="http://schemas.microsoft.com/office/drawing/2014/main" val="2949080546"/>
                  </a:ext>
                </a:extLst>
              </a:tr>
              <a:tr h="370840">
                <a:tc>
                  <a:txBody>
                    <a:bodyPr/>
                    <a:lstStyle/>
                    <a:p>
                      <a:r>
                        <a:rPr lang="en-US" b="0" dirty="0" err="1"/>
                        <a:t>trustblackwomen</a:t>
                      </a:r>
                      <a:endParaRPr lang="en-US" b="0" dirty="0"/>
                    </a:p>
                  </a:txBody>
                  <a:tcPr/>
                </a:tc>
                <a:tc>
                  <a:txBody>
                    <a:bodyPr/>
                    <a:lstStyle/>
                    <a:p>
                      <a:r>
                        <a:rPr lang="en-US" b="0" dirty="0"/>
                        <a:t>1</a:t>
                      </a:r>
                    </a:p>
                  </a:txBody>
                  <a:tcPr/>
                </a:tc>
                <a:extLst>
                  <a:ext uri="{0D108BD9-81ED-4DB2-BD59-A6C34878D82A}">
                    <a16:rowId xmlns:a16="http://schemas.microsoft.com/office/drawing/2014/main" val="1158429089"/>
                  </a:ext>
                </a:extLst>
              </a:tr>
              <a:tr h="370840">
                <a:tc>
                  <a:txBody>
                    <a:bodyPr/>
                    <a:lstStyle/>
                    <a:p>
                      <a:r>
                        <a:rPr lang="en-US" b="0" dirty="0" err="1"/>
                        <a:t>weaintforget</a:t>
                      </a:r>
                      <a:endParaRPr lang="en-US" b="0" dirty="0"/>
                    </a:p>
                  </a:txBody>
                  <a:tcPr/>
                </a:tc>
                <a:tc>
                  <a:txBody>
                    <a:bodyPr/>
                    <a:lstStyle/>
                    <a:p>
                      <a:r>
                        <a:rPr lang="en-US" b="0" dirty="0"/>
                        <a:t>1</a:t>
                      </a:r>
                    </a:p>
                  </a:txBody>
                  <a:tcPr/>
                </a:tc>
                <a:extLst>
                  <a:ext uri="{0D108BD9-81ED-4DB2-BD59-A6C34878D82A}">
                    <a16:rowId xmlns:a16="http://schemas.microsoft.com/office/drawing/2014/main" val="1744513157"/>
                  </a:ext>
                </a:extLst>
              </a:tr>
              <a:tr h="370840">
                <a:tc>
                  <a:txBody>
                    <a:bodyPr/>
                    <a:lstStyle/>
                    <a:p>
                      <a:r>
                        <a:rPr lang="en-US" b="0" dirty="0" err="1"/>
                        <a:t>weeverywhere</a:t>
                      </a:r>
                      <a:endParaRPr lang="en-US" b="0" dirty="0"/>
                    </a:p>
                  </a:txBody>
                  <a:tcPr/>
                </a:tc>
                <a:tc>
                  <a:txBody>
                    <a:bodyPr/>
                    <a:lstStyle/>
                    <a:p>
                      <a:r>
                        <a:rPr lang="en-US" b="0" dirty="0"/>
                        <a:t>1</a:t>
                      </a:r>
                    </a:p>
                  </a:txBody>
                  <a:tcPr/>
                </a:tc>
                <a:extLst>
                  <a:ext uri="{0D108BD9-81ED-4DB2-BD59-A6C34878D82A}">
                    <a16:rowId xmlns:a16="http://schemas.microsoft.com/office/drawing/2014/main" val="2830979115"/>
                  </a:ext>
                </a:extLst>
              </a:tr>
              <a:tr h="370840">
                <a:tc>
                  <a:txBody>
                    <a:bodyPr/>
                    <a:lstStyle/>
                    <a:p>
                      <a:r>
                        <a:rPr lang="en-US" b="0" dirty="0" err="1"/>
                        <a:t>wellnesswed</a:t>
                      </a:r>
                      <a:endParaRPr lang="en-US" b="0" dirty="0"/>
                    </a:p>
                  </a:txBody>
                  <a:tcPr/>
                </a:tc>
                <a:tc>
                  <a:txBody>
                    <a:bodyPr/>
                    <a:lstStyle/>
                    <a:p>
                      <a:r>
                        <a:rPr lang="en-US" b="0" dirty="0"/>
                        <a:t>1</a:t>
                      </a:r>
                    </a:p>
                  </a:txBody>
                  <a:tcPr/>
                </a:tc>
                <a:extLst>
                  <a:ext uri="{0D108BD9-81ED-4DB2-BD59-A6C34878D82A}">
                    <a16:rowId xmlns:a16="http://schemas.microsoft.com/office/drawing/2014/main" val="1677428569"/>
                  </a:ext>
                </a:extLst>
              </a:tr>
            </a:tbl>
          </a:graphicData>
        </a:graphic>
      </p:graphicFrame>
    </p:spTree>
    <p:extLst>
      <p:ext uri="{BB962C8B-B14F-4D97-AF65-F5344CB8AC3E}">
        <p14:creationId xmlns:p14="http://schemas.microsoft.com/office/powerpoint/2010/main" val="406224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p:txBody>
          <a:bodyPr/>
          <a:lstStyle/>
          <a:p>
            <a:r>
              <a:rPr lang="en-US" dirty="0"/>
              <a:t>M4BL Hashtags</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24</a:t>
            </a:fld>
            <a:endParaRPr lang="en-US"/>
          </a:p>
        </p:txBody>
      </p:sp>
      <p:graphicFrame>
        <p:nvGraphicFramePr>
          <p:cNvPr id="7" name="Table 7">
            <a:extLst>
              <a:ext uri="{FF2B5EF4-FFF2-40B4-BE49-F238E27FC236}">
                <a16:creationId xmlns:a16="http://schemas.microsoft.com/office/drawing/2014/main" id="{3F0E2E5C-7004-C142-8E73-C1F818705F27}"/>
              </a:ext>
            </a:extLst>
          </p:cNvPr>
          <p:cNvGraphicFramePr>
            <a:graphicFrameLocks noGrp="1"/>
          </p:cNvGraphicFramePr>
          <p:nvPr>
            <p:extLst>
              <p:ext uri="{D42A27DB-BD31-4B8C-83A1-F6EECF244321}">
                <p14:modId xmlns:p14="http://schemas.microsoft.com/office/powerpoint/2010/main" val="1426336022"/>
              </p:ext>
            </p:extLst>
          </p:nvPr>
        </p:nvGraphicFramePr>
        <p:xfrm>
          <a:off x="1779752" y="1690688"/>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74906269"/>
                    </a:ext>
                  </a:extLst>
                </a:gridCol>
                <a:gridCol w="4064000">
                  <a:extLst>
                    <a:ext uri="{9D8B030D-6E8A-4147-A177-3AD203B41FA5}">
                      <a16:colId xmlns:a16="http://schemas.microsoft.com/office/drawing/2014/main" val="1896626497"/>
                    </a:ext>
                  </a:extLst>
                </a:gridCol>
              </a:tblGrid>
              <a:tr h="370840">
                <a:tc>
                  <a:txBody>
                    <a:bodyPr/>
                    <a:lstStyle/>
                    <a:p>
                      <a:r>
                        <a:rPr lang="en-US" dirty="0"/>
                        <a:t>Hashtag</a:t>
                      </a:r>
                    </a:p>
                  </a:txBody>
                  <a:tcPr/>
                </a:tc>
                <a:tc>
                  <a:txBody>
                    <a:bodyPr/>
                    <a:lstStyle/>
                    <a:p>
                      <a:r>
                        <a:rPr lang="en-US" dirty="0"/>
                        <a:t># of Times Used</a:t>
                      </a:r>
                    </a:p>
                  </a:txBody>
                  <a:tcPr/>
                </a:tc>
                <a:extLst>
                  <a:ext uri="{0D108BD9-81ED-4DB2-BD59-A6C34878D82A}">
                    <a16:rowId xmlns:a16="http://schemas.microsoft.com/office/drawing/2014/main" val="4192976725"/>
                  </a:ext>
                </a:extLst>
              </a:tr>
              <a:tr h="370840">
                <a:tc>
                  <a:txBody>
                    <a:bodyPr/>
                    <a:lstStyle/>
                    <a:p>
                      <a:r>
                        <a:rPr lang="en-US" dirty="0" err="1"/>
                        <a:t>freedomnow</a:t>
                      </a:r>
                      <a:endParaRPr lang="en-US" dirty="0"/>
                    </a:p>
                  </a:txBody>
                  <a:tcPr/>
                </a:tc>
                <a:tc>
                  <a:txBody>
                    <a:bodyPr/>
                    <a:lstStyle/>
                    <a:p>
                      <a:r>
                        <a:rPr lang="en-US" dirty="0"/>
                        <a:t>21</a:t>
                      </a:r>
                    </a:p>
                  </a:txBody>
                  <a:tcPr/>
                </a:tc>
                <a:extLst>
                  <a:ext uri="{0D108BD9-81ED-4DB2-BD59-A6C34878D82A}">
                    <a16:rowId xmlns:a16="http://schemas.microsoft.com/office/drawing/2014/main" val="2874149372"/>
                  </a:ext>
                </a:extLst>
              </a:tr>
              <a:tr h="370840">
                <a:tc>
                  <a:txBody>
                    <a:bodyPr/>
                    <a:lstStyle/>
                    <a:p>
                      <a:r>
                        <a:rPr lang="en-US" dirty="0" err="1"/>
                        <a:t>ilovebeingblack</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dirty="0" err="1"/>
                        <a:t>korryngaines</a:t>
                      </a:r>
                      <a:endParaRPr lang="en-US" dirty="0"/>
                    </a:p>
                  </a:txBody>
                  <a:tcPr/>
                </a:tc>
                <a:tc>
                  <a:txBody>
                    <a:bodyPr/>
                    <a:lstStyle/>
                    <a:p>
                      <a:r>
                        <a:rPr lang="en-US" dirty="0"/>
                        <a:t>3</a:t>
                      </a:r>
                    </a:p>
                  </a:txBody>
                  <a:tcPr/>
                </a:tc>
                <a:extLst>
                  <a:ext uri="{0D108BD9-81ED-4DB2-BD59-A6C34878D82A}">
                    <a16:rowId xmlns:a16="http://schemas.microsoft.com/office/drawing/2014/main" val="4267624047"/>
                  </a:ext>
                </a:extLst>
              </a:tr>
              <a:tr h="370840">
                <a:tc>
                  <a:txBody>
                    <a:bodyPr/>
                    <a:lstStyle/>
                    <a:p>
                      <a:r>
                        <a:rPr lang="en-US" dirty="0"/>
                        <a:t>m4bl</a:t>
                      </a:r>
                    </a:p>
                  </a:txBody>
                  <a:tcPr/>
                </a:tc>
                <a:tc>
                  <a:txBody>
                    <a:bodyPr/>
                    <a:lstStyle/>
                    <a:p>
                      <a:r>
                        <a:rPr lang="en-US" dirty="0"/>
                        <a:t>7</a:t>
                      </a:r>
                    </a:p>
                  </a:txBody>
                  <a:tcPr/>
                </a:tc>
                <a:extLst>
                  <a:ext uri="{0D108BD9-81ED-4DB2-BD59-A6C34878D82A}">
                    <a16:rowId xmlns:a16="http://schemas.microsoft.com/office/drawing/2014/main" val="3660482576"/>
                  </a:ext>
                </a:extLst>
              </a:tr>
              <a:tr h="370840">
                <a:tc>
                  <a:txBody>
                    <a:bodyPr/>
                    <a:lstStyle/>
                    <a:p>
                      <a:r>
                        <a:rPr lang="en-US" dirty="0"/>
                        <a:t>m4blpledge</a:t>
                      </a:r>
                    </a:p>
                  </a:txBody>
                  <a:tcPr/>
                </a:tc>
                <a:tc>
                  <a:txBody>
                    <a:bodyPr/>
                    <a:lstStyle/>
                    <a:p>
                      <a:r>
                        <a:rPr lang="en-US" dirty="0"/>
                        <a:t>4</a:t>
                      </a:r>
                    </a:p>
                  </a:txBody>
                  <a:tcPr/>
                </a:tc>
                <a:extLst>
                  <a:ext uri="{0D108BD9-81ED-4DB2-BD59-A6C34878D82A}">
                    <a16:rowId xmlns:a16="http://schemas.microsoft.com/office/drawing/2014/main" val="3528391859"/>
                  </a:ext>
                </a:extLst>
              </a:tr>
              <a:tr h="370840">
                <a:tc>
                  <a:txBody>
                    <a:bodyPr/>
                    <a:lstStyle/>
                    <a:p>
                      <a:r>
                        <a:rPr lang="en-US" dirty="0" err="1"/>
                        <a:t>safetyis</a:t>
                      </a:r>
                      <a:endParaRPr lang="en-US" dirty="0"/>
                    </a:p>
                  </a:txBody>
                  <a:tcPr/>
                </a:tc>
                <a:tc>
                  <a:txBody>
                    <a:bodyPr/>
                    <a:lstStyle/>
                    <a:p>
                      <a:r>
                        <a:rPr lang="en-US" dirty="0"/>
                        <a:t>2</a:t>
                      </a:r>
                    </a:p>
                  </a:txBody>
                  <a:tcPr/>
                </a:tc>
                <a:extLst>
                  <a:ext uri="{0D108BD9-81ED-4DB2-BD59-A6C34878D82A}">
                    <a16:rowId xmlns:a16="http://schemas.microsoft.com/office/drawing/2014/main" val="1846168182"/>
                  </a:ext>
                </a:extLst>
              </a:tr>
              <a:tr h="370840">
                <a:tc>
                  <a:txBody>
                    <a:bodyPr/>
                    <a:lstStyle/>
                    <a:p>
                      <a:r>
                        <a:rPr lang="en-US" dirty="0" err="1"/>
                        <a:t>sayhername</a:t>
                      </a:r>
                      <a:endParaRPr lang="en-US" dirty="0"/>
                    </a:p>
                  </a:txBody>
                  <a:tcPr/>
                </a:tc>
                <a:tc>
                  <a:txBody>
                    <a:bodyPr/>
                    <a:lstStyle/>
                    <a:p>
                      <a:r>
                        <a:rPr lang="en-US" dirty="0"/>
                        <a:t>1</a:t>
                      </a:r>
                    </a:p>
                  </a:txBody>
                  <a:tcPr/>
                </a:tc>
                <a:extLst>
                  <a:ext uri="{0D108BD9-81ED-4DB2-BD59-A6C34878D82A}">
                    <a16:rowId xmlns:a16="http://schemas.microsoft.com/office/drawing/2014/main" val="1014233739"/>
                  </a:ext>
                </a:extLst>
              </a:tr>
              <a:tr h="370840">
                <a:tc>
                  <a:txBody>
                    <a:bodyPr/>
                    <a:lstStyle/>
                    <a:p>
                      <a:r>
                        <a:rPr lang="en-US" b="1" dirty="0"/>
                        <a:t>vision4blacklives</a:t>
                      </a:r>
                    </a:p>
                  </a:txBody>
                  <a:tcPr/>
                </a:tc>
                <a:tc>
                  <a:txBody>
                    <a:bodyPr/>
                    <a:lstStyle/>
                    <a:p>
                      <a:r>
                        <a:rPr lang="en-US" b="1" dirty="0"/>
                        <a:t>23</a:t>
                      </a:r>
                    </a:p>
                  </a:txBody>
                  <a:tcPr/>
                </a:tc>
                <a:extLst>
                  <a:ext uri="{0D108BD9-81ED-4DB2-BD59-A6C34878D82A}">
                    <a16:rowId xmlns:a16="http://schemas.microsoft.com/office/drawing/2014/main" val="682100950"/>
                  </a:ext>
                </a:extLst>
              </a:tr>
            </a:tbl>
          </a:graphicData>
        </a:graphic>
      </p:graphicFrame>
    </p:spTree>
    <p:extLst>
      <p:ext uri="{BB962C8B-B14F-4D97-AF65-F5344CB8AC3E}">
        <p14:creationId xmlns:p14="http://schemas.microsoft.com/office/powerpoint/2010/main" val="21914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5BC-A76B-4B40-B5E3-D1A60F932851}"/>
              </a:ext>
            </a:extLst>
          </p:cNvPr>
          <p:cNvSpPr>
            <a:spLocks noGrp="1"/>
          </p:cNvSpPr>
          <p:nvPr>
            <p:ph type="title"/>
          </p:nvPr>
        </p:nvSpPr>
        <p:spPr>
          <a:xfrm>
            <a:off x="234729" y="244037"/>
            <a:ext cx="5230649" cy="486213"/>
          </a:xfrm>
        </p:spPr>
        <p:txBody>
          <a:bodyPr>
            <a:normAutofit fontScale="90000"/>
          </a:bodyPr>
          <a:lstStyle/>
          <a:p>
            <a:r>
              <a:rPr lang="en-US" dirty="0">
                <a:solidFill>
                  <a:srgbClr val="FF0000"/>
                </a:solidFill>
              </a:rPr>
              <a:t>@Blacktivists</a:t>
            </a:r>
            <a:r>
              <a:rPr lang="en-US" dirty="0"/>
              <a:t> Hashtags</a:t>
            </a:r>
          </a:p>
        </p:txBody>
      </p:sp>
      <p:sp>
        <p:nvSpPr>
          <p:cNvPr id="3" name="Date Placeholder 2">
            <a:extLst>
              <a:ext uri="{FF2B5EF4-FFF2-40B4-BE49-F238E27FC236}">
                <a16:creationId xmlns:a16="http://schemas.microsoft.com/office/drawing/2014/main" id="{F0B45518-8455-EC42-AE8C-5C90FADF8182}"/>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6719EF56-1C58-D044-B855-8AC4D1685FC1}"/>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8D3B55FB-4C2E-1E43-9A7A-905B0B125134}"/>
              </a:ext>
            </a:extLst>
          </p:cNvPr>
          <p:cNvSpPr>
            <a:spLocks noGrp="1"/>
          </p:cNvSpPr>
          <p:nvPr>
            <p:ph type="sldNum" sz="quarter" idx="12"/>
          </p:nvPr>
        </p:nvSpPr>
        <p:spPr/>
        <p:txBody>
          <a:bodyPr/>
          <a:lstStyle/>
          <a:p>
            <a:fld id="{AD87CD0C-C1F4-FA4D-9A53-63181D988762}" type="slidenum">
              <a:rPr lang="en-US" smtClean="0"/>
              <a:t>25</a:t>
            </a:fld>
            <a:endParaRPr lang="en-US"/>
          </a:p>
        </p:txBody>
      </p:sp>
      <p:graphicFrame>
        <p:nvGraphicFramePr>
          <p:cNvPr id="7" name="Table 7">
            <a:extLst>
              <a:ext uri="{FF2B5EF4-FFF2-40B4-BE49-F238E27FC236}">
                <a16:creationId xmlns:a16="http://schemas.microsoft.com/office/drawing/2014/main" id="{3F0E2E5C-7004-C142-8E73-C1F818705F27}"/>
              </a:ext>
            </a:extLst>
          </p:cNvPr>
          <p:cNvGraphicFramePr>
            <a:graphicFrameLocks noGrp="1"/>
          </p:cNvGraphicFramePr>
          <p:nvPr>
            <p:extLst>
              <p:ext uri="{D42A27DB-BD31-4B8C-83A1-F6EECF244321}">
                <p14:modId xmlns:p14="http://schemas.microsoft.com/office/powerpoint/2010/main" val="1887089876"/>
              </p:ext>
            </p:extLst>
          </p:nvPr>
        </p:nvGraphicFramePr>
        <p:xfrm>
          <a:off x="1065045" y="824298"/>
          <a:ext cx="3570015" cy="444500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0">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err="1"/>
                        <a:t>AllLivesDidntMatter</a:t>
                      </a:r>
                      <a:endParaRPr lang="en-US" dirty="0"/>
                    </a:p>
                  </a:txBody>
                  <a:tcPr/>
                </a:tc>
                <a:tc>
                  <a:txBody>
                    <a:bodyPr/>
                    <a:lstStyle/>
                    <a:p>
                      <a:r>
                        <a:rPr lang="en-US" dirty="0"/>
                        <a:t>1</a:t>
                      </a:r>
                    </a:p>
                  </a:txBody>
                  <a:tcPr/>
                </a:tc>
                <a:extLst>
                  <a:ext uri="{0D108BD9-81ED-4DB2-BD59-A6C34878D82A}">
                    <a16:rowId xmlns:a16="http://schemas.microsoft.com/office/drawing/2014/main" val="2874149372"/>
                  </a:ext>
                </a:extLst>
              </a:tr>
              <a:tr h="370840">
                <a:tc>
                  <a:txBody>
                    <a:bodyPr/>
                    <a:lstStyle/>
                    <a:p>
                      <a:r>
                        <a:rPr lang="en-US" dirty="0" err="1"/>
                        <a:t>AltonSterling</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b="1" dirty="0"/>
                        <a:t>BlackLivesMatter</a:t>
                      </a:r>
                    </a:p>
                  </a:txBody>
                  <a:tcPr/>
                </a:tc>
                <a:tc>
                  <a:txBody>
                    <a:bodyPr/>
                    <a:lstStyle/>
                    <a:p>
                      <a:r>
                        <a:rPr lang="en-US" b="1" dirty="0"/>
                        <a:t>90</a:t>
                      </a:r>
                    </a:p>
                  </a:txBody>
                  <a:tcPr/>
                </a:tc>
                <a:extLst>
                  <a:ext uri="{0D108BD9-81ED-4DB2-BD59-A6C34878D82A}">
                    <a16:rowId xmlns:a16="http://schemas.microsoft.com/office/drawing/2014/main" val="4267624047"/>
                  </a:ext>
                </a:extLst>
              </a:tr>
              <a:tr h="370840">
                <a:tc>
                  <a:txBody>
                    <a:bodyPr/>
                    <a:lstStyle/>
                    <a:p>
                      <a:r>
                        <a:rPr lang="en-US" dirty="0" err="1"/>
                        <a:t>BlackPower</a:t>
                      </a:r>
                      <a:endParaRPr lang="en-US" dirty="0"/>
                    </a:p>
                  </a:txBody>
                  <a:tcPr/>
                </a:tc>
                <a:tc>
                  <a:txBody>
                    <a:bodyPr/>
                    <a:lstStyle/>
                    <a:p>
                      <a:r>
                        <a:rPr lang="en-US" dirty="0"/>
                        <a:t>4</a:t>
                      </a:r>
                    </a:p>
                  </a:txBody>
                  <a:tcPr/>
                </a:tc>
                <a:extLst>
                  <a:ext uri="{0D108BD9-81ED-4DB2-BD59-A6C34878D82A}">
                    <a16:rowId xmlns:a16="http://schemas.microsoft.com/office/drawing/2014/main" val="3660482576"/>
                  </a:ext>
                </a:extLst>
              </a:tr>
              <a:tr h="370840">
                <a:tc>
                  <a:txBody>
                    <a:bodyPr/>
                    <a:lstStyle/>
                    <a:p>
                      <a:r>
                        <a:rPr lang="en-US" dirty="0" err="1"/>
                        <a:t>BlackResistanceMarch</a:t>
                      </a:r>
                      <a:endParaRPr lang="en-US" dirty="0"/>
                    </a:p>
                  </a:txBody>
                  <a:tcPr/>
                </a:tc>
                <a:tc>
                  <a:txBody>
                    <a:bodyPr/>
                    <a:lstStyle/>
                    <a:p>
                      <a:r>
                        <a:rPr lang="en-US" dirty="0"/>
                        <a:t>1</a:t>
                      </a:r>
                    </a:p>
                  </a:txBody>
                  <a:tcPr/>
                </a:tc>
                <a:extLst>
                  <a:ext uri="{0D108BD9-81ED-4DB2-BD59-A6C34878D82A}">
                    <a16:rowId xmlns:a16="http://schemas.microsoft.com/office/drawing/2014/main" val="3528391859"/>
                  </a:ext>
                </a:extLst>
              </a:tr>
              <a:tr h="370840">
                <a:tc>
                  <a:txBody>
                    <a:bodyPr/>
                    <a:lstStyle/>
                    <a:p>
                      <a:r>
                        <a:rPr lang="en-US" dirty="0" err="1"/>
                        <a:t>BlackUnite</a:t>
                      </a:r>
                      <a:endParaRPr lang="en-US" dirty="0"/>
                    </a:p>
                  </a:txBody>
                  <a:tcPr/>
                </a:tc>
                <a:tc>
                  <a:txBody>
                    <a:bodyPr/>
                    <a:lstStyle/>
                    <a:p>
                      <a:r>
                        <a:rPr lang="en-US" dirty="0"/>
                        <a:t>3</a:t>
                      </a:r>
                    </a:p>
                  </a:txBody>
                  <a:tcPr/>
                </a:tc>
                <a:extLst>
                  <a:ext uri="{0D108BD9-81ED-4DB2-BD59-A6C34878D82A}">
                    <a16:rowId xmlns:a16="http://schemas.microsoft.com/office/drawing/2014/main" val="1846168182"/>
                  </a:ext>
                </a:extLst>
              </a:tr>
              <a:tr h="370840">
                <a:tc>
                  <a:txBody>
                    <a:bodyPr/>
                    <a:lstStyle/>
                    <a:p>
                      <a:r>
                        <a:rPr lang="en-US" dirty="0"/>
                        <a:t>BLM</a:t>
                      </a:r>
                    </a:p>
                  </a:txBody>
                  <a:tcPr/>
                </a:tc>
                <a:tc>
                  <a:txBody>
                    <a:bodyPr/>
                    <a:lstStyle/>
                    <a:p>
                      <a:r>
                        <a:rPr lang="en-US" dirty="0"/>
                        <a:t>1</a:t>
                      </a:r>
                    </a:p>
                  </a:txBody>
                  <a:tcPr/>
                </a:tc>
                <a:extLst>
                  <a:ext uri="{0D108BD9-81ED-4DB2-BD59-A6C34878D82A}">
                    <a16:rowId xmlns:a16="http://schemas.microsoft.com/office/drawing/2014/main" val="1014233739"/>
                  </a:ext>
                </a:extLst>
              </a:tr>
              <a:tr h="370840">
                <a:tc>
                  <a:txBody>
                    <a:bodyPr/>
                    <a:lstStyle/>
                    <a:p>
                      <a:r>
                        <a:rPr lang="en-US" b="0" dirty="0" err="1"/>
                        <a:t>FreddieGray</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0" dirty="0" err="1"/>
                        <a:t>JusticeorElse</a:t>
                      </a:r>
                      <a:endParaRPr lang="en-US" b="0" dirty="0"/>
                    </a:p>
                  </a:txBody>
                  <a:tcPr/>
                </a:tc>
                <a:tc>
                  <a:txBody>
                    <a:bodyPr/>
                    <a:lstStyle/>
                    <a:p>
                      <a:r>
                        <a:rPr lang="en-US" b="0" dirty="0"/>
                        <a:t>1</a:t>
                      </a:r>
                    </a:p>
                  </a:txBody>
                  <a:tcPr/>
                </a:tc>
                <a:extLst>
                  <a:ext uri="{0D108BD9-81ED-4DB2-BD59-A6C34878D82A}">
                    <a16:rowId xmlns:a16="http://schemas.microsoft.com/office/drawing/2014/main" val="1485390569"/>
                  </a:ext>
                </a:extLst>
              </a:tr>
              <a:tr h="370840">
                <a:tc>
                  <a:txBody>
                    <a:bodyPr/>
                    <a:lstStyle/>
                    <a:p>
                      <a:r>
                        <a:rPr lang="en-US" b="0" dirty="0" err="1"/>
                        <a:t>KorrynGaines</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r h="370840">
                <a:tc>
                  <a:txBody>
                    <a:bodyPr/>
                    <a:lstStyle/>
                    <a:p>
                      <a:r>
                        <a:rPr lang="en-US" b="0" dirty="0" err="1"/>
                        <a:t>MikeBrown</a:t>
                      </a:r>
                      <a:endParaRPr lang="en-US" b="0" dirty="0"/>
                    </a:p>
                  </a:txBody>
                  <a:tcPr/>
                </a:tc>
                <a:tc>
                  <a:txBody>
                    <a:bodyPr/>
                    <a:lstStyle/>
                    <a:p>
                      <a:r>
                        <a:rPr lang="en-US" b="0" dirty="0"/>
                        <a:t>1</a:t>
                      </a:r>
                    </a:p>
                  </a:txBody>
                  <a:tcPr/>
                </a:tc>
                <a:extLst>
                  <a:ext uri="{0D108BD9-81ED-4DB2-BD59-A6C34878D82A}">
                    <a16:rowId xmlns:a16="http://schemas.microsoft.com/office/drawing/2014/main" val="1198246939"/>
                  </a:ext>
                </a:extLst>
              </a:tr>
            </a:tbl>
          </a:graphicData>
        </a:graphic>
      </p:graphicFrame>
      <p:graphicFrame>
        <p:nvGraphicFramePr>
          <p:cNvPr id="10" name="Table 7">
            <a:extLst>
              <a:ext uri="{FF2B5EF4-FFF2-40B4-BE49-F238E27FC236}">
                <a16:creationId xmlns:a16="http://schemas.microsoft.com/office/drawing/2014/main" id="{845393C9-0675-3B4A-AB85-468719D1468E}"/>
              </a:ext>
            </a:extLst>
          </p:cNvPr>
          <p:cNvGraphicFramePr>
            <a:graphicFrameLocks noGrp="1"/>
          </p:cNvGraphicFramePr>
          <p:nvPr>
            <p:extLst>
              <p:ext uri="{D42A27DB-BD31-4B8C-83A1-F6EECF244321}">
                <p14:modId xmlns:p14="http://schemas.microsoft.com/office/powerpoint/2010/main" val="959016811"/>
              </p:ext>
            </p:extLst>
          </p:nvPr>
        </p:nvGraphicFramePr>
        <p:xfrm>
          <a:off x="6368392" y="824298"/>
          <a:ext cx="3570015" cy="4445000"/>
        </p:xfrm>
        <a:graphic>
          <a:graphicData uri="http://schemas.openxmlformats.org/drawingml/2006/table">
            <a:tbl>
              <a:tblPr firstRow="1" bandRow="1">
                <a:tableStyleId>{5C22544A-7EE6-4342-B048-85BDC9FD1C3A}</a:tableStyleId>
              </a:tblPr>
              <a:tblGrid>
                <a:gridCol w="2298263">
                  <a:extLst>
                    <a:ext uri="{9D8B030D-6E8A-4147-A177-3AD203B41FA5}">
                      <a16:colId xmlns:a16="http://schemas.microsoft.com/office/drawing/2014/main" val="2174906269"/>
                    </a:ext>
                  </a:extLst>
                </a:gridCol>
                <a:gridCol w="1271752">
                  <a:extLst>
                    <a:ext uri="{9D8B030D-6E8A-4147-A177-3AD203B41FA5}">
                      <a16:colId xmlns:a16="http://schemas.microsoft.com/office/drawing/2014/main" val="1896626497"/>
                    </a:ext>
                  </a:extLst>
                </a:gridCol>
              </a:tblGrid>
              <a:tr h="0">
                <a:tc>
                  <a:txBody>
                    <a:bodyPr/>
                    <a:lstStyle/>
                    <a:p>
                      <a:r>
                        <a:rPr lang="en-US" dirty="0"/>
                        <a:t>Hashtag</a:t>
                      </a:r>
                    </a:p>
                  </a:txBody>
                  <a:tcPr/>
                </a:tc>
                <a:tc>
                  <a:txBody>
                    <a:bodyPr/>
                    <a:lstStyle/>
                    <a:p>
                      <a:r>
                        <a:rPr lang="en-US" dirty="0"/>
                        <a:t>Times Used</a:t>
                      </a:r>
                    </a:p>
                  </a:txBody>
                  <a:tcPr/>
                </a:tc>
                <a:extLst>
                  <a:ext uri="{0D108BD9-81ED-4DB2-BD59-A6C34878D82A}">
                    <a16:rowId xmlns:a16="http://schemas.microsoft.com/office/drawing/2014/main" val="4192976725"/>
                  </a:ext>
                </a:extLst>
              </a:tr>
              <a:tr h="370840">
                <a:tc>
                  <a:txBody>
                    <a:bodyPr/>
                    <a:lstStyle/>
                    <a:p>
                      <a:r>
                        <a:rPr lang="en-US" dirty="0" err="1"/>
                        <a:t>NoJustice</a:t>
                      </a:r>
                      <a:endParaRPr lang="en-US" dirty="0"/>
                    </a:p>
                  </a:txBody>
                  <a:tcPr/>
                </a:tc>
                <a:tc>
                  <a:txBody>
                    <a:bodyPr/>
                    <a:lstStyle/>
                    <a:p>
                      <a:r>
                        <a:rPr lang="en-US" dirty="0"/>
                        <a:t>1</a:t>
                      </a:r>
                    </a:p>
                  </a:txBody>
                  <a:tcPr/>
                </a:tc>
                <a:extLst>
                  <a:ext uri="{0D108BD9-81ED-4DB2-BD59-A6C34878D82A}">
                    <a16:rowId xmlns:a16="http://schemas.microsoft.com/office/drawing/2014/main" val="2874149372"/>
                  </a:ext>
                </a:extLst>
              </a:tr>
              <a:tr h="370840">
                <a:tc>
                  <a:txBody>
                    <a:bodyPr/>
                    <a:lstStyle/>
                    <a:p>
                      <a:r>
                        <a:rPr lang="en-US" dirty="0" err="1"/>
                        <a:t>NoJusticeNoPeace</a:t>
                      </a:r>
                      <a:endParaRPr lang="en-US" dirty="0"/>
                    </a:p>
                  </a:txBody>
                  <a:tcPr/>
                </a:tc>
                <a:tc>
                  <a:txBody>
                    <a:bodyPr/>
                    <a:lstStyle/>
                    <a:p>
                      <a:r>
                        <a:rPr lang="en-US" dirty="0"/>
                        <a:t>1</a:t>
                      </a:r>
                    </a:p>
                  </a:txBody>
                  <a:tcPr/>
                </a:tc>
                <a:extLst>
                  <a:ext uri="{0D108BD9-81ED-4DB2-BD59-A6C34878D82A}">
                    <a16:rowId xmlns:a16="http://schemas.microsoft.com/office/drawing/2014/main" val="2808158392"/>
                  </a:ext>
                </a:extLst>
              </a:tr>
              <a:tr h="370840">
                <a:tc>
                  <a:txBody>
                    <a:bodyPr/>
                    <a:lstStyle/>
                    <a:p>
                      <a:r>
                        <a:rPr lang="en-US" dirty="0" err="1"/>
                        <a:t>PhilandoCastile</a:t>
                      </a:r>
                      <a:endParaRPr lang="en-US" dirty="0"/>
                    </a:p>
                  </a:txBody>
                  <a:tcPr/>
                </a:tc>
                <a:tc>
                  <a:txBody>
                    <a:bodyPr/>
                    <a:lstStyle/>
                    <a:p>
                      <a:r>
                        <a:rPr lang="en-US" dirty="0"/>
                        <a:t>3</a:t>
                      </a:r>
                    </a:p>
                  </a:txBody>
                  <a:tcPr/>
                </a:tc>
                <a:extLst>
                  <a:ext uri="{0D108BD9-81ED-4DB2-BD59-A6C34878D82A}">
                    <a16:rowId xmlns:a16="http://schemas.microsoft.com/office/drawing/2014/main" val="4267624047"/>
                  </a:ext>
                </a:extLst>
              </a:tr>
              <a:tr h="370840">
                <a:tc>
                  <a:txBody>
                    <a:bodyPr/>
                    <a:lstStyle/>
                    <a:p>
                      <a:r>
                        <a:rPr lang="en-US" dirty="0" err="1"/>
                        <a:t>PoliceBrutality</a:t>
                      </a:r>
                      <a:endParaRPr lang="en-US" dirty="0"/>
                    </a:p>
                  </a:txBody>
                  <a:tcPr/>
                </a:tc>
                <a:tc>
                  <a:txBody>
                    <a:bodyPr/>
                    <a:lstStyle/>
                    <a:p>
                      <a:r>
                        <a:rPr lang="en-US" dirty="0"/>
                        <a:t>2</a:t>
                      </a:r>
                    </a:p>
                  </a:txBody>
                  <a:tcPr/>
                </a:tc>
                <a:extLst>
                  <a:ext uri="{0D108BD9-81ED-4DB2-BD59-A6C34878D82A}">
                    <a16:rowId xmlns:a16="http://schemas.microsoft.com/office/drawing/2014/main" val="3660482576"/>
                  </a:ext>
                </a:extLst>
              </a:tr>
              <a:tr h="370840">
                <a:tc>
                  <a:txBody>
                    <a:bodyPr/>
                    <a:lstStyle/>
                    <a:p>
                      <a:r>
                        <a:rPr lang="en-US" dirty="0" err="1"/>
                        <a:t>PoliceReform</a:t>
                      </a:r>
                      <a:endParaRPr lang="en-US" dirty="0"/>
                    </a:p>
                  </a:txBody>
                  <a:tcPr/>
                </a:tc>
                <a:tc>
                  <a:txBody>
                    <a:bodyPr/>
                    <a:lstStyle/>
                    <a:p>
                      <a:r>
                        <a:rPr lang="en-US" dirty="0"/>
                        <a:t>5</a:t>
                      </a:r>
                    </a:p>
                  </a:txBody>
                  <a:tcPr/>
                </a:tc>
                <a:extLst>
                  <a:ext uri="{0D108BD9-81ED-4DB2-BD59-A6C34878D82A}">
                    <a16:rowId xmlns:a16="http://schemas.microsoft.com/office/drawing/2014/main" val="3528391859"/>
                  </a:ext>
                </a:extLst>
              </a:tr>
              <a:tr h="370840">
                <a:tc>
                  <a:txBody>
                    <a:bodyPr/>
                    <a:lstStyle/>
                    <a:p>
                      <a:r>
                        <a:rPr lang="en-US" dirty="0" err="1"/>
                        <a:t>PoliceReforms</a:t>
                      </a:r>
                      <a:endParaRPr lang="en-US" dirty="0"/>
                    </a:p>
                  </a:txBody>
                  <a:tcPr/>
                </a:tc>
                <a:tc>
                  <a:txBody>
                    <a:bodyPr/>
                    <a:lstStyle/>
                    <a:p>
                      <a:r>
                        <a:rPr lang="en-US" dirty="0"/>
                        <a:t>1</a:t>
                      </a:r>
                    </a:p>
                  </a:txBody>
                  <a:tcPr/>
                </a:tc>
                <a:extLst>
                  <a:ext uri="{0D108BD9-81ED-4DB2-BD59-A6C34878D82A}">
                    <a16:rowId xmlns:a16="http://schemas.microsoft.com/office/drawing/2014/main" val="2128885713"/>
                  </a:ext>
                </a:extLst>
              </a:tr>
              <a:tr h="370840">
                <a:tc>
                  <a:txBody>
                    <a:bodyPr/>
                    <a:lstStyle/>
                    <a:p>
                      <a:r>
                        <a:rPr lang="en-US" dirty="0" err="1"/>
                        <a:t>PowerToBlack</a:t>
                      </a:r>
                      <a:endParaRPr lang="en-US" dirty="0"/>
                    </a:p>
                  </a:txBody>
                  <a:tcPr/>
                </a:tc>
                <a:tc>
                  <a:txBody>
                    <a:bodyPr/>
                    <a:lstStyle/>
                    <a:p>
                      <a:r>
                        <a:rPr lang="en-US" dirty="0"/>
                        <a:t>1</a:t>
                      </a:r>
                    </a:p>
                  </a:txBody>
                  <a:tcPr/>
                </a:tc>
                <a:extLst>
                  <a:ext uri="{0D108BD9-81ED-4DB2-BD59-A6C34878D82A}">
                    <a16:rowId xmlns:a16="http://schemas.microsoft.com/office/drawing/2014/main" val="1846168182"/>
                  </a:ext>
                </a:extLst>
              </a:tr>
              <a:tr h="370840">
                <a:tc>
                  <a:txBody>
                    <a:bodyPr/>
                    <a:lstStyle/>
                    <a:p>
                      <a:r>
                        <a:rPr lang="en-US" dirty="0" err="1"/>
                        <a:t>SandraBland</a:t>
                      </a:r>
                      <a:endParaRPr lang="en-US" dirty="0"/>
                    </a:p>
                  </a:txBody>
                  <a:tcPr/>
                </a:tc>
                <a:tc>
                  <a:txBody>
                    <a:bodyPr/>
                    <a:lstStyle/>
                    <a:p>
                      <a:r>
                        <a:rPr lang="en-US" dirty="0"/>
                        <a:t>2</a:t>
                      </a:r>
                    </a:p>
                  </a:txBody>
                  <a:tcPr/>
                </a:tc>
                <a:extLst>
                  <a:ext uri="{0D108BD9-81ED-4DB2-BD59-A6C34878D82A}">
                    <a16:rowId xmlns:a16="http://schemas.microsoft.com/office/drawing/2014/main" val="1014233739"/>
                  </a:ext>
                </a:extLst>
              </a:tr>
              <a:tr h="370840">
                <a:tc>
                  <a:txBody>
                    <a:bodyPr/>
                    <a:lstStyle/>
                    <a:p>
                      <a:r>
                        <a:rPr lang="en-US" b="0" dirty="0" err="1"/>
                        <a:t>SayHerName</a:t>
                      </a:r>
                      <a:endParaRPr lang="en-US" b="0" dirty="0"/>
                    </a:p>
                  </a:txBody>
                  <a:tcPr/>
                </a:tc>
                <a:tc>
                  <a:txBody>
                    <a:bodyPr/>
                    <a:lstStyle/>
                    <a:p>
                      <a:r>
                        <a:rPr lang="en-US" b="0" dirty="0"/>
                        <a:t>1</a:t>
                      </a:r>
                    </a:p>
                  </a:txBody>
                  <a:tcPr/>
                </a:tc>
                <a:extLst>
                  <a:ext uri="{0D108BD9-81ED-4DB2-BD59-A6C34878D82A}">
                    <a16:rowId xmlns:a16="http://schemas.microsoft.com/office/drawing/2014/main" val="682100950"/>
                  </a:ext>
                </a:extLst>
              </a:tr>
              <a:tr h="370840">
                <a:tc>
                  <a:txBody>
                    <a:bodyPr/>
                    <a:lstStyle/>
                    <a:p>
                      <a:r>
                        <a:rPr lang="en-US" b="0" dirty="0"/>
                        <a:t>shooting</a:t>
                      </a:r>
                    </a:p>
                  </a:txBody>
                  <a:tcPr/>
                </a:tc>
                <a:tc>
                  <a:txBody>
                    <a:bodyPr/>
                    <a:lstStyle/>
                    <a:p>
                      <a:r>
                        <a:rPr lang="en-US" b="0" dirty="0"/>
                        <a:t>1</a:t>
                      </a:r>
                    </a:p>
                  </a:txBody>
                  <a:tcPr/>
                </a:tc>
                <a:extLst>
                  <a:ext uri="{0D108BD9-81ED-4DB2-BD59-A6C34878D82A}">
                    <a16:rowId xmlns:a16="http://schemas.microsoft.com/office/drawing/2014/main" val="1485390569"/>
                  </a:ext>
                </a:extLst>
              </a:tr>
              <a:tr h="370840">
                <a:tc>
                  <a:txBody>
                    <a:bodyPr/>
                    <a:lstStyle/>
                    <a:p>
                      <a:r>
                        <a:rPr lang="en-US" b="0" dirty="0" err="1"/>
                        <a:t>TuesdayMotivation</a:t>
                      </a:r>
                      <a:endParaRPr lang="en-US" b="0" dirty="0"/>
                    </a:p>
                  </a:txBody>
                  <a:tcPr/>
                </a:tc>
                <a:tc>
                  <a:txBody>
                    <a:bodyPr/>
                    <a:lstStyle/>
                    <a:p>
                      <a:r>
                        <a:rPr lang="en-US" b="0" dirty="0"/>
                        <a:t>1</a:t>
                      </a:r>
                    </a:p>
                  </a:txBody>
                  <a:tcPr/>
                </a:tc>
                <a:extLst>
                  <a:ext uri="{0D108BD9-81ED-4DB2-BD59-A6C34878D82A}">
                    <a16:rowId xmlns:a16="http://schemas.microsoft.com/office/drawing/2014/main" val="563842963"/>
                  </a:ext>
                </a:extLst>
              </a:tr>
            </a:tbl>
          </a:graphicData>
        </a:graphic>
      </p:graphicFrame>
    </p:spTree>
    <p:extLst>
      <p:ext uri="{BB962C8B-B14F-4D97-AF65-F5344CB8AC3E}">
        <p14:creationId xmlns:p14="http://schemas.microsoft.com/office/powerpoint/2010/main" val="210396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Links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26</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2678490715"/>
              </p:ext>
            </p:extLst>
          </p:nvPr>
        </p:nvGraphicFramePr>
        <p:xfrm>
          <a:off x="1416939" y="2014846"/>
          <a:ext cx="8565261" cy="2291080"/>
        </p:xfrm>
        <a:graphic>
          <a:graphicData uri="http://schemas.openxmlformats.org/drawingml/2006/table">
            <a:tbl>
              <a:tblPr firstRow="1" bandRow="1">
                <a:tableStyleId>{5C22544A-7EE6-4342-B048-85BDC9FD1C3A}</a:tableStyleId>
              </a:tblPr>
              <a:tblGrid>
                <a:gridCol w="2469261">
                  <a:extLst>
                    <a:ext uri="{9D8B030D-6E8A-4147-A177-3AD203B41FA5}">
                      <a16:colId xmlns:a16="http://schemas.microsoft.com/office/drawing/2014/main" val="2595731221"/>
                    </a:ext>
                  </a:extLst>
                </a:gridCol>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Twitter Account</a:t>
                      </a:r>
                    </a:p>
                  </a:txBody>
                  <a:tcPr/>
                </a:tc>
                <a:tc>
                  <a:txBody>
                    <a:bodyPr/>
                    <a:lstStyle/>
                    <a:p>
                      <a:r>
                        <a:rPr lang="en-US" dirty="0"/>
                        <a:t>Includes Links</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91</a:t>
                      </a:r>
                    </a:p>
                  </a:txBody>
                  <a:tcPr/>
                </a:tc>
                <a:tc>
                  <a:txBody>
                    <a:bodyPr/>
                    <a:lstStyle/>
                    <a:p>
                      <a:r>
                        <a:rPr lang="en-US" dirty="0"/>
                        <a:t>169</a:t>
                      </a:r>
                    </a:p>
                  </a:txBody>
                  <a:tcPr/>
                </a:tc>
                <a:tc>
                  <a:txBody>
                    <a:bodyPr/>
                    <a:lstStyle/>
                    <a:p>
                      <a:r>
                        <a:rPr lang="en-US" dirty="0"/>
                        <a:t>54%</a:t>
                      </a:r>
                    </a:p>
                  </a:txBody>
                  <a:tcPr/>
                </a:tc>
                <a:extLst>
                  <a:ext uri="{0D108BD9-81ED-4DB2-BD59-A6C34878D82A}">
                    <a16:rowId xmlns:a16="http://schemas.microsoft.com/office/drawing/2014/main" val="3515571928"/>
                  </a:ext>
                </a:extLst>
              </a:tr>
              <a:tr h="370840">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44</a:t>
                      </a:r>
                    </a:p>
                  </a:txBody>
                  <a:tcPr/>
                </a:tc>
                <a:tc>
                  <a:txBody>
                    <a:bodyPr/>
                    <a:lstStyle/>
                    <a:p>
                      <a:r>
                        <a:rPr lang="en-US" dirty="0"/>
                        <a:t>69</a:t>
                      </a:r>
                    </a:p>
                  </a:txBody>
                  <a:tcPr/>
                </a:tc>
                <a:tc>
                  <a:txBody>
                    <a:bodyPr/>
                    <a:lstStyle/>
                    <a:p>
                      <a:r>
                        <a:rPr lang="en-US" dirty="0"/>
                        <a:t>64%</a:t>
                      </a:r>
                    </a:p>
                  </a:txBody>
                  <a:tcPr/>
                </a:tc>
                <a:extLst>
                  <a:ext uri="{0D108BD9-81ED-4DB2-BD59-A6C34878D82A}">
                    <a16:rowId xmlns:a16="http://schemas.microsoft.com/office/drawing/2014/main" val="222039760"/>
                  </a:ext>
                </a:extLst>
              </a:tr>
              <a:tr h="370840">
                <a:tc>
                  <a:txBody>
                    <a:bodyPr/>
                    <a:lstStyle/>
                    <a:p>
                      <a:r>
                        <a:rPr lang="en-US" sz="1800" b="0" kern="1200" dirty="0">
                          <a:solidFill>
                            <a:srgbClr val="FF0000"/>
                          </a:solidFill>
                          <a:latin typeface="+mn-lt"/>
                          <a:ea typeface="+mn-ea"/>
                          <a:cs typeface="+mn-cs"/>
                        </a:rPr>
                        <a:t>Blacktivist</a:t>
                      </a:r>
                    </a:p>
                    <a:p>
                      <a:r>
                        <a:rPr lang="en-US" sz="1800" b="0" kern="1200" dirty="0">
                          <a:solidFill>
                            <a:srgbClr val="FF0000"/>
                          </a:solidFill>
                          <a:latin typeface="+mn-lt"/>
                          <a:ea typeface="+mn-ea"/>
                          <a:cs typeface="+mn-cs"/>
                        </a:rPr>
                        <a:t>@Blacktivists</a:t>
                      </a:r>
                    </a:p>
                  </a:txBody>
                  <a:tcPr/>
                </a:tc>
                <a:tc>
                  <a:txBody>
                    <a:bodyPr/>
                    <a:lstStyle/>
                    <a:p>
                      <a:r>
                        <a:rPr lang="en-US" dirty="0"/>
                        <a:t>18</a:t>
                      </a:r>
                    </a:p>
                  </a:txBody>
                  <a:tcPr/>
                </a:tc>
                <a:tc>
                  <a:txBody>
                    <a:bodyPr/>
                    <a:lstStyle/>
                    <a:p>
                      <a:r>
                        <a:rPr lang="en-US" dirty="0"/>
                        <a:t>90</a:t>
                      </a:r>
                    </a:p>
                  </a:txBody>
                  <a:tcPr/>
                </a:tc>
                <a:tc>
                  <a:txBody>
                    <a:bodyPr/>
                    <a:lstStyle/>
                    <a:p>
                      <a:r>
                        <a:rPr lang="en-US" dirty="0"/>
                        <a:t>20%</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DD98C780-8418-D64A-A321-4F72C18D7B26}"/>
              </a:ext>
            </a:extLst>
          </p:cNvPr>
          <p:cNvSpPr txBox="1"/>
          <p:nvPr/>
        </p:nvSpPr>
        <p:spPr>
          <a:xfrm>
            <a:off x="1839310" y="4866290"/>
            <a:ext cx="4529959" cy="369332"/>
          </a:xfrm>
          <a:prstGeom prst="rect">
            <a:avLst/>
          </a:prstGeom>
          <a:noFill/>
        </p:spPr>
        <p:txBody>
          <a:bodyPr wrap="square" rtlCol="0">
            <a:spAutoFit/>
          </a:bodyPr>
          <a:lstStyle/>
          <a:p>
            <a:r>
              <a:rPr lang="en-US" dirty="0"/>
              <a:t>Tweets that included one or more links</a:t>
            </a:r>
          </a:p>
        </p:txBody>
      </p:sp>
    </p:spTree>
    <p:extLst>
      <p:ext uri="{BB962C8B-B14F-4D97-AF65-F5344CB8AC3E}">
        <p14:creationId xmlns:p14="http://schemas.microsoft.com/office/powerpoint/2010/main" val="296991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Images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27</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1974166954"/>
              </p:ext>
            </p:extLst>
          </p:nvPr>
        </p:nvGraphicFramePr>
        <p:xfrm>
          <a:off x="1649083" y="1963817"/>
          <a:ext cx="8565261" cy="2291080"/>
        </p:xfrm>
        <a:graphic>
          <a:graphicData uri="http://schemas.openxmlformats.org/drawingml/2006/table">
            <a:tbl>
              <a:tblPr firstRow="1" bandRow="1">
                <a:tableStyleId>{5C22544A-7EE6-4342-B048-85BDC9FD1C3A}</a:tableStyleId>
              </a:tblPr>
              <a:tblGrid>
                <a:gridCol w="2469261">
                  <a:extLst>
                    <a:ext uri="{9D8B030D-6E8A-4147-A177-3AD203B41FA5}">
                      <a16:colId xmlns:a16="http://schemas.microsoft.com/office/drawing/2014/main" val="2595731221"/>
                    </a:ext>
                  </a:extLst>
                </a:gridCol>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Twitter Account</a:t>
                      </a:r>
                    </a:p>
                  </a:txBody>
                  <a:tcPr/>
                </a:tc>
                <a:tc>
                  <a:txBody>
                    <a:bodyPr/>
                    <a:lstStyle/>
                    <a:p>
                      <a:r>
                        <a:rPr lang="en-US" dirty="0"/>
                        <a:t>Includes Photos</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35</a:t>
                      </a:r>
                    </a:p>
                  </a:txBody>
                  <a:tcPr/>
                </a:tc>
                <a:tc>
                  <a:txBody>
                    <a:bodyPr/>
                    <a:lstStyle/>
                    <a:p>
                      <a:r>
                        <a:rPr lang="en-US" dirty="0"/>
                        <a:t>169</a:t>
                      </a:r>
                    </a:p>
                  </a:txBody>
                  <a:tcPr/>
                </a:tc>
                <a:tc>
                  <a:txBody>
                    <a:bodyPr/>
                    <a:lstStyle/>
                    <a:p>
                      <a:r>
                        <a:rPr lang="en-US" dirty="0"/>
                        <a:t>21%</a:t>
                      </a:r>
                    </a:p>
                  </a:txBody>
                  <a:tcPr/>
                </a:tc>
                <a:extLst>
                  <a:ext uri="{0D108BD9-81ED-4DB2-BD59-A6C34878D82A}">
                    <a16:rowId xmlns:a16="http://schemas.microsoft.com/office/drawing/2014/main" val="3515571928"/>
                  </a:ext>
                </a:extLst>
              </a:tr>
              <a:tr h="370840">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25</a:t>
                      </a:r>
                    </a:p>
                  </a:txBody>
                  <a:tcPr/>
                </a:tc>
                <a:tc>
                  <a:txBody>
                    <a:bodyPr/>
                    <a:lstStyle/>
                    <a:p>
                      <a:r>
                        <a:rPr lang="en-US" dirty="0"/>
                        <a:t>69</a:t>
                      </a:r>
                    </a:p>
                  </a:txBody>
                  <a:tcPr/>
                </a:tc>
                <a:tc>
                  <a:txBody>
                    <a:bodyPr/>
                    <a:lstStyle/>
                    <a:p>
                      <a:r>
                        <a:rPr lang="en-US" dirty="0"/>
                        <a:t>36%</a:t>
                      </a:r>
                    </a:p>
                  </a:txBody>
                  <a:tcPr/>
                </a:tc>
                <a:extLst>
                  <a:ext uri="{0D108BD9-81ED-4DB2-BD59-A6C34878D82A}">
                    <a16:rowId xmlns:a16="http://schemas.microsoft.com/office/drawing/2014/main" val="222039760"/>
                  </a:ext>
                </a:extLst>
              </a:tr>
              <a:tr h="370840">
                <a:tc>
                  <a:txBody>
                    <a:bodyPr/>
                    <a:lstStyle/>
                    <a:p>
                      <a:pPr marL="0" algn="l" defTabSz="914400" rtl="0" eaLnBrk="1" latinLnBrk="0" hangingPunct="1"/>
                      <a:r>
                        <a:rPr lang="en-US" sz="1800" b="0" kern="1200" dirty="0">
                          <a:solidFill>
                            <a:srgbClr val="FF0000"/>
                          </a:solidFill>
                          <a:latin typeface="+mn-lt"/>
                          <a:ea typeface="+mn-ea"/>
                          <a:cs typeface="+mn-cs"/>
                        </a:rPr>
                        <a:t>Blacktivist</a:t>
                      </a:r>
                    </a:p>
                    <a:p>
                      <a:pPr marL="0" algn="l" defTabSz="914400" rtl="0" eaLnBrk="1" latinLnBrk="0" hangingPunct="1"/>
                      <a:r>
                        <a:rPr lang="en-US" sz="1800" b="0" kern="1200" dirty="0">
                          <a:solidFill>
                            <a:srgbClr val="FF0000"/>
                          </a:solidFill>
                          <a:latin typeface="+mn-lt"/>
                          <a:ea typeface="+mn-ea"/>
                          <a:cs typeface="+mn-cs"/>
                        </a:rPr>
                        <a:t>@Blacktivists</a:t>
                      </a:r>
                    </a:p>
                  </a:txBody>
                  <a:tcPr/>
                </a:tc>
                <a:tc>
                  <a:txBody>
                    <a:bodyPr/>
                    <a:lstStyle/>
                    <a:p>
                      <a:r>
                        <a:rPr lang="en-US" dirty="0"/>
                        <a:t>81</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257183CA-EE41-A74B-8F92-0191484F9B48}"/>
              </a:ext>
            </a:extLst>
          </p:cNvPr>
          <p:cNvSpPr txBox="1"/>
          <p:nvPr/>
        </p:nvSpPr>
        <p:spPr>
          <a:xfrm>
            <a:off x="1401755" y="4894183"/>
            <a:ext cx="4529959" cy="369332"/>
          </a:xfrm>
          <a:prstGeom prst="rect">
            <a:avLst/>
          </a:prstGeom>
          <a:noFill/>
        </p:spPr>
        <p:txBody>
          <a:bodyPr wrap="square" rtlCol="0">
            <a:spAutoFit/>
          </a:bodyPr>
          <a:lstStyle/>
          <a:p>
            <a:r>
              <a:rPr lang="en-US" dirty="0"/>
              <a:t>Tweets that included one or more photos</a:t>
            </a:r>
          </a:p>
        </p:txBody>
      </p:sp>
    </p:spTree>
    <p:extLst>
      <p:ext uri="{BB962C8B-B14F-4D97-AF65-F5344CB8AC3E}">
        <p14:creationId xmlns:p14="http://schemas.microsoft.com/office/powerpoint/2010/main" val="390507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ACB-F579-194F-AAD0-9464961778D6}"/>
              </a:ext>
            </a:extLst>
          </p:cNvPr>
          <p:cNvSpPr>
            <a:spLocks noGrp="1"/>
          </p:cNvSpPr>
          <p:nvPr>
            <p:ph type="title"/>
          </p:nvPr>
        </p:nvSpPr>
        <p:spPr/>
        <p:txBody>
          <a:bodyPr/>
          <a:lstStyle/>
          <a:p>
            <a:r>
              <a:rPr lang="en-US" dirty="0"/>
              <a:t>Includes Videos</a:t>
            </a:r>
          </a:p>
        </p:txBody>
      </p:sp>
      <p:sp>
        <p:nvSpPr>
          <p:cNvPr id="3" name="Date Placeholder 2">
            <a:extLst>
              <a:ext uri="{FF2B5EF4-FFF2-40B4-BE49-F238E27FC236}">
                <a16:creationId xmlns:a16="http://schemas.microsoft.com/office/drawing/2014/main" id="{F88D7A15-26EE-1143-9435-9234F402EFD8}"/>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78AC9287-B5F2-0140-9834-E908C3A2EAD2}"/>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DF72AA8-85FB-D647-BD50-40A82375B6CE}"/>
              </a:ext>
            </a:extLst>
          </p:cNvPr>
          <p:cNvSpPr>
            <a:spLocks noGrp="1"/>
          </p:cNvSpPr>
          <p:nvPr>
            <p:ph type="sldNum" sz="quarter" idx="12"/>
          </p:nvPr>
        </p:nvSpPr>
        <p:spPr/>
        <p:txBody>
          <a:bodyPr/>
          <a:lstStyle/>
          <a:p>
            <a:fld id="{AD87CD0C-C1F4-FA4D-9A53-63181D988762}" type="slidenum">
              <a:rPr lang="en-US" smtClean="0"/>
              <a:t>28</a:t>
            </a:fld>
            <a:endParaRPr lang="en-US"/>
          </a:p>
        </p:txBody>
      </p:sp>
      <p:graphicFrame>
        <p:nvGraphicFramePr>
          <p:cNvPr id="6" name="Table 6">
            <a:extLst>
              <a:ext uri="{FF2B5EF4-FFF2-40B4-BE49-F238E27FC236}">
                <a16:creationId xmlns:a16="http://schemas.microsoft.com/office/drawing/2014/main" id="{A9704904-C3E1-B949-9CAE-02ADD3E750CF}"/>
              </a:ext>
            </a:extLst>
          </p:cNvPr>
          <p:cNvGraphicFramePr>
            <a:graphicFrameLocks noGrp="1"/>
          </p:cNvGraphicFramePr>
          <p:nvPr>
            <p:extLst>
              <p:ext uri="{D42A27DB-BD31-4B8C-83A1-F6EECF244321}">
                <p14:modId xmlns:p14="http://schemas.microsoft.com/office/powerpoint/2010/main" val="3134885058"/>
              </p:ext>
            </p:extLst>
          </p:nvPr>
        </p:nvGraphicFramePr>
        <p:xfrm>
          <a:off x="1649083" y="1963817"/>
          <a:ext cx="8565261" cy="2291080"/>
        </p:xfrm>
        <a:graphic>
          <a:graphicData uri="http://schemas.openxmlformats.org/drawingml/2006/table">
            <a:tbl>
              <a:tblPr firstRow="1" bandRow="1">
                <a:tableStyleId>{5C22544A-7EE6-4342-B048-85BDC9FD1C3A}</a:tableStyleId>
              </a:tblPr>
              <a:tblGrid>
                <a:gridCol w="2469261">
                  <a:extLst>
                    <a:ext uri="{9D8B030D-6E8A-4147-A177-3AD203B41FA5}">
                      <a16:colId xmlns:a16="http://schemas.microsoft.com/office/drawing/2014/main" val="2595731221"/>
                    </a:ext>
                  </a:extLst>
                </a:gridCol>
                <a:gridCol w="2032000">
                  <a:extLst>
                    <a:ext uri="{9D8B030D-6E8A-4147-A177-3AD203B41FA5}">
                      <a16:colId xmlns:a16="http://schemas.microsoft.com/office/drawing/2014/main" val="1389848026"/>
                    </a:ext>
                  </a:extLst>
                </a:gridCol>
                <a:gridCol w="2032000">
                  <a:extLst>
                    <a:ext uri="{9D8B030D-6E8A-4147-A177-3AD203B41FA5}">
                      <a16:colId xmlns:a16="http://schemas.microsoft.com/office/drawing/2014/main" val="456195176"/>
                    </a:ext>
                  </a:extLst>
                </a:gridCol>
                <a:gridCol w="2032000">
                  <a:extLst>
                    <a:ext uri="{9D8B030D-6E8A-4147-A177-3AD203B41FA5}">
                      <a16:colId xmlns:a16="http://schemas.microsoft.com/office/drawing/2014/main" val="3903023180"/>
                    </a:ext>
                  </a:extLst>
                </a:gridCol>
              </a:tblGrid>
              <a:tr h="370840">
                <a:tc>
                  <a:txBody>
                    <a:bodyPr/>
                    <a:lstStyle/>
                    <a:p>
                      <a:r>
                        <a:rPr lang="en-US" dirty="0"/>
                        <a:t>Twitter Account</a:t>
                      </a:r>
                    </a:p>
                  </a:txBody>
                  <a:tcPr/>
                </a:tc>
                <a:tc>
                  <a:txBody>
                    <a:bodyPr/>
                    <a:lstStyle/>
                    <a:p>
                      <a:r>
                        <a:rPr lang="en-US" dirty="0"/>
                        <a:t>Includes Video</a:t>
                      </a:r>
                    </a:p>
                  </a:txBody>
                  <a:tcPr/>
                </a:tc>
                <a:tc>
                  <a:txBody>
                    <a:bodyPr/>
                    <a:lstStyle/>
                    <a:p>
                      <a:r>
                        <a:rPr lang="en-US" dirty="0"/>
                        <a:t>Total Tweets</a:t>
                      </a:r>
                    </a:p>
                  </a:txBody>
                  <a:tcPr/>
                </a:tc>
                <a:tc>
                  <a:txBody>
                    <a:bodyPr/>
                    <a:lstStyle/>
                    <a:p>
                      <a:r>
                        <a:rPr lang="en-US" dirty="0"/>
                        <a:t>%</a:t>
                      </a:r>
                    </a:p>
                  </a:txBody>
                  <a:tcPr/>
                </a:tc>
                <a:extLst>
                  <a:ext uri="{0D108BD9-81ED-4DB2-BD59-A6C34878D82A}">
                    <a16:rowId xmlns:a16="http://schemas.microsoft.com/office/drawing/2014/main" val="1157039612"/>
                  </a:ext>
                </a:extLst>
              </a:tr>
              <a:tr h="370840">
                <a:tc>
                  <a:txBody>
                    <a:bodyPr/>
                    <a:lstStyle/>
                    <a:p>
                      <a:r>
                        <a:rPr lang="en-US" dirty="0"/>
                        <a:t>Black Lives Matter</a:t>
                      </a:r>
                    </a:p>
                    <a:p>
                      <a:r>
                        <a:rPr lang="en-US" dirty="0"/>
                        <a:t>@</a:t>
                      </a:r>
                      <a:r>
                        <a:rPr lang="en-US" dirty="0" err="1"/>
                        <a:t>Blklivesmatter</a:t>
                      </a:r>
                      <a:endParaRPr lang="en-US" dirty="0"/>
                    </a:p>
                  </a:txBody>
                  <a:tcPr/>
                </a:tc>
                <a:tc>
                  <a:txBody>
                    <a:bodyPr/>
                    <a:lstStyle/>
                    <a:p>
                      <a:r>
                        <a:rPr lang="en-US" dirty="0"/>
                        <a:t>43</a:t>
                      </a:r>
                    </a:p>
                  </a:txBody>
                  <a:tcPr/>
                </a:tc>
                <a:tc>
                  <a:txBody>
                    <a:bodyPr/>
                    <a:lstStyle/>
                    <a:p>
                      <a:r>
                        <a:rPr lang="en-US" dirty="0"/>
                        <a:t>169</a:t>
                      </a:r>
                    </a:p>
                  </a:txBody>
                  <a:tcPr/>
                </a:tc>
                <a:tc>
                  <a:txBody>
                    <a:bodyPr/>
                    <a:lstStyle/>
                    <a:p>
                      <a:r>
                        <a:rPr lang="en-US" dirty="0"/>
                        <a:t>25%</a:t>
                      </a:r>
                    </a:p>
                  </a:txBody>
                  <a:tcPr/>
                </a:tc>
                <a:extLst>
                  <a:ext uri="{0D108BD9-81ED-4DB2-BD59-A6C34878D82A}">
                    <a16:rowId xmlns:a16="http://schemas.microsoft.com/office/drawing/2014/main" val="3515571928"/>
                  </a:ext>
                </a:extLst>
              </a:tr>
              <a:tr h="370840">
                <a:tc>
                  <a:txBody>
                    <a:bodyPr/>
                    <a:lstStyle/>
                    <a:p>
                      <a:r>
                        <a:rPr lang="en-US" dirty="0"/>
                        <a:t>Movement 4 Black Lives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kern="1200" dirty="0">
                          <a:solidFill>
                            <a:schemeClr val="dk1"/>
                          </a:solidFill>
                          <a:effectLst/>
                          <a:latin typeface="+mn-lt"/>
                          <a:ea typeface="+mn-ea"/>
                          <a:cs typeface="+mn-cs"/>
                        </a:rPr>
                        <a:t>Mvmnt4BlkLives</a:t>
                      </a:r>
                    </a:p>
                  </a:txBody>
                  <a:tcPr/>
                </a:tc>
                <a:tc>
                  <a:txBody>
                    <a:bodyPr/>
                    <a:lstStyle/>
                    <a:p>
                      <a:r>
                        <a:rPr lang="en-US" dirty="0"/>
                        <a:t>28</a:t>
                      </a:r>
                    </a:p>
                  </a:txBody>
                  <a:tcPr/>
                </a:tc>
                <a:tc>
                  <a:txBody>
                    <a:bodyPr/>
                    <a:lstStyle/>
                    <a:p>
                      <a:r>
                        <a:rPr lang="en-US" dirty="0"/>
                        <a:t>69</a:t>
                      </a:r>
                    </a:p>
                  </a:txBody>
                  <a:tcPr/>
                </a:tc>
                <a:tc>
                  <a:txBody>
                    <a:bodyPr/>
                    <a:lstStyle/>
                    <a:p>
                      <a:r>
                        <a:rPr lang="en-US" dirty="0"/>
                        <a:t>41%</a:t>
                      </a:r>
                    </a:p>
                  </a:txBody>
                  <a:tcPr/>
                </a:tc>
                <a:extLst>
                  <a:ext uri="{0D108BD9-81ED-4DB2-BD59-A6C34878D82A}">
                    <a16:rowId xmlns:a16="http://schemas.microsoft.com/office/drawing/2014/main" val="222039760"/>
                  </a:ext>
                </a:extLst>
              </a:tr>
              <a:tr h="370840">
                <a:tc>
                  <a:txBody>
                    <a:bodyPr/>
                    <a:lstStyle/>
                    <a:p>
                      <a:r>
                        <a:rPr lang="en-US" sz="1800" b="0" kern="1200" dirty="0">
                          <a:solidFill>
                            <a:srgbClr val="FF0000"/>
                          </a:solidFill>
                          <a:latin typeface="+mn-lt"/>
                          <a:ea typeface="+mn-ea"/>
                          <a:cs typeface="+mn-cs"/>
                        </a:rPr>
                        <a:t>Blacktivist</a:t>
                      </a:r>
                    </a:p>
                    <a:p>
                      <a:r>
                        <a:rPr lang="en-US" sz="1800" b="0" kern="1200" dirty="0">
                          <a:solidFill>
                            <a:srgbClr val="FF0000"/>
                          </a:solidFill>
                          <a:latin typeface="+mn-lt"/>
                          <a:ea typeface="+mn-ea"/>
                          <a:cs typeface="+mn-cs"/>
                        </a:rPr>
                        <a:t>@Blacktivists</a:t>
                      </a:r>
                    </a:p>
                  </a:txBody>
                  <a:tcPr/>
                </a:tc>
                <a:tc>
                  <a:txBody>
                    <a:bodyPr/>
                    <a:lstStyle/>
                    <a:p>
                      <a:r>
                        <a:rPr lang="en-US" dirty="0"/>
                        <a:t>6</a:t>
                      </a:r>
                    </a:p>
                  </a:txBody>
                  <a:tcPr/>
                </a:tc>
                <a:tc>
                  <a:txBody>
                    <a:bodyPr/>
                    <a:lstStyle/>
                    <a:p>
                      <a:r>
                        <a:rPr lang="en-US" dirty="0"/>
                        <a:t>90</a:t>
                      </a:r>
                    </a:p>
                  </a:txBody>
                  <a:tcPr/>
                </a:tc>
                <a:tc>
                  <a:txBody>
                    <a:bodyPr/>
                    <a:lstStyle/>
                    <a:p>
                      <a:r>
                        <a:rPr lang="en-US" dirty="0"/>
                        <a:t>7%</a:t>
                      </a:r>
                    </a:p>
                  </a:txBody>
                  <a:tcPr/>
                </a:tc>
                <a:extLst>
                  <a:ext uri="{0D108BD9-81ED-4DB2-BD59-A6C34878D82A}">
                    <a16:rowId xmlns:a16="http://schemas.microsoft.com/office/drawing/2014/main" val="2028861271"/>
                  </a:ext>
                </a:extLst>
              </a:tr>
            </a:tbl>
          </a:graphicData>
        </a:graphic>
      </p:graphicFrame>
      <p:sp>
        <p:nvSpPr>
          <p:cNvPr id="7" name="TextBox 6">
            <a:extLst>
              <a:ext uri="{FF2B5EF4-FFF2-40B4-BE49-F238E27FC236}">
                <a16:creationId xmlns:a16="http://schemas.microsoft.com/office/drawing/2014/main" id="{723CCF5B-5A8B-5845-A55E-FBD84F02D8F7}"/>
              </a:ext>
            </a:extLst>
          </p:cNvPr>
          <p:cNvSpPr txBox="1"/>
          <p:nvPr/>
        </p:nvSpPr>
        <p:spPr>
          <a:xfrm>
            <a:off x="1401755" y="4894183"/>
            <a:ext cx="4529959" cy="369332"/>
          </a:xfrm>
          <a:prstGeom prst="rect">
            <a:avLst/>
          </a:prstGeom>
          <a:noFill/>
        </p:spPr>
        <p:txBody>
          <a:bodyPr wrap="square" rtlCol="0">
            <a:spAutoFit/>
          </a:bodyPr>
          <a:lstStyle/>
          <a:p>
            <a:r>
              <a:rPr lang="en-US" dirty="0"/>
              <a:t>Tweets that included one or more videos</a:t>
            </a:r>
          </a:p>
        </p:txBody>
      </p:sp>
    </p:spTree>
    <p:extLst>
      <p:ext uri="{BB962C8B-B14F-4D97-AF65-F5344CB8AC3E}">
        <p14:creationId xmlns:p14="http://schemas.microsoft.com/office/powerpoint/2010/main" val="54495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A95AFE-1E28-D741-BFAD-6B3A06965D51}"/>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3DB4B8CF-CFF8-3F4D-9F52-FFE36FCF286B}"/>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13F542CA-A356-6742-8E69-C339DDA08C8E}"/>
              </a:ext>
            </a:extLst>
          </p:cNvPr>
          <p:cNvSpPr>
            <a:spLocks noGrp="1"/>
          </p:cNvSpPr>
          <p:nvPr>
            <p:ph type="sldNum" sz="quarter" idx="12"/>
          </p:nvPr>
        </p:nvSpPr>
        <p:spPr/>
        <p:txBody>
          <a:bodyPr/>
          <a:lstStyle/>
          <a:p>
            <a:fld id="{AD87CD0C-C1F4-FA4D-9A53-63181D988762}" type="slidenum">
              <a:rPr lang="en-US" smtClean="0"/>
              <a:t>29</a:t>
            </a:fld>
            <a:endParaRPr lang="en-US"/>
          </a:p>
        </p:txBody>
      </p:sp>
      <p:pic>
        <p:nvPicPr>
          <p:cNvPr id="7" name="Picture 6">
            <a:extLst>
              <a:ext uri="{FF2B5EF4-FFF2-40B4-BE49-F238E27FC236}">
                <a16:creationId xmlns:a16="http://schemas.microsoft.com/office/drawing/2014/main" id="{02FC5537-5428-B54D-A8C7-5DF37D93E9C5}"/>
              </a:ext>
            </a:extLst>
          </p:cNvPr>
          <p:cNvPicPr>
            <a:picLocks noChangeAspect="1"/>
          </p:cNvPicPr>
          <p:nvPr/>
        </p:nvPicPr>
        <p:blipFill>
          <a:blip r:embed="rId2"/>
          <a:stretch>
            <a:fillRect/>
          </a:stretch>
        </p:blipFill>
        <p:spPr>
          <a:xfrm>
            <a:off x="1746250" y="273050"/>
            <a:ext cx="8699500" cy="6311900"/>
          </a:xfrm>
          <a:prstGeom prst="rect">
            <a:avLst/>
          </a:prstGeom>
        </p:spPr>
      </p:pic>
    </p:spTree>
    <p:extLst>
      <p:ext uri="{BB962C8B-B14F-4D97-AF65-F5344CB8AC3E}">
        <p14:creationId xmlns:p14="http://schemas.microsoft.com/office/powerpoint/2010/main" val="330981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5DC9-2FC4-E843-A36C-DA7268EE7209}"/>
              </a:ext>
            </a:extLst>
          </p:cNvPr>
          <p:cNvSpPr>
            <a:spLocks noGrp="1"/>
          </p:cNvSpPr>
          <p:nvPr>
            <p:ph type="title"/>
          </p:nvPr>
        </p:nvSpPr>
        <p:spPr/>
        <p:txBody>
          <a:bodyPr/>
          <a:lstStyle/>
          <a:p>
            <a:r>
              <a:rPr lang="en-US" dirty="0"/>
              <a:t>Characteristics of the Datasets</a:t>
            </a:r>
          </a:p>
        </p:txBody>
      </p:sp>
      <p:sp>
        <p:nvSpPr>
          <p:cNvPr id="3" name="Content Placeholder 2">
            <a:extLst>
              <a:ext uri="{FF2B5EF4-FFF2-40B4-BE49-F238E27FC236}">
                <a16:creationId xmlns:a16="http://schemas.microsoft.com/office/drawing/2014/main" id="{CFD928FC-793F-2442-AEF5-5D2E122C3E87}"/>
              </a:ext>
            </a:extLst>
          </p:cNvPr>
          <p:cNvSpPr>
            <a:spLocks noGrp="1"/>
          </p:cNvSpPr>
          <p:nvPr>
            <p:ph idx="1"/>
          </p:nvPr>
        </p:nvSpPr>
        <p:spPr/>
        <p:txBody>
          <a:bodyPr/>
          <a:lstStyle/>
          <a:p>
            <a:r>
              <a:rPr lang="en-US" dirty="0"/>
              <a:t>Date range was determined by the @Blacktivists dataset</a:t>
            </a:r>
          </a:p>
          <a:p>
            <a:r>
              <a:rPr lang="en-US" dirty="0"/>
              <a:t>May 5, 2016 through September 8, 2016</a:t>
            </a:r>
          </a:p>
          <a:p>
            <a:r>
              <a:rPr lang="en-US" dirty="0"/>
              <a:t>@</a:t>
            </a:r>
            <a:r>
              <a:rPr lang="en-US" dirty="0" err="1"/>
              <a:t>Blklivesmatter</a:t>
            </a:r>
            <a:r>
              <a:rPr lang="en-US" dirty="0"/>
              <a:t> (Black Lives Matter BLM) – 169 tweets</a:t>
            </a:r>
          </a:p>
          <a:p>
            <a:r>
              <a:rPr lang="en-US" dirty="0"/>
              <a:t>@Mvmnt4BlkLives (Movement 4 Black Lives M4BL) – 69 tweets</a:t>
            </a:r>
          </a:p>
          <a:p>
            <a:r>
              <a:rPr lang="en-US" dirty="0">
                <a:solidFill>
                  <a:srgbClr val="FF0000"/>
                </a:solidFill>
              </a:rPr>
              <a:t>@Blacktivists </a:t>
            </a:r>
            <a:r>
              <a:rPr lang="en-US" dirty="0"/>
              <a:t>– 90 tweets [sock puppet account]</a:t>
            </a:r>
          </a:p>
          <a:p>
            <a:endParaRPr lang="en-US" dirty="0"/>
          </a:p>
        </p:txBody>
      </p:sp>
      <p:sp>
        <p:nvSpPr>
          <p:cNvPr id="4" name="Date Placeholder 3">
            <a:extLst>
              <a:ext uri="{FF2B5EF4-FFF2-40B4-BE49-F238E27FC236}">
                <a16:creationId xmlns:a16="http://schemas.microsoft.com/office/drawing/2014/main" id="{596AAAA5-4A7C-7B4B-A715-19925D471DE6}"/>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38BE398-0B36-2E47-9A18-379DCCA133EC}"/>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D64D0B79-60E2-864F-AFE0-99BB001C60D2}"/>
              </a:ext>
            </a:extLst>
          </p:cNvPr>
          <p:cNvSpPr>
            <a:spLocks noGrp="1"/>
          </p:cNvSpPr>
          <p:nvPr>
            <p:ph type="sldNum" sz="quarter" idx="12"/>
          </p:nvPr>
        </p:nvSpPr>
        <p:spPr/>
        <p:txBody>
          <a:bodyPr/>
          <a:lstStyle/>
          <a:p>
            <a:fld id="{AD87CD0C-C1F4-FA4D-9A53-63181D988762}" type="slidenum">
              <a:rPr lang="en-US" smtClean="0"/>
              <a:t>3</a:t>
            </a:fld>
            <a:endParaRPr lang="en-US"/>
          </a:p>
        </p:txBody>
      </p:sp>
    </p:spTree>
    <p:extLst>
      <p:ext uri="{BB962C8B-B14F-4D97-AF65-F5344CB8AC3E}">
        <p14:creationId xmlns:p14="http://schemas.microsoft.com/office/powerpoint/2010/main" val="2467629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6C7D-889B-C34E-BCFA-4D28EC72CE48}"/>
              </a:ext>
            </a:extLst>
          </p:cNvPr>
          <p:cNvSpPr>
            <a:spLocks noGrp="1"/>
          </p:cNvSpPr>
          <p:nvPr>
            <p:ph type="title"/>
          </p:nvPr>
        </p:nvSpPr>
        <p:spPr/>
        <p:txBody>
          <a:bodyPr/>
          <a:lstStyle/>
          <a:p>
            <a:r>
              <a:rPr lang="en-US" dirty="0"/>
              <a:t>Metrics Summary</a:t>
            </a:r>
          </a:p>
        </p:txBody>
      </p:sp>
      <p:sp>
        <p:nvSpPr>
          <p:cNvPr id="3" name="Content Placeholder 2">
            <a:extLst>
              <a:ext uri="{FF2B5EF4-FFF2-40B4-BE49-F238E27FC236}">
                <a16:creationId xmlns:a16="http://schemas.microsoft.com/office/drawing/2014/main" id="{4E890626-5A9D-9F43-942A-E26A181246A5}"/>
              </a:ext>
            </a:extLst>
          </p:cNvPr>
          <p:cNvSpPr>
            <a:spLocks noGrp="1"/>
          </p:cNvSpPr>
          <p:nvPr>
            <p:ph idx="1"/>
          </p:nvPr>
        </p:nvSpPr>
        <p:spPr/>
        <p:txBody>
          <a:bodyPr/>
          <a:lstStyle/>
          <a:p>
            <a:r>
              <a:rPr lang="en-US" dirty="0">
                <a:solidFill>
                  <a:srgbClr val="FF0000"/>
                </a:solidFill>
              </a:rPr>
              <a:t>@Blacktivists</a:t>
            </a:r>
            <a:r>
              <a:rPr lang="en-US" dirty="0"/>
              <a:t> tweets were on average longer.</a:t>
            </a:r>
          </a:p>
          <a:p>
            <a:r>
              <a:rPr lang="en-US" dirty="0"/>
              <a:t>@</a:t>
            </a:r>
            <a:r>
              <a:rPr lang="en-US" dirty="0" err="1"/>
              <a:t>Blklivesmatter</a:t>
            </a:r>
            <a:r>
              <a:rPr lang="en-US" dirty="0"/>
              <a:t> had the highest number of unique hashtags.</a:t>
            </a:r>
          </a:p>
          <a:p>
            <a:r>
              <a:rPr lang="en-US" dirty="0">
                <a:solidFill>
                  <a:srgbClr val="FF0000"/>
                </a:solidFill>
              </a:rPr>
              <a:t>@Blacktivists</a:t>
            </a:r>
            <a:r>
              <a:rPr lang="en-US" dirty="0"/>
              <a:t> had the lowest percentage of links.</a:t>
            </a:r>
          </a:p>
          <a:p>
            <a:r>
              <a:rPr lang="en-US" dirty="0">
                <a:solidFill>
                  <a:srgbClr val="FF0000"/>
                </a:solidFill>
              </a:rPr>
              <a:t>@Blacktivists</a:t>
            </a:r>
            <a:r>
              <a:rPr lang="en-US" dirty="0"/>
              <a:t> had the highest percentage of images.</a:t>
            </a:r>
          </a:p>
          <a:p>
            <a:r>
              <a:rPr lang="en-US" dirty="0">
                <a:solidFill>
                  <a:srgbClr val="FF0000"/>
                </a:solidFill>
              </a:rPr>
              <a:t>@Blacktivists</a:t>
            </a:r>
            <a:r>
              <a:rPr lang="en-US" dirty="0"/>
              <a:t> had the lowest percentage of videos.</a:t>
            </a:r>
          </a:p>
          <a:p>
            <a:r>
              <a:rPr lang="en-US" dirty="0"/>
              <a:t>66% of </a:t>
            </a:r>
            <a:r>
              <a:rPr lang="en-US" dirty="0">
                <a:solidFill>
                  <a:srgbClr val="FF0000"/>
                </a:solidFill>
              </a:rPr>
              <a:t>@Blacktivists</a:t>
            </a:r>
            <a:r>
              <a:rPr lang="en-US" dirty="0"/>
              <a:t> tweets were general statements and/or laments.</a:t>
            </a:r>
          </a:p>
        </p:txBody>
      </p:sp>
      <p:sp>
        <p:nvSpPr>
          <p:cNvPr id="4" name="Date Placeholder 3">
            <a:extLst>
              <a:ext uri="{FF2B5EF4-FFF2-40B4-BE49-F238E27FC236}">
                <a16:creationId xmlns:a16="http://schemas.microsoft.com/office/drawing/2014/main" id="{7FF06165-B293-C74E-AEC7-46A695C332C1}"/>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B7FA9BEF-E5FB-3749-9502-87A1B35C5402}"/>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28EFE7A2-CF01-AB4D-B4DC-3A7EF1BC6AA9}"/>
              </a:ext>
            </a:extLst>
          </p:cNvPr>
          <p:cNvSpPr>
            <a:spLocks noGrp="1"/>
          </p:cNvSpPr>
          <p:nvPr>
            <p:ph type="sldNum" sz="quarter" idx="12"/>
          </p:nvPr>
        </p:nvSpPr>
        <p:spPr/>
        <p:txBody>
          <a:bodyPr/>
          <a:lstStyle/>
          <a:p>
            <a:fld id="{AD87CD0C-C1F4-FA4D-9A53-63181D988762}" type="slidenum">
              <a:rPr lang="en-US" smtClean="0"/>
              <a:t>30</a:t>
            </a:fld>
            <a:endParaRPr lang="en-US"/>
          </a:p>
        </p:txBody>
      </p:sp>
    </p:spTree>
    <p:extLst>
      <p:ext uri="{BB962C8B-B14F-4D97-AF65-F5344CB8AC3E}">
        <p14:creationId xmlns:p14="http://schemas.microsoft.com/office/powerpoint/2010/main" val="1188155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F692-DB7B-5541-B424-CF1B00F55816}"/>
              </a:ext>
            </a:extLst>
          </p:cNvPr>
          <p:cNvSpPr>
            <a:spLocks noGrp="1"/>
          </p:cNvSpPr>
          <p:nvPr>
            <p:ph type="title"/>
          </p:nvPr>
        </p:nvSpPr>
        <p:spPr>
          <a:xfrm>
            <a:off x="176050" y="224855"/>
            <a:ext cx="5636172" cy="822544"/>
          </a:xfrm>
        </p:spPr>
        <p:txBody>
          <a:bodyPr/>
          <a:lstStyle/>
          <a:p>
            <a:r>
              <a:rPr lang="en-US" dirty="0"/>
              <a:t>What are “statements”?</a:t>
            </a:r>
          </a:p>
        </p:txBody>
      </p:sp>
      <p:sp>
        <p:nvSpPr>
          <p:cNvPr id="3" name="Date Placeholder 2">
            <a:extLst>
              <a:ext uri="{FF2B5EF4-FFF2-40B4-BE49-F238E27FC236}">
                <a16:creationId xmlns:a16="http://schemas.microsoft.com/office/drawing/2014/main" id="{71622FEB-E828-6E49-984D-E0DDBC614427}"/>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99A8F1C7-397B-EB46-AB2B-6BDA55A03FB3}"/>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47EA9D2D-31BA-A54C-9AA2-5C53F10C4B7B}"/>
              </a:ext>
            </a:extLst>
          </p:cNvPr>
          <p:cNvSpPr>
            <a:spLocks noGrp="1"/>
          </p:cNvSpPr>
          <p:nvPr>
            <p:ph type="sldNum" sz="quarter" idx="12"/>
          </p:nvPr>
        </p:nvSpPr>
        <p:spPr/>
        <p:txBody>
          <a:bodyPr/>
          <a:lstStyle/>
          <a:p>
            <a:fld id="{AD87CD0C-C1F4-FA4D-9A53-63181D988762}" type="slidenum">
              <a:rPr lang="en-US" smtClean="0"/>
              <a:t>31</a:t>
            </a:fld>
            <a:endParaRPr lang="en-US"/>
          </a:p>
        </p:txBody>
      </p:sp>
      <p:sp>
        <p:nvSpPr>
          <p:cNvPr id="6" name="Rectangle 5">
            <a:extLst>
              <a:ext uri="{FF2B5EF4-FFF2-40B4-BE49-F238E27FC236}">
                <a16:creationId xmlns:a16="http://schemas.microsoft.com/office/drawing/2014/main" id="{3F0181C2-2A1F-7240-8AB9-4E352F91254F}"/>
              </a:ext>
            </a:extLst>
          </p:cNvPr>
          <p:cNvSpPr/>
          <p:nvPr/>
        </p:nvSpPr>
        <p:spPr>
          <a:xfrm>
            <a:off x="5625662" y="1965940"/>
            <a:ext cx="5969876"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Tweets</a:t>
            </a:r>
          </a:p>
          <a:p>
            <a:endParaRPr lang="en-US" dirty="0"/>
          </a:p>
          <a:p>
            <a:r>
              <a:rPr lang="en-US" i="1" dirty="0"/>
              <a:t>Wake up, Black America before this is your father, brother or son. #BlackLivesMatter</a:t>
            </a:r>
          </a:p>
          <a:p>
            <a:endParaRPr lang="en-US" i="1" dirty="0"/>
          </a:p>
          <a:p>
            <a:r>
              <a:rPr lang="en-US" i="1" dirty="0"/>
              <a:t>Not "All Lives" are being simply killed because of the color of their skin. #BlackLivesMatter</a:t>
            </a:r>
          </a:p>
          <a:p>
            <a:endParaRPr lang="en-US" i="1" dirty="0"/>
          </a:p>
          <a:p>
            <a:r>
              <a:rPr lang="en-US" i="1" dirty="0"/>
              <a:t>Racism marks certain people as full human, and others as more killable. #BlackLivesMatter</a:t>
            </a:r>
          </a:p>
          <a:p>
            <a:endParaRPr lang="en-US" i="1" dirty="0"/>
          </a:p>
          <a:p>
            <a:r>
              <a:rPr lang="en-US" i="1" dirty="0"/>
              <a:t>The government always turns a blind eye to what is happening to Blacks, Hispanics and Latinos. #BlackLivesMatter</a:t>
            </a:r>
          </a:p>
        </p:txBody>
      </p:sp>
      <p:sp>
        <p:nvSpPr>
          <p:cNvPr id="7" name="TextBox 6">
            <a:extLst>
              <a:ext uri="{FF2B5EF4-FFF2-40B4-BE49-F238E27FC236}">
                <a16:creationId xmlns:a16="http://schemas.microsoft.com/office/drawing/2014/main" id="{32B3F730-5217-3349-A602-1856BEAAB3D9}"/>
              </a:ext>
            </a:extLst>
          </p:cNvPr>
          <p:cNvSpPr txBox="1"/>
          <p:nvPr/>
        </p:nvSpPr>
        <p:spPr>
          <a:xfrm>
            <a:off x="454129" y="1047399"/>
            <a:ext cx="4572000" cy="2308324"/>
          </a:xfrm>
          <a:prstGeom prst="rect">
            <a:avLst/>
          </a:prstGeom>
          <a:noFill/>
        </p:spPr>
        <p:txBody>
          <a:bodyPr wrap="square" rtlCol="0">
            <a:spAutoFit/>
          </a:bodyPr>
          <a:lstStyle/>
          <a:p>
            <a:r>
              <a:rPr lang="en-US" dirty="0"/>
              <a:t>These do not reflect standard organization business – membership, events, promotion, reporting specific incidents, etc. They are also not news stories.</a:t>
            </a:r>
          </a:p>
          <a:p>
            <a:endParaRPr lang="en-US" dirty="0"/>
          </a:p>
          <a:p>
            <a:r>
              <a:rPr lang="en-US" dirty="0"/>
              <a:t>There was only one of these that I could find outside of the @Blacktivists account. </a:t>
            </a:r>
          </a:p>
          <a:p>
            <a:endParaRPr lang="en-US" dirty="0"/>
          </a:p>
        </p:txBody>
      </p:sp>
      <p:sp>
        <p:nvSpPr>
          <p:cNvPr id="12" name="Right Arrow 11">
            <a:extLst>
              <a:ext uri="{FF2B5EF4-FFF2-40B4-BE49-F238E27FC236}">
                <a16:creationId xmlns:a16="http://schemas.microsoft.com/office/drawing/2014/main" id="{4BE77560-B669-9645-A2D0-ABFDF7729DE2}"/>
              </a:ext>
            </a:extLst>
          </p:cNvPr>
          <p:cNvSpPr/>
          <p:nvPr/>
        </p:nvSpPr>
        <p:spPr>
          <a:xfrm>
            <a:off x="3446728" y="3586554"/>
            <a:ext cx="1879168" cy="748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7E1D57-C4C6-CF47-AEE9-25A01DE9B74C}"/>
              </a:ext>
            </a:extLst>
          </p:cNvPr>
          <p:cNvSpPr/>
          <p:nvPr/>
        </p:nvSpPr>
        <p:spPr>
          <a:xfrm>
            <a:off x="306064" y="3586554"/>
            <a:ext cx="3183474" cy="646331"/>
          </a:xfrm>
          <a:prstGeom prst="rect">
            <a:avLst/>
          </a:prstGeom>
        </p:spPr>
        <p:txBody>
          <a:bodyPr wrap="square">
            <a:spAutoFit/>
          </a:bodyPr>
          <a:lstStyle/>
          <a:p>
            <a:r>
              <a:rPr lang="en-US" b="1" dirty="0"/>
              <a:t>66% of the @Blacktivists account tweets were like this.</a:t>
            </a:r>
          </a:p>
        </p:txBody>
      </p:sp>
    </p:spTree>
    <p:extLst>
      <p:ext uri="{BB962C8B-B14F-4D97-AF65-F5344CB8AC3E}">
        <p14:creationId xmlns:p14="http://schemas.microsoft.com/office/powerpoint/2010/main" val="965785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CD86-0EA0-8449-9448-892A8D720E8C}"/>
              </a:ext>
            </a:extLst>
          </p:cNvPr>
          <p:cNvSpPr>
            <a:spLocks noGrp="1"/>
          </p:cNvSpPr>
          <p:nvPr>
            <p:ph type="title"/>
          </p:nvPr>
        </p:nvSpPr>
        <p:spPr>
          <a:xfrm>
            <a:off x="339437" y="262372"/>
            <a:ext cx="10515600" cy="942543"/>
          </a:xfrm>
        </p:spPr>
        <p:txBody>
          <a:bodyPr/>
          <a:lstStyle/>
          <a:p>
            <a:r>
              <a:rPr lang="en-US" dirty="0">
                <a:solidFill>
                  <a:srgbClr val="FF0000"/>
                </a:solidFill>
              </a:rPr>
              <a:t>@Blacktivists</a:t>
            </a:r>
            <a:r>
              <a:rPr lang="en-US" dirty="0"/>
              <a:t> Motivation</a:t>
            </a:r>
          </a:p>
        </p:txBody>
      </p:sp>
      <p:sp>
        <p:nvSpPr>
          <p:cNvPr id="3" name="Date Placeholder 2">
            <a:extLst>
              <a:ext uri="{FF2B5EF4-FFF2-40B4-BE49-F238E27FC236}">
                <a16:creationId xmlns:a16="http://schemas.microsoft.com/office/drawing/2014/main" id="{CE8D5D3F-EF94-084A-8B07-BBD3D5FA2DD4}"/>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CCF3FC49-7077-6844-8B1D-8F6D904FA31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61AF2649-3549-C541-9D23-4BF2E3B569DE}"/>
              </a:ext>
            </a:extLst>
          </p:cNvPr>
          <p:cNvSpPr>
            <a:spLocks noGrp="1"/>
          </p:cNvSpPr>
          <p:nvPr>
            <p:ph type="sldNum" sz="quarter" idx="12"/>
          </p:nvPr>
        </p:nvSpPr>
        <p:spPr/>
        <p:txBody>
          <a:bodyPr/>
          <a:lstStyle/>
          <a:p>
            <a:fld id="{AD87CD0C-C1F4-FA4D-9A53-63181D988762}" type="slidenum">
              <a:rPr lang="en-US" smtClean="0"/>
              <a:t>32</a:t>
            </a:fld>
            <a:endParaRPr lang="en-US"/>
          </a:p>
        </p:txBody>
      </p:sp>
      <p:sp>
        <p:nvSpPr>
          <p:cNvPr id="6" name="Rectangle 5">
            <a:extLst>
              <a:ext uri="{FF2B5EF4-FFF2-40B4-BE49-F238E27FC236}">
                <a16:creationId xmlns:a16="http://schemas.microsoft.com/office/drawing/2014/main" id="{02A18FCB-17D7-7042-86AC-FB5A529414DB}"/>
              </a:ext>
            </a:extLst>
          </p:cNvPr>
          <p:cNvSpPr/>
          <p:nvPr/>
        </p:nvSpPr>
        <p:spPr>
          <a:xfrm>
            <a:off x="505690" y="1204915"/>
            <a:ext cx="9334995" cy="2862322"/>
          </a:xfrm>
          <a:prstGeom prst="rect">
            <a:avLst/>
          </a:prstGeom>
        </p:spPr>
        <p:txBody>
          <a:bodyPr wrap="square">
            <a:spAutoFit/>
          </a:bodyPr>
          <a:lstStyle/>
          <a:p>
            <a:r>
              <a:rPr lang="en-US" i="1" dirty="0">
                <a:solidFill>
                  <a:srgbClr val="000000"/>
                </a:solidFill>
                <a:latin typeface="CNN"/>
              </a:rPr>
              <a:t>“Both Blacktivist accounts, each of which used the handle Blacktivists, regularly shared content intended to stoke outrage. "Black people should wake up as soon as possible," one post on the Twitter account read. "Black families are divided and destroyed by mass incarceration and death of black men," another read. The accounts also posted videos of police violence against African Americans.”</a:t>
            </a:r>
          </a:p>
          <a:p>
            <a:endParaRPr lang="en-US" i="1" dirty="0">
              <a:solidFill>
                <a:srgbClr val="000000"/>
              </a:solidFill>
              <a:latin typeface="CNN"/>
            </a:endParaRPr>
          </a:p>
          <a:p>
            <a:r>
              <a:rPr lang="en-US" i="1" dirty="0"/>
              <a:t>“The Blacktivist accounts provide further evidence that Russian-linked social media accounts saw racial tensions as something to be exploited in order to achieve the broader Russian goal of dividing Americans and creating chaos in U.S. politics during a campaign in which race repeatedly became an issue.”</a:t>
            </a:r>
          </a:p>
        </p:txBody>
      </p:sp>
      <p:sp>
        <p:nvSpPr>
          <p:cNvPr id="7" name="Rectangle 6">
            <a:extLst>
              <a:ext uri="{FF2B5EF4-FFF2-40B4-BE49-F238E27FC236}">
                <a16:creationId xmlns:a16="http://schemas.microsoft.com/office/drawing/2014/main" id="{D811E1EF-822F-084C-8AA6-37FE5875A748}"/>
              </a:ext>
            </a:extLst>
          </p:cNvPr>
          <p:cNvSpPr/>
          <p:nvPr/>
        </p:nvSpPr>
        <p:spPr>
          <a:xfrm>
            <a:off x="687609" y="4325023"/>
            <a:ext cx="7138230" cy="1200329"/>
          </a:xfrm>
          <a:prstGeom prst="rect">
            <a:avLst/>
          </a:prstGeom>
        </p:spPr>
        <p:txBody>
          <a:bodyPr wrap="square">
            <a:spAutoFit/>
          </a:bodyPr>
          <a:lstStyle/>
          <a:p>
            <a:r>
              <a:rPr lang="en-US" b="1" dirty="0">
                <a:solidFill>
                  <a:srgbClr val="000000"/>
                </a:solidFill>
                <a:latin typeface="CNN"/>
              </a:rPr>
              <a:t>Exclusive: Fake black activist accounts linked to Russian government</a:t>
            </a:r>
          </a:p>
          <a:p>
            <a:endParaRPr lang="en-US" dirty="0">
              <a:solidFill>
                <a:srgbClr val="000000"/>
              </a:solidFill>
              <a:latin typeface="CNN"/>
            </a:endParaRPr>
          </a:p>
          <a:p>
            <a:r>
              <a:rPr lang="en-US" dirty="0">
                <a:hlinkClick r:id="rId2"/>
              </a:rPr>
              <a:t>https://money.cnn.com/2017/09/28/media/blacktivist-russia-facebook-twitter/index.html</a:t>
            </a:r>
            <a:r>
              <a:rPr lang="en-US" dirty="0"/>
              <a:t> </a:t>
            </a:r>
          </a:p>
        </p:txBody>
      </p:sp>
      <p:sp>
        <p:nvSpPr>
          <p:cNvPr id="8" name="TextBox 7">
            <a:extLst>
              <a:ext uri="{FF2B5EF4-FFF2-40B4-BE49-F238E27FC236}">
                <a16:creationId xmlns:a16="http://schemas.microsoft.com/office/drawing/2014/main" id="{6B192DCE-D740-4049-AB10-5F98D9FCA43C}"/>
              </a:ext>
            </a:extLst>
          </p:cNvPr>
          <p:cNvSpPr txBox="1"/>
          <p:nvPr/>
        </p:nvSpPr>
        <p:spPr>
          <a:xfrm>
            <a:off x="9840685" y="365508"/>
            <a:ext cx="2011878" cy="923330"/>
          </a:xfrm>
          <a:prstGeom prst="rect">
            <a:avLst/>
          </a:prstGeom>
          <a:noFill/>
        </p:spPr>
        <p:txBody>
          <a:bodyPr wrap="square" rtlCol="0">
            <a:spAutoFit/>
          </a:bodyPr>
          <a:lstStyle/>
          <a:p>
            <a:r>
              <a:rPr lang="en-US" b="1" dirty="0"/>
              <a:t>Occurred during the 2016 election campaign period</a:t>
            </a:r>
          </a:p>
        </p:txBody>
      </p:sp>
    </p:spTree>
    <p:extLst>
      <p:ext uri="{BB962C8B-B14F-4D97-AF65-F5344CB8AC3E}">
        <p14:creationId xmlns:p14="http://schemas.microsoft.com/office/powerpoint/2010/main" val="350784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802A7-24D8-7447-84B8-6CC9F665851B}"/>
              </a:ext>
            </a:extLst>
          </p:cNvPr>
          <p:cNvSpPr>
            <a:spLocks noGrp="1"/>
          </p:cNvSpPr>
          <p:nvPr>
            <p:ph type="dt" sz="half" idx="10"/>
          </p:nvPr>
        </p:nvSpPr>
        <p:spPr/>
        <p:txBody>
          <a:bodyPr/>
          <a:lstStyle/>
          <a:p>
            <a:r>
              <a:rPr lang="en-US"/>
              <a:t>Valentina Neblitt-Jones </a:t>
            </a:r>
          </a:p>
        </p:txBody>
      </p:sp>
      <p:sp>
        <p:nvSpPr>
          <p:cNvPr id="3" name="Footer Placeholder 2">
            <a:extLst>
              <a:ext uri="{FF2B5EF4-FFF2-40B4-BE49-F238E27FC236}">
                <a16:creationId xmlns:a16="http://schemas.microsoft.com/office/drawing/2014/main" id="{9E8F46B3-BB60-524E-A31A-A00976CF6FFB}"/>
              </a:ext>
            </a:extLst>
          </p:cNvPr>
          <p:cNvSpPr>
            <a:spLocks noGrp="1"/>
          </p:cNvSpPr>
          <p:nvPr>
            <p:ph type="ftr" sz="quarter" idx="11"/>
          </p:nvPr>
        </p:nvSpPr>
        <p:spPr/>
        <p:txBody>
          <a:bodyPr/>
          <a:lstStyle/>
          <a:p>
            <a:r>
              <a:rPr lang="en-US"/>
              <a:t>Web Archiving Forensics Fall 2020 ODU</a:t>
            </a:r>
          </a:p>
        </p:txBody>
      </p:sp>
      <p:sp>
        <p:nvSpPr>
          <p:cNvPr id="4" name="Slide Number Placeholder 3">
            <a:extLst>
              <a:ext uri="{FF2B5EF4-FFF2-40B4-BE49-F238E27FC236}">
                <a16:creationId xmlns:a16="http://schemas.microsoft.com/office/drawing/2014/main" id="{DD4D1369-9E71-9848-8F88-0DAB2C22C372}"/>
              </a:ext>
            </a:extLst>
          </p:cNvPr>
          <p:cNvSpPr>
            <a:spLocks noGrp="1"/>
          </p:cNvSpPr>
          <p:nvPr>
            <p:ph type="sldNum" sz="quarter" idx="12"/>
          </p:nvPr>
        </p:nvSpPr>
        <p:spPr/>
        <p:txBody>
          <a:bodyPr/>
          <a:lstStyle/>
          <a:p>
            <a:fld id="{AD87CD0C-C1F4-FA4D-9A53-63181D988762}" type="slidenum">
              <a:rPr lang="en-US" smtClean="0"/>
              <a:t>33</a:t>
            </a:fld>
            <a:endParaRPr lang="en-US"/>
          </a:p>
        </p:txBody>
      </p:sp>
      <p:pic>
        <p:nvPicPr>
          <p:cNvPr id="7" name="Picture 6">
            <a:extLst>
              <a:ext uri="{FF2B5EF4-FFF2-40B4-BE49-F238E27FC236}">
                <a16:creationId xmlns:a16="http://schemas.microsoft.com/office/drawing/2014/main" id="{05510303-D8D7-8C44-8933-D4FB66D809AB}"/>
              </a:ext>
            </a:extLst>
          </p:cNvPr>
          <p:cNvPicPr>
            <a:picLocks noChangeAspect="1"/>
          </p:cNvPicPr>
          <p:nvPr/>
        </p:nvPicPr>
        <p:blipFill>
          <a:blip r:embed="rId3"/>
          <a:stretch>
            <a:fillRect/>
          </a:stretch>
        </p:blipFill>
        <p:spPr>
          <a:xfrm>
            <a:off x="0" y="189124"/>
            <a:ext cx="12192000" cy="6479752"/>
          </a:xfrm>
          <a:prstGeom prst="rect">
            <a:avLst/>
          </a:prstGeom>
        </p:spPr>
      </p:pic>
      <p:sp>
        <p:nvSpPr>
          <p:cNvPr id="5" name="Rectangle 4">
            <a:extLst>
              <a:ext uri="{FF2B5EF4-FFF2-40B4-BE49-F238E27FC236}">
                <a16:creationId xmlns:a16="http://schemas.microsoft.com/office/drawing/2014/main" id="{67712F3B-24C1-BD4B-BC84-8D5DB5163290}"/>
              </a:ext>
            </a:extLst>
          </p:cNvPr>
          <p:cNvSpPr/>
          <p:nvPr/>
        </p:nvSpPr>
        <p:spPr>
          <a:xfrm>
            <a:off x="5818909" y="694706"/>
            <a:ext cx="3847605" cy="566164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218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C175-5947-EC46-AB46-B811E131F26E}"/>
              </a:ext>
            </a:extLst>
          </p:cNvPr>
          <p:cNvSpPr>
            <a:spLocks noGrp="1"/>
          </p:cNvSpPr>
          <p:nvPr>
            <p:ph type="title"/>
          </p:nvPr>
        </p:nvSpPr>
        <p:spPr/>
        <p:txBody>
          <a:bodyPr/>
          <a:lstStyle/>
          <a:p>
            <a:r>
              <a:rPr lang="en-US" dirty="0"/>
              <a:t>The Busy Weeks: Week 28 – Week 33</a:t>
            </a:r>
          </a:p>
        </p:txBody>
      </p:sp>
      <p:sp>
        <p:nvSpPr>
          <p:cNvPr id="15" name="Content Placeholder 14">
            <a:extLst>
              <a:ext uri="{FF2B5EF4-FFF2-40B4-BE49-F238E27FC236}">
                <a16:creationId xmlns:a16="http://schemas.microsoft.com/office/drawing/2014/main" id="{9ADDB4EA-994E-E24A-9B93-A7AB42077243}"/>
              </a:ext>
            </a:extLst>
          </p:cNvPr>
          <p:cNvSpPr>
            <a:spLocks noGrp="1"/>
          </p:cNvSpPr>
          <p:nvPr>
            <p:ph idx="1"/>
          </p:nvPr>
        </p:nvSpPr>
        <p:spPr>
          <a:xfrm>
            <a:off x="838200" y="1825624"/>
            <a:ext cx="10515600" cy="3957659"/>
          </a:xfrm>
        </p:spPr>
        <p:txBody>
          <a:bodyPr>
            <a:normAutofit/>
          </a:bodyPr>
          <a:lstStyle/>
          <a:p>
            <a:r>
              <a:rPr lang="en-US" dirty="0"/>
              <a:t>New police violence incidents – </a:t>
            </a:r>
            <a:r>
              <a:rPr lang="en-US" dirty="0" err="1"/>
              <a:t>Delrawn</a:t>
            </a:r>
            <a:r>
              <a:rPr lang="en-US" dirty="0"/>
              <a:t> Small, Alton Sterling, Philando Castile, Charles Kinsey, </a:t>
            </a:r>
            <a:r>
              <a:rPr lang="en-US" dirty="0" err="1"/>
              <a:t>Korryn</a:t>
            </a:r>
            <a:r>
              <a:rPr lang="en-US" dirty="0"/>
              <a:t> Gaines</a:t>
            </a:r>
          </a:p>
          <a:p>
            <a:r>
              <a:rPr lang="en-US" dirty="0"/>
              <a:t>Incident anniversaries – Stephanie Hicks, Eric Garner, Michael Brown [Ferguson], Sandra Bland</a:t>
            </a:r>
          </a:p>
          <a:p>
            <a:r>
              <a:rPr lang="en-US" dirty="0"/>
              <a:t>Movement for Black Lives Events</a:t>
            </a:r>
          </a:p>
          <a:p>
            <a:pPr lvl="1"/>
            <a:r>
              <a:rPr lang="en-US" dirty="0" err="1"/>
              <a:t>FreedomNow</a:t>
            </a:r>
            <a:r>
              <a:rPr lang="en-US" dirty="0"/>
              <a:t> – nationwide two-day event to protest the police</a:t>
            </a:r>
          </a:p>
          <a:p>
            <a:pPr lvl="2"/>
            <a:r>
              <a:rPr lang="en-US" dirty="0"/>
              <a:t>BLM chapters participated in </a:t>
            </a:r>
            <a:r>
              <a:rPr lang="en-US" dirty="0" err="1"/>
              <a:t>FreedomNow</a:t>
            </a:r>
            <a:endParaRPr lang="en-US" dirty="0"/>
          </a:p>
          <a:p>
            <a:pPr lvl="1"/>
            <a:r>
              <a:rPr lang="en-US" dirty="0"/>
              <a:t>Vision4BlackLives – twitter chat town hall to develop this policy document/platform</a:t>
            </a:r>
          </a:p>
        </p:txBody>
      </p:sp>
      <p:sp>
        <p:nvSpPr>
          <p:cNvPr id="3" name="Date Placeholder 2">
            <a:extLst>
              <a:ext uri="{FF2B5EF4-FFF2-40B4-BE49-F238E27FC236}">
                <a16:creationId xmlns:a16="http://schemas.microsoft.com/office/drawing/2014/main" id="{DDCEC6D6-3534-7945-AB44-CE71F109D4D7}"/>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1703D38B-21CF-5449-BF2A-998ABA028F55}"/>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A6FD074D-8C2C-FA4C-A6BF-F14F4B70D861}"/>
              </a:ext>
            </a:extLst>
          </p:cNvPr>
          <p:cNvSpPr>
            <a:spLocks noGrp="1"/>
          </p:cNvSpPr>
          <p:nvPr>
            <p:ph type="sldNum" sz="quarter" idx="12"/>
          </p:nvPr>
        </p:nvSpPr>
        <p:spPr/>
        <p:txBody>
          <a:bodyPr/>
          <a:lstStyle/>
          <a:p>
            <a:fld id="{AD87CD0C-C1F4-FA4D-9A53-63181D988762}" type="slidenum">
              <a:rPr lang="en-US" smtClean="0"/>
              <a:t>34</a:t>
            </a:fld>
            <a:endParaRPr lang="en-US"/>
          </a:p>
        </p:txBody>
      </p:sp>
      <p:sp>
        <p:nvSpPr>
          <p:cNvPr id="6" name="TextBox 5">
            <a:extLst>
              <a:ext uri="{FF2B5EF4-FFF2-40B4-BE49-F238E27FC236}">
                <a16:creationId xmlns:a16="http://schemas.microsoft.com/office/drawing/2014/main" id="{2F237CD4-C5BE-C844-91BD-FCB1931E7549}"/>
              </a:ext>
            </a:extLst>
          </p:cNvPr>
          <p:cNvSpPr txBox="1"/>
          <p:nvPr/>
        </p:nvSpPr>
        <p:spPr>
          <a:xfrm>
            <a:off x="838200" y="1282936"/>
            <a:ext cx="5913912" cy="369332"/>
          </a:xfrm>
          <a:prstGeom prst="rect">
            <a:avLst/>
          </a:prstGeom>
          <a:noFill/>
        </p:spPr>
        <p:txBody>
          <a:bodyPr wrap="square" rtlCol="0">
            <a:spAutoFit/>
          </a:bodyPr>
          <a:lstStyle/>
          <a:p>
            <a:r>
              <a:rPr lang="en-US" dirty="0"/>
              <a:t>Otherwise known as July 4 – August 14, 2016</a:t>
            </a:r>
          </a:p>
        </p:txBody>
      </p:sp>
    </p:spTree>
    <p:extLst>
      <p:ext uri="{BB962C8B-B14F-4D97-AF65-F5344CB8AC3E}">
        <p14:creationId xmlns:p14="http://schemas.microsoft.com/office/powerpoint/2010/main" val="254371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229-64E5-8C46-A5E7-13F11901C772}"/>
              </a:ext>
            </a:extLst>
          </p:cNvPr>
          <p:cNvSpPr>
            <a:spLocks noGrp="1"/>
          </p:cNvSpPr>
          <p:nvPr>
            <p:ph type="title"/>
          </p:nvPr>
        </p:nvSpPr>
        <p:spPr>
          <a:xfrm>
            <a:off x="340425" y="294927"/>
            <a:ext cx="6636327" cy="739280"/>
          </a:xfrm>
        </p:spPr>
        <p:txBody>
          <a:bodyPr>
            <a:normAutofit fontScale="90000"/>
          </a:bodyPr>
          <a:lstStyle/>
          <a:p>
            <a:r>
              <a:rPr lang="en-US" dirty="0">
                <a:solidFill>
                  <a:srgbClr val="FF0000"/>
                </a:solidFill>
              </a:rPr>
              <a:t>@Blacktivists </a:t>
            </a:r>
            <a:r>
              <a:rPr lang="en-US" dirty="0"/>
              <a:t>Hosting Events?</a:t>
            </a:r>
          </a:p>
        </p:txBody>
      </p:sp>
      <p:sp>
        <p:nvSpPr>
          <p:cNvPr id="4" name="Date Placeholder 3">
            <a:extLst>
              <a:ext uri="{FF2B5EF4-FFF2-40B4-BE49-F238E27FC236}">
                <a16:creationId xmlns:a16="http://schemas.microsoft.com/office/drawing/2014/main" id="{B8BE82F3-1806-2845-B5A9-C5C46D64E9A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CBE7DAC-03BA-7A49-BE07-35BC12ABA05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8D1BF11C-EBC4-CB4C-BE45-87AFAC3C3EDC}"/>
              </a:ext>
            </a:extLst>
          </p:cNvPr>
          <p:cNvSpPr>
            <a:spLocks noGrp="1"/>
          </p:cNvSpPr>
          <p:nvPr>
            <p:ph type="sldNum" sz="quarter" idx="12"/>
          </p:nvPr>
        </p:nvSpPr>
        <p:spPr/>
        <p:txBody>
          <a:bodyPr/>
          <a:lstStyle/>
          <a:p>
            <a:fld id="{AD87CD0C-C1F4-FA4D-9A53-63181D988762}" type="slidenum">
              <a:rPr lang="en-US" smtClean="0"/>
              <a:t>35</a:t>
            </a:fld>
            <a:endParaRPr lang="en-US"/>
          </a:p>
        </p:txBody>
      </p:sp>
      <p:graphicFrame>
        <p:nvGraphicFramePr>
          <p:cNvPr id="10" name="Table 10">
            <a:extLst>
              <a:ext uri="{FF2B5EF4-FFF2-40B4-BE49-F238E27FC236}">
                <a16:creationId xmlns:a16="http://schemas.microsoft.com/office/drawing/2014/main" id="{875ADCFF-5811-CA44-91F2-D186B466FB8D}"/>
              </a:ext>
            </a:extLst>
          </p:cNvPr>
          <p:cNvGraphicFramePr>
            <a:graphicFrameLocks noGrp="1"/>
          </p:cNvGraphicFramePr>
          <p:nvPr>
            <p:extLst>
              <p:ext uri="{D42A27DB-BD31-4B8C-83A1-F6EECF244321}">
                <p14:modId xmlns:p14="http://schemas.microsoft.com/office/powerpoint/2010/main" val="3954651281"/>
              </p:ext>
            </p:extLst>
          </p:nvPr>
        </p:nvGraphicFramePr>
        <p:xfrm>
          <a:off x="411677" y="3076946"/>
          <a:ext cx="11511148" cy="2656840"/>
        </p:xfrm>
        <a:graphic>
          <a:graphicData uri="http://schemas.openxmlformats.org/drawingml/2006/table">
            <a:tbl>
              <a:tblPr>
                <a:tableStyleId>{5C22544A-7EE6-4342-B048-85BDC9FD1C3A}</a:tableStyleId>
              </a:tblPr>
              <a:tblGrid>
                <a:gridCol w="3257797">
                  <a:extLst>
                    <a:ext uri="{9D8B030D-6E8A-4147-A177-3AD203B41FA5}">
                      <a16:colId xmlns:a16="http://schemas.microsoft.com/office/drawing/2014/main" val="3267561430"/>
                    </a:ext>
                  </a:extLst>
                </a:gridCol>
                <a:gridCol w="8253351">
                  <a:extLst>
                    <a:ext uri="{9D8B030D-6E8A-4147-A177-3AD203B41FA5}">
                      <a16:colId xmlns:a16="http://schemas.microsoft.com/office/drawing/2014/main" val="1658244646"/>
                    </a:ext>
                  </a:extLst>
                </a:gridCol>
              </a:tblGrid>
              <a:tr h="0">
                <a:tc>
                  <a:txBody>
                    <a:bodyPr/>
                    <a:lstStyle/>
                    <a:p>
                      <a:r>
                        <a:rPr lang="en-US" dirty="0"/>
                        <a:t>Sun Jul 03 19:50:05 +0000 2016</a:t>
                      </a:r>
                    </a:p>
                  </a:txBody>
                  <a:tcPr/>
                </a:tc>
                <a:tc>
                  <a:txBody>
                    <a:bodyPr/>
                    <a:lstStyle/>
                    <a:p>
                      <a:r>
                        <a:rPr lang="en-US" dirty="0"/>
                        <a:t>Join our rally in a memory of Sandra Bland in Chicago! #BlackLivesMatter #</a:t>
                      </a:r>
                      <a:r>
                        <a:rPr lang="en-US" dirty="0" err="1"/>
                        <a:t>BlackPower</a:t>
                      </a:r>
                      <a:endParaRPr lang="en-US" dirty="0"/>
                    </a:p>
                  </a:txBody>
                  <a:tcPr/>
                </a:tc>
                <a:extLst>
                  <a:ext uri="{0D108BD9-81ED-4DB2-BD59-A6C34878D82A}">
                    <a16:rowId xmlns:a16="http://schemas.microsoft.com/office/drawing/2014/main" val="25910003"/>
                  </a:ext>
                </a:extLst>
              </a:tr>
              <a:tr h="370840">
                <a:tc>
                  <a:txBody>
                    <a:bodyPr/>
                    <a:lstStyle/>
                    <a:p>
                      <a:r>
                        <a:rPr lang="en-US" dirty="0"/>
                        <a:t>Fri Jul 08 18:50:08 +0000 2016</a:t>
                      </a:r>
                    </a:p>
                  </a:txBody>
                  <a:tcPr/>
                </a:tc>
                <a:tc>
                  <a:txBody>
                    <a:bodyPr/>
                    <a:lstStyle/>
                    <a:p>
                      <a:r>
                        <a:rPr lang="en-US" dirty="0"/>
                        <a:t>Come and support our rally in memory of Sandra Bland! #</a:t>
                      </a:r>
                      <a:r>
                        <a:rPr lang="en-US" dirty="0" err="1"/>
                        <a:t>SandraBland</a:t>
                      </a:r>
                      <a:r>
                        <a:rPr lang="en-US" dirty="0"/>
                        <a:t> #BlackLivesMatter</a:t>
                      </a:r>
                    </a:p>
                  </a:txBody>
                  <a:tcPr/>
                </a:tc>
                <a:extLst>
                  <a:ext uri="{0D108BD9-81ED-4DB2-BD59-A6C34878D82A}">
                    <a16:rowId xmlns:a16="http://schemas.microsoft.com/office/drawing/2014/main" val="841841143"/>
                  </a:ext>
                </a:extLst>
              </a:tr>
              <a:tr h="370840">
                <a:tc>
                  <a:txBody>
                    <a:bodyPr/>
                    <a:lstStyle/>
                    <a:p>
                      <a:r>
                        <a:rPr lang="en-US" dirty="0"/>
                        <a:t>Tue Jul 12 19:15:06 +0000 2016</a:t>
                      </a:r>
                    </a:p>
                  </a:txBody>
                  <a:tcPr/>
                </a:tc>
                <a:tc>
                  <a:txBody>
                    <a:bodyPr/>
                    <a:lstStyle/>
                    <a:p>
                      <a:r>
                        <a:rPr lang="en-US" dirty="0"/>
                        <a:t>Now the time has to come for you to join us this Saturday! #BlackLivesMatter</a:t>
                      </a:r>
                    </a:p>
                  </a:txBody>
                  <a:tcPr/>
                </a:tc>
                <a:extLst>
                  <a:ext uri="{0D108BD9-81ED-4DB2-BD59-A6C34878D82A}">
                    <a16:rowId xmlns:a16="http://schemas.microsoft.com/office/drawing/2014/main" val="395490751"/>
                  </a:ext>
                </a:extLst>
              </a:tr>
              <a:tr h="370840">
                <a:tc>
                  <a:txBody>
                    <a:bodyPr/>
                    <a:lstStyle/>
                    <a:p>
                      <a:r>
                        <a:rPr lang="en-US" dirty="0"/>
                        <a:t>Wed Jul 13 17:50:05 +0000 2016</a:t>
                      </a:r>
                    </a:p>
                  </a:txBody>
                  <a:tcPr/>
                </a:tc>
                <a:tc>
                  <a:txBody>
                    <a:bodyPr/>
                    <a:lstStyle/>
                    <a:p>
                      <a:r>
                        <a:rPr lang="en-US" dirty="0"/>
                        <a:t>Come and join our protest in a memory of Sandra Bland this Saturday. #BlackLivesMatter</a:t>
                      </a:r>
                    </a:p>
                  </a:txBody>
                  <a:tcPr/>
                </a:tc>
                <a:extLst>
                  <a:ext uri="{0D108BD9-81ED-4DB2-BD59-A6C34878D82A}">
                    <a16:rowId xmlns:a16="http://schemas.microsoft.com/office/drawing/2014/main" val="1706526154"/>
                  </a:ext>
                </a:extLst>
              </a:tr>
              <a:tr h="370840">
                <a:tc>
                  <a:txBody>
                    <a:bodyPr/>
                    <a:lstStyle/>
                    <a:p>
                      <a:r>
                        <a:rPr lang="en-US" dirty="0"/>
                        <a:t>Thu Jul 21 22:12:04 +0000 2016</a:t>
                      </a:r>
                    </a:p>
                  </a:txBody>
                  <a:tcPr/>
                </a:tc>
                <a:tc>
                  <a:txBody>
                    <a:bodyPr/>
                    <a:lstStyle/>
                    <a:p>
                      <a:r>
                        <a:rPr lang="en-US" dirty="0"/>
                        <a:t>Thanks guys for joining our rally in a memory of Sandra Bland last Saturday. #BlackLivesMatter #</a:t>
                      </a:r>
                      <a:r>
                        <a:rPr lang="en-US" dirty="0" err="1"/>
                        <a:t>SayHerName</a:t>
                      </a:r>
                      <a:endParaRPr lang="en-US" dirty="0"/>
                    </a:p>
                  </a:txBody>
                  <a:tcPr/>
                </a:tc>
                <a:extLst>
                  <a:ext uri="{0D108BD9-81ED-4DB2-BD59-A6C34878D82A}">
                    <a16:rowId xmlns:a16="http://schemas.microsoft.com/office/drawing/2014/main" val="1822578821"/>
                  </a:ext>
                </a:extLst>
              </a:tr>
            </a:tbl>
          </a:graphicData>
        </a:graphic>
      </p:graphicFrame>
      <p:pic>
        <p:nvPicPr>
          <p:cNvPr id="13" name="Picture 12">
            <a:extLst>
              <a:ext uri="{FF2B5EF4-FFF2-40B4-BE49-F238E27FC236}">
                <a16:creationId xmlns:a16="http://schemas.microsoft.com/office/drawing/2014/main" id="{083525AE-6F55-7145-BF08-E3765CC93278}"/>
              </a:ext>
            </a:extLst>
          </p:cNvPr>
          <p:cNvPicPr>
            <a:picLocks noChangeAspect="1"/>
          </p:cNvPicPr>
          <p:nvPr/>
        </p:nvPicPr>
        <p:blipFill>
          <a:blip r:embed="rId2"/>
          <a:stretch>
            <a:fillRect/>
          </a:stretch>
        </p:blipFill>
        <p:spPr>
          <a:xfrm>
            <a:off x="9258300" y="240804"/>
            <a:ext cx="2743200" cy="2689411"/>
          </a:xfrm>
          <a:prstGeom prst="rect">
            <a:avLst/>
          </a:prstGeom>
        </p:spPr>
      </p:pic>
      <p:sp>
        <p:nvSpPr>
          <p:cNvPr id="14" name="TextBox 13">
            <a:extLst>
              <a:ext uri="{FF2B5EF4-FFF2-40B4-BE49-F238E27FC236}">
                <a16:creationId xmlns:a16="http://schemas.microsoft.com/office/drawing/2014/main" id="{8A9F93C5-540C-7947-B007-8A7E58260A94}"/>
              </a:ext>
            </a:extLst>
          </p:cNvPr>
          <p:cNvSpPr txBox="1"/>
          <p:nvPr/>
        </p:nvSpPr>
        <p:spPr>
          <a:xfrm>
            <a:off x="411677" y="1123844"/>
            <a:ext cx="8399814" cy="1754326"/>
          </a:xfrm>
          <a:prstGeom prst="rect">
            <a:avLst/>
          </a:prstGeom>
          <a:noFill/>
        </p:spPr>
        <p:txBody>
          <a:bodyPr wrap="square" rtlCol="0">
            <a:spAutoFit/>
          </a:bodyPr>
          <a:lstStyle/>
          <a:p>
            <a:r>
              <a:rPr lang="en-US" dirty="0"/>
              <a:t>Neither BLM or M4BL had a Sandra Bland event that this account could have taken advantage of.</a:t>
            </a:r>
          </a:p>
          <a:p>
            <a:endParaRPr lang="en-US" dirty="0"/>
          </a:p>
          <a:p>
            <a:r>
              <a:rPr lang="en-US" dirty="0"/>
              <a:t>Did not find a story about this event, but did find an account of them trying to have an April 2016 event in Baltimore that was questioned and discouraged by a community organizer there.</a:t>
            </a:r>
          </a:p>
        </p:txBody>
      </p:sp>
      <p:sp>
        <p:nvSpPr>
          <p:cNvPr id="15" name="Rectangle 14">
            <a:extLst>
              <a:ext uri="{FF2B5EF4-FFF2-40B4-BE49-F238E27FC236}">
                <a16:creationId xmlns:a16="http://schemas.microsoft.com/office/drawing/2014/main" id="{A7CF5093-12BC-DC4A-9AC7-D622633A869E}"/>
              </a:ext>
            </a:extLst>
          </p:cNvPr>
          <p:cNvSpPr/>
          <p:nvPr/>
        </p:nvSpPr>
        <p:spPr>
          <a:xfrm>
            <a:off x="421574" y="5953587"/>
            <a:ext cx="10820400" cy="369332"/>
          </a:xfrm>
          <a:prstGeom prst="rect">
            <a:avLst/>
          </a:prstGeom>
        </p:spPr>
        <p:txBody>
          <a:bodyPr wrap="square">
            <a:spAutoFit/>
          </a:bodyPr>
          <a:lstStyle/>
          <a:p>
            <a:r>
              <a:rPr lang="en-US" dirty="0">
                <a:hlinkClick r:id="rId3"/>
              </a:rPr>
              <a:t>https://www.theguardian.com/technology/2017/sep/30/blacktivist-facebook-account-russia-us-election</a:t>
            </a:r>
            <a:r>
              <a:rPr lang="en-US" dirty="0"/>
              <a:t> </a:t>
            </a:r>
          </a:p>
        </p:txBody>
      </p:sp>
    </p:spTree>
    <p:extLst>
      <p:ext uri="{BB962C8B-B14F-4D97-AF65-F5344CB8AC3E}">
        <p14:creationId xmlns:p14="http://schemas.microsoft.com/office/powerpoint/2010/main" val="264211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8229-64E5-8C46-A5E7-13F11901C772}"/>
              </a:ext>
            </a:extLst>
          </p:cNvPr>
          <p:cNvSpPr>
            <a:spLocks noGrp="1"/>
          </p:cNvSpPr>
          <p:nvPr>
            <p:ph type="title"/>
          </p:nvPr>
        </p:nvSpPr>
        <p:spPr>
          <a:xfrm>
            <a:off x="340424" y="294927"/>
            <a:ext cx="7711045" cy="739280"/>
          </a:xfrm>
        </p:spPr>
        <p:txBody>
          <a:bodyPr>
            <a:normAutofit fontScale="90000"/>
          </a:bodyPr>
          <a:lstStyle/>
          <a:p>
            <a:r>
              <a:rPr lang="en-US" dirty="0">
                <a:solidFill>
                  <a:srgbClr val="FF0000"/>
                </a:solidFill>
              </a:rPr>
              <a:t>@Blacktivists </a:t>
            </a:r>
            <a:r>
              <a:rPr lang="en-US" dirty="0"/>
              <a:t>Posting News Stories</a:t>
            </a:r>
          </a:p>
        </p:txBody>
      </p:sp>
      <p:sp>
        <p:nvSpPr>
          <p:cNvPr id="4" name="Date Placeholder 3">
            <a:extLst>
              <a:ext uri="{FF2B5EF4-FFF2-40B4-BE49-F238E27FC236}">
                <a16:creationId xmlns:a16="http://schemas.microsoft.com/office/drawing/2014/main" id="{B8BE82F3-1806-2845-B5A9-C5C46D64E9AB}"/>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FCBE7DAC-03BA-7A49-BE07-35BC12ABA058}"/>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8D1BF11C-EBC4-CB4C-BE45-87AFAC3C3EDC}"/>
              </a:ext>
            </a:extLst>
          </p:cNvPr>
          <p:cNvSpPr>
            <a:spLocks noGrp="1"/>
          </p:cNvSpPr>
          <p:nvPr>
            <p:ph type="sldNum" sz="quarter" idx="12"/>
          </p:nvPr>
        </p:nvSpPr>
        <p:spPr/>
        <p:txBody>
          <a:bodyPr/>
          <a:lstStyle/>
          <a:p>
            <a:fld id="{AD87CD0C-C1F4-FA4D-9A53-63181D988762}" type="slidenum">
              <a:rPr lang="en-US" smtClean="0"/>
              <a:t>36</a:t>
            </a:fld>
            <a:endParaRPr lang="en-US"/>
          </a:p>
        </p:txBody>
      </p:sp>
      <p:sp>
        <p:nvSpPr>
          <p:cNvPr id="14" name="TextBox 13">
            <a:extLst>
              <a:ext uri="{FF2B5EF4-FFF2-40B4-BE49-F238E27FC236}">
                <a16:creationId xmlns:a16="http://schemas.microsoft.com/office/drawing/2014/main" id="{8A9F93C5-540C-7947-B007-8A7E58260A94}"/>
              </a:ext>
            </a:extLst>
          </p:cNvPr>
          <p:cNvSpPr txBox="1"/>
          <p:nvPr/>
        </p:nvSpPr>
        <p:spPr>
          <a:xfrm>
            <a:off x="411677" y="1123844"/>
            <a:ext cx="8399814" cy="1477328"/>
          </a:xfrm>
          <a:prstGeom prst="rect">
            <a:avLst/>
          </a:prstGeom>
          <a:noFill/>
        </p:spPr>
        <p:txBody>
          <a:bodyPr wrap="square" rtlCol="0">
            <a:spAutoFit/>
          </a:bodyPr>
          <a:lstStyle/>
          <a:p>
            <a:r>
              <a:rPr lang="en-US" dirty="0"/>
              <a:t>@Blacktivists posted 5 news stories, which would be normal for real organization account. I counted them as news stories only if I found a near exact title match when searching.</a:t>
            </a:r>
          </a:p>
          <a:p>
            <a:endParaRPr lang="en-US" dirty="0"/>
          </a:p>
          <a:p>
            <a:r>
              <a:rPr lang="en-US" dirty="0"/>
              <a:t>BLM and M4BL did not post these same news articles.</a:t>
            </a:r>
          </a:p>
        </p:txBody>
      </p:sp>
      <p:sp>
        <p:nvSpPr>
          <p:cNvPr id="3" name="Rectangle 2">
            <a:extLst>
              <a:ext uri="{FF2B5EF4-FFF2-40B4-BE49-F238E27FC236}">
                <a16:creationId xmlns:a16="http://schemas.microsoft.com/office/drawing/2014/main" id="{CB107EA4-6D90-FA45-8C05-ACE28AD5F9E6}"/>
              </a:ext>
            </a:extLst>
          </p:cNvPr>
          <p:cNvSpPr/>
          <p:nvPr/>
        </p:nvSpPr>
        <p:spPr>
          <a:xfrm>
            <a:off x="1029192" y="3047600"/>
            <a:ext cx="9949545"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NYPD OFFICER WILL NOT ABIDE BY THE “UNLAWFUL” ORDER TO RESIGN #BlackLivesMatter</a:t>
            </a:r>
          </a:p>
          <a:p>
            <a:endParaRPr lang="en-US" dirty="0"/>
          </a:p>
          <a:p>
            <a:r>
              <a:rPr lang="en-US" dirty="0"/>
              <a:t>OFF-DUTY COP FATALLY SHOT BLACK MAN AFTER ALLEGED ROAD RAGE ATTACK #BlackLivesMatter </a:t>
            </a:r>
          </a:p>
          <a:p>
            <a:endParaRPr lang="en-US" dirty="0"/>
          </a:p>
          <a:p>
            <a:r>
              <a:rPr lang="en-US" dirty="0"/>
              <a:t>POLICE OFFICER POINTS ASSAULT WEAPON AT HUFFPOST REPORTER AND PROTESTERS #BlackLivesMatter</a:t>
            </a:r>
          </a:p>
          <a:p>
            <a:endParaRPr lang="en-US" dirty="0"/>
          </a:p>
          <a:p>
            <a:r>
              <a:rPr lang="en-US" dirty="0"/>
              <a:t>Black man is a moving target and this is a horrifying fact. #BlackLivesMatter</a:t>
            </a:r>
          </a:p>
          <a:p>
            <a:endParaRPr lang="en-US" dirty="0"/>
          </a:p>
          <a:p>
            <a:r>
              <a:rPr lang="en-US" dirty="0"/>
              <a:t>Police pulled over #BlackLivesMatter activist Mercutio </a:t>
            </a:r>
            <a:r>
              <a:rPr lang="en-US" dirty="0" err="1"/>
              <a:t>Southall</a:t>
            </a:r>
            <a:r>
              <a:rPr lang="en-US" dirty="0"/>
              <a:t> for picking up garbage.</a:t>
            </a:r>
          </a:p>
        </p:txBody>
      </p:sp>
    </p:spTree>
    <p:extLst>
      <p:ext uri="{BB962C8B-B14F-4D97-AF65-F5344CB8AC3E}">
        <p14:creationId xmlns:p14="http://schemas.microsoft.com/office/powerpoint/2010/main" val="906344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8264-C2EC-3E45-B41D-F85E169C903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EC365F-87C4-6D43-AEB8-C32F99333C00}"/>
              </a:ext>
            </a:extLst>
          </p:cNvPr>
          <p:cNvSpPr>
            <a:spLocks noGrp="1"/>
          </p:cNvSpPr>
          <p:nvPr>
            <p:ph idx="1"/>
          </p:nvPr>
        </p:nvSpPr>
        <p:spPr/>
        <p:txBody>
          <a:bodyPr/>
          <a:lstStyle/>
          <a:p>
            <a:r>
              <a:rPr lang="en-US" dirty="0"/>
              <a:t>Real accounts have tweets about membership, chapters, events, reporting incidents, commemorating lost lives, media coverage, etc.</a:t>
            </a:r>
          </a:p>
          <a:p>
            <a:r>
              <a:rPr lang="en-US" dirty="0"/>
              <a:t>Black Lives Matter (BLM) had the widest range of topics.</a:t>
            </a:r>
          </a:p>
          <a:p>
            <a:r>
              <a:rPr lang="en-US" dirty="0"/>
              <a:t>Fake accounts rely on statements to stoke emotion – mostly outrage. This accounts for 66% of </a:t>
            </a:r>
            <a:r>
              <a:rPr lang="en-US" dirty="0">
                <a:solidFill>
                  <a:srgbClr val="FF0000"/>
                </a:solidFill>
              </a:rPr>
              <a:t>@Blacktivists</a:t>
            </a:r>
            <a:r>
              <a:rPr lang="en-US" dirty="0"/>
              <a:t> tweets.</a:t>
            </a:r>
          </a:p>
          <a:p>
            <a:r>
              <a:rPr lang="en-US" dirty="0">
                <a:solidFill>
                  <a:srgbClr val="FF0000"/>
                </a:solidFill>
              </a:rPr>
              <a:t>@Blacktivists</a:t>
            </a:r>
            <a:r>
              <a:rPr lang="en-US" dirty="0"/>
              <a:t> had the lowest percentage of links, highest percentage of images, and lowest percentage of videos.</a:t>
            </a:r>
          </a:p>
          <a:p>
            <a:r>
              <a:rPr lang="en-US" dirty="0">
                <a:solidFill>
                  <a:srgbClr val="FF0000"/>
                </a:solidFill>
              </a:rPr>
              <a:t>@Blacktivists</a:t>
            </a:r>
            <a:r>
              <a:rPr lang="en-US" dirty="0"/>
              <a:t> was setup to stir up racial tensions especially since it was a presidential election year.</a:t>
            </a:r>
          </a:p>
          <a:p>
            <a:endParaRPr lang="en-US" dirty="0"/>
          </a:p>
        </p:txBody>
      </p:sp>
      <p:sp>
        <p:nvSpPr>
          <p:cNvPr id="4" name="Date Placeholder 3">
            <a:extLst>
              <a:ext uri="{FF2B5EF4-FFF2-40B4-BE49-F238E27FC236}">
                <a16:creationId xmlns:a16="http://schemas.microsoft.com/office/drawing/2014/main" id="{2B223D55-BC1F-F247-9F99-912B39812BB2}"/>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5B4C2910-55CF-D349-B2BC-7D6E12079363}"/>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B3A727C4-F380-5A41-8634-BF58235F3F68}"/>
              </a:ext>
            </a:extLst>
          </p:cNvPr>
          <p:cNvSpPr>
            <a:spLocks noGrp="1"/>
          </p:cNvSpPr>
          <p:nvPr>
            <p:ph type="sldNum" sz="quarter" idx="12"/>
          </p:nvPr>
        </p:nvSpPr>
        <p:spPr/>
        <p:txBody>
          <a:bodyPr/>
          <a:lstStyle/>
          <a:p>
            <a:fld id="{AD87CD0C-C1F4-FA4D-9A53-63181D988762}" type="slidenum">
              <a:rPr lang="en-US" smtClean="0"/>
              <a:t>37</a:t>
            </a:fld>
            <a:endParaRPr lang="en-US"/>
          </a:p>
        </p:txBody>
      </p:sp>
    </p:spTree>
    <p:extLst>
      <p:ext uri="{BB962C8B-B14F-4D97-AF65-F5344CB8AC3E}">
        <p14:creationId xmlns:p14="http://schemas.microsoft.com/office/powerpoint/2010/main" val="23350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BCA4-3877-874A-938D-0277A507BC69}"/>
              </a:ext>
            </a:extLst>
          </p:cNvPr>
          <p:cNvSpPr>
            <a:spLocks noGrp="1"/>
          </p:cNvSpPr>
          <p:nvPr>
            <p:ph type="title"/>
          </p:nvPr>
        </p:nvSpPr>
        <p:spPr>
          <a:xfrm>
            <a:off x="417286" y="361269"/>
            <a:ext cx="10515600" cy="737961"/>
          </a:xfrm>
        </p:spPr>
        <p:txBody>
          <a:bodyPr/>
          <a:lstStyle/>
          <a:p>
            <a:r>
              <a:rPr lang="en-US" dirty="0"/>
              <a:t>Acquiring the Datasets</a:t>
            </a:r>
          </a:p>
        </p:txBody>
      </p:sp>
      <p:sp>
        <p:nvSpPr>
          <p:cNvPr id="3" name="Date Placeholder 2">
            <a:extLst>
              <a:ext uri="{FF2B5EF4-FFF2-40B4-BE49-F238E27FC236}">
                <a16:creationId xmlns:a16="http://schemas.microsoft.com/office/drawing/2014/main" id="{2536A480-C865-6B43-A245-C5E85D90F8C3}"/>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8E118CD4-CDB8-2741-A15D-C4C2C69749FE}"/>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1B747028-B0ED-ED40-9424-44DEA3CCCE24}"/>
              </a:ext>
            </a:extLst>
          </p:cNvPr>
          <p:cNvSpPr>
            <a:spLocks noGrp="1"/>
          </p:cNvSpPr>
          <p:nvPr>
            <p:ph type="sldNum" sz="quarter" idx="12"/>
          </p:nvPr>
        </p:nvSpPr>
        <p:spPr/>
        <p:txBody>
          <a:bodyPr/>
          <a:lstStyle/>
          <a:p>
            <a:fld id="{AD87CD0C-C1F4-FA4D-9A53-63181D988762}" type="slidenum">
              <a:rPr lang="en-US" smtClean="0"/>
              <a:t>4</a:t>
            </a:fld>
            <a:endParaRPr lang="en-US"/>
          </a:p>
        </p:txBody>
      </p:sp>
      <p:sp>
        <p:nvSpPr>
          <p:cNvPr id="6" name="TextBox 5">
            <a:extLst>
              <a:ext uri="{FF2B5EF4-FFF2-40B4-BE49-F238E27FC236}">
                <a16:creationId xmlns:a16="http://schemas.microsoft.com/office/drawing/2014/main" id="{B25C9112-7718-5F44-8333-F87F08EDFB2A}"/>
              </a:ext>
            </a:extLst>
          </p:cNvPr>
          <p:cNvSpPr txBox="1"/>
          <p:nvPr/>
        </p:nvSpPr>
        <p:spPr>
          <a:xfrm>
            <a:off x="246742" y="3074515"/>
            <a:ext cx="10976428" cy="1200329"/>
          </a:xfrm>
          <a:prstGeom prst="rect">
            <a:avLst/>
          </a:prstGeom>
          <a:noFill/>
        </p:spPr>
        <p:txBody>
          <a:bodyPr wrap="square" rtlCol="0">
            <a:spAutoFit/>
          </a:bodyPr>
          <a:lstStyle/>
          <a:p>
            <a:r>
              <a:rPr lang="en-US" b="1" dirty="0"/>
              <a:t>For @Mvmnt4BlkLives</a:t>
            </a:r>
          </a:p>
          <a:p>
            <a:endParaRPr lang="en-US" dirty="0"/>
          </a:p>
          <a:p>
            <a:r>
              <a:rPr lang="en-US" dirty="0" err="1">
                <a:latin typeface="Courier" pitchFamily="2" charset="0"/>
              </a:rPr>
              <a:t>twint</a:t>
            </a:r>
            <a:r>
              <a:rPr lang="en-US" dirty="0">
                <a:latin typeface="Courier" pitchFamily="2" charset="0"/>
              </a:rPr>
              <a:t> -u Mvmnt4BlkLives --since 2016-05-06 --until 2016-09-08 --csv --hashtags --count --stats -o m4blfeed.csv</a:t>
            </a:r>
          </a:p>
        </p:txBody>
      </p:sp>
      <p:sp>
        <p:nvSpPr>
          <p:cNvPr id="7" name="TextBox 6">
            <a:extLst>
              <a:ext uri="{FF2B5EF4-FFF2-40B4-BE49-F238E27FC236}">
                <a16:creationId xmlns:a16="http://schemas.microsoft.com/office/drawing/2014/main" id="{0FF5CE46-6E82-C648-B782-8FF5DEC697DD}"/>
              </a:ext>
            </a:extLst>
          </p:cNvPr>
          <p:cNvSpPr txBox="1"/>
          <p:nvPr/>
        </p:nvSpPr>
        <p:spPr>
          <a:xfrm>
            <a:off x="246742" y="1486708"/>
            <a:ext cx="10976428" cy="1200329"/>
          </a:xfrm>
          <a:prstGeom prst="rect">
            <a:avLst/>
          </a:prstGeom>
          <a:noFill/>
        </p:spPr>
        <p:txBody>
          <a:bodyPr wrap="square" rtlCol="0">
            <a:spAutoFit/>
          </a:bodyPr>
          <a:lstStyle/>
          <a:p>
            <a:r>
              <a:rPr lang="en-US" b="1" dirty="0"/>
              <a:t>For @</a:t>
            </a:r>
            <a:r>
              <a:rPr lang="en-US" b="1" dirty="0" err="1"/>
              <a:t>Blklivesmatter</a:t>
            </a:r>
            <a:endParaRPr lang="en-US" b="1" dirty="0"/>
          </a:p>
          <a:p>
            <a:endParaRPr lang="en-US" dirty="0"/>
          </a:p>
          <a:p>
            <a:r>
              <a:rPr lang="en-US" dirty="0" err="1">
                <a:latin typeface="Courier" pitchFamily="2" charset="0"/>
              </a:rPr>
              <a:t>twint</a:t>
            </a:r>
            <a:r>
              <a:rPr lang="en-US" dirty="0">
                <a:latin typeface="Courier" pitchFamily="2" charset="0"/>
              </a:rPr>
              <a:t> -u </a:t>
            </a:r>
            <a:r>
              <a:rPr lang="en-US" dirty="0" err="1">
                <a:latin typeface="Courier" pitchFamily="2" charset="0"/>
              </a:rPr>
              <a:t>Blklivesmatter</a:t>
            </a:r>
            <a:r>
              <a:rPr lang="en-US" dirty="0">
                <a:latin typeface="Courier" pitchFamily="2" charset="0"/>
              </a:rPr>
              <a:t> --since 2016-05-06 --until 2016-09-08 --csv --hashtags --count --stats -o </a:t>
            </a:r>
            <a:r>
              <a:rPr lang="en-US" dirty="0" err="1">
                <a:latin typeface="Courier" pitchFamily="2" charset="0"/>
              </a:rPr>
              <a:t>blmfeed.csv</a:t>
            </a:r>
            <a:endParaRPr lang="en-US" dirty="0">
              <a:latin typeface="Courier" pitchFamily="2" charset="0"/>
            </a:endParaRPr>
          </a:p>
        </p:txBody>
      </p:sp>
      <p:sp>
        <p:nvSpPr>
          <p:cNvPr id="8" name="TextBox 7">
            <a:extLst>
              <a:ext uri="{FF2B5EF4-FFF2-40B4-BE49-F238E27FC236}">
                <a16:creationId xmlns:a16="http://schemas.microsoft.com/office/drawing/2014/main" id="{296074C2-A8FD-3F4A-98CC-3F204C989369}"/>
              </a:ext>
            </a:extLst>
          </p:cNvPr>
          <p:cNvSpPr txBox="1"/>
          <p:nvPr/>
        </p:nvSpPr>
        <p:spPr>
          <a:xfrm>
            <a:off x="246742" y="4729933"/>
            <a:ext cx="9858828" cy="1477328"/>
          </a:xfrm>
          <a:prstGeom prst="rect">
            <a:avLst/>
          </a:prstGeom>
          <a:noFill/>
        </p:spPr>
        <p:txBody>
          <a:bodyPr wrap="square" rtlCol="0">
            <a:spAutoFit/>
          </a:bodyPr>
          <a:lstStyle/>
          <a:p>
            <a:r>
              <a:rPr lang="en-US" b="1" dirty="0"/>
              <a:t>For </a:t>
            </a:r>
            <a:r>
              <a:rPr lang="en-US" b="1" dirty="0">
                <a:solidFill>
                  <a:srgbClr val="FF0000"/>
                </a:solidFill>
              </a:rPr>
              <a:t>@Blacktivists</a:t>
            </a:r>
            <a:r>
              <a:rPr lang="en-US" b="1" dirty="0"/>
              <a:t> [sock puppet account]</a:t>
            </a:r>
          </a:p>
          <a:p>
            <a:endParaRPr lang="en-US" dirty="0"/>
          </a:p>
          <a:p>
            <a:r>
              <a:rPr lang="en-US" dirty="0"/>
              <a:t>Used a dataset provided by the Documenting the Now project’s Blacktivists in the Archive report </a:t>
            </a:r>
            <a:r>
              <a:rPr lang="en-US" dirty="0">
                <a:hlinkClick r:id="rId2"/>
              </a:rPr>
              <a:t>https://docs.google.com/spreadsheets/d/1OZcRCZuz83bMpxVjpUYEALiS4OtKU-pTVtTveG_Ljs0/edit?usp=sharing</a:t>
            </a:r>
            <a:r>
              <a:rPr lang="en-US" dirty="0"/>
              <a:t> </a:t>
            </a:r>
          </a:p>
        </p:txBody>
      </p:sp>
      <p:sp>
        <p:nvSpPr>
          <p:cNvPr id="9" name="Rectangle 8">
            <a:extLst>
              <a:ext uri="{FF2B5EF4-FFF2-40B4-BE49-F238E27FC236}">
                <a16:creationId xmlns:a16="http://schemas.microsoft.com/office/drawing/2014/main" id="{966A29B2-978E-6447-8EB3-340872C1396D}"/>
              </a:ext>
            </a:extLst>
          </p:cNvPr>
          <p:cNvSpPr/>
          <p:nvPr/>
        </p:nvSpPr>
        <p:spPr>
          <a:xfrm>
            <a:off x="8153400" y="466073"/>
            <a:ext cx="3847976" cy="369332"/>
          </a:xfrm>
          <a:prstGeom prst="rect">
            <a:avLst/>
          </a:prstGeom>
        </p:spPr>
        <p:txBody>
          <a:bodyPr wrap="none">
            <a:spAutoFit/>
          </a:bodyPr>
          <a:lstStyle/>
          <a:p>
            <a:r>
              <a:rPr lang="en-US" dirty="0">
                <a:hlinkClick r:id="rId3"/>
              </a:rPr>
              <a:t>https://github.com/twintproject/twint</a:t>
            </a:r>
            <a:r>
              <a:rPr lang="en-US" dirty="0"/>
              <a:t> </a:t>
            </a:r>
          </a:p>
        </p:txBody>
      </p:sp>
    </p:spTree>
    <p:extLst>
      <p:ext uri="{BB962C8B-B14F-4D97-AF65-F5344CB8AC3E}">
        <p14:creationId xmlns:p14="http://schemas.microsoft.com/office/powerpoint/2010/main" val="392944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FED7-6EF5-B742-9CCA-0E4733C89BD3}"/>
              </a:ext>
            </a:extLst>
          </p:cNvPr>
          <p:cNvSpPr>
            <a:spLocks noGrp="1"/>
          </p:cNvSpPr>
          <p:nvPr>
            <p:ph type="title"/>
          </p:nvPr>
        </p:nvSpPr>
        <p:spPr>
          <a:xfrm>
            <a:off x="838200" y="365126"/>
            <a:ext cx="10515600" cy="723446"/>
          </a:xfrm>
        </p:spPr>
        <p:txBody>
          <a:bodyPr/>
          <a:lstStyle/>
          <a:p>
            <a:r>
              <a:rPr lang="en-US" dirty="0"/>
              <a:t>Assigning the Tweet Topics</a:t>
            </a:r>
          </a:p>
        </p:txBody>
      </p:sp>
      <p:sp>
        <p:nvSpPr>
          <p:cNvPr id="6" name="Content Placeholder 5">
            <a:extLst>
              <a:ext uri="{FF2B5EF4-FFF2-40B4-BE49-F238E27FC236}">
                <a16:creationId xmlns:a16="http://schemas.microsoft.com/office/drawing/2014/main" id="{627C5F58-B658-034A-BB75-0D1C63433EA2}"/>
              </a:ext>
            </a:extLst>
          </p:cNvPr>
          <p:cNvSpPr>
            <a:spLocks noGrp="1"/>
          </p:cNvSpPr>
          <p:nvPr>
            <p:ph idx="1"/>
          </p:nvPr>
        </p:nvSpPr>
        <p:spPr>
          <a:xfrm>
            <a:off x="533400" y="1114820"/>
            <a:ext cx="11366502" cy="1543331"/>
          </a:xfrm>
        </p:spPr>
        <p:txBody>
          <a:bodyPr>
            <a:normAutofit/>
          </a:bodyPr>
          <a:lstStyle/>
          <a:p>
            <a:r>
              <a:rPr lang="en-US" sz="2400" dirty="0"/>
              <a:t>Extremely manual; easier with the active accounts than the deleted account</a:t>
            </a:r>
          </a:p>
          <a:p>
            <a:r>
              <a:rPr lang="en-US" sz="2400" dirty="0"/>
              <a:t>Required much digging and research to figure out the topic of the tweets</a:t>
            </a:r>
          </a:p>
          <a:p>
            <a:r>
              <a:rPr lang="en-US" sz="2400" dirty="0"/>
              <a:t>One topic per tweet </a:t>
            </a:r>
            <a:r>
              <a:rPr lang="en-US" sz="2400" dirty="0">
                <a:sym typeface="Wingdings" pitchFamily="2" charset="2"/>
              </a:rPr>
              <a:t> 34 total topics created</a:t>
            </a:r>
            <a:endParaRPr lang="en-US" sz="2400" dirty="0"/>
          </a:p>
        </p:txBody>
      </p:sp>
      <p:sp>
        <p:nvSpPr>
          <p:cNvPr id="3" name="Date Placeholder 2">
            <a:extLst>
              <a:ext uri="{FF2B5EF4-FFF2-40B4-BE49-F238E27FC236}">
                <a16:creationId xmlns:a16="http://schemas.microsoft.com/office/drawing/2014/main" id="{BAB82FD6-0917-FE48-A62C-AF1A0D4D58D4}"/>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501D4FD3-5CA5-1D4D-A0A2-A73075CFBC70}"/>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BACEE5E-CB99-9744-86C6-11FF5C334DDB}"/>
              </a:ext>
            </a:extLst>
          </p:cNvPr>
          <p:cNvSpPr>
            <a:spLocks noGrp="1"/>
          </p:cNvSpPr>
          <p:nvPr>
            <p:ph type="sldNum" sz="quarter" idx="12"/>
          </p:nvPr>
        </p:nvSpPr>
        <p:spPr/>
        <p:txBody>
          <a:bodyPr/>
          <a:lstStyle/>
          <a:p>
            <a:fld id="{AD87CD0C-C1F4-FA4D-9A53-63181D988762}" type="slidenum">
              <a:rPr lang="en-US" smtClean="0"/>
              <a:t>5</a:t>
            </a:fld>
            <a:endParaRPr lang="en-US"/>
          </a:p>
        </p:txBody>
      </p:sp>
      <p:sp>
        <p:nvSpPr>
          <p:cNvPr id="8" name="Rectangle 7">
            <a:extLst>
              <a:ext uri="{FF2B5EF4-FFF2-40B4-BE49-F238E27FC236}">
                <a16:creationId xmlns:a16="http://schemas.microsoft.com/office/drawing/2014/main" id="{A6D51E14-6305-CF47-9E38-58BCEA3FD9BA}"/>
              </a:ext>
            </a:extLst>
          </p:cNvPr>
          <p:cNvSpPr/>
          <p:nvPr/>
        </p:nvSpPr>
        <p:spPr>
          <a:xfrm>
            <a:off x="691491" y="2595123"/>
            <a:ext cx="9539515" cy="646331"/>
          </a:xfrm>
          <a:prstGeom prst="rect">
            <a:avLst/>
          </a:prstGeom>
        </p:spPr>
        <p:txBody>
          <a:bodyPr wrap="square">
            <a:spAutoFit/>
          </a:bodyPr>
          <a:lstStyle/>
          <a:p>
            <a:r>
              <a:rPr lang="en-US" b="1" dirty="0" err="1"/>
              <a:t>twint</a:t>
            </a:r>
            <a:r>
              <a:rPr lang="en-US" b="1" dirty="0"/>
              <a:t> output</a:t>
            </a:r>
          </a:p>
          <a:p>
            <a:r>
              <a:rPr lang="en-US" dirty="0"/>
              <a:t>Demanding political change for black lives: Voices  https://</a:t>
            </a:r>
            <a:r>
              <a:rPr lang="en-US" dirty="0" err="1"/>
              <a:t>t.co</a:t>
            </a:r>
            <a:r>
              <a:rPr lang="en-US" dirty="0"/>
              <a:t>/f60mjT7AKb via @</a:t>
            </a:r>
            <a:r>
              <a:rPr lang="en-US" dirty="0" err="1"/>
              <a:t>aliciagarza</a:t>
            </a:r>
            <a:endParaRPr lang="en-US" dirty="0"/>
          </a:p>
        </p:txBody>
      </p:sp>
      <p:pic>
        <p:nvPicPr>
          <p:cNvPr id="9" name="Picture 8">
            <a:extLst>
              <a:ext uri="{FF2B5EF4-FFF2-40B4-BE49-F238E27FC236}">
                <a16:creationId xmlns:a16="http://schemas.microsoft.com/office/drawing/2014/main" id="{ABC195D7-0924-FC4F-A080-6CB805B3B319}"/>
              </a:ext>
            </a:extLst>
          </p:cNvPr>
          <p:cNvPicPr>
            <a:picLocks noChangeAspect="1"/>
          </p:cNvPicPr>
          <p:nvPr/>
        </p:nvPicPr>
        <p:blipFill>
          <a:blip r:embed="rId2"/>
          <a:stretch>
            <a:fillRect/>
          </a:stretch>
        </p:blipFill>
        <p:spPr>
          <a:xfrm>
            <a:off x="1294023" y="3521605"/>
            <a:ext cx="2900327" cy="2784028"/>
          </a:xfrm>
          <a:prstGeom prst="rect">
            <a:avLst/>
          </a:prstGeom>
        </p:spPr>
      </p:pic>
      <p:pic>
        <p:nvPicPr>
          <p:cNvPr id="10" name="Picture 9">
            <a:extLst>
              <a:ext uri="{FF2B5EF4-FFF2-40B4-BE49-F238E27FC236}">
                <a16:creationId xmlns:a16="http://schemas.microsoft.com/office/drawing/2014/main" id="{003751BF-9B38-BF45-81CC-B1C39091B2F9}"/>
              </a:ext>
            </a:extLst>
          </p:cNvPr>
          <p:cNvPicPr>
            <a:picLocks noChangeAspect="1"/>
          </p:cNvPicPr>
          <p:nvPr/>
        </p:nvPicPr>
        <p:blipFill>
          <a:blip r:embed="rId3"/>
          <a:stretch>
            <a:fillRect/>
          </a:stretch>
        </p:blipFill>
        <p:spPr>
          <a:xfrm>
            <a:off x="5868918" y="3674900"/>
            <a:ext cx="3681281" cy="2206584"/>
          </a:xfrm>
          <a:prstGeom prst="rect">
            <a:avLst/>
          </a:prstGeom>
        </p:spPr>
      </p:pic>
      <p:sp>
        <p:nvSpPr>
          <p:cNvPr id="11" name="TextBox 10">
            <a:extLst>
              <a:ext uri="{FF2B5EF4-FFF2-40B4-BE49-F238E27FC236}">
                <a16:creationId xmlns:a16="http://schemas.microsoft.com/office/drawing/2014/main" id="{CE4C8C1F-192A-8A41-8425-5A8931DD3B4D}"/>
              </a:ext>
            </a:extLst>
          </p:cNvPr>
          <p:cNvSpPr txBox="1"/>
          <p:nvPr/>
        </p:nvSpPr>
        <p:spPr>
          <a:xfrm>
            <a:off x="417852" y="3815288"/>
            <a:ext cx="840695" cy="646331"/>
          </a:xfrm>
          <a:prstGeom prst="rect">
            <a:avLst/>
          </a:prstGeom>
          <a:noFill/>
        </p:spPr>
        <p:txBody>
          <a:bodyPr wrap="square" rtlCol="0">
            <a:spAutoFit/>
          </a:bodyPr>
          <a:lstStyle/>
          <a:p>
            <a:r>
              <a:rPr lang="en-US" b="1" dirty="0"/>
              <a:t>Actual tweet</a:t>
            </a:r>
          </a:p>
        </p:txBody>
      </p:sp>
      <p:sp>
        <p:nvSpPr>
          <p:cNvPr id="12" name="TextBox 11">
            <a:extLst>
              <a:ext uri="{FF2B5EF4-FFF2-40B4-BE49-F238E27FC236}">
                <a16:creationId xmlns:a16="http://schemas.microsoft.com/office/drawing/2014/main" id="{652805ED-B536-6B46-96BF-19553379A76A}"/>
              </a:ext>
            </a:extLst>
          </p:cNvPr>
          <p:cNvSpPr txBox="1"/>
          <p:nvPr/>
        </p:nvSpPr>
        <p:spPr>
          <a:xfrm>
            <a:off x="4482444" y="3589978"/>
            <a:ext cx="1386474" cy="646331"/>
          </a:xfrm>
          <a:prstGeom prst="rect">
            <a:avLst/>
          </a:prstGeom>
          <a:noFill/>
        </p:spPr>
        <p:txBody>
          <a:bodyPr wrap="square" rtlCol="0">
            <a:spAutoFit/>
          </a:bodyPr>
          <a:lstStyle/>
          <a:p>
            <a:r>
              <a:rPr lang="en-US" b="1" dirty="0"/>
              <a:t>Link to posted story</a:t>
            </a:r>
          </a:p>
        </p:txBody>
      </p:sp>
      <p:sp>
        <p:nvSpPr>
          <p:cNvPr id="13" name="Rectangle 12">
            <a:extLst>
              <a:ext uri="{FF2B5EF4-FFF2-40B4-BE49-F238E27FC236}">
                <a16:creationId xmlns:a16="http://schemas.microsoft.com/office/drawing/2014/main" id="{9AE572E9-7383-5F42-AA35-0B76B2EA5920}"/>
              </a:ext>
            </a:extLst>
          </p:cNvPr>
          <p:cNvSpPr/>
          <p:nvPr/>
        </p:nvSpPr>
        <p:spPr>
          <a:xfrm>
            <a:off x="6851466" y="6069107"/>
            <a:ext cx="5031561" cy="307777"/>
          </a:xfrm>
          <a:prstGeom prst="rect">
            <a:avLst/>
          </a:prstGeom>
        </p:spPr>
        <p:txBody>
          <a:bodyPr wrap="square">
            <a:spAutoFit/>
          </a:bodyPr>
          <a:lstStyle/>
          <a:p>
            <a:r>
              <a:rPr lang="en-US" sz="1400" dirty="0">
                <a:hlinkClick r:id="rId4"/>
              </a:rPr>
              <a:t>https://twitter.com/Blklivesmatter/status/763466661529788416</a:t>
            </a:r>
            <a:r>
              <a:rPr lang="en-US" sz="1400" dirty="0"/>
              <a:t> </a:t>
            </a:r>
          </a:p>
        </p:txBody>
      </p:sp>
      <p:sp>
        <p:nvSpPr>
          <p:cNvPr id="14" name="TextBox 13">
            <a:extLst>
              <a:ext uri="{FF2B5EF4-FFF2-40B4-BE49-F238E27FC236}">
                <a16:creationId xmlns:a16="http://schemas.microsoft.com/office/drawing/2014/main" id="{E013BB9A-C7C2-024B-98C0-3AF832279F8E}"/>
              </a:ext>
            </a:extLst>
          </p:cNvPr>
          <p:cNvSpPr txBox="1"/>
          <p:nvPr/>
        </p:nvSpPr>
        <p:spPr>
          <a:xfrm>
            <a:off x="9982200" y="3644383"/>
            <a:ext cx="2072730" cy="646331"/>
          </a:xfrm>
          <a:prstGeom prst="rect">
            <a:avLst/>
          </a:prstGeom>
          <a:noFill/>
        </p:spPr>
        <p:txBody>
          <a:bodyPr wrap="square" rtlCol="0">
            <a:spAutoFit/>
          </a:bodyPr>
          <a:lstStyle/>
          <a:p>
            <a:r>
              <a:rPr lang="en-US" b="1" dirty="0"/>
              <a:t>Topic =</a:t>
            </a:r>
          </a:p>
          <a:p>
            <a:r>
              <a:rPr lang="en-US" b="1" dirty="0"/>
              <a:t>org media coverage</a:t>
            </a:r>
          </a:p>
        </p:txBody>
      </p:sp>
      <p:sp>
        <p:nvSpPr>
          <p:cNvPr id="16" name="Oval 15">
            <a:extLst>
              <a:ext uri="{FF2B5EF4-FFF2-40B4-BE49-F238E27FC236}">
                <a16:creationId xmlns:a16="http://schemas.microsoft.com/office/drawing/2014/main" id="{BB1C2074-4F11-F94D-9CB8-8BFB683EFBEC}"/>
              </a:ext>
            </a:extLst>
          </p:cNvPr>
          <p:cNvSpPr/>
          <p:nvPr/>
        </p:nvSpPr>
        <p:spPr>
          <a:xfrm>
            <a:off x="339176" y="2814770"/>
            <a:ext cx="273269" cy="262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952A0C35-495E-FF4B-8B51-E2CC3329D146}"/>
              </a:ext>
            </a:extLst>
          </p:cNvPr>
          <p:cNvSpPr/>
          <p:nvPr/>
        </p:nvSpPr>
        <p:spPr>
          <a:xfrm>
            <a:off x="320105" y="3684270"/>
            <a:ext cx="273269" cy="262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0B16B8DC-11A5-754B-AA37-A7D239C356A3}"/>
              </a:ext>
            </a:extLst>
          </p:cNvPr>
          <p:cNvSpPr/>
          <p:nvPr/>
        </p:nvSpPr>
        <p:spPr>
          <a:xfrm>
            <a:off x="4273716" y="3644383"/>
            <a:ext cx="273269" cy="262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6F46A764-1F14-D146-B58E-9A908F07D927}"/>
              </a:ext>
            </a:extLst>
          </p:cNvPr>
          <p:cNvSpPr/>
          <p:nvPr/>
        </p:nvSpPr>
        <p:spPr>
          <a:xfrm>
            <a:off x="9708931" y="3684270"/>
            <a:ext cx="273269" cy="262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34932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540AA5-8559-D84C-A107-20FB670A65EC}"/>
              </a:ext>
            </a:extLst>
          </p:cNvPr>
          <p:cNvSpPr>
            <a:spLocks noGrp="1"/>
          </p:cNvSpPr>
          <p:nvPr>
            <p:ph type="title"/>
          </p:nvPr>
        </p:nvSpPr>
        <p:spPr>
          <a:xfrm>
            <a:off x="330200" y="181612"/>
            <a:ext cx="10515600" cy="636361"/>
          </a:xfrm>
        </p:spPr>
        <p:txBody>
          <a:bodyPr>
            <a:normAutofit fontScale="90000"/>
          </a:bodyPr>
          <a:lstStyle/>
          <a:p>
            <a:r>
              <a:rPr lang="en-US" dirty="0"/>
              <a:t>Timeline of Events/Victims</a:t>
            </a:r>
          </a:p>
        </p:txBody>
      </p:sp>
      <p:sp>
        <p:nvSpPr>
          <p:cNvPr id="4" name="Date Placeholder 3">
            <a:extLst>
              <a:ext uri="{FF2B5EF4-FFF2-40B4-BE49-F238E27FC236}">
                <a16:creationId xmlns:a16="http://schemas.microsoft.com/office/drawing/2014/main" id="{0096094A-724F-C64A-B02B-04A0DC1F4FA4}"/>
              </a:ext>
            </a:extLst>
          </p:cNvPr>
          <p:cNvSpPr>
            <a:spLocks noGrp="1"/>
          </p:cNvSpPr>
          <p:nvPr>
            <p:ph type="dt" sz="half" idx="10"/>
          </p:nvPr>
        </p:nvSpPr>
        <p:spPr/>
        <p:txBody>
          <a:bodyPr/>
          <a:lstStyle/>
          <a:p>
            <a:r>
              <a:rPr lang="en-US"/>
              <a:t>Valentina Neblitt-Jones </a:t>
            </a:r>
          </a:p>
        </p:txBody>
      </p:sp>
      <p:sp>
        <p:nvSpPr>
          <p:cNvPr id="5" name="Footer Placeholder 4">
            <a:extLst>
              <a:ext uri="{FF2B5EF4-FFF2-40B4-BE49-F238E27FC236}">
                <a16:creationId xmlns:a16="http://schemas.microsoft.com/office/drawing/2014/main" id="{09AD50C8-16E5-144E-BBD4-07B7E20DD436}"/>
              </a:ext>
            </a:extLst>
          </p:cNvPr>
          <p:cNvSpPr>
            <a:spLocks noGrp="1"/>
          </p:cNvSpPr>
          <p:nvPr>
            <p:ph type="ftr" sz="quarter" idx="11"/>
          </p:nvPr>
        </p:nvSpPr>
        <p:spPr/>
        <p:txBody>
          <a:bodyPr/>
          <a:lstStyle/>
          <a:p>
            <a:r>
              <a:rPr lang="en-US"/>
              <a:t>Web Archiving Forensics Fall 2020 ODU</a:t>
            </a:r>
          </a:p>
        </p:txBody>
      </p:sp>
      <p:sp>
        <p:nvSpPr>
          <p:cNvPr id="6" name="Slide Number Placeholder 5">
            <a:extLst>
              <a:ext uri="{FF2B5EF4-FFF2-40B4-BE49-F238E27FC236}">
                <a16:creationId xmlns:a16="http://schemas.microsoft.com/office/drawing/2014/main" id="{578778C7-26C0-6844-B1BB-4D74C83453FD}"/>
              </a:ext>
            </a:extLst>
          </p:cNvPr>
          <p:cNvSpPr>
            <a:spLocks noGrp="1"/>
          </p:cNvSpPr>
          <p:nvPr>
            <p:ph type="sldNum" sz="quarter" idx="12"/>
          </p:nvPr>
        </p:nvSpPr>
        <p:spPr/>
        <p:txBody>
          <a:bodyPr/>
          <a:lstStyle/>
          <a:p>
            <a:fld id="{AD87CD0C-C1F4-FA4D-9A53-63181D988762}" type="slidenum">
              <a:rPr lang="en-US" smtClean="0"/>
              <a:t>6</a:t>
            </a:fld>
            <a:endParaRPr lang="en-US"/>
          </a:p>
        </p:txBody>
      </p:sp>
      <p:graphicFrame>
        <p:nvGraphicFramePr>
          <p:cNvPr id="8" name="Table 8">
            <a:extLst>
              <a:ext uri="{FF2B5EF4-FFF2-40B4-BE49-F238E27FC236}">
                <a16:creationId xmlns:a16="http://schemas.microsoft.com/office/drawing/2014/main" id="{D5CE8E76-7A4C-CB46-A04C-AD11D34F3DFC}"/>
              </a:ext>
            </a:extLst>
          </p:cNvPr>
          <p:cNvGraphicFramePr>
            <a:graphicFrameLocks noGrp="1"/>
          </p:cNvGraphicFramePr>
          <p:nvPr>
            <p:extLst>
              <p:ext uri="{D42A27DB-BD31-4B8C-83A1-F6EECF244321}">
                <p14:modId xmlns:p14="http://schemas.microsoft.com/office/powerpoint/2010/main" val="2774376992"/>
              </p:ext>
            </p:extLst>
          </p:nvPr>
        </p:nvGraphicFramePr>
        <p:xfrm>
          <a:off x="330200" y="781791"/>
          <a:ext cx="8128000" cy="5557520"/>
        </p:xfrm>
        <a:graphic>
          <a:graphicData uri="http://schemas.openxmlformats.org/drawingml/2006/table">
            <a:tbl>
              <a:tblPr firstRow="1">
                <a:tableStyleId>{5C22544A-7EE6-4342-B048-85BDC9FD1C3A}</a:tableStyleId>
              </a:tblPr>
              <a:tblGrid>
                <a:gridCol w="1643743">
                  <a:extLst>
                    <a:ext uri="{9D8B030D-6E8A-4147-A177-3AD203B41FA5}">
                      <a16:colId xmlns:a16="http://schemas.microsoft.com/office/drawing/2014/main" val="148878408"/>
                    </a:ext>
                  </a:extLst>
                </a:gridCol>
                <a:gridCol w="6484257">
                  <a:extLst>
                    <a:ext uri="{9D8B030D-6E8A-4147-A177-3AD203B41FA5}">
                      <a16:colId xmlns:a16="http://schemas.microsoft.com/office/drawing/2014/main" val="3474690305"/>
                    </a:ext>
                  </a:extLst>
                </a:gridCol>
              </a:tblGrid>
              <a:tr h="323895">
                <a:tc>
                  <a:txBody>
                    <a:bodyPr/>
                    <a:lstStyle/>
                    <a:p>
                      <a:r>
                        <a:rPr lang="en-US" dirty="0"/>
                        <a:t>Date</a:t>
                      </a:r>
                    </a:p>
                  </a:txBody>
                  <a:tcPr/>
                </a:tc>
                <a:tc>
                  <a:txBody>
                    <a:bodyPr/>
                    <a:lstStyle/>
                    <a:p>
                      <a:r>
                        <a:rPr lang="en-US" dirty="0"/>
                        <a:t>Event/Victim</a:t>
                      </a:r>
                    </a:p>
                  </a:txBody>
                  <a:tcPr/>
                </a:tc>
                <a:extLst>
                  <a:ext uri="{0D108BD9-81ED-4DB2-BD59-A6C34878D82A}">
                    <a16:rowId xmlns:a16="http://schemas.microsoft.com/office/drawing/2014/main" val="3142518479"/>
                  </a:ext>
                </a:extLst>
              </a:tr>
              <a:tr h="370840">
                <a:tc>
                  <a:txBody>
                    <a:bodyPr/>
                    <a:lstStyle/>
                    <a:p>
                      <a:r>
                        <a:rPr lang="en-US" dirty="0"/>
                        <a:t>1955-08-28</a:t>
                      </a:r>
                    </a:p>
                  </a:txBody>
                  <a:tcPr/>
                </a:tc>
                <a:tc>
                  <a:txBody>
                    <a:bodyPr/>
                    <a:lstStyle/>
                    <a:p>
                      <a:r>
                        <a:rPr lang="en-US" dirty="0">
                          <a:hlinkClick r:id="rId2"/>
                        </a:rPr>
                        <a:t>Emmitt Till</a:t>
                      </a:r>
                      <a:endParaRPr lang="en-US" dirty="0"/>
                    </a:p>
                  </a:txBody>
                  <a:tcPr/>
                </a:tc>
                <a:extLst>
                  <a:ext uri="{0D108BD9-81ED-4DB2-BD59-A6C34878D82A}">
                    <a16:rowId xmlns:a16="http://schemas.microsoft.com/office/drawing/2014/main" val="1646344632"/>
                  </a:ext>
                </a:extLst>
              </a:tr>
              <a:tr h="370840">
                <a:tc>
                  <a:txBody>
                    <a:bodyPr/>
                    <a:lstStyle/>
                    <a:p>
                      <a:r>
                        <a:rPr lang="en-US" dirty="0"/>
                        <a:t>2005-08-23</a:t>
                      </a:r>
                    </a:p>
                  </a:txBody>
                  <a:tcPr/>
                </a:tc>
                <a:tc>
                  <a:txBody>
                    <a:bodyPr/>
                    <a:lstStyle/>
                    <a:p>
                      <a:r>
                        <a:rPr lang="en-US" dirty="0">
                          <a:hlinkClick r:id="rId3"/>
                        </a:rPr>
                        <a:t>Hurricane Katrina</a:t>
                      </a:r>
                      <a:endParaRPr lang="en-US" dirty="0"/>
                    </a:p>
                  </a:txBody>
                  <a:tcPr/>
                </a:tc>
                <a:extLst>
                  <a:ext uri="{0D108BD9-81ED-4DB2-BD59-A6C34878D82A}">
                    <a16:rowId xmlns:a16="http://schemas.microsoft.com/office/drawing/2014/main" val="681360457"/>
                  </a:ext>
                </a:extLst>
              </a:tr>
              <a:tr h="370840">
                <a:tc>
                  <a:txBody>
                    <a:bodyPr/>
                    <a:lstStyle/>
                    <a:p>
                      <a:r>
                        <a:rPr lang="en-US" dirty="0"/>
                        <a:t>2012-07-06</a:t>
                      </a:r>
                    </a:p>
                  </a:txBody>
                  <a:tcPr/>
                </a:tc>
                <a:tc>
                  <a:txBody>
                    <a:bodyPr/>
                    <a:lstStyle/>
                    <a:p>
                      <a:r>
                        <a:rPr lang="en-US" dirty="0">
                          <a:hlinkClick r:id="rId4"/>
                        </a:rPr>
                        <a:t>Stephanie Hicks</a:t>
                      </a:r>
                      <a:endParaRPr lang="en-US" dirty="0"/>
                    </a:p>
                  </a:txBody>
                  <a:tcPr/>
                </a:tc>
                <a:extLst>
                  <a:ext uri="{0D108BD9-81ED-4DB2-BD59-A6C34878D82A}">
                    <a16:rowId xmlns:a16="http://schemas.microsoft.com/office/drawing/2014/main" val="2143938873"/>
                  </a:ext>
                </a:extLst>
              </a:tr>
              <a:tr h="370840">
                <a:tc>
                  <a:txBody>
                    <a:bodyPr/>
                    <a:lstStyle/>
                    <a:p>
                      <a:r>
                        <a:rPr lang="en-US" dirty="0"/>
                        <a:t>2014-07-17</a:t>
                      </a:r>
                    </a:p>
                  </a:txBody>
                  <a:tcPr/>
                </a:tc>
                <a:tc>
                  <a:txBody>
                    <a:bodyPr/>
                    <a:lstStyle/>
                    <a:p>
                      <a:r>
                        <a:rPr lang="en-US" dirty="0">
                          <a:hlinkClick r:id="rId5"/>
                        </a:rPr>
                        <a:t>Eric Garner</a:t>
                      </a:r>
                      <a:endParaRPr lang="en-US" dirty="0"/>
                    </a:p>
                  </a:txBody>
                  <a:tcPr/>
                </a:tc>
                <a:extLst>
                  <a:ext uri="{0D108BD9-81ED-4DB2-BD59-A6C34878D82A}">
                    <a16:rowId xmlns:a16="http://schemas.microsoft.com/office/drawing/2014/main" val="3307416094"/>
                  </a:ext>
                </a:extLst>
              </a:tr>
              <a:tr h="370840">
                <a:tc>
                  <a:txBody>
                    <a:bodyPr/>
                    <a:lstStyle/>
                    <a:p>
                      <a:r>
                        <a:rPr lang="en-US" dirty="0"/>
                        <a:t>2014-08-09</a:t>
                      </a:r>
                    </a:p>
                  </a:txBody>
                  <a:tcPr/>
                </a:tc>
                <a:tc>
                  <a:txBody>
                    <a:bodyPr/>
                    <a:lstStyle/>
                    <a:p>
                      <a:r>
                        <a:rPr lang="en-US" dirty="0">
                          <a:hlinkClick r:id="rId6"/>
                        </a:rPr>
                        <a:t>Michael Brown</a:t>
                      </a:r>
                      <a:r>
                        <a:rPr lang="en-US" dirty="0"/>
                        <a:t> [Ferguson Incident]</a:t>
                      </a:r>
                    </a:p>
                  </a:txBody>
                  <a:tcPr/>
                </a:tc>
                <a:extLst>
                  <a:ext uri="{0D108BD9-81ED-4DB2-BD59-A6C34878D82A}">
                    <a16:rowId xmlns:a16="http://schemas.microsoft.com/office/drawing/2014/main" val="3011784782"/>
                  </a:ext>
                </a:extLst>
              </a:tr>
              <a:tr h="370840">
                <a:tc>
                  <a:txBody>
                    <a:bodyPr/>
                    <a:lstStyle/>
                    <a:p>
                      <a:r>
                        <a:rPr lang="en-US" dirty="0"/>
                        <a:t>2014-08-19</a:t>
                      </a:r>
                    </a:p>
                  </a:txBody>
                  <a:tcPr/>
                </a:tc>
                <a:tc>
                  <a:txBody>
                    <a:bodyPr/>
                    <a:lstStyle/>
                    <a:p>
                      <a:r>
                        <a:rPr lang="en-US" dirty="0" err="1">
                          <a:hlinkClick r:id="rId7"/>
                        </a:rPr>
                        <a:t>Kajieme</a:t>
                      </a:r>
                      <a:r>
                        <a:rPr lang="en-US" dirty="0">
                          <a:hlinkClick r:id="rId7"/>
                        </a:rPr>
                        <a:t> Powell </a:t>
                      </a:r>
                      <a:r>
                        <a:rPr lang="en-US" dirty="0"/>
                        <a:t>[Ferguson Incident]</a:t>
                      </a:r>
                    </a:p>
                  </a:txBody>
                  <a:tcPr/>
                </a:tc>
                <a:extLst>
                  <a:ext uri="{0D108BD9-81ED-4DB2-BD59-A6C34878D82A}">
                    <a16:rowId xmlns:a16="http://schemas.microsoft.com/office/drawing/2014/main" val="596738938"/>
                  </a:ext>
                </a:extLst>
              </a:tr>
              <a:tr h="370840">
                <a:tc>
                  <a:txBody>
                    <a:bodyPr/>
                    <a:lstStyle/>
                    <a:p>
                      <a:r>
                        <a:rPr lang="en-US" dirty="0"/>
                        <a:t>2015-06-17</a:t>
                      </a:r>
                    </a:p>
                  </a:txBody>
                  <a:tcPr/>
                </a:tc>
                <a:tc>
                  <a:txBody>
                    <a:bodyPr/>
                    <a:lstStyle/>
                    <a:p>
                      <a:r>
                        <a:rPr lang="en-US" dirty="0">
                          <a:hlinkClick r:id="rId8"/>
                        </a:rPr>
                        <a:t>Charleston church shooting</a:t>
                      </a:r>
                      <a:endParaRPr lang="en-US" dirty="0"/>
                    </a:p>
                  </a:txBody>
                  <a:tcPr/>
                </a:tc>
                <a:extLst>
                  <a:ext uri="{0D108BD9-81ED-4DB2-BD59-A6C34878D82A}">
                    <a16:rowId xmlns:a16="http://schemas.microsoft.com/office/drawing/2014/main" val="104367523"/>
                  </a:ext>
                </a:extLst>
              </a:tr>
              <a:tr h="370840">
                <a:tc>
                  <a:txBody>
                    <a:bodyPr/>
                    <a:lstStyle/>
                    <a:p>
                      <a:r>
                        <a:rPr lang="en-US" dirty="0"/>
                        <a:t>2015-07-13</a:t>
                      </a:r>
                    </a:p>
                  </a:txBody>
                  <a:tcPr/>
                </a:tc>
                <a:tc>
                  <a:txBody>
                    <a:bodyPr/>
                    <a:lstStyle/>
                    <a:p>
                      <a:r>
                        <a:rPr lang="en-US" dirty="0">
                          <a:hlinkClick r:id="rId9"/>
                        </a:rPr>
                        <a:t>Sandra Bland</a:t>
                      </a:r>
                      <a:endParaRPr lang="en-US" dirty="0"/>
                    </a:p>
                  </a:txBody>
                  <a:tcPr/>
                </a:tc>
                <a:extLst>
                  <a:ext uri="{0D108BD9-81ED-4DB2-BD59-A6C34878D82A}">
                    <a16:rowId xmlns:a16="http://schemas.microsoft.com/office/drawing/2014/main" val="1271209156"/>
                  </a:ext>
                </a:extLst>
              </a:tr>
              <a:tr h="370840">
                <a:tc>
                  <a:txBody>
                    <a:bodyPr/>
                    <a:lstStyle/>
                    <a:p>
                      <a:r>
                        <a:rPr lang="en-US" b="1" dirty="0"/>
                        <a:t>2016-06-22</a:t>
                      </a:r>
                    </a:p>
                  </a:txBody>
                  <a:tcPr/>
                </a:tc>
                <a:tc>
                  <a:txBody>
                    <a:bodyPr/>
                    <a:lstStyle/>
                    <a:p>
                      <a:r>
                        <a:rPr lang="en-US" b="1" dirty="0">
                          <a:hlinkClick r:id="rId10"/>
                        </a:rPr>
                        <a:t>Essence Bowman</a:t>
                      </a:r>
                      <a:endParaRPr lang="en-US" b="1" dirty="0"/>
                    </a:p>
                  </a:txBody>
                  <a:tcPr/>
                </a:tc>
                <a:extLst>
                  <a:ext uri="{0D108BD9-81ED-4DB2-BD59-A6C34878D82A}">
                    <a16:rowId xmlns:a16="http://schemas.microsoft.com/office/drawing/2014/main" val="3690429142"/>
                  </a:ext>
                </a:extLst>
              </a:tr>
              <a:tr h="370840">
                <a:tc>
                  <a:txBody>
                    <a:bodyPr/>
                    <a:lstStyle/>
                    <a:p>
                      <a:r>
                        <a:rPr lang="en-US" b="1" dirty="0"/>
                        <a:t>2016-07-04</a:t>
                      </a:r>
                    </a:p>
                  </a:txBody>
                  <a:tcPr/>
                </a:tc>
                <a:tc>
                  <a:txBody>
                    <a:bodyPr/>
                    <a:lstStyle/>
                    <a:p>
                      <a:r>
                        <a:rPr lang="en-US" b="1" dirty="0" err="1">
                          <a:hlinkClick r:id="rId11"/>
                        </a:rPr>
                        <a:t>Delrawn</a:t>
                      </a:r>
                      <a:r>
                        <a:rPr lang="en-US" b="1" dirty="0">
                          <a:hlinkClick r:id="rId11"/>
                        </a:rPr>
                        <a:t> Small</a:t>
                      </a:r>
                      <a:endParaRPr lang="en-US" b="1" dirty="0"/>
                    </a:p>
                  </a:txBody>
                  <a:tcPr/>
                </a:tc>
                <a:extLst>
                  <a:ext uri="{0D108BD9-81ED-4DB2-BD59-A6C34878D82A}">
                    <a16:rowId xmlns:a16="http://schemas.microsoft.com/office/drawing/2014/main" val="3600943995"/>
                  </a:ext>
                </a:extLst>
              </a:tr>
              <a:tr h="370840">
                <a:tc>
                  <a:txBody>
                    <a:bodyPr/>
                    <a:lstStyle/>
                    <a:p>
                      <a:r>
                        <a:rPr lang="en-US" b="1" dirty="0"/>
                        <a:t>2016-07-05</a:t>
                      </a:r>
                    </a:p>
                  </a:txBody>
                  <a:tcPr/>
                </a:tc>
                <a:tc>
                  <a:txBody>
                    <a:bodyPr/>
                    <a:lstStyle/>
                    <a:p>
                      <a:r>
                        <a:rPr lang="en-US" b="1" dirty="0">
                          <a:hlinkClick r:id="rId12"/>
                        </a:rPr>
                        <a:t>Alton Sterling</a:t>
                      </a:r>
                      <a:endParaRPr lang="en-US" b="1" dirty="0"/>
                    </a:p>
                  </a:txBody>
                  <a:tcPr/>
                </a:tc>
                <a:extLst>
                  <a:ext uri="{0D108BD9-81ED-4DB2-BD59-A6C34878D82A}">
                    <a16:rowId xmlns:a16="http://schemas.microsoft.com/office/drawing/2014/main" val="4000610882"/>
                  </a:ext>
                </a:extLst>
              </a:tr>
              <a:tr h="370840">
                <a:tc>
                  <a:txBody>
                    <a:bodyPr/>
                    <a:lstStyle/>
                    <a:p>
                      <a:r>
                        <a:rPr lang="en-US" b="1" dirty="0"/>
                        <a:t>2016-07-06</a:t>
                      </a:r>
                    </a:p>
                  </a:txBody>
                  <a:tcPr/>
                </a:tc>
                <a:tc>
                  <a:txBody>
                    <a:bodyPr/>
                    <a:lstStyle/>
                    <a:p>
                      <a:r>
                        <a:rPr lang="en-US" b="1" dirty="0">
                          <a:hlinkClick r:id="rId13"/>
                        </a:rPr>
                        <a:t>Philando Castile</a:t>
                      </a:r>
                      <a:endParaRPr lang="en-US" b="1" dirty="0"/>
                    </a:p>
                  </a:txBody>
                  <a:tcPr/>
                </a:tc>
                <a:extLst>
                  <a:ext uri="{0D108BD9-81ED-4DB2-BD59-A6C34878D82A}">
                    <a16:rowId xmlns:a16="http://schemas.microsoft.com/office/drawing/2014/main" val="973932219"/>
                  </a:ext>
                </a:extLst>
              </a:tr>
              <a:tr h="370840">
                <a:tc>
                  <a:txBody>
                    <a:bodyPr/>
                    <a:lstStyle/>
                    <a:p>
                      <a:r>
                        <a:rPr lang="en-US" b="1" dirty="0"/>
                        <a:t>2016-07-18</a:t>
                      </a:r>
                    </a:p>
                  </a:txBody>
                  <a:tcPr/>
                </a:tc>
                <a:tc>
                  <a:txBody>
                    <a:bodyPr/>
                    <a:lstStyle/>
                    <a:p>
                      <a:r>
                        <a:rPr lang="en-US" b="1" dirty="0">
                          <a:hlinkClick r:id="rId14"/>
                        </a:rPr>
                        <a:t>Charles Kinsey</a:t>
                      </a:r>
                      <a:endParaRPr lang="en-US" b="1" dirty="0"/>
                    </a:p>
                  </a:txBody>
                  <a:tcPr/>
                </a:tc>
                <a:extLst>
                  <a:ext uri="{0D108BD9-81ED-4DB2-BD59-A6C34878D82A}">
                    <a16:rowId xmlns:a16="http://schemas.microsoft.com/office/drawing/2014/main" val="1122877352"/>
                  </a:ext>
                </a:extLst>
              </a:tr>
              <a:tr h="370840">
                <a:tc>
                  <a:txBody>
                    <a:bodyPr/>
                    <a:lstStyle/>
                    <a:p>
                      <a:r>
                        <a:rPr lang="en-US" b="1" dirty="0"/>
                        <a:t>2016-08-01</a:t>
                      </a:r>
                    </a:p>
                  </a:txBody>
                  <a:tcPr/>
                </a:tc>
                <a:tc>
                  <a:txBody>
                    <a:bodyPr/>
                    <a:lstStyle/>
                    <a:p>
                      <a:r>
                        <a:rPr lang="en-US" b="1" dirty="0" err="1">
                          <a:hlinkClick r:id="rId15"/>
                        </a:rPr>
                        <a:t>Korryn</a:t>
                      </a:r>
                      <a:r>
                        <a:rPr lang="en-US" b="1" dirty="0">
                          <a:hlinkClick r:id="rId15"/>
                        </a:rPr>
                        <a:t> Gaines</a:t>
                      </a:r>
                      <a:endParaRPr lang="en-US" b="1" dirty="0"/>
                    </a:p>
                  </a:txBody>
                  <a:tcPr/>
                </a:tc>
                <a:extLst>
                  <a:ext uri="{0D108BD9-81ED-4DB2-BD59-A6C34878D82A}">
                    <a16:rowId xmlns:a16="http://schemas.microsoft.com/office/drawing/2014/main" val="792281682"/>
                  </a:ext>
                </a:extLst>
              </a:tr>
            </a:tbl>
          </a:graphicData>
        </a:graphic>
      </p:graphicFrame>
      <p:sp>
        <p:nvSpPr>
          <p:cNvPr id="9" name="TextBox 8">
            <a:extLst>
              <a:ext uri="{FF2B5EF4-FFF2-40B4-BE49-F238E27FC236}">
                <a16:creationId xmlns:a16="http://schemas.microsoft.com/office/drawing/2014/main" id="{1993B917-DBF3-F14D-9E39-DA2258444444}"/>
              </a:ext>
            </a:extLst>
          </p:cNvPr>
          <p:cNvSpPr txBox="1"/>
          <p:nvPr/>
        </p:nvSpPr>
        <p:spPr>
          <a:xfrm>
            <a:off x="8610600" y="1001486"/>
            <a:ext cx="3145971" cy="2585323"/>
          </a:xfrm>
          <a:prstGeom prst="rect">
            <a:avLst/>
          </a:prstGeom>
          <a:noFill/>
        </p:spPr>
        <p:txBody>
          <a:bodyPr wrap="square" rtlCol="0">
            <a:spAutoFit/>
          </a:bodyPr>
          <a:lstStyle/>
          <a:p>
            <a:r>
              <a:rPr lang="en-US" b="1" dirty="0"/>
              <a:t>Criteria:</a:t>
            </a:r>
            <a:endParaRPr lang="en-US" dirty="0"/>
          </a:p>
          <a:p>
            <a:endParaRPr lang="en-US" b="1" dirty="0"/>
          </a:p>
          <a:p>
            <a:r>
              <a:rPr lang="en-US" dirty="0"/>
              <a:t>Mentioned in the tweets</a:t>
            </a:r>
          </a:p>
          <a:p>
            <a:endParaRPr lang="en-US" dirty="0"/>
          </a:p>
          <a:p>
            <a:r>
              <a:rPr lang="en-US" dirty="0"/>
              <a:t>Had an anniversary during the dataset time period</a:t>
            </a:r>
          </a:p>
          <a:p>
            <a:endParaRPr lang="en-US" dirty="0"/>
          </a:p>
          <a:p>
            <a:r>
              <a:rPr lang="en-US" dirty="0"/>
              <a:t>Incident occurred during the dataset time period (</a:t>
            </a:r>
            <a:r>
              <a:rPr lang="en-US" b="1" dirty="0"/>
              <a:t>bolded</a:t>
            </a:r>
            <a:r>
              <a:rPr lang="en-US" dirty="0"/>
              <a:t>)</a:t>
            </a:r>
          </a:p>
        </p:txBody>
      </p:sp>
    </p:spTree>
    <p:extLst>
      <p:ext uri="{BB962C8B-B14F-4D97-AF65-F5344CB8AC3E}">
        <p14:creationId xmlns:p14="http://schemas.microsoft.com/office/powerpoint/2010/main" val="39354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E5F0-D500-3145-86B6-D39B3FB34194}"/>
              </a:ext>
            </a:extLst>
          </p:cNvPr>
          <p:cNvSpPr>
            <a:spLocks noGrp="1"/>
          </p:cNvSpPr>
          <p:nvPr>
            <p:ph type="title"/>
          </p:nvPr>
        </p:nvSpPr>
        <p:spPr/>
        <p:txBody>
          <a:bodyPr/>
          <a:lstStyle/>
          <a:p>
            <a:r>
              <a:rPr lang="en-US" dirty="0"/>
              <a:t>Black Lives Matter (BLM)</a:t>
            </a:r>
          </a:p>
        </p:txBody>
      </p:sp>
      <p:sp>
        <p:nvSpPr>
          <p:cNvPr id="3" name="Text Placeholder 2">
            <a:extLst>
              <a:ext uri="{FF2B5EF4-FFF2-40B4-BE49-F238E27FC236}">
                <a16:creationId xmlns:a16="http://schemas.microsoft.com/office/drawing/2014/main" id="{0E0837B7-2E08-934E-9E9D-6CDE8606E04F}"/>
              </a:ext>
            </a:extLst>
          </p:cNvPr>
          <p:cNvSpPr>
            <a:spLocks noGrp="1"/>
          </p:cNvSpPr>
          <p:nvPr>
            <p:ph type="body" idx="1"/>
          </p:nvPr>
        </p:nvSpPr>
        <p:spPr/>
        <p:txBody>
          <a:bodyPr/>
          <a:lstStyle/>
          <a:p>
            <a:r>
              <a:rPr lang="en-US" dirty="0"/>
              <a:t>@</a:t>
            </a:r>
            <a:r>
              <a:rPr lang="en-US" dirty="0" err="1"/>
              <a:t>Blklivesmatter</a:t>
            </a:r>
            <a:endParaRPr lang="en-US" dirty="0"/>
          </a:p>
        </p:txBody>
      </p:sp>
      <p:sp>
        <p:nvSpPr>
          <p:cNvPr id="6" name="Date Placeholder 5">
            <a:extLst>
              <a:ext uri="{FF2B5EF4-FFF2-40B4-BE49-F238E27FC236}">
                <a16:creationId xmlns:a16="http://schemas.microsoft.com/office/drawing/2014/main" id="{CC368397-8B52-3C4C-829D-EF2D97AC16B8}"/>
              </a:ext>
            </a:extLst>
          </p:cNvPr>
          <p:cNvSpPr>
            <a:spLocks noGrp="1"/>
          </p:cNvSpPr>
          <p:nvPr>
            <p:ph type="dt" sz="half" idx="10"/>
          </p:nvPr>
        </p:nvSpPr>
        <p:spPr/>
        <p:txBody>
          <a:bodyPr/>
          <a:lstStyle/>
          <a:p>
            <a:r>
              <a:rPr lang="en-US"/>
              <a:t>Valentina Neblitt-Jones </a:t>
            </a:r>
          </a:p>
        </p:txBody>
      </p:sp>
      <p:sp>
        <p:nvSpPr>
          <p:cNvPr id="7" name="Footer Placeholder 6">
            <a:extLst>
              <a:ext uri="{FF2B5EF4-FFF2-40B4-BE49-F238E27FC236}">
                <a16:creationId xmlns:a16="http://schemas.microsoft.com/office/drawing/2014/main" id="{BA76A1B0-CE96-7642-AD33-1D3F31606D9B}"/>
              </a:ext>
            </a:extLst>
          </p:cNvPr>
          <p:cNvSpPr>
            <a:spLocks noGrp="1"/>
          </p:cNvSpPr>
          <p:nvPr>
            <p:ph type="ftr" sz="quarter" idx="11"/>
          </p:nvPr>
        </p:nvSpPr>
        <p:spPr/>
        <p:txBody>
          <a:bodyPr/>
          <a:lstStyle/>
          <a:p>
            <a:r>
              <a:rPr lang="en-US"/>
              <a:t>Web Archiving Forensics Fall 2020 ODU</a:t>
            </a:r>
          </a:p>
        </p:txBody>
      </p:sp>
      <p:sp>
        <p:nvSpPr>
          <p:cNvPr id="8" name="Slide Number Placeholder 7">
            <a:extLst>
              <a:ext uri="{FF2B5EF4-FFF2-40B4-BE49-F238E27FC236}">
                <a16:creationId xmlns:a16="http://schemas.microsoft.com/office/drawing/2014/main" id="{56F34006-2082-534E-AAAB-4E9FFEC54DA1}"/>
              </a:ext>
            </a:extLst>
          </p:cNvPr>
          <p:cNvSpPr>
            <a:spLocks noGrp="1"/>
          </p:cNvSpPr>
          <p:nvPr>
            <p:ph type="sldNum" sz="quarter" idx="12"/>
          </p:nvPr>
        </p:nvSpPr>
        <p:spPr/>
        <p:txBody>
          <a:bodyPr/>
          <a:lstStyle/>
          <a:p>
            <a:fld id="{AD87CD0C-C1F4-FA4D-9A53-63181D988762}" type="slidenum">
              <a:rPr lang="en-US" smtClean="0"/>
              <a:t>7</a:t>
            </a:fld>
            <a:endParaRPr lang="en-US"/>
          </a:p>
        </p:txBody>
      </p:sp>
    </p:spTree>
    <p:extLst>
      <p:ext uri="{BB962C8B-B14F-4D97-AF65-F5344CB8AC3E}">
        <p14:creationId xmlns:p14="http://schemas.microsoft.com/office/powerpoint/2010/main" val="250415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1DC3-78F2-ED44-8CCC-20DAA0B94698}"/>
              </a:ext>
            </a:extLst>
          </p:cNvPr>
          <p:cNvSpPr>
            <a:spLocks noGrp="1"/>
          </p:cNvSpPr>
          <p:nvPr>
            <p:ph type="title"/>
          </p:nvPr>
        </p:nvSpPr>
        <p:spPr/>
        <p:txBody>
          <a:bodyPr/>
          <a:lstStyle/>
          <a:p>
            <a:r>
              <a:rPr lang="en-US" dirty="0"/>
              <a:t>Black Lives Matter (BLM)</a:t>
            </a:r>
          </a:p>
        </p:txBody>
      </p:sp>
      <p:sp>
        <p:nvSpPr>
          <p:cNvPr id="7" name="Content Placeholder 6">
            <a:extLst>
              <a:ext uri="{FF2B5EF4-FFF2-40B4-BE49-F238E27FC236}">
                <a16:creationId xmlns:a16="http://schemas.microsoft.com/office/drawing/2014/main" id="{7343214A-902A-DB4C-B596-13981C6DCFBE}"/>
              </a:ext>
            </a:extLst>
          </p:cNvPr>
          <p:cNvSpPr>
            <a:spLocks noGrp="1"/>
          </p:cNvSpPr>
          <p:nvPr>
            <p:ph idx="1"/>
          </p:nvPr>
        </p:nvSpPr>
        <p:spPr>
          <a:xfrm>
            <a:off x="838200" y="1825625"/>
            <a:ext cx="10515600" cy="1498146"/>
          </a:xfrm>
        </p:spPr>
        <p:txBody>
          <a:bodyPr/>
          <a:lstStyle/>
          <a:p>
            <a:r>
              <a:rPr lang="en-US" dirty="0"/>
              <a:t>Established in 2013</a:t>
            </a:r>
          </a:p>
          <a:p>
            <a:r>
              <a:rPr lang="en-US" dirty="0"/>
              <a:t>Global organization – U.S., United Kingdom, and Canada</a:t>
            </a:r>
          </a:p>
          <a:p>
            <a:r>
              <a:rPr lang="en-US" dirty="0"/>
              <a:t>Eradicate white supremacy</a:t>
            </a:r>
          </a:p>
          <a:p>
            <a:endParaRPr lang="en-US" dirty="0"/>
          </a:p>
        </p:txBody>
      </p:sp>
      <p:sp>
        <p:nvSpPr>
          <p:cNvPr id="3" name="Date Placeholder 2">
            <a:extLst>
              <a:ext uri="{FF2B5EF4-FFF2-40B4-BE49-F238E27FC236}">
                <a16:creationId xmlns:a16="http://schemas.microsoft.com/office/drawing/2014/main" id="{9941798E-43AD-634C-A860-5B28DB9AAE71}"/>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D7085F36-58CC-EF48-AF7D-1C5E874622C3}"/>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577C98A6-4C25-8943-BE9F-51C1404021FA}"/>
              </a:ext>
            </a:extLst>
          </p:cNvPr>
          <p:cNvSpPr>
            <a:spLocks noGrp="1"/>
          </p:cNvSpPr>
          <p:nvPr>
            <p:ph type="sldNum" sz="quarter" idx="12"/>
          </p:nvPr>
        </p:nvSpPr>
        <p:spPr/>
        <p:txBody>
          <a:bodyPr/>
          <a:lstStyle/>
          <a:p>
            <a:fld id="{AD87CD0C-C1F4-FA4D-9A53-63181D988762}" type="slidenum">
              <a:rPr lang="en-US" smtClean="0"/>
              <a:t>8</a:t>
            </a:fld>
            <a:endParaRPr lang="en-US"/>
          </a:p>
        </p:txBody>
      </p:sp>
      <p:sp>
        <p:nvSpPr>
          <p:cNvPr id="6" name="TextBox 5">
            <a:extLst>
              <a:ext uri="{FF2B5EF4-FFF2-40B4-BE49-F238E27FC236}">
                <a16:creationId xmlns:a16="http://schemas.microsoft.com/office/drawing/2014/main" id="{2E6DE310-7E82-A34B-83EA-5A2C80026FD0}"/>
              </a:ext>
            </a:extLst>
          </p:cNvPr>
          <p:cNvSpPr txBox="1"/>
          <p:nvPr/>
        </p:nvSpPr>
        <p:spPr>
          <a:xfrm>
            <a:off x="838200" y="3694112"/>
            <a:ext cx="5257800" cy="1846659"/>
          </a:xfrm>
          <a:prstGeom prst="rect">
            <a:avLst/>
          </a:prstGeom>
          <a:noFill/>
        </p:spPr>
        <p:txBody>
          <a:bodyPr wrap="square" rtlCol="0">
            <a:spAutoFit/>
          </a:bodyPr>
          <a:lstStyle/>
          <a:p>
            <a:r>
              <a:rPr lang="en-US" dirty="0"/>
              <a:t>Black Lives Matter (BLM)</a:t>
            </a:r>
          </a:p>
          <a:p>
            <a:r>
              <a:rPr lang="en-US" dirty="0">
                <a:hlinkClick r:id="rId2"/>
              </a:rPr>
              <a:t>https://blacklivesmatter.com/</a:t>
            </a:r>
            <a:r>
              <a:rPr lang="en-US" dirty="0"/>
              <a:t> </a:t>
            </a:r>
          </a:p>
          <a:p>
            <a:r>
              <a:rPr lang="en-US" dirty="0"/>
              <a:t>Twitter: </a:t>
            </a:r>
            <a:r>
              <a:rPr lang="en-US" dirty="0">
                <a:hlinkClick r:id="rId3"/>
              </a:rPr>
              <a:t>https://twitter.com/Blklivesmatter</a:t>
            </a:r>
            <a:endParaRPr lang="en-US" dirty="0"/>
          </a:p>
          <a:p>
            <a:r>
              <a:rPr lang="en-US" sz="2400" b="1" dirty="0"/>
              <a:t>@</a:t>
            </a:r>
            <a:r>
              <a:rPr lang="en-US" sz="2400" b="1" dirty="0" err="1"/>
              <a:t>Blklivesmatter</a:t>
            </a:r>
            <a:endParaRPr lang="en-US" sz="2400" b="1" dirty="0"/>
          </a:p>
          <a:p>
            <a:r>
              <a:rPr lang="en-US" dirty="0"/>
              <a:t>21,200 tweets as of 11/2/2020</a:t>
            </a:r>
          </a:p>
          <a:p>
            <a:r>
              <a:rPr lang="en-US" dirty="0"/>
              <a:t>Joined Twitter July 2013</a:t>
            </a:r>
          </a:p>
        </p:txBody>
      </p:sp>
      <p:pic>
        <p:nvPicPr>
          <p:cNvPr id="8" name="Picture 7">
            <a:extLst>
              <a:ext uri="{FF2B5EF4-FFF2-40B4-BE49-F238E27FC236}">
                <a16:creationId xmlns:a16="http://schemas.microsoft.com/office/drawing/2014/main" id="{1B7FCE68-C5A0-F443-8040-8A9475C8D629}"/>
              </a:ext>
            </a:extLst>
          </p:cNvPr>
          <p:cNvPicPr>
            <a:picLocks noChangeAspect="1"/>
          </p:cNvPicPr>
          <p:nvPr/>
        </p:nvPicPr>
        <p:blipFill>
          <a:blip r:embed="rId4"/>
          <a:stretch>
            <a:fillRect/>
          </a:stretch>
        </p:blipFill>
        <p:spPr>
          <a:xfrm>
            <a:off x="7492999" y="3323771"/>
            <a:ext cx="2129971" cy="2416698"/>
          </a:xfrm>
          <a:prstGeom prst="rect">
            <a:avLst/>
          </a:prstGeom>
        </p:spPr>
      </p:pic>
    </p:spTree>
    <p:extLst>
      <p:ext uri="{BB962C8B-B14F-4D97-AF65-F5344CB8AC3E}">
        <p14:creationId xmlns:p14="http://schemas.microsoft.com/office/powerpoint/2010/main" val="271334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38CB-7AFD-844D-BACC-EE63C49BDF82}"/>
              </a:ext>
            </a:extLst>
          </p:cNvPr>
          <p:cNvSpPr>
            <a:spLocks noGrp="1"/>
          </p:cNvSpPr>
          <p:nvPr>
            <p:ph type="title"/>
          </p:nvPr>
        </p:nvSpPr>
        <p:spPr>
          <a:xfrm>
            <a:off x="199572" y="194310"/>
            <a:ext cx="5896428" cy="568075"/>
          </a:xfrm>
        </p:spPr>
        <p:txBody>
          <a:bodyPr>
            <a:normAutofit fontScale="90000"/>
          </a:bodyPr>
          <a:lstStyle/>
          <a:p>
            <a:r>
              <a:rPr lang="en-US" dirty="0"/>
              <a:t>@</a:t>
            </a:r>
            <a:r>
              <a:rPr lang="en-US" dirty="0" err="1"/>
              <a:t>Blklivesmatter</a:t>
            </a:r>
            <a:r>
              <a:rPr lang="en-US" dirty="0"/>
              <a:t> Topics</a:t>
            </a:r>
          </a:p>
        </p:txBody>
      </p:sp>
      <p:sp>
        <p:nvSpPr>
          <p:cNvPr id="3" name="Date Placeholder 2">
            <a:extLst>
              <a:ext uri="{FF2B5EF4-FFF2-40B4-BE49-F238E27FC236}">
                <a16:creationId xmlns:a16="http://schemas.microsoft.com/office/drawing/2014/main" id="{167E4C2C-C9D1-5941-93A1-4E0456D6503C}"/>
              </a:ext>
            </a:extLst>
          </p:cNvPr>
          <p:cNvSpPr>
            <a:spLocks noGrp="1"/>
          </p:cNvSpPr>
          <p:nvPr>
            <p:ph type="dt" sz="half" idx="10"/>
          </p:nvPr>
        </p:nvSpPr>
        <p:spPr/>
        <p:txBody>
          <a:bodyPr/>
          <a:lstStyle/>
          <a:p>
            <a:r>
              <a:rPr lang="en-US"/>
              <a:t>Valentina Neblitt-Jones </a:t>
            </a:r>
          </a:p>
        </p:txBody>
      </p:sp>
      <p:sp>
        <p:nvSpPr>
          <p:cNvPr id="4" name="Footer Placeholder 3">
            <a:extLst>
              <a:ext uri="{FF2B5EF4-FFF2-40B4-BE49-F238E27FC236}">
                <a16:creationId xmlns:a16="http://schemas.microsoft.com/office/drawing/2014/main" id="{13DBF093-1722-0048-8066-20C6A60600A8}"/>
              </a:ext>
            </a:extLst>
          </p:cNvPr>
          <p:cNvSpPr>
            <a:spLocks noGrp="1"/>
          </p:cNvSpPr>
          <p:nvPr>
            <p:ph type="ftr" sz="quarter" idx="11"/>
          </p:nvPr>
        </p:nvSpPr>
        <p:spPr/>
        <p:txBody>
          <a:bodyPr/>
          <a:lstStyle/>
          <a:p>
            <a:r>
              <a:rPr lang="en-US"/>
              <a:t>Web Archiving Forensics Fall 2020 ODU</a:t>
            </a:r>
          </a:p>
        </p:txBody>
      </p:sp>
      <p:sp>
        <p:nvSpPr>
          <p:cNvPr id="5" name="Slide Number Placeholder 4">
            <a:extLst>
              <a:ext uri="{FF2B5EF4-FFF2-40B4-BE49-F238E27FC236}">
                <a16:creationId xmlns:a16="http://schemas.microsoft.com/office/drawing/2014/main" id="{EFC63049-5E4D-AA49-A4EC-B06906D885C0}"/>
              </a:ext>
            </a:extLst>
          </p:cNvPr>
          <p:cNvSpPr>
            <a:spLocks noGrp="1"/>
          </p:cNvSpPr>
          <p:nvPr>
            <p:ph type="sldNum" sz="quarter" idx="12"/>
          </p:nvPr>
        </p:nvSpPr>
        <p:spPr/>
        <p:txBody>
          <a:bodyPr/>
          <a:lstStyle/>
          <a:p>
            <a:fld id="{AD87CD0C-C1F4-FA4D-9A53-63181D988762}" type="slidenum">
              <a:rPr lang="en-US" smtClean="0"/>
              <a:t>9</a:t>
            </a:fld>
            <a:endParaRPr lang="en-US"/>
          </a:p>
        </p:txBody>
      </p:sp>
      <p:graphicFrame>
        <p:nvGraphicFramePr>
          <p:cNvPr id="7" name="Table 7">
            <a:extLst>
              <a:ext uri="{FF2B5EF4-FFF2-40B4-BE49-F238E27FC236}">
                <a16:creationId xmlns:a16="http://schemas.microsoft.com/office/drawing/2014/main" id="{8076804F-4BC4-284A-B961-93A0449A0CBC}"/>
              </a:ext>
            </a:extLst>
          </p:cNvPr>
          <p:cNvGraphicFramePr>
            <a:graphicFrameLocks noGrp="1"/>
          </p:cNvGraphicFramePr>
          <p:nvPr>
            <p:extLst>
              <p:ext uri="{D42A27DB-BD31-4B8C-83A1-F6EECF244321}">
                <p14:modId xmlns:p14="http://schemas.microsoft.com/office/powerpoint/2010/main" val="20700222"/>
              </p:ext>
            </p:extLst>
          </p:nvPr>
        </p:nvGraphicFramePr>
        <p:xfrm>
          <a:off x="301173" y="778139"/>
          <a:ext cx="4684486" cy="5562600"/>
        </p:xfrm>
        <a:graphic>
          <a:graphicData uri="http://schemas.openxmlformats.org/drawingml/2006/table">
            <a:tbl>
              <a:tblPr firstRow="1" bandRow="1">
                <a:tableStyleId>{5C22544A-7EE6-4342-B048-85BDC9FD1C3A}</a:tableStyleId>
              </a:tblPr>
              <a:tblGrid>
                <a:gridCol w="3156730">
                  <a:extLst>
                    <a:ext uri="{9D8B030D-6E8A-4147-A177-3AD203B41FA5}">
                      <a16:colId xmlns:a16="http://schemas.microsoft.com/office/drawing/2014/main" val="7040395"/>
                    </a:ext>
                  </a:extLst>
                </a:gridCol>
                <a:gridCol w="1527756">
                  <a:extLst>
                    <a:ext uri="{9D8B030D-6E8A-4147-A177-3AD203B41FA5}">
                      <a16:colId xmlns:a16="http://schemas.microsoft.com/office/drawing/2014/main" val="2891251424"/>
                    </a:ext>
                  </a:extLst>
                </a:gridCol>
              </a:tblGrid>
              <a:tr h="370840">
                <a:tc>
                  <a:txBody>
                    <a:bodyPr/>
                    <a:lstStyle/>
                    <a:p>
                      <a:r>
                        <a:rPr lang="en-US" dirty="0"/>
                        <a:t>Topic</a:t>
                      </a:r>
                    </a:p>
                  </a:txBody>
                  <a:tcPr/>
                </a:tc>
                <a:tc>
                  <a:txBody>
                    <a:bodyPr/>
                    <a:lstStyle/>
                    <a:p>
                      <a:r>
                        <a:rPr lang="en-US" dirty="0"/>
                        <a:t># of Tweets</a:t>
                      </a:r>
                    </a:p>
                  </a:txBody>
                  <a:tcPr/>
                </a:tc>
                <a:extLst>
                  <a:ext uri="{0D108BD9-81ED-4DB2-BD59-A6C34878D82A}">
                    <a16:rowId xmlns:a16="http://schemas.microsoft.com/office/drawing/2014/main" val="1220783474"/>
                  </a:ext>
                </a:extLst>
              </a:tr>
              <a:tr h="370840">
                <a:tc>
                  <a:txBody>
                    <a:bodyPr/>
                    <a:lstStyle/>
                    <a:p>
                      <a:r>
                        <a:rPr lang="en-US" dirty="0"/>
                        <a:t>being supported</a:t>
                      </a:r>
                    </a:p>
                  </a:txBody>
                  <a:tcPr/>
                </a:tc>
                <a:tc>
                  <a:txBody>
                    <a:bodyPr/>
                    <a:lstStyle/>
                    <a:p>
                      <a:r>
                        <a:rPr lang="en-US" dirty="0"/>
                        <a:t>1</a:t>
                      </a:r>
                    </a:p>
                  </a:txBody>
                  <a:tcPr/>
                </a:tc>
                <a:extLst>
                  <a:ext uri="{0D108BD9-81ED-4DB2-BD59-A6C34878D82A}">
                    <a16:rowId xmlns:a16="http://schemas.microsoft.com/office/drawing/2014/main" val="4223219934"/>
                  </a:ext>
                </a:extLst>
              </a:tr>
              <a:tr h="370840">
                <a:tc>
                  <a:txBody>
                    <a:bodyPr/>
                    <a:lstStyle/>
                    <a:p>
                      <a:r>
                        <a:rPr lang="en-US" dirty="0"/>
                        <a:t>blocking a person</a:t>
                      </a:r>
                    </a:p>
                  </a:txBody>
                  <a:tcPr/>
                </a:tc>
                <a:tc>
                  <a:txBody>
                    <a:bodyPr/>
                    <a:lstStyle/>
                    <a:p>
                      <a:r>
                        <a:rPr lang="en-US" dirty="0"/>
                        <a:t>2</a:t>
                      </a:r>
                    </a:p>
                  </a:txBody>
                  <a:tcPr/>
                </a:tc>
                <a:extLst>
                  <a:ext uri="{0D108BD9-81ED-4DB2-BD59-A6C34878D82A}">
                    <a16:rowId xmlns:a16="http://schemas.microsoft.com/office/drawing/2014/main" val="3020413526"/>
                  </a:ext>
                </a:extLst>
              </a:tr>
              <a:tr h="370840">
                <a:tc>
                  <a:txBody>
                    <a:bodyPr/>
                    <a:lstStyle/>
                    <a:p>
                      <a:r>
                        <a:rPr lang="en-US" dirty="0"/>
                        <a:t>call to action</a:t>
                      </a:r>
                    </a:p>
                  </a:txBody>
                  <a:tcPr/>
                </a:tc>
                <a:tc>
                  <a:txBody>
                    <a:bodyPr/>
                    <a:lstStyle/>
                    <a:p>
                      <a:r>
                        <a:rPr lang="en-US" dirty="0"/>
                        <a:t>2</a:t>
                      </a:r>
                    </a:p>
                  </a:txBody>
                  <a:tcPr/>
                </a:tc>
                <a:extLst>
                  <a:ext uri="{0D108BD9-81ED-4DB2-BD59-A6C34878D82A}">
                    <a16:rowId xmlns:a16="http://schemas.microsoft.com/office/drawing/2014/main" val="3236308447"/>
                  </a:ext>
                </a:extLst>
              </a:tr>
              <a:tr h="370840">
                <a:tc>
                  <a:txBody>
                    <a:bodyPr/>
                    <a:lstStyle/>
                    <a:p>
                      <a:r>
                        <a:rPr lang="en-US" dirty="0"/>
                        <a:t>condemning an organization</a:t>
                      </a:r>
                    </a:p>
                  </a:txBody>
                  <a:tcPr/>
                </a:tc>
                <a:tc>
                  <a:txBody>
                    <a:bodyPr/>
                    <a:lstStyle/>
                    <a:p>
                      <a:r>
                        <a:rPr lang="en-US" dirty="0"/>
                        <a:t>1</a:t>
                      </a:r>
                    </a:p>
                  </a:txBody>
                  <a:tcPr/>
                </a:tc>
                <a:extLst>
                  <a:ext uri="{0D108BD9-81ED-4DB2-BD59-A6C34878D82A}">
                    <a16:rowId xmlns:a16="http://schemas.microsoft.com/office/drawing/2014/main" val="3296173789"/>
                  </a:ext>
                </a:extLst>
              </a:tr>
              <a:tr h="370840">
                <a:tc>
                  <a:txBody>
                    <a:bodyPr/>
                    <a:lstStyle/>
                    <a:p>
                      <a:r>
                        <a:rPr lang="en-US" dirty="0"/>
                        <a:t>consoling a community</a:t>
                      </a:r>
                    </a:p>
                  </a:txBody>
                  <a:tcPr/>
                </a:tc>
                <a:tc>
                  <a:txBody>
                    <a:bodyPr/>
                    <a:lstStyle/>
                    <a:p>
                      <a:r>
                        <a:rPr lang="en-US" dirty="0"/>
                        <a:t>5</a:t>
                      </a:r>
                    </a:p>
                  </a:txBody>
                  <a:tcPr/>
                </a:tc>
                <a:extLst>
                  <a:ext uri="{0D108BD9-81ED-4DB2-BD59-A6C34878D82A}">
                    <a16:rowId xmlns:a16="http://schemas.microsoft.com/office/drawing/2014/main" val="3009611163"/>
                  </a:ext>
                </a:extLst>
              </a:tr>
              <a:tr h="370840">
                <a:tc>
                  <a:txBody>
                    <a:bodyPr/>
                    <a:lstStyle/>
                    <a:p>
                      <a:r>
                        <a:rPr lang="en-US" dirty="0"/>
                        <a:t>court outcome</a:t>
                      </a:r>
                    </a:p>
                  </a:txBody>
                  <a:tcPr/>
                </a:tc>
                <a:tc>
                  <a:txBody>
                    <a:bodyPr/>
                    <a:lstStyle/>
                    <a:p>
                      <a:r>
                        <a:rPr lang="en-US" dirty="0"/>
                        <a:t>10</a:t>
                      </a:r>
                    </a:p>
                  </a:txBody>
                  <a:tcPr/>
                </a:tc>
                <a:extLst>
                  <a:ext uri="{0D108BD9-81ED-4DB2-BD59-A6C34878D82A}">
                    <a16:rowId xmlns:a16="http://schemas.microsoft.com/office/drawing/2014/main" val="4179834206"/>
                  </a:ext>
                </a:extLst>
              </a:tr>
              <a:tr h="370840">
                <a:tc>
                  <a:txBody>
                    <a:bodyPr/>
                    <a:lstStyle/>
                    <a:p>
                      <a:r>
                        <a:rPr lang="en-US" dirty="0"/>
                        <a:t>event anniversary</a:t>
                      </a:r>
                    </a:p>
                  </a:txBody>
                  <a:tcPr/>
                </a:tc>
                <a:tc>
                  <a:txBody>
                    <a:bodyPr/>
                    <a:lstStyle/>
                    <a:p>
                      <a:r>
                        <a:rPr lang="en-US" dirty="0"/>
                        <a:t>3</a:t>
                      </a:r>
                    </a:p>
                  </a:txBody>
                  <a:tcPr/>
                </a:tc>
                <a:extLst>
                  <a:ext uri="{0D108BD9-81ED-4DB2-BD59-A6C34878D82A}">
                    <a16:rowId xmlns:a16="http://schemas.microsoft.com/office/drawing/2014/main" val="552417261"/>
                  </a:ext>
                </a:extLst>
              </a:tr>
              <a:tr h="370840">
                <a:tc>
                  <a:txBody>
                    <a:bodyPr/>
                    <a:lstStyle/>
                    <a:p>
                      <a:r>
                        <a:rPr lang="en-US" dirty="0"/>
                        <a:t>event participation</a:t>
                      </a:r>
                    </a:p>
                  </a:txBody>
                  <a:tcPr/>
                </a:tc>
                <a:tc>
                  <a:txBody>
                    <a:bodyPr/>
                    <a:lstStyle/>
                    <a:p>
                      <a:r>
                        <a:rPr lang="en-US" dirty="0"/>
                        <a:t>4</a:t>
                      </a:r>
                    </a:p>
                  </a:txBody>
                  <a:tcPr/>
                </a:tc>
                <a:extLst>
                  <a:ext uri="{0D108BD9-81ED-4DB2-BD59-A6C34878D82A}">
                    <a16:rowId xmlns:a16="http://schemas.microsoft.com/office/drawing/2014/main" val="2338142147"/>
                  </a:ext>
                </a:extLst>
              </a:tr>
              <a:tr h="370840">
                <a:tc>
                  <a:txBody>
                    <a:bodyPr/>
                    <a:lstStyle/>
                    <a:p>
                      <a:r>
                        <a:rPr lang="en-US" dirty="0"/>
                        <a:t>event promotion</a:t>
                      </a:r>
                    </a:p>
                  </a:txBody>
                  <a:tcPr/>
                </a:tc>
                <a:tc>
                  <a:txBody>
                    <a:bodyPr/>
                    <a:lstStyle/>
                    <a:p>
                      <a:r>
                        <a:rPr lang="en-US" dirty="0"/>
                        <a:t>5</a:t>
                      </a:r>
                    </a:p>
                  </a:txBody>
                  <a:tcPr/>
                </a:tc>
                <a:extLst>
                  <a:ext uri="{0D108BD9-81ED-4DB2-BD59-A6C34878D82A}">
                    <a16:rowId xmlns:a16="http://schemas.microsoft.com/office/drawing/2014/main" val="3507754866"/>
                  </a:ext>
                </a:extLst>
              </a:tr>
              <a:tr h="370840">
                <a:tc>
                  <a:txBody>
                    <a:bodyPr/>
                    <a:lstStyle/>
                    <a:p>
                      <a:r>
                        <a:rPr lang="en-US" dirty="0"/>
                        <a:t>fundraising</a:t>
                      </a:r>
                    </a:p>
                  </a:txBody>
                  <a:tcPr/>
                </a:tc>
                <a:tc>
                  <a:txBody>
                    <a:bodyPr/>
                    <a:lstStyle/>
                    <a:p>
                      <a:r>
                        <a:rPr lang="en-US" dirty="0"/>
                        <a:t>2</a:t>
                      </a:r>
                    </a:p>
                  </a:txBody>
                  <a:tcPr/>
                </a:tc>
                <a:extLst>
                  <a:ext uri="{0D108BD9-81ED-4DB2-BD59-A6C34878D82A}">
                    <a16:rowId xmlns:a16="http://schemas.microsoft.com/office/drawing/2014/main" val="2542179450"/>
                  </a:ext>
                </a:extLst>
              </a:tr>
              <a:tr h="370840">
                <a:tc>
                  <a:txBody>
                    <a:bodyPr/>
                    <a:lstStyle/>
                    <a:p>
                      <a:r>
                        <a:rPr lang="en-US" dirty="0"/>
                        <a:t>incident anniversary</a:t>
                      </a:r>
                    </a:p>
                  </a:txBody>
                  <a:tcPr/>
                </a:tc>
                <a:tc>
                  <a:txBody>
                    <a:bodyPr/>
                    <a:lstStyle/>
                    <a:p>
                      <a:r>
                        <a:rPr lang="en-US" dirty="0"/>
                        <a:t>14</a:t>
                      </a:r>
                    </a:p>
                  </a:txBody>
                  <a:tcPr/>
                </a:tc>
                <a:extLst>
                  <a:ext uri="{0D108BD9-81ED-4DB2-BD59-A6C34878D82A}">
                    <a16:rowId xmlns:a16="http://schemas.microsoft.com/office/drawing/2014/main" val="1316097512"/>
                  </a:ext>
                </a:extLst>
              </a:tr>
              <a:tr h="370840">
                <a:tc>
                  <a:txBody>
                    <a:bodyPr/>
                    <a:lstStyle/>
                    <a:p>
                      <a:r>
                        <a:rPr lang="en-US" dirty="0"/>
                        <a:t>membership drive</a:t>
                      </a:r>
                    </a:p>
                  </a:txBody>
                  <a:tcPr/>
                </a:tc>
                <a:tc>
                  <a:txBody>
                    <a:bodyPr/>
                    <a:lstStyle/>
                    <a:p>
                      <a:r>
                        <a:rPr lang="en-US" dirty="0"/>
                        <a:t>1</a:t>
                      </a:r>
                    </a:p>
                  </a:txBody>
                  <a:tcPr/>
                </a:tc>
                <a:extLst>
                  <a:ext uri="{0D108BD9-81ED-4DB2-BD59-A6C34878D82A}">
                    <a16:rowId xmlns:a16="http://schemas.microsoft.com/office/drawing/2014/main" val="465079156"/>
                  </a:ext>
                </a:extLst>
              </a:tr>
              <a:tr h="370840">
                <a:tc>
                  <a:txBody>
                    <a:bodyPr/>
                    <a:lstStyle/>
                    <a:p>
                      <a:r>
                        <a:rPr lang="en-US" dirty="0"/>
                        <a:t>mentioning an individual</a:t>
                      </a:r>
                    </a:p>
                  </a:txBody>
                  <a:tcPr/>
                </a:tc>
                <a:tc>
                  <a:txBody>
                    <a:bodyPr/>
                    <a:lstStyle/>
                    <a:p>
                      <a:r>
                        <a:rPr lang="en-US" dirty="0"/>
                        <a:t>1</a:t>
                      </a:r>
                    </a:p>
                  </a:txBody>
                  <a:tcPr/>
                </a:tc>
                <a:extLst>
                  <a:ext uri="{0D108BD9-81ED-4DB2-BD59-A6C34878D82A}">
                    <a16:rowId xmlns:a16="http://schemas.microsoft.com/office/drawing/2014/main" val="2360910101"/>
                  </a:ext>
                </a:extLst>
              </a:tr>
              <a:tr h="370840">
                <a:tc>
                  <a:txBody>
                    <a:bodyPr/>
                    <a:lstStyle/>
                    <a:p>
                      <a:r>
                        <a:rPr lang="en-US" dirty="0"/>
                        <a:t>message to twitter</a:t>
                      </a:r>
                    </a:p>
                  </a:txBody>
                  <a:tcPr/>
                </a:tc>
                <a:tc>
                  <a:txBody>
                    <a:bodyPr/>
                    <a:lstStyle/>
                    <a:p>
                      <a:r>
                        <a:rPr lang="en-US" dirty="0"/>
                        <a:t>1</a:t>
                      </a:r>
                    </a:p>
                  </a:txBody>
                  <a:tcPr/>
                </a:tc>
                <a:extLst>
                  <a:ext uri="{0D108BD9-81ED-4DB2-BD59-A6C34878D82A}">
                    <a16:rowId xmlns:a16="http://schemas.microsoft.com/office/drawing/2014/main" val="2000297955"/>
                  </a:ext>
                </a:extLst>
              </a:tr>
            </a:tbl>
          </a:graphicData>
        </a:graphic>
      </p:graphicFrame>
      <p:graphicFrame>
        <p:nvGraphicFramePr>
          <p:cNvPr id="8" name="Table 7">
            <a:extLst>
              <a:ext uri="{FF2B5EF4-FFF2-40B4-BE49-F238E27FC236}">
                <a16:creationId xmlns:a16="http://schemas.microsoft.com/office/drawing/2014/main" id="{1E91FADA-649C-0749-AFB8-EF58B7D638A6}"/>
              </a:ext>
            </a:extLst>
          </p:cNvPr>
          <p:cNvGraphicFramePr>
            <a:graphicFrameLocks noGrp="1"/>
          </p:cNvGraphicFramePr>
          <p:nvPr>
            <p:extLst>
              <p:ext uri="{D42A27DB-BD31-4B8C-83A1-F6EECF244321}">
                <p14:modId xmlns:p14="http://schemas.microsoft.com/office/powerpoint/2010/main" val="2815040425"/>
              </p:ext>
            </p:extLst>
          </p:nvPr>
        </p:nvGraphicFramePr>
        <p:xfrm>
          <a:off x="7307942" y="194310"/>
          <a:ext cx="4684486" cy="6304280"/>
        </p:xfrm>
        <a:graphic>
          <a:graphicData uri="http://schemas.openxmlformats.org/drawingml/2006/table">
            <a:tbl>
              <a:tblPr firstRow="1" bandRow="1">
                <a:tableStyleId>{5C22544A-7EE6-4342-B048-85BDC9FD1C3A}</a:tableStyleId>
              </a:tblPr>
              <a:tblGrid>
                <a:gridCol w="3041244">
                  <a:extLst>
                    <a:ext uri="{9D8B030D-6E8A-4147-A177-3AD203B41FA5}">
                      <a16:colId xmlns:a16="http://schemas.microsoft.com/office/drawing/2014/main" val="7040395"/>
                    </a:ext>
                  </a:extLst>
                </a:gridCol>
                <a:gridCol w="1643242">
                  <a:extLst>
                    <a:ext uri="{9D8B030D-6E8A-4147-A177-3AD203B41FA5}">
                      <a16:colId xmlns:a16="http://schemas.microsoft.com/office/drawing/2014/main" val="2891251424"/>
                    </a:ext>
                  </a:extLst>
                </a:gridCol>
              </a:tblGrid>
              <a:tr h="370840">
                <a:tc>
                  <a:txBody>
                    <a:bodyPr/>
                    <a:lstStyle/>
                    <a:p>
                      <a:r>
                        <a:rPr lang="en-US" dirty="0"/>
                        <a:t>Topic</a:t>
                      </a:r>
                    </a:p>
                  </a:txBody>
                  <a:tcPr/>
                </a:tc>
                <a:tc>
                  <a:txBody>
                    <a:bodyPr/>
                    <a:lstStyle/>
                    <a:p>
                      <a:r>
                        <a:rPr lang="en-US" dirty="0"/>
                        <a:t># of Tweets</a:t>
                      </a:r>
                    </a:p>
                  </a:txBody>
                  <a:tcPr/>
                </a:tc>
                <a:extLst>
                  <a:ext uri="{0D108BD9-81ED-4DB2-BD59-A6C34878D82A}">
                    <a16:rowId xmlns:a16="http://schemas.microsoft.com/office/drawing/2014/main" val="1220783474"/>
                  </a:ext>
                </a:extLst>
              </a:tr>
              <a:tr h="370840">
                <a:tc>
                  <a:txBody>
                    <a:bodyPr/>
                    <a:lstStyle/>
                    <a:p>
                      <a:r>
                        <a:rPr lang="en-US" dirty="0"/>
                        <a:t>org blog post</a:t>
                      </a:r>
                    </a:p>
                  </a:txBody>
                  <a:tcPr/>
                </a:tc>
                <a:tc>
                  <a:txBody>
                    <a:bodyPr/>
                    <a:lstStyle/>
                    <a:p>
                      <a:r>
                        <a:rPr lang="en-US" dirty="0"/>
                        <a:t>6</a:t>
                      </a:r>
                    </a:p>
                  </a:txBody>
                  <a:tcPr/>
                </a:tc>
                <a:extLst>
                  <a:ext uri="{0D108BD9-81ED-4DB2-BD59-A6C34878D82A}">
                    <a16:rowId xmlns:a16="http://schemas.microsoft.com/office/drawing/2014/main" val="1631582858"/>
                  </a:ext>
                </a:extLst>
              </a:tr>
              <a:tr h="370840">
                <a:tc>
                  <a:txBody>
                    <a:bodyPr/>
                    <a:lstStyle/>
                    <a:p>
                      <a:r>
                        <a:rPr lang="en-US" dirty="0"/>
                        <a:t>org media coverage</a:t>
                      </a:r>
                    </a:p>
                  </a:txBody>
                  <a:tcPr/>
                </a:tc>
                <a:tc>
                  <a:txBody>
                    <a:bodyPr/>
                    <a:lstStyle/>
                    <a:p>
                      <a:r>
                        <a:rPr lang="en-US" dirty="0"/>
                        <a:t>10</a:t>
                      </a:r>
                    </a:p>
                  </a:txBody>
                  <a:tcPr/>
                </a:tc>
                <a:extLst>
                  <a:ext uri="{0D108BD9-81ED-4DB2-BD59-A6C34878D82A}">
                    <a16:rowId xmlns:a16="http://schemas.microsoft.com/office/drawing/2014/main" val="2064191117"/>
                  </a:ext>
                </a:extLst>
              </a:tr>
              <a:tr h="370840">
                <a:tc>
                  <a:txBody>
                    <a:bodyPr/>
                    <a:lstStyle/>
                    <a:p>
                      <a:r>
                        <a:rPr lang="en-US" dirty="0"/>
                        <a:t>partnerships</a:t>
                      </a:r>
                    </a:p>
                  </a:txBody>
                  <a:tcPr/>
                </a:tc>
                <a:tc>
                  <a:txBody>
                    <a:bodyPr/>
                    <a:lstStyle/>
                    <a:p>
                      <a:r>
                        <a:rPr lang="en-US" dirty="0"/>
                        <a:t>1</a:t>
                      </a:r>
                    </a:p>
                  </a:txBody>
                  <a:tcPr/>
                </a:tc>
                <a:extLst>
                  <a:ext uri="{0D108BD9-81ED-4DB2-BD59-A6C34878D82A}">
                    <a16:rowId xmlns:a16="http://schemas.microsoft.com/office/drawing/2014/main" val="4223219934"/>
                  </a:ext>
                </a:extLst>
              </a:tr>
              <a:tr h="370840">
                <a:tc>
                  <a:txBody>
                    <a:bodyPr/>
                    <a:lstStyle/>
                    <a:p>
                      <a:r>
                        <a:rPr lang="en-US" dirty="0"/>
                        <a:t>police violence incident</a:t>
                      </a:r>
                    </a:p>
                  </a:txBody>
                  <a:tcPr/>
                </a:tc>
                <a:tc>
                  <a:txBody>
                    <a:bodyPr/>
                    <a:lstStyle/>
                    <a:p>
                      <a:r>
                        <a:rPr lang="en-US" dirty="0"/>
                        <a:t>6</a:t>
                      </a:r>
                    </a:p>
                  </a:txBody>
                  <a:tcPr/>
                </a:tc>
                <a:extLst>
                  <a:ext uri="{0D108BD9-81ED-4DB2-BD59-A6C34878D82A}">
                    <a16:rowId xmlns:a16="http://schemas.microsoft.com/office/drawing/2014/main" val="3020413526"/>
                  </a:ext>
                </a:extLst>
              </a:tr>
              <a:tr h="370840">
                <a:tc>
                  <a:txBody>
                    <a:bodyPr/>
                    <a:lstStyle/>
                    <a:p>
                      <a:r>
                        <a:rPr lang="en-US" dirty="0"/>
                        <a:t>posting new org story</a:t>
                      </a:r>
                    </a:p>
                  </a:txBody>
                  <a:tcPr/>
                </a:tc>
                <a:tc>
                  <a:txBody>
                    <a:bodyPr/>
                    <a:lstStyle/>
                    <a:p>
                      <a:r>
                        <a:rPr lang="en-US" dirty="0"/>
                        <a:t>8</a:t>
                      </a:r>
                    </a:p>
                  </a:txBody>
                  <a:tcPr/>
                </a:tc>
                <a:extLst>
                  <a:ext uri="{0D108BD9-81ED-4DB2-BD59-A6C34878D82A}">
                    <a16:rowId xmlns:a16="http://schemas.microsoft.com/office/drawing/2014/main" val="3236308447"/>
                  </a:ext>
                </a:extLst>
              </a:tr>
              <a:tr h="370840">
                <a:tc>
                  <a:txBody>
                    <a:bodyPr/>
                    <a:lstStyle/>
                    <a:p>
                      <a:r>
                        <a:rPr lang="en-US" dirty="0"/>
                        <a:t>praising an individual</a:t>
                      </a:r>
                    </a:p>
                  </a:txBody>
                  <a:tcPr/>
                </a:tc>
                <a:tc>
                  <a:txBody>
                    <a:bodyPr/>
                    <a:lstStyle/>
                    <a:p>
                      <a:r>
                        <a:rPr lang="en-US" dirty="0"/>
                        <a:t>3</a:t>
                      </a:r>
                    </a:p>
                  </a:txBody>
                  <a:tcPr/>
                </a:tc>
                <a:extLst>
                  <a:ext uri="{0D108BD9-81ED-4DB2-BD59-A6C34878D82A}">
                    <a16:rowId xmlns:a16="http://schemas.microsoft.com/office/drawing/2014/main" val="3296173789"/>
                  </a:ext>
                </a:extLst>
              </a:tr>
              <a:tr h="370840">
                <a:tc>
                  <a:txBody>
                    <a:bodyPr/>
                    <a:lstStyle/>
                    <a:p>
                      <a:r>
                        <a:rPr lang="en-US" dirty="0"/>
                        <a:t>promoting chapters</a:t>
                      </a:r>
                    </a:p>
                  </a:txBody>
                  <a:tcPr/>
                </a:tc>
                <a:tc>
                  <a:txBody>
                    <a:bodyPr/>
                    <a:lstStyle/>
                    <a:p>
                      <a:r>
                        <a:rPr lang="en-US" dirty="0"/>
                        <a:t>10</a:t>
                      </a:r>
                    </a:p>
                  </a:txBody>
                  <a:tcPr/>
                </a:tc>
                <a:extLst>
                  <a:ext uri="{0D108BD9-81ED-4DB2-BD59-A6C34878D82A}">
                    <a16:rowId xmlns:a16="http://schemas.microsoft.com/office/drawing/2014/main" val="3009611163"/>
                  </a:ext>
                </a:extLst>
              </a:tr>
              <a:tr h="370840">
                <a:tc>
                  <a:txBody>
                    <a:bodyPr/>
                    <a:lstStyle/>
                    <a:p>
                      <a:r>
                        <a:rPr lang="en-US" b="1" dirty="0"/>
                        <a:t>protesting court outcome</a:t>
                      </a:r>
                    </a:p>
                  </a:txBody>
                  <a:tcPr/>
                </a:tc>
                <a:tc>
                  <a:txBody>
                    <a:bodyPr/>
                    <a:lstStyle/>
                    <a:p>
                      <a:r>
                        <a:rPr lang="en-US" b="1" dirty="0"/>
                        <a:t>26</a:t>
                      </a:r>
                    </a:p>
                  </a:txBody>
                  <a:tcPr/>
                </a:tc>
                <a:extLst>
                  <a:ext uri="{0D108BD9-81ED-4DB2-BD59-A6C34878D82A}">
                    <a16:rowId xmlns:a16="http://schemas.microsoft.com/office/drawing/2014/main" val="4179834206"/>
                  </a:ext>
                </a:extLst>
              </a:tr>
              <a:tr h="370840">
                <a:tc>
                  <a:txBody>
                    <a:bodyPr/>
                    <a:lstStyle/>
                    <a:p>
                      <a:r>
                        <a:rPr lang="en-US" dirty="0"/>
                        <a:t>questioning the community</a:t>
                      </a:r>
                    </a:p>
                  </a:txBody>
                  <a:tcPr/>
                </a:tc>
                <a:tc>
                  <a:txBody>
                    <a:bodyPr/>
                    <a:lstStyle/>
                    <a:p>
                      <a:r>
                        <a:rPr lang="en-US" dirty="0"/>
                        <a:t>3</a:t>
                      </a:r>
                    </a:p>
                  </a:txBody>
                  <a:tcPr/>
                </a:tc>
                <a:extLst>
                  <a:ext uri="{0D108BD9-81ED-4DB2-BD59-A6C34878D82A}">
                    <a16:rowId xmlns:a16="http://schemas.microsoft.com/office/drawing/2014/main" val="3018508774"/>
                  </a:ext>
                </a:extLst>
              </a:tr>
              <a:tr h="370840">
                <a:tc>
                  <a:txBody>
                    <a:bodyPr/>
                    <a:lstStyle/>
                    <a:p>
                      <a:r>
                        <a:rPr lang="en-US" dirty="0"/>
                        <a:t>refuting a story</a:t>
                      </a:r>
                    </a:p>
                  </a:txBody>
                  <a:tcPr/>
                </a:tc>
                <a:tc>
                  <a:txBody>
                    <a:bodyPr/>
                    <a:lstStyle/>
                    <a:p>
                      <a:r>
                        <a:rPr lang="en-US" dirty="0"/>
                        <a:t>2</a:t>
                      </a:r>
                    </a:p>
                  </a:txBody>
                  <a:tcPr/>
                </a:tc>
                <a:extLst>
                  <a:ext uri="{0D108BD9-81ED-4DB2-BD59-A6C34878D82A}">
                    <a16:rowId xmlns:a16="http://schemas.microsoft.com/office/drawing/2014/main" val="2338142147"/>
                  </a:ext>
                </a:extLst>
              </a:tr>
              <a:tr h="370840">
                <a:tc>
                  <a:txBody>
                    <a:bodyPr/>
                    <a:lstStyle/>
                    <a:p>
                      <a:r>
                        <a:rPr lang="en-US" dirty="0"/>
                        <a:t>responding</a:t>
                      </a:r>
                    </a:p>
                  </a:txBody>
                  <a:tcPr/>
                </a:tc>
                <a:tc>
                  <a:txBody>
                    <a:bodyPr/>
                    <a:lstStyle/>
                    <a:p>
                      <a:r>
                        <a:rPr lang="en-US" dirty="0"/>
                        <a:t>5</a:t>
                      </a:r>
                    </a:p>
                  </a:txBody>
                  <a:tcPr/>
                </a:tc>
                <a:extLst>
                  <a:ext uri="{0D108BD9-81ED-4DB2-BD59-A6C34878D82A}">
                    <a16:rowId xmlns:a16="http://schemas.microsoft.com/office/drawing/2014/main" val="3507754866"/>
                  </a:ext>
                </a:extLst>
              </a:tr>
              <a:tr h="370840">
                <a:tc>
                  <a:txBody>
                    <a:bodyPr/>
                    <a:lstStyle/>
                    <a:p>
                      <a:r>
                        <a:rPr lang="en-US" dirty="0"/>
                        <a:t>statement</a:t>
                      </a:r>
                    </a:p>
                  </a:txBody>
                  <a:tcPr/>
                </a:tc>
                <a:tc>
                  <a:txBody>
                    <a:bodyPr/>
                    <a:lstStyle/>
                    <a:p>
                      <a:r>
                        <a:rPr lang="en-US" dirty="0"/>
                        <a:t>1</a:t>
                      </a:r>
                    </a:p>
                  </a:txBody>
                  <a:tcPr/>
                </a:tc>
                <a:extLst>
                  <a:ext uri="{0D108BD9-81ED-4DB2-BD59-A6C34878D82A}">
                    <a16:rowId xmlns:a16="http://schemas.microsoft.com/office/drawing/2014/main" val="2542179450"/>
                  </a:ext>
                </a:extLst>
              </a:tr>
              <a:tr h="370840">
                <a:tc>
                  <a:txBody>
                    <a:bodyPr/>
                    <a:lstStyle/>
                    <a:p>
                      <a:r>
                        <a:rPr lang="en-US" dirty="0"/>
                        <a:t>supporting a cause</a:t>
                      </a:r>
                    </a:p>
                  </a:txBody>
                  <a:tcPr/>
                </a:tc>
                <a:tc>
                  <a:txBody>
                    <a:bodyPr/>
                    <a:lstStyle/>
                    <a:p>
                      <a:r>
                        <a:rPr lang="en-US" dirty="0"/>
                        <a:t>14</a:t>
                      </a:r>
                    </a:p>
                  </a:txBody>
                  <a:tcPr/>
                </a:tc>
                <a:extLst>
                  <a:ext uri="{0D108BD9-81ED-4DB2-BD59-A6C34878D82A}">
                    <a16:rowId xmlns:a16="http://schemas.microsoft.com/office/drawing/2014/main" val="465079156"/>
                  </a:ext>
                </a:extLst>
              </a:tr>
              <a:tr h="370840">
                <a:tc>
                  <a:txBody>
                    <a:bodyPr/>
                    <a:lstStyle/>
                    <a:p>
                      <a:r>
                        <a:rPr lang="en-US" dirty="0"/>
                        <a:t>supporting an event</a:t>
                      </a:r>
                    </a:p>
                  </a:txBody>
                  <a:tcPr/>
                </a:tc>
                <a:tc>
                  <a:txBody>
                    <a:bodyPr/>
                    <a:lstStyle/>
                    <a:p>
                      <a:r>
                        <a:rPr lang="en-US" dirty="0"/>
                        <a:t>1</a:t>
                      </a:r>
                    </a:p>
                  </a:txBody>
                  <a:tcPr/>
                </a:tc>
                <a:extLst>
                  <a:ext uri="{0D108BD9-81ED-4DB2-BD59-A6C34878D82A}">
                    <a16:rowId xmlns:a16="http://schemas.microsoft.com/office/drawing/2014/main" val="2360910101"/>
                  </a:ext>
                </a:extLst>
              </a:tr>
              <a:tr h="370840">
                <a:tc>
                  <a:txBody>
                    <a:bodyPr/>
                    <a:lstStyle/>
                    <a:p>
                      <a:r>
                        <a:rPr lang="en-US" dirty="0"/>
                        <a:t>supporting an exhibit</a:t>
                      </a:r>
                    </a:p>
                  </a:txBody>
                  <a:tcPr/>
                </a:tc>
                <a:tc>
                  <a:txBody>
                    <a:bodyPr/>
                    <a:lstStyle/>
                    <a:p>
                      <a:r>
                        <a:rPr lang="en-US" dirty="0"/>
                        <a:t>1</a:t>
                      </a:r>
                    </a:p>
                  </a:txBody>
                  <a:tcPr/>
                </a:tc>
                <a:extLst>
                  <a:ext uri="{0D108BD9-81ED-4DB2-BD59-A6C34878D82A}">
                    <a16:rowId xmlns:a16="http://schemas.microsoft.com/office/drawing/2014/main" val="2000297955"/>
                  </a:ext>
                </a:extLst>
              </a:tr>
              <a:tr h="370840">
                <a:tc>
                  <a:txBody>
                    <a:bodyPr/>
                    <a:lstStyle/>
                    <a:p>
                      <a:r>
                        <a:rPr lang="en-US" dirty="0"/>
                        <a:t>supporting an organization</a:t>
                      </a:r>
                    </a:p>
                  </a:txBody>
                  <a:tcPr/>
                </a:tc>
                <a:tc>
                  <a:txBody>
                    <a:bodyPr/>
                    <a:lstStyle/>
                    <a:p>
                      <a:r>
                        <a:rPr lang="en-US" dirty="0"/>
                        <a:t>18</a:t>
                      </a:r>
                    </a:p>
                  </a:txBody>
                  <a:tcPr/>
                </a:tc>
                <a:extLst>
                  <a:ext uri="{0D108BD9-81ED-4DB2-BD59-A6C34878D82A}">
                    <a16:rowId xmlns:a16="http://schemas.microsoft.com/office/drawing/2014/main" val="754747050"/>
                  </a:ext>
                </a:extLst>
              </a:tr>
            </a:tbl>
          </a:graphicData>
        </a:graphic>
      </p:graphicFrame>
    </p:spTree>
    <p:extLst>
      <p:ext uri="{BB962C8B-B14F-4D97-AF65-F5344CB8AC3E}">
        <p14:creationId xmlns:p14="http://schemas.microsoft.com/office/powerpoint/2010/main" val="62070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2826</Words>
  <Application>Microsoft Macintosh PowerPoint</Application>
  <PresentationFormat>Widescreen</PresentationFormat>
  <Paragraphs>731</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CNN</vt:lpstr>
      <vt:lpstr>Courier</vt:lpstr>
      <vt:lpstr>Office Theme</vt:lpstr>
      <vt:lpstr>Black Lives in the Twitterverse</vt:lpstr>
      <vt:lpstr>How is a fake black lives movement account different from a real movement’s account?</vt:lpstr>
      <vt:lpstr>Characteristics of the Datasets</vt:lpstr>
      <vt:lpstr>Acquiring the Datasets</vt:lpstr>
      <vt:lpstr>Assigning the Tweet Topics</vt:lpstr>
      <vt:lpstr>Timeline of Events/Victims</vt:lpstr>
      <vt:lpstr>Black Lives Matter (BLM)</vt:lpstr>
      <vt:lpstr>Black Lives Matter (BLM)</vt:lpstr>
      <vt:lpstr>@Blklivesmatter Topics</vt:lpstr>
      <vt:lpstr>Movement 4 Black Lives (M4BL)</vt:lpstr>
      <vt:lpstr>Movement 4 Black Lives (M4BL)</vt:lpstr>
      <vt:lpstr>Tweet Gap for @Mvmnt4BlkLives</vt:lpstr>
      <vt:lpstr>@Mvmnt4BlkLives Topics</vt:lpstr>
      <vt:lpstr>Blacktivist</vt:lpstr>
      <vt:lpstr>Assigning Topics to @Blacktivists Tweets</vt:lpstr>
      <vt:lpstr>Blacktivist Topics</vt:lpstr>
      <vt:lpstr>@Blacktivists Links in Tweets</vt:lpstr>
      <vt:lpstr>Were any of them archived? No.</vt:lpstr>
      <vt:lpstr>Metrics</vt:lpstr>
      <vt:lpstr>Total Number of Tweets</vt:lpstr>
      <vt:lpstr>Tweet Length Metrics</vt:lpstr>
      <vt:lpstr>Hashtag Usage – How Many? Most Used?</vt:lpstr>
      <vt:lpstr>BLM Hashtags</vt:lpstr>
      <vt:lpstr>M4BL Hashtags</vt:lpstr>
      <vt:lpstr>@Blacktivists Hashtags</vt:lpstr>
      <vt:lpstr>Includes Links</vt:lpstr>
      <vt:lpstr>Includes Images</vt:lpstr>
      <vt:lpstr>Includes Videos</vt:lpstr>
      <vt:lpstr>PowerPoint Presentation</vt:lpstr>
      <vt:lpstr>Metrics Summary</vt:lpstr>
      <vt:lpstr>What are “statements”?</vt:lpstr>
      <vt:lpstr>@Blacktivists Motivation</vt:lpstr>
      <vt:lpstr>PowerPoint Presentation</vt:lpstr>
      <vt:lpstr>The Busy Weeks: Week 28 – Week 33</vt:lpstr>
      <vt:lpstr>@Blacktivists Hosting Events?</vt:lpstr>
      <vt:lpstr>@Blacktivists Posting News Stories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Neblitt-Jones</dc:creator>
  <cp:lastModifiedBy>Valentina Neblitt-Jones</cp:lastModifiedBy>
  <cp:revision>1</cp:revision>
  <dcterms:created xsi:type="dcterms:W3CDTF">2020-11-09T23:03:42Z</dcterms:created>
  <dcterms:modified xsi:type="dcterms:W3CDTF">2020-11-18T21:22:13Z</dcterms:modified>
</cp:coreProperties>
</file>