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slide" Target="slides/slide20.xml"/><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Twitter/status/1318900658217648128"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ba9b3c2cb_0_2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9ba9b3c2cb_0_2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eb35d233a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eb35d233a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eb35d233a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9eb35d233a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eb35d233a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eb35d233a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eb35d233a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eb35d233a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eb35d233a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9eb35d233a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9eb35d233a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9eb35d233a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eb35d233a_0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9eb35d233a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eb35d233a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9eb35d233a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eb35d233a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9eb35d233a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595959"/>
                </a:solidFill>
              </a:rPr>
              <a:t>https://blog.twitter.com/en_us/topics/company/2020/2020-election-changes.html</a:t>
            </a:r>
            <a:endParaRPr sz="1800">
              <a:solidFill>
                <a:srgbClr val="595959"/>
              </a:solidFill>
            </a:endParaRPr>
          </a:p>
          <a:p>
            <a:pPr indent="0" lvl="0" marL="457200" rtl="0" algn="l">
              <a:spcBef>
                <a:spcPts val="160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eb35d233a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9eb35d233a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EIP: </a:t>
            </a:r>
            <a:endParaRPr/>
          </a:p>
          <a:p>
            <a:pPr indent="0" lvl="0" marL="0" rtl="0" algn="l">
              <a:spcBef>
                <a:spcPts val="0"/>
              </a:spcBef>
              <a:spcAft>
                <a:spcPts val="0"/>
              </a:spcAft>
              <a:buNone/>
            </a:pPr>
            <a:r>
              <a:rPr lang="en"/>
              <a:t>https://www.eipartnership.net/policy-analysis/platform-policies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f8694fed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f8694fed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0000"/>
              </a:lnSpc>
              <a:spcBef>
                <a:spcPts val="700"/>
              </a:spcBef>
              <a:spcAft>
                <a:spcPts val="0"/>
              </a:spcAft>
              <a:buNone/>
            </a:pPr>
            <a:r>
              <a:t/>
            </a:r>
            <a:endParaRPr b="1" sz="1400">
              <a:solidFill>
                <a:srgbClr val="14496F"/>
              </a:solidFill>
              <a:latin typeface="Avenir"/>
              <a:ea typeface="Avenir"/>
              <a:cs typeface="Avenir"/>
              <a:sym typeface="Aveni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0c29c33a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0c29c33a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just">
              <a:lnSpc>
                <a:spcPct val="110000"/>
              </a:lnSpc>
              <a:spcBef>
                <a:spcPts val="700"/>
              </a:spcBef>
              <a:spcAft>
                <a:spcPts val="0"/>
              </a:spcAft>
              <a:buClr>
                <a:srgbClr val="1B699F"/>
              </a:buClr>
              <a:buSzPts val="1600"/>
              <a:buFont typeface="Lato"/>
              <a:buChar char="●"/>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eb35d233a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eb35d233a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f8694fed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f8694fed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f8694fed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f8694fed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4c1e05da8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4c1e05da8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f8694fed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f8694fed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914400" rtl="0" algn="l">
              <a:lnSpc>
                <a:spcPct val="115000"/>
              </a:lnSpc>
              <a:spcBef>
                <a:spcPts val="0"/>
              </a:spcBef>
              <a:spcAft>
                <a:spcPts val="0"/>
              </a:spcAft>
              <a:buClr>
                <a:schemeClr val="dk1"/>
              </a:buClr>
              <a:buSzPts val="1050"/>
              <a:buChar char="●"/>
            </a:pPr>
            <a:r>
              <a:t/>
            </a:r>
            <a:endParaRPr sz="1050">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eb35d233a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eb35d233a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eb35d233a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eb35d233a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Temporary feature change - Now retweet is simple quote tweet without actually writing any text. Same number of clicks for a simple retweet. </a:t>
            </a:r>
            <a:r>
              <a:rPr lang="en" u="sng">
                <a:solidFill>
                  <a:schemeClr val="hlink"/>
                </a:solidFill>
                <a:hlinkClick r:id="rId2"/>
              </a:rPr>
              <a:t>https://twitter.com/Twitter/status/1318900658217648128</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2"/>
          <p:cNvSpPr/>
          <p:nvPr/>
        </p:nvSpPr>
        <p:spPr>
          <a:xfrm>
            <a:off x="0" y="0"/>
            <a:ext cx="9144000" cy="5143500"/>
          </a:xfrm>
          <a:prstGeom prst="rect">
            <a:avLst/>
          </a:prstGeom>
          <a:solidFill>
            <a:srgbClr val="2A91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18" name="Google Shape;18;p2"/>
          <p:cNvSpPr/>
          <p:nvPr/>
        </p:nvSpPr>
        <p:spPr>
          <a:xfrm>
            <a:off x="980903" y="950797"/>
            <a:ext cx="7182300" cy="3231000"/>
          </a:xfrm>
          <a:prstGeom prst="rect">
            <a:avLst/>
          </a:prstGeom>
          <a:solidFill>
            <a:schemeClr val="lt1"/>
          </a:solidFill>
          <a:ln>
            <a:noFill/>
          </a:ln>
          <a:effectLst>
            <a:outerShdw blurRad="50800" rotWithShape="0" algn="ctr">
              <a:srgbClr val="000000">
                <a:alpha val="6588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 name="Google Shape;19;p2"/>
          <p:cNvSpPr/>
          <p:nvPr/>
        </p:nvSpPr>
        <p:spPr>
          <a:xfrm>
            <a:off x="1085851" y="1058711"/>
            <a:ext cx="6972300" cy="3026100"/>
          </a:xfrm>
          <a:prstGeom prst="rect">
            <a:avLst/>
          </a:prstGeom>
          <a:noFill/>
          <a:ln cap="sq" cmpd="sng" w="9525">
            <a:solidFill>
              <a:srgbClr val="207CC0"/>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 name="Google Shape;20;p2"/>
          <p:cNvSpPr/>
          <p:nvPr/>
        </p:nvSpPr>
        <p:spPr>
          <a:xfrm>
            <a:off x="3851910" y="950797"/>
            <a:ext cx="1440300" cy="5484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21" name="Google Shape;21;p2"/>
          <p:cNvGrpSpPr/>
          <p:nvPr/>
        </p:nvGrpSpPr>
        <p:grpSpPr>
          <a:xfrm>
            <a:off x="3937635" y="950797"/>
            <a:ext cx="1268775" cy="461951"/>
            <a:chOff x="5250180" y="1267730"/>
            <a:chExt cx="1691700" cy="615934"/>
          </a:xfrm>
        </p:grpSpPr>
        <p:cxnSp>
          <p:nvCxnSpPr>
            <p:cNvPr id="22" name="Google Shape;22;p2"/>
            <p:cNvCxnSpPr/>
            <p:nvPr/>
          </p:nvCxnSpPr>
          <p:spPr>
            <a:xfrm>
              <a:off x="5250180" y="1267730"/>
              <a:ext cx="0" cy="612600"/>
            </a:xfrm>
            <a:prstGeom prst="straightConnector1">
              <a:avLst/>
            </a:prstGeom>
            <a:solidFill>
              <a:srgbClr val="1B699F"/>
            </a:solidFill>
            <a:ln cap="flat" cmpd="sng" w="9525">
              <a:solidFill>
                <a:srgbClr val="FFFFFF"/>
              </a:solidFill>
              <a:prstDash val="solid"/>
              <a:miter lim="800000"/>
              <a:headEnd len="sm" w="sm" type="none"/>
              <a:tailEnd len="sm" w="sm" type="none"/>
            </a:ln>
          </p:spPr>
        </p:cxnSp>
        <p:cxnSp>
          <p:nvCxnSpPr>
            <p:cNvPr id="23" name="Google Shape;23;p2"/>
            <p:cNvCxnSpPr/>
            <p:nvPr/>
          </p:nvCxnSpPr>
          <p:spPr>
            <a:xfrm>
              <a:off x="6941820" y="1267730"/>
              <a:ext cx="0" cy="612600"/>
            </a:xfrm>
            <a:prstGeom prst="straightConnector1">
              <a:avLst/>
            </a:prstGeom>
            <a:solidFill>
              <a:srgbClr val="1B699F"/>
            </a:solidFill>
            <a:ln cap="flat" cmpd="sng" w="9525">
              <a:solidFill>
                <a:srgbClr val="FFFFFF"/>
              </a:solidFill>
              <a:prstDash val="solid"/>
              <a:miter lim="800000"/>
              <a:headEnd len="sm" w="sm" type="none"/>
              <a:tailEnd len="sm" w="sm" type="none"/>
            </a:ln>
          </p:spPr>
        </p:cxnSp>
        <p:cxnSp>
          <p:nvCxnSpPr>
            <p:cNvPr id="24" name="Google Shape;24;p2"/>
            <p:cNvCxnSpPr/>
            <p:nvPr/>
          </p:nvCxnSpPr>
          <p:spPr>
            <a:xfrm>
              <a:off x="5250180" y="1883664"/>
              <a:ext cx="1691700" cy="0"/>
            </a:xfrm>
            <a:prstGeom prst="straightConnector1">
              <a:avLst/>
            </a:prstGeom>
            <a:solidFill>
              <a:srgbClr val="1B699F"/>
            </a:solidFill>
            <a:ln cap="flat" cmpd="sng" w="9525">
              <a:solidFill>
                <a:srgbClr val="FFFFFF"/>
              </a:solidFill>
              <a:prstDash val="solid"/>
              <a:miter lim="800000"/>
              <a:headEnd len="sm" w="sm" type="none"/>
              <a:tailEnd len="sm" w="sm" type="none"/>
            </a:ln>
          </p:spPr>
        </p:cxnSp>
      </p:grpSp>
      <p:sp>
        <p:nvSpPr>
          <p:cNvPr id="25" name="Google Shape;25;p2"/>
          <p:cNvSpPr txBox="1"/>
          <p:nvPr>
            <p:ph type="ctrTitle"/>
          </p:nvPr>
        </p:nvSpPr>
        <p:spPr>
          <a:xfrm>
            <a:off x="1221827" y="1683623"/>
            <a:ext cx="6700200" cy="1827900"/>
          </a:xfrm>
          <a:prstGeom prst="rect">
            <a:avLst/>
          </a:prstGeom>
          <a:noFill/>
          <a:ln>
            <a:noFill/>
          </a:ln>
        </p:spPr>
        <p:txBody>
          <a:bodyPr anchorCtr="0" anchor="ctr" bIns="34275" lIns="68575" spcFirstLastPara="1" rIns="68575" wrap="square" tIns="34275">
            <a:noAutofit/>
          </a:bodyPr>
          <a:lstStyle>
            <a:lvl1pPr lvl="0" rtl="0" algn="ctr">
              <a:lnSpc>
                <a:spcPct val="83000"/>
              </a:lnSpc>
              <a:spcBef>
                <a:spcPts val="0"/>
              </a:spcBef>
              <a:spcAft>
                <a:spcPts val="0"/>
              </a:spcAft>
              <a:buClr>
                <a:srgbClr val="1B699F"/>
              </a:buClr>
              <a:buSzPts val="5100"/>
              <a:buFont typeface="Avenir"/>
              <a:buNone/>
              <a:defRPr b="0" sz="5100" cap="none">
                <a:solidFill>
                  <a:srgbClr val="1B699F"/>
                </a:solidFill>
                <a:latin typeface="Avenir"/>
                <a:ea typeface="Avenir"/>
                <a:cs typeface="Avenir"/>
                <a:sym typeface="Avenir"/>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6" name="Google Shape;26;p2"/>
          <p:cNvSpPr txBox="1"/>
          <p:nvPr>
            <p:ph idx="1" type="subTitle"/>
          </p:nvPr>
        </p:nvSpPr>
        <p:spPr>
          <a:xfrm>
            <a:off x="1221826" y="3511547"/>
            <a:ext cx="6702600" cy="342900"/>
          </a:xfrm>
          <a:prstGeom prst="rect">
            <a:avLst/>
          </a:prstGeom>
          <a:noFill/>
          <a:ln>
            <a:noFill/>
          </a:ln>
        </p:spPr>
        <p:txBody>
          <a:bodyPr anchorCtr="0" anchor="t" bIns="34275" lIns="68575" spcFirstLastPara="1" rIns="68575" wrap="square" tIns="34275">
            <a:noAutofit/>
          </a:bodyPr>
          <a:lstStyle>
            <a:lvl1pPr lvl="0" rtl="0" algn="ctr">
              <a:lnSpc>
                <a:spcPct val="110000"/>
              </a:lnSpc>
              <a:spcBef>
                <a:spcPts val="0"/>
              </a:spcBef>
              <a:spcAft>
                <a:spcPts val="0"/>
              </a:spcAft>
              <a:buSzPts val="1400"/>
              <a:buNone/>
              <a:defRPr sz="1400">
                <a:solidFill>
                  <a:srgbClr val="15537E"/>
                </a:solidFill>
              </a:defRPr>
            </a:lvl1pPr>
            <a:lvl2pPr lvl="1" rtl="0" algn="ctr">
              <a:lnSpc>
                <a:spcPct val="100000"/>
              </a:lnSpc>
              <a:spcBef>
                <a:spcPts val="400"/>
              </a:spcBef>
              <a:spcAft>
                <a:spcPts val="0"/>
              </a:spcAft>
              <a:buSzPts val="1200"/>
              <a:buNone/>
              <a:defRPr sz="1200"/>
            </a:lvl2pPr>
            <a:lvl3pPr lvl="2" rtl="0" algn="ctr">
              <a:lnSpc>
                <a:spcPct val="100000"/>
              </a:lnSpc>
              <a:spcBef>
                <a:spcPts val="400"/>
              </a:spcBef>
              <a:spcAft>
                <a:spcPts val="0"/>
              </a:spcAft>
              <a:buSzPts val="1200"/>
              <a:buNone/>
              <a:defRPr sz="1200"/>
            </a:lvl3pPr>
            <a:lvl4pPr lvl="3" rtl="0" algn="ctr">
              <a:lnSpc>
                <a:spcPct val="100000"/>
              </a:lnSpc>
              <a:spcBef>
                <a:spcPts val="400"/>
              </a:spcBef>
              <a:spcAft>
                <a:spcPts val="0"/>
              </a:spcAft>
              <a:buSzPts val="1200"/>
              <a:buNone/>
              <a:defRPr sz="1200"/>
            </a:lvl4pPr>
            <a:lvl5pPr lvl="4" rtl="0" algn="ctr">
              <a:lnSpc>
                <a:spcPct val="100000"/>
              </a:lnSpc>
              <a:spcBef>
                <a:spcPts val="400"/>
              </a:spcBef>
              <a:spcAft>
                <a:spcPts val="0"/>
              </a:spcAft>
              <a:buSzPts val="1200"/>
              <a:buNone/>
              <a:defRPr sz="1200"/>
            </a:lvl5pPr>
            <a:lvl6pPr lvl="5" rtl="0" algn="ctr">
              <a:lnSpc>
                <a:spcPct val="100000"/>
              </a:lnSpc>
              <a:spcBef>
                <a:spcPts val="400"/>
              </a:spcBef>
              <a:spcAft>
                <a:spcPts val="0"/>
              </a:spcAft>
              <a:buSzPts val="1200"/>
              <a:buNone/>
              <a:defRPr sz="1200"/>
            </a:lvl6pPr>
            <a:lvl7pPr lvl="6" rtl="0" algn="ctr">
              <a:lnSpc>
                <a:spcPct val="100000"/>
              </a:lnSpc>
              <a:spcBef>
                <a:spcPts val="400"/>
              </a:spcBef>
              <a:spcAft>
                <a:spcPts val="0"/>
              </a:spcAft>
              <a:buSzPts val="1200"/>
              <a:buNone/>
              <a:defRPr sz="1200"/>
            </a:lvl7pPr>
            <a:lvl8pPr lvl="7" rtl="0" algn="ctr">
              <a:lnSpc>
                <a:spcPct val="100000"/>
              </a:lnSpc>
              <a:spcBef>
                <a:spcPts val="400"/>
              </a:spcBef>
              <a:spcAft>
                <a:spcPts val="0"/>
              </a:spcAft>
              <a:buSzPts val="1200"/>
              <a:buNone/>
              <a:defRPr sz="1200"/>
            </a:lvl8pPr>
            <a:lvl9pPr lvl="8" rtl="0" algn="ctr">
              <a:lnSpc>
                <a:spcPct val="100000"/>
              </a:lnSpc>
              <a:spcBef>
                <a:spcPts val="400"/>
              </a:spcBef>
              <a:spcAft>
                <a:spcPts val="0"/>
              </a:spcAft>
              <a:buSzPts val="1200"/>
              <a:buNone/>
              <a:defRPr sz="1200"/>
            </a:lvl9pPr>
          </a:lstStyle>
          <a:p/>
        </p:txBody>
      </p:sp>
      <p:sp>
        <p:nvSpPr>
          <p:cNvPr id="27" name="Google Shape;27;p2"/>
          <p:cNvSpPr txBox="1"/>
          <p:nvPr>
            <p:ph idx="10" type="dt"/>
          </p:nvPr>
        </p:nvSpPr>
        <p:spPr>
          <a:xfrm>
            <a:off x="3989070" y="1005942"/>
            <a:ext cx="1165800" cy="363900"/>
          </a:xfrm>
          <a:prstGeom prst="rect">
            <a:avLst/>
          </a:prstGeom>
          <a:noFill/>
          <a:ln>
            <a:noFill/>
          </a:ln>
        </p:spPr>
        <p:txBody>
          <a:bodyPr anchorCtr="0" anchor="b" bIns="34275" lIns="68575" spcFirstLastPara="1" rIns="68575" wrap="square" tIns="34275">
            <a:noAutofit/>
          </a:bodyPr>
          <a:lstStyle>
            <a:lvl1pPr lvl="0" rtl="0" algn="ctr">
              <a:spcBef>
                <a:spcPts val="0"/>
              </a:spcBef>
              <a:spcAft>
                <a:spcPts val="0"/>
              </a:spcAft>
              <a:buSzPts val="1100"/>
              <a:buNone/>
              <a:defRPr sz="1000">
                <a:solidFill>
                  <a:srgbClr val="FFFFFF"/>
                </a:solidFill>
                <a:latin typeface="Avenir"/>
                <a:ea typeface="Avenir"/>
                <a:cs typeface="Avenir"/>
                <a:sym typeface="Avenir"/>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 name="Google Shape;28;p2"/>
          <p:cNvSpPr txBox="1"/>
          <p:nvPr>
            <p:ph idx="11" type="ftr"/>
          </p:nvPr>
        </p:nvSpPr>
        <p:spPr>
          <a:xfrm>
            <a:off x="1221825" y="3883056"/>
            <a:ext cx="4297800" cy="1716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solidFill>
                  <a:srgbClr val="1B699F"/>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9" name="Google Shape;29;p2"/>
          <p:cNvSpPr txBox="1"/>
          <p:nvPr>
            <p:ph idx="12" type="sldNum"/>
          </p:nvPr>
        </p:nvSpPr>
        <p:spPr>
          <a:xfrm>
            <a:off x="6455190" y="3883056"/>
            <a:ext cx="1467000" cy="1716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b="0" i="0" sz="600" u="none" cap="none" strike="noStrike">
                <a:solidFill>
                  <a:srgbClr val="1B699F"/>
                </a:solidFill>
                <a:latin typeface="Avenir"/>
                <a:ea typeface="Avenir"/>
                <a:cs typeface="Avenir"/>
                <a:sym typeface="Avenir"/>
              </a:defRPr>
            </a:lvl1pPr>
            <a:lvl2pPr indent="0" lvl="1" marL="0" rtl="0" algn="r">
              <a:spcBef>
                <a:spcPts val="0"/>
              </a:spcBef>
              <a:buNone/>
              <a:defRPr b="0" i="0" sz="600" u="none" cap="none" strike="noStrike">
                <a:solidFill>
                  <a:srgbClr val="1B699F"/>
                </a:solidFill>
                <a:latin typeface="Avenir"/>
                <a:ea typeface="Avenir"/>
                <a:cs typeface="Avenir"/>
                <a:sym typeface="Avenir"/>
              </a:defRPr>
            </a:lvl2pPr>
            <a:lvl3pPr indent="0" lvl="2" marL="0" rtl="0" algn="r">
              <a:spcBef>
                <a:spcPts val="0"/>
              </a:spcBef>
              <a:buNone/>
              <a:defRPr b="0" i="0" sz="600" u="none" cap="none" strike="noStrike">
                <a:solidFill>
                  <a:srgbClr val="1B699F"/>
                </a:solidFill>
                <a:latin typeface="Avenir"/>
                <a:ea typeface="Avenir"/>
                <a:cs typeface="Avenir"/>
                <a:sym typeface="Avenir"/>
              </a:defRPr>
            </a:lvl3pPr>
            <a:lvl4pPr indent="0" lvl="3" marL="0" rtl="0" algn="r">
              <a:spcBef>
                <a:spcPts val="0"/>
              </a:spcBef>
              <a:buNone/>
              <a:defRPr b="0" i="0" sz="600" u="none" cap="none" strike="noStrike">
                <a:solidFill>
                  <a:srgbClr val="1B699F"/>
                </a:solidFill>
                <a:latin typeface="Avenir"/>
                <a:ea typeface="Avenir"/>
                <a:cs typeface="Avenir"/>
                <a:sym typeface="Avenir"/>
              </a:defRPr>
            </a:lvl4pPr>
            <a:lvl5pPr indent="0" lvl="4" marL="0" rtl="0" algn="r">
              <a:spcBef>
                <a:spcPts val="0"/>
              </a:spcBef>
              <a:buNone/>
              <a:defRPr b="0" i="0" sz="600" u="none" cap="none" strike="noStrike">
                <a:solidFill>
                  <a:srgbClr val="1B699F"/>
                </a:solidFill>
                <a:latin typeface="Avenir"/>
                <a:ea typeface="Avenir"/>
                <a:cs typeface="Avenir"/>
                <a:sym typeface="Avenir"/>
              </a:defRPr>
            </a:lvl5pPr>
            <a:lvl6pPr indent="0" lvl="5" marL="0" rtl="0" algn="r">
              <a:spcBef>
                <a:spcPts val="0"/>
              </a:spcBef>
              <a:buNone/>
              <a:defRPr b="0" i="0" sz="600" u="none" cap="none" strike="noStrike">
                <a:solidFill>
                  <a:srgbClr val="1B699F"/>
                </a:solidFill>
                <a:latin typeface="Avenir"/>
                <a:ea typeface="Avenir"/>
                <a:cs typeface="Avenir"/>
                <a:sym typeface="Avenir"/>
              </a:defRPr>
            </a:lvl6pPr>
            <a:lvl7pPr indent="0" lvl="6" marL="0" rtl="0" algn="r">
              <a:spcBef>
                <a:spcPts val="0"/>
              </a:spcBef>
              <a:buNone/>
              <a:defRPr b="0" i="0" sz="600" u="none" cap="none" strike="noStrike">
                <a:solidFill>
                  <a:srgbClr val="1B699F"/>
                </a:solidFill>
                <a:latin typeface="Avenir"/>
                <a:ea typeface="Avenir"/>
                <a:cs typeface="Avenir"/>
                <a:sym typeface="Avenir"/>
              </a:defRPr>
            </a:lvl7pPr>
            <a:lvl8pPr indent="0" lvl="7" marL="0" rtl="0" algn="r">
              <a:spcBef>
                <a:spcPts val="0"/>
              </a:spcBef>
              <a:buNone/>
              <a:defRPr b="0" i="0" sz="600" u="none" cap="none" strike="noStrike">
                <a:solidFill>
                  <a:srgbClr val="1B699F"/>
                </a:solidFill>
                <a:latin typeface="Avenir"/>
                <a:ea typeface="Avenir"/>
                <a:cs typeface="Avenir"/>
                <a:sym typeface="Avenir"/>
              </a:defRPr>
            </a:lvl8pPr>
            <a:lvl9pPr indent="0" lvl="8" marL="0" rtl="0" algn="r">
              <a:spcBef>
                <a:spcPts val="0"/>
              </a:spcBef>
              <a:buNone/>
              <a:defRPr b="0" i="0" sz="600" u="none" cap="none" strike="noStrike">
                <a:solidFill>
                  <a:srgbClr val="1B699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5" name="Shape 95"/>
        <p:cNvGrpSpPr/>
        <p:nvPr/>
      </p:nvGrpSpPr>
      <p:grpSpPr>
        <a:xfrm>
          <a:off x="0" y="0"/>
          <a:ext cx="0" cy="0"/>
          <a:chOff x="0" y="0"/>
          <a:chExt cx="0" cy="0"/>
        </a:xfrm>
      </p:grpSpPr>
      <p:sp>
        <p:nvSpPr>
          <p:cNvPr id="96" name="Google Shape;96;p11"/>
          <p:cNvSpPr txBox="1"/>
          <p:nvPr>
            <p:ph type="title"/>
          </p:nvPr>
        </p:nvSpPr>
        <p:spPr>
          <a:xfrm>
            <a:off x="800100" y="481945"/>
            <a:ext cx="7543800" cy="10287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1B699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7" name="Google Shape;97;p11"/>
          <p:cNvSpPr txBox="1"/>
          <p:nvPr>
            <p:ph idx="1" type="body"/>
          </p:nvPr>
        </p:nvSpPr>
        <p:spPr>
          <a:xfrm rot="5400000">
            <a:off x="3128400" y="-750960"/>
            <a:ext cx="2887200" cy="75438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700"/>
              </a:spcBef>
              <a:spcAft>
                <a:spcPts val="0"/>
              </a:spcAft>
              <a:buSzPts val="1400"/>
              <a:buChar char="◦"/>
              <a:defRPr/>
            </a:lvl1pPr>
            <a:lvl2pPr indent="-317500" lvl="1" marL="914400" rtl="0" algn="l">
              <a:lnSpc>
                <a:spcPct val="100000"/>
              </a:lnSpc>
              <a:spcBef>
                <a:spcPts val="400"/>
              </a:spcBef>
              <a:spcAft>
                <a:spcPts val="0"/>
              </a:spcAft>
              <a:buSzPts val="1400"/>
              <a:buChar char="◦"/>
              <a:defRPr/>
            </a:lvl2pPr>
            <a:lvl3pPr indent="-317500" lvl="2" marL="1371600" rtl="0" algn="l">
              <a:lnSpc>
                <a:spcPct val="100000"/>
              </a:lnSpc>
              <a:spcBef>
                <a:spcPts val="400"/>
              </a:spcBef>
              <a:spcAft>
                <a:spcPts val="0"/>
              </a:spcAft>
              <a:buSzPts val="1400"/>
              <a:buChar char="◦"/>
              <a:defRPr/>
            </a:lvl3pPr>
            <a:lvl4pPr indent="-317500" lvl="3" marL="1828800" rtl="0" algn="l">
              <a:lnSpc>
                <a:spcPct val="100000"/>
              </a:lnSpc>
              <a:spcBef>
                <a:spcPts val="400"/>
              </a:spcBef>
              <a:spcAft>
                <a:spcPts val="0"/>
              </a:spcAft>
              <a:buSzPts val="1400"/>
              <a:buChar char="◦"/>
              <a:defRPr/>
            </a:lvl4pPr>
            <a:lvl5pPr indent="-317500" lvl="4" marL="2286000" rtl="0" algn="l">
              <a:lnSpc>
                <a:spcPct val="100000"/>
              </a:lnSpc>
              <a:spcBef>
                <a:spcPts val="400"/>
              </a:spcBef>
              <a:spcAft>
                <a:spcPts val="0"/>
              </a:spcAft>
              <a:buSzPts val="1400"/>
              <a:buChar char="◦"/>
              <a:defRPr/>
            </a:lvl5pPr>
            <a:lvl6pPr indent="-317500" lvl="5" marL="2743200" rtl="0" algn="l">
              <a:lnSpc>
                <a:spcPct val="100000"/>
              </a:lnSpc>
              <a:spcBef>
                <a:spcPts val="400"/>
              </a:spcBef>
              <a:spcAft>
                <a:spcPts val="0"/>
              </a:spcAft>
              <a:buSzPts val="1400"/>
              <a:buChar char="◦"/>
              <a:defRPr/>
            </a:lvl6pPr>
            <a:lvl7pPr indent="-317500" lvl="6" marL="3200400" rtl="0" algn="l">
              <a:lnSpc>
                <a:spcPct val="100000"/>
              </a:lnSpc>
              <a:spcBef>
                <a:spcPts val="400"/>
              </a:spcBef>
              <a:spcAft>
                <a:spcPts val="0"/>
              </a:spcAft>
              <a:buSzPts val="1400"/>
              <a:buChar char="◦"/>
              <a:defRPr/>
            </a:lvl7pPr>
            <a:lvl8pPr indent="-317500" lvl="7" marL="3657600" rtl="0" algn="l">
              <a:lnSpc>
                <a:spcPct val="100000"/>
              </a:lnSpc>
              <a:spcBef>
                <a:spcPts val="400"/>
              </a:spcBef>
              <a:spcAft>
                <a:spcPts val="0"/>
              </a:spcAft>
              <a:buSzPts val="1400"/>
              <a:buChar char="◦"/>
              <a:defRPr/>
            </a:lvl8pPr>
            <a:lvl9pPr indent="-317500" lvl="8" marL="4114800" rtl="0" algn="l">
              <a:lnSpc>
                <a:spcPct val="100000"/>
              </a:lnSpc>
              <a:spcBef>
                <a:spcPts val="400"/>
              </a:spcBef>
              <a:spcAft>
                <a:spcPts val="0"/>
              </a:spcAft>
              <a:buSzPts val="1400"/>
              <a:buChar char="◦"/>
              <a:defRPr/>
            </a:lvl9pPr>
          </a:lstStyle>
          <a:p/>
        </p:txBody>
      </p:sp>
      <p:sp>
        <p:nvSpPr>
          <p:cNvPr id="98" name="Google Shape;98;p11"/>
          <p:cNvSpPr txBox="1"/>
          <p:nvPr>
            <p:ph idx="10" type="dt"/>
          </p:nvPr>
        </p:nvSpPr>
        <p:spPr>
          <a:xfrm>
            <a:off x="5442595" y="4526280"/>
            <a:ext cx="2169600" cy="2742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 name="Google Shape;99;p11"/>
          <p:cNvSpPr txBox="1"/>
          <p:nvPr>
            <p:ph idx="11" type="ftr"/>
          </p:nvPr>
        </p:nvSpPr>
        <p:spPr>
          <a:xfrm>
            <a:off x="800100" y="4526280"/>
            <a:ext cx="4362600" cy="2742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0" name="Google Shape;100;p11"/>
          <p:cNvSpPr txBox="1"/>
          <p:nvPr>
            <p:ph idx="12" type="sldNum"/>
          </p:nvPr>
        </p:nvSpPr>
        <p:spPr>
          <a:xfrm>
            <a:off x="7715250" y="4526280"/>
            <a:ext cx="628500" cy="2742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1" name="Shape 101"/>
        <p:cNvGrpSpPr/>
        <p:nvPr/>
      </p:nvGrpSpPr>
      <p:grpSpPr>
        <a:xfrm>
          <a:off x="0" y="0"/>
          <a:ext cx="0" cy="0"/>
          <a:chOff x="0" y="0"/>
          <a:chExt cx="0" cy="0"/>
        </a:xfrm>
      </p:grpSpPr>
      <p:sp>
        <p:nvSpPr>
          <p:cNvPr id="102" name="Google Shape;102;p12"/>
          <p:cNvSpPr txBox="1"/>
          <p:nvPr>
            <p:ph type="title"/>
          </p:nvPr>
        </p:nvSpPr>
        <p:spPr>
          <a:xfrm rot="5400000">
            <a:off x="5657850" y="1657200"/>
            <a:ext cx="3943200" cy="17718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1B699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3" name="Google Shape;103;p12"/>
          <p:cNvSpPr txBox="1"/>
          <p:nvPr>
            <p:ph idx="1" type="body"/>
          </p:nvPr>
        </p:nvSpPr>
        <p:spPr>
          <a:xfrm rot="5400000">
            <a:off x="1686000" y="-485850"/>
            <a:ext cx="3943200" cy="60579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700"/>
              </a:spcBef>
              <a:spcAft>
                <a:spcPts val="0"/>
              </a:spcAft>
              <a:buSzPts val="1400"/>
              <a:buChar char="◦"/>
              <a:defRPr/>
            </a:lvl1pPr>
            <a:lvl2pPr indent="-317500" lvl="1" marL="914400" rtl="0" algn="l">
              <a:lnSpc>
                <a:spcPct val="100000"/>
              </a:lnSpc>
              <a:spcBef>
                <a:spcPts val="400"/>
              </a:spcBef>
              <a:spcAft>
                <a:spcPts val="0"/>
              </a:spcAft>
              <a:buSzPts val="1400"/>
              <a:buChar char="◦"/>
              <a:defRPr/>
            </a:lvl2pPr>
            <a:lvl3pPr indent="-317500" lvl="2" marL="1371600" rtl="0" algn="l">
              <a:lnSpc>
                <a:spcPct val="100000"/>
              </a:lnSpc>
              <a:spcBef>
                <a:spcPts val="400"/>
              </a:spcBef>
              <a:spcAft>
                <a:spcPts val="0"/>
              </a:spcAft>
              <a:buSzPts val="1400"/>
              <a:buChar char="◦"/>
              <a:defRPr/>
            </a:lvl3pPr>
            <a:lvl4pPr indent="-317500" lvl="3" marL="1828800" rtl="0" algn="l">
              <a:lnSpc>
                <a:spcPct val="100000"/>
              </a:lnSpc>
              <a:spcBef>
                <a:spcPts val="400"/>
              </a:spcBef>
              <a:spcAft>
                <a:spcPts val="0"/>
              </a:spcAft>
              <a:buSzPts val="1400"/>
              <a:buChar char="◦"/>
              <a:defRPr/>
            </a:lvl4pPr>
            <a:lvl5pPr indent="-317500" lvl="4" marL="2286000" rtl="0" algn="l">
              <a:lnSpc>
                <a:spcPct val="100000"/>
              </a:lnSpc>
              <a:spcBef>
                <a:spcPts val="400"/>
              </a:spcBef>
              <a:spcAft>
                <a:spcPts val="0"/>
              </a:spcAft>
              <a:buSzPts val="1400"/>
              <a:buChar char="◦"/>
              <a:defRPr/>
            </a:lvl5pPr>
            <a:lvl6pPr indent="-317500" lvl="5" marL="2743200" rtl="0" algn="l">
              <a:lnSpc>
                <a:spcPct val="100000"/>
              </a:lnSpc>
              <a:spcBef>
                <a:spcPts val="400"/>
              </a:spcBef>
              <a:spcAft>
                <a:spcPts val="0"/>
              </a:spcAft>
              <a:buSzPts val="1400"/>
              <a:buChar char="◦"/>
              <a:defRPr/>
            </a:lvl6pPr>
            <a:lvl7pPr indent="-317500" lvl="6" marL="3200400" rtl="0" algn="l">
              <a:lnSpc>
                <a:spcPct val="100000"/>
              </a:lnSpc>
              <a:spcBef>
                <a:spcPts val="400"/>
              </a:spcBef>
              <a:spcAft>
                <a:spcPts val="0"/>
              </a:spcAft>
              <a:buSzPts val="1400"/>
              <a:buChar char="◦"/>
              <a:defRPr/>
            </a:lvl7pPr>
            <a:lvl8pPr indent="-317500" lvl="7" marL="3657600" rtl="0" algn="l">
              <a:lnSpc>
                <a:spcPct val="100000"/>
              </a:lnSpc>
              <a:spcBef>
                <a:spcPts val="400"/>
              </a:spcBef>
              <a:spcAft>
                <a:spcPts val="0"/>
              </a:spcAft>
              <a:buSzPts val="1400"/>
              <a:buChar char="◦"/>
              <a:defRPr/>
            </a:lvl8pPr>
            <a:lvl9pPr indent="-317500" lvl="8" marL="4114800" rtl="0" algn="l">
              <a:lnSpc>
                <a:spcPct val="100000"/>
              </a:lnSpc>
              <a:spcBef>
                <a:spcPts val="400"/>
              </a:spcBef>
              <a:spcAft>
                <a:spcPts val="0"/>
              </a:spcAft>
              <a:buSzPts val="1400"/>
              <a:buChar char="◦"/>
              <a:defRPr/>
            </a:lvl9pPr>
          </a:lstStyle>
          <a:p/>
        </p:txBody>
      </p:sp>
      <p:sp>
        <p:nvSpPr>
          <p:cNvPr id="104" name="Google Shape;104;p12"/>
          <p:cNvSpPr txBox="1"/>
          <p:nvPr>
            <p:ph idx="10" type="dt"/>
          </p:nvPr>
        </p:nvSpPr>
        <p:spPr>
          <a:xfrm>
            <a:off x="5442595" y="4526280"/>
            <a:ext cx="2169600" cy="2742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12"/>
          <p:cNvSpPr txBox="1"/>
          <p:nvPr>
            <p:ph idx="11" type="ftr"/>
          </p:nvPr>
        </p:nvSpPr>
        <p:spPr>
          <a:xfrm>
            <a:off x="800100" y="4526280"/>
            <a:ext cx="4362600" cy="2742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 name="Google Shape;106;p12"/>
          <p:cNvSpPr txBox="1"/>
          <p:nvPr>
            <p:ph idx="12" type="sldNum"/>
          </p:nvPr>
        </p:nvSpPr>
        <p:spPr>
          <a:xfrm>
            <a:off x="7715250" y="4526280"/>
            <a:ext cx="628500" cy="2742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3"/>
          <p:cNvSpPr txBox="1"/>
          <p:nvPr>
            <p:ph type="title"/>
          </p:nvPr>
        </p:nvSpPr>
        <p:spPr>
          <a:xfrm>
            <a:off x="800100" y="481945"/>
            <a:ext cx="7543800" cy="10287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1B699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2" name="Google Shape;32;p3"/>
          <p:cNvSpPr txBox="1"/>
          <p:nvPr>
            <p:ph idx="1" type="body"/>
          </p:nvPr>
        </p:nvSpPr>
        <p:spPr>
          <a:xfrm>
            <a:off x="800100" y="1577340"/>
            <a:ext cx="7543800" cy="28872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700"/>
              </a:spcBef>
              <a:spcAft>
                <a:spcPts val="0"/>
              </a:spcAft>
              <a:buSzPts val="1400"/>
              <a:buChar char="◦"/>
              <a:defRPr/>
            </a:lvl1pPr>
            <a:lvl2pPr indent="-317500" lvl="1" marL="914400" rtl="0" algn="l">
              <a:lnSpc>
                <a:spcPct val="100000"/>
              </a:lnSpc>
              <a:spcBef>
                <a:spcPts val="400"/>
              </a:spcBef>
              <a:spcAft>
                <a:spcPts val="0"/>
              </a:spcAft>
              <a:buSzPts val="1400"/>
              <a:buChar char="◦"/>
              <a:defRPr/>
            </a:lvl2pPr>
            <a:lvl3pPr indent="-317500" lvl="2" marL="1371600" rtl="0" algn="l">
              <a:lnSpc>
                <a:spcPct val="100000"/>
              </a:lnSpc>
              <a:spcBef>
                <a:spcPts val="400"/>
              </a:spcBef>
              <a:spcAft>
                <a:spcPts val="0"/>
              </a:spcAft>
              <a:buSzPts val="1400"/>
              <a:buChar char="◦"/>
              <a:defRPr/>
            </a:lvl3pPr>
            <a:lvl4pPr indent="-317500" lvl="3" marL="1828800" rtl="0" algn="l">
              <a:lnSpc>
                <a:spcPct val="100000"/>
              </a:lnSpc>
              <a:spcBef>
                <a:spcPts val="400"/>
              </a:spcBef>
              <a:spcAft>
                <a:spcPts val="0"/>
              </a:spcAft>
              <a:buSzPts val="1400"/>
              <a:buChar char="◦"/>
              <a:defRPr/>
            </a:lvl4pPr>
            <a:lvl5pPr indent="-317500" lvl="4" marL="2286000" rtl="0" algn="l">
              <a:lnSpc>
                <a:spcPct val="100000"/>
              </a:lnSpc>
              <a:spcBef>
                <a:spcPts val="400"/>
              </a:spcBef>
              <a:spcAft>
                <a:spcPts val="0"/>
              </a:spcAft>
              <a:buSzPts val="1400"/>
              <a:buChar char="◦"/>
              <a:defRPr/>
            </a:lvl5pPr>
            <a:lvl6pPr indent="-317500" lvl="5" marL="2743200" rtl="0" algn="l">
              <a:lnSpc>
                <a:spcPct val="100000"/>
              </a:lnSpc>
              <a:spcBef>
                <a:spcPts val="400"/>
              </a:spcBef>
              <a:spcAft>
                <a:spcPts val="0"/>
              </a:spcAft>
              <a:buSzPts val="1400"/>
              <a:buChar char="◦"/>
              <a:defRPr/>
            </a:lvl6pPr>
            <a:lvl7pPr indent="-317500" lvl="6" marL="3200400" rtl="0" algn="l">
              <a:lnSpc>
                <a:spcPct val="100000"/>
              </a:lnSpc>
              <a:spcBef>
                <a:spcPts val="400"/>
              </a:spcBef>
              <a:spcAft>
                <a:spcPts val="0"/>
              </a:spcAft>
              <a:buSzPts val="1400"/>
              <a:buChar char="◦"/>
              <a:defRPr/>
            </a:lvl7pPr>
            <a:lvl8pPr indent="-317500" lvl="7" marL="3657600" rtl="0" algn="l">
              <a:lnSpc>
                <a:spcPct val="100000"/>
              </a:lnSpc>
              <a:spcBef>
                <a:spcPts val="400"/>
              </a:spcBef>
              <a:spcAft>
                <a:spcPts val="0"/>
              </a:spcAft>
              <a:buSzPts val="1400"/>
              <a:buChar char="◦"/>
              <a:defRPr/>
            </a:lvl8pPr>
            <a:lvl9pPr indent="-317500" lvl="8" marL="4114800" rtl="0" algn="l">
              <a:lnSpc>
                <a:spcPct val="100000"/>
              </a:lnSpc>
              <a:spcBef>
                <a:spcPts val="400"/>
              </a:spcBef>
              <a:spcAft>
                <a:spcPts val="0"/>
              </a:spcAft>
              <a:buSzPts val="1400"/>
              <a:buChar char="◦"/>
              <a:defRPr/>
            </a:lvl9pPr>
          </a:lstStyle>
          <a:p/>
        </p:txBody>
      </p:sp>
      <p:sp>
        <p:nvSpPr>
          <p:cNvPr id="33" name="Google Shape;33;p3"/>
          <p:cNvSpPr txBox="1"/>
          <p:nvPr>
            <p:ph idx="10" type="dt"/>
          </p:nvPr>
        </p:nvSpPr>
        <p:spPr>
          <a:xfrm>
            <a:off x="5442595" y="4526280"/>
            <a:ext cx="2169600" cy="2742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 name="Google Shape;34;p3"/>
          <p:cNvSpPr txBox="1"/>
          <p:nvPr>
            <p:ph idx="11" type="ftr"/>
          </p:nvPr>
        </p:nvSpPr>
        <p:spPr>
          <a:xfrm>
            <a:off x="800100" y="4526280"/>
            <a:ext cx="4362600" cy="2742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5" name="Google Shape;35;p3"/>
          <p:cNvSpPr txBox="1"/>
          <p:nvPr>
            <p:ph idx="12" type="sldNum"/>
          </p:nvPr>
        </p:nvSpPr>
        <p:spPr>
          <a:xfrm>
            <a:off x="7984875" y="4393623"/>
            <a:ext cx="816000" cy="4068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sz="1000"/>
            </a:lvl1pPr>
            <a:lvl2pPr indent="0" lvl="1" marL="0" rtl="0" algn="r">
              <a:spcBef>
                <a:spcPts val="0"/>
              </a:spcBef>
              <a:buNone/>
              <a:defRPr sz="1000"/>
            </a:lvl2pPr>
            <a:lvl3pPr indent="0" lvl="2" marL="0" rtl="0" algn="r">
              <a:spcBef>
                <a:spcPts val="0"/>
              </a:spcBef>
              <a:buNone/>
              <a:defRPr sz="1000"/>
            </a:lvl3pPr>
            <a:lvl4pPr indent="0" lvl="3" marL="0" rtl="0" algn="r">
              <a:spcBef>
                <a:spcPts val="0"/>
              </a:spcBef>
              <a:buNone/>
              <a:defRPr sz="1000"/>
            </a:lvl4pPr>
            <a:lvl5pPr indent="0" lvl="4" marL="0" rtl="0" algn="r">
              <a:spcBef>
                <a:spcPts val="0"/>
              </a:spcBef>
              <a:buNone/>
              <a:defRPr sz="1000"/>
            </a:lvl5pPr>
            <a:lvl6pPr indent="0" lvl="5" marL="0" rtl="0" algn="r">
              <a:spcBef>
                <a:spcPts val="0"/>
              </a:spcBef>
              <a:buNone/>
              <a:defRPr sz="1000"/>
            </a:lvl6pPr>
            <a:lvl7pPr indent="0" lvl="6" marL="0" rtl="0" algn="r">
              <a:spcBef>
                <a:spcPts val="0"/>
              </a:spcBef>
              <a:buNone/>
              <a:defRPr sz="1000"/>
            </a:lvl7pPr>
            <a:lvl8pPr indent="0" lvl="7" marL="0" rtl="0" algn="r">
              <a:spcBef>
                <a:spcPts val="0"/>
              </a:spcBef>
              <a:buNone/>
              <a:defRPr sz="1000"/>
            </a:lvl8pPr>
            <a:lvl9pPr indent="0" lvl="8" marL="0" rtl="0" algn="r">
              <a:spcBef>
                <a:spcPts val="0"/>
              </a:spcBef>
              <a:buNone/>
              <a:defRPr sz="10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4"/>
          <p:cNvSpPr/>
          <p:nvPr/>
        </p:nvSpPr>
        <p:spPr>
          <a:xfrm>
            <a:off x="0" y="0"/>
            <a:ext cx="9144000" cy="5143500"/>
          </a:xfrm>
          <a:prstGeom prst="rect">
            <a:avLst/>
          </a:prstGeom>
          <a:solidFill>
            <a:srgbClr val="2A91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38" name="Google Shape;38;p4"/>
          <p:cNvSpPr/>
          <p:nvPr/>
        </p:nvSpPr>
        <p:spPr>
          <a:xfrm>
            <a:off x="980903" y="950797"/>
            <a:ext cx="7182300" cy="3231000"/>
          </a:xfrm>
          <a:prstGeom prst="rect">
            <a:avLst/>
          </a:prstGeom>
          <a:solidFill>
            <a:schemeClr val="lt1"/>
          </a:solidFill>
          <a:ln>
            <a:noFill/>
          </a:ln>
          <a:effectLst>
            <a:outerShdw blurRad="50800" rotWithShape="0" algn="ctr">
              <a:srgbClr val="000000">
                <a:alpha val="6588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 name="Google Shape;39;p4"/>
          <p:cNvSpPr/>
          <p:nvPr/>
        </p:nvSpPr>
        <p:spPr>
          <a:xfrm>
            <a:off x="1085851" y="1058711"/>
            <a:ext cx="6972300" cy="3026100"/>
          </a:xfrm>
          <a:prstGeom prst="rect">
            <a:avLst/>
          </a:prstGeom>
          <a:noFill/>
          <a:ln cap="sq" cmpd="sng" w="9525">
            <a:solidFill>
              <a:srgbClr val="207CC0"/>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 name="Google Shape;40;p4"/>
          <p:cNvSpPr/>
          <p:nvPr/>
        </p:nvSpPr>
        <p:spPr>
          <a:xfrm>
            <a:off x="3851910" y="950797"/>
            <a:ext cx="1440300" cy="5484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 name="Google Shape;41;p4"/>
          <p:cNvSpPr txBox="1"/>
          <p:nvPr>
            <p:ph type="title"/>
          </p:nvPr>
        </p:nvSpPr>
        <p:spPr>
          <a:xfrm>
            <a:off x="1221867" y="1706374"/>
            <a:ext cx="6700200" cy="1805100"/>
          </a:xfrm>
          <a:prstGeom prst="rect">
            <a:avLst/>
          </a:prstGeom>
          <a:noFill/>
          <a:ln>
            <a:noFill/>
          </a:ln>
        </p:spPr>
        <p:txBody>
          <a:bodyPr anchorCtr="0" anchor="ctr" bIns="34275" lIns="68575" spcFirstLastPara="1" rIns="68575" wrap="square" tIns="34275">
            <a:noAutofit/>
          </a:bodyPr>
          <a:lstStyle>
            <a:lvl1pPr lvl="0" rtl="0" algn="ctr">
              <a:lnSpc>
                <a:spcPct val="83000"/>
              </a:lnSpc>
              <a:spcBef>
                <a:spcPts val="0"/>
              </a:spcBef>
              <a:spcAft>
                <a:spcPts val="0"/>
              </a:spcAft>
              <a:buClr>
                <a:srgbClr val="1B699F"/>
              </a:buClr>
              <a:buSzPts val="5100"/>
              <a:buFont typeface="Avenir"/>
              <a:buNone/>
              <a:defRPr sz="5100" cap="none">
                <a:solidFill>
                  <a:srgbClr val="1B699F"/>
                </a:solidFill>
                <a:latin typeface="Avenir"/>
                <a:ea typeface="Avenir"/>
                <a:cs typeface="Avenir"/>
                <a:sym typeface="Avenir"/>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grpSp>
        <p:nvGrpSpPr>
          <p:cNvPr id="42" name="Google Shape;42;p4"/>
          <p:cNvGrpSpPr/>
          <p:nvPr/>
        </p:nvGrpSpPr>
        <p:grpSpPr>
          <a:xfrm>
            <a:off x="3937635" y="950797"/>
            <a:ext cx="1268775" cy="461951"/>
            <a:chOff x="5250180" y="1267730"/>
            <a:chExt cx="1691700" cy="615934"/>
          </a:xfrm>
        </p:grpSpPr>
        <p:cxnSp>
          <p:nvCxnSpPr>
            <p:cNvPr id="43" name="Google Shape;43;p4"/>
            <p:cNvCxnSpPr/>
            <p:nvPr/>
          </p:nvCxnSpPr>
          <p:spPr>
            <a:xfrm>
              <a:off x="5250180" y="1267730"/>
              <a:ext cx="0" cy="612600"/>
            </a:xfrm>
            <a:prstGeom prst="straightConnector1">
              <a:avLst/>
            </a:prstGeom>
            <a:solidFill>
              <a:srgbClr val="1B699F"/>
            </a:solidFill>
            <a:ln cap="flat" cmpd="sng" w="9525">
              <a:solidFill>
                <a:srgbClr val="FFFFFF"/>
              </a:solidFill>
              <a:prstDash val="solid"/>
              <a:miter lim="800000"/>
              <a:headEnd len="sm" w="sm" type="none"/>
              <a:tailEnd len="sm" w="sm" type="none"/>
            </a:ln>
          </p:spPr>
        </p:cxnSp>
        <p:cxnSp>
          <p:nvCxnSpPr>
            <p:cNvPr id="44" name="Google Shape;44;p4"/>
            <p:cNvCxnSpPr/>
            <p:nvPr/>
          </p:nvCxnSpPr>
          <p:spPr>
            <a:xfrm>
              <a:off x="6941820" y="1267730"/>
              <a:ext cx="0" cy="612600"/>
            </a:xfrm>
            <a:prstGeom prst="straightConnector1">
              <a:avLst/>
            </a:prstGeom>
            <a:solidFill>
              <a:srgbClr val="1B699F"/>
            </a:solidFill>
            <a:ln cap="flat" cmpd="sng" w="9525">
              <a:solidFill>
                <a:srgbClr val="FFFFFF"/>
              </a:solidFill>
              <a:prstDash val="solid"/>
              <a:miter lim="800000"/>
              <a:headEnd len="sm" w="sm" type="none"/>
              <a:tailEnd len="sm" w="sm" type="none"/>
            </a:ln>
          </p:spPr>
        </p:cxnSp>
        <p:cxnSp>
          <p:nvCxnSpPr>
            <p:cNvPr id="45" name="Google Shape;45;p4"/>
            <p:cNvCxnSpPr/>
            <p:nvPr/>
          </p:nvCxnSpPr>
          <p:spPr>
            <a:xfrm>
              <a:off x="5250180" y="1883664"/>
              <a:ext cx="1691700" cy="0"/>
            </a:xfrm>
            <a:prstGeom prst="straightConnector1">
              <a:avLst/>
            </a:prstGeom>
            <a:solidFill>
              <a:srgbClr val="1B699F"/>
            </a:solidFill>
            <a:ln cap="flat" cmpd="sng" w="9525">
              <a:solidFill>
                <a:srgbClr val="FFFFFF"/>
              </a:solidFill>
              <a:prstDash val="solid"/>
              <a:miter lim="800000"/>
              <a:headEnd len="sm" w="sm" type="none"/>
              <a:tailEnd len="sm" w="sm" type="none"/>
            </a:ln>
          </p:spPr>
        </p:cxnSp>
      </p:grpSp>
      <p:sp>
        <p:nvSpPr>
          <p:cNvPr id="46" name="Google Shape;46;p4"/>
          <p:cNvSpPr txBox="1"/>
          <p:nvPr>
            <p:ph idx="1" type="body"/>
          </p:nvPr>
        </p:nvSpPr>
        <p:spPr>
          <a:xfrm>
            <a:off x="1221867" y="3511547"/>
            <a:ext cx="6704700" cy="342900"/>
          </a:xfrm>
          <a:prstGeom prst="rect">
            <a:avLst/>
          </a:prstGeom>
          <a:noFill/>
          <a:ln>
            <a:noFill/>
          </a:ln>
        </p:spPr>
        <p:txBody>
          <a:bodyPr anchorCtr="0" anchor="t" bIns="34275" lIns="68575" spcFirstLastPara="1" rIns="68575" wrap="square" tIns="34275">
            <a:noAutofit/>
          </a:bodyPr>
          <a:lstStyle>
            <a:lvl1pPr indent="-228600" lvl="0" marL="457200" rtl="0" algn="ctr">
              <a:lnSpc>
                <a:spcPct val="110000"/>
              </a:lnSpc>
              <a:spcBef>
                <a:spcPts val="700"/>
              </a:spcBef>
              <a:spcAft>
                <a:spcPts val="0"/>
              </a:spcAft>
              <a:buSzPts val="1400"/>
              <a:buNone/>
              <a:defRPr sz="1400">
                <a:solidFill>
                  <a:srgbClr val="15537E"/>
                </a:solidFill>
              </a:defRPr>
            </a:lvl1pPr>
            <a:lvl2pPr indent="-228600" lvl="1" marL="914400" rtl="0" algn="l">
              <a:lnSpc>
                <a:spcPct val="100000"/>
              </a:lnSpc>
              <a:spcBef>
                <a:spcPts val="400"/>
              </a:spcBef>
              <a:spcAft>
                <a:spcPts val="0"/>
              </a:spcAft>
              <a:buSzPts val="1200"/>
              <a:buNone/>
              <a:defRPr sz="1200">
                <a:solidFill>
                  <a:srgbClr val="8893A2"/>
                </a:solidFill>
              </a:defRPr>
            </a:lvl2pPr>
            <a:lvl3pPr indent="-228600" lvl="2" marL="1371600" rtl="0" algn="l">
              <a:lnSpc>
                <a:spcPct val="100000"/>
              </a:lnSpc>
              <a:spcBef>
                <a:spcPts val="400"/>
              </a:spcBef>
              <a:spcAft>
                <a:spcPts val="0"/>
              </a:spcAft>
              <a:buSzPts val="1200"/>
              <a:buNone/>
              <a:defRPr sz="1200">
                <a:solidFill>
                  <a:srgbClr val="8893A2"/>
                </a:solidFill>
              </a:defRPr>
            </a:lvl3pPr>
            <a:lvl4pPr indent="-228600" lvl="3" marL="1828800" rtl="0" algn="l">
              <a:lnSpc>
                <a:spcPct val="100000"/>
              </a:lnSpc>
              <a:spcBef>
                <a:spcPts val="400"/>
              </a:spcBef>
              <a:spcAft>
                <a:spcPts val="0"/>
              </a:spcAft>
              <a:buSzPts val="1100"/>
              <a:buNone/>
              <a:defRPr sz="1100">
                <a:solidFill>
                  <a:srgbClr val="8893A2"/>
                </a:solidFill>
              </a:defRPr>
            </a:lvl4pPr>
            <a:lvl5pPr indent="-228600" lvl="4" marL="2286000" rtl="0" algn="l">
              <a:lnSpc>
                <a:spcPct val="100000"/>
              </a:lnSpc>
              <a:spcBef>
                <a:spcPts val="400"/>
              </a:spcBef>
              <a:spcAft>
                <a:spcPts val="0"/>
              </a:spcAft>
              <a:buSzPts val="1100"/>
              <a:buNone/>
              <a:defRPr sz="1100">
                <a:solidFill>
                  <a:srgbClr val="8893A2"/>
                </a:solidFill>
              </a:defRPr>
            </a:lvl5pPr>
            <a:lvl6pPr indent="-228600" lvl="5" marL="2743200" rtl="0" algn="l">
              <a:lnSpc>
                <a:spcPct val="100000"/>
              </a:lnSpc>
              <a:spcBef>
                <a:spcPts val="400"/>
              </a:spcBef>
              <a:spcAft>
                <a:spcPts val="0"/>
              </a:spcAft>
              <a:buSzPts val="1100"/>
              <a:buNone/>
              <a:defRPr sz="1100">
                <a:solidFill>
                  <a:srgbClr val="8893A2"/>
                </a:solidFill>
              </a:defRPr>
            </a:lvl6pPr>
            <a:lvl7pPr indent="-228600" lvl="6" marL="3200400" rtl="0" algn="l">
              <a:lnSpc>
                <a:spcPct val="100000"/>
              </a:lnSpc>
              <a:spcBef>
                <a:spcPts val="400"/>
              </a:spcBef>
              <a:spcAft>
                <a:spcPts val="0"/>
              </a:spcAft>
              <a:buSzPts val="1100"/>
              <a:buNone/>
              <a:defRPr sz="1100">
                <a:solidFill>
                  <a:srgbClr val="8893A2"/>
                </a:solidFill>
              </a:defRPr>
            </a:lvl7pPr>
            <a:lvl8pPr indent="-228600" lvl="7" marL="3657600" rtl="0" algn="l">
              <a:lnSpc>
                <a:spcPct val="100000"/>
              </a:lnSpc>
              <a:spcBef>
                <a:spcPts val="400"/>
              </a:spcBef>
              <a:spcAft>
                <a:spcPts val="0"/>
              </a:spcAft>
              <a:buSzPts val="1100"/>
              <a:buNone/>
              <a:defRPr sz="1100">
                <a:solidFill>
                  <a:srgbClr val="8893A2"/>
                </a:solidFill>
              </a:defRPr>
            </a:lvl8pPr>
            <a:lvl9pPr indent="-228600" lvl="8" marL="4114800" rtl="0" algn="l">
              <a:lnSpc>
                <a:spcPct val="100000"/>
              </a:lnSpc>
              <a:spcBef>
                <a:spcPts val="400"/>
              </a:spcBef>
              <a:spcAft>
                <a:spcPts val="0"/>
              </a:spcAft>
              <a:buSzPts val="1100"/>
              <a:buNone/>
              <a:defRPr sz="1100">
                <a:solidFill>
                  <a:srgbClr val="8893A2"/>
                </a:solidFill>
              </a:defRPr>
            </a:lvl9pPr>
          </a:lstStyle>
          <a:p/>
        </p:txBody>
      </p:sp>
      <p:sp>
        <p:nvSpPr>
          <p:cNvPr id="47" name="Google Shape;47;p4"/>
          <p:cNvSpPr txBox="1"/>
          <p:nvPr>
            <p:ph idx="10" type="dt"/>
          </p:nvPr>
        </p:nvSpPr>
        <p:spPr>
          <a:xfrm>
            <a:off x="3989070" y="1008376"/>
            <a:ext cx="1165800" cy="374100"/>
          </a:xfrm>
          <a:prstGeom prst="rect">
            <a:avLst/>
          </a:prstGeom>
          <a:noFill/>
          <a:ln>
            <a:noFill/>
          </a:ln>
        </p:spPr>
        <p:txBody>
          <a:bodyPr anchorCtr="0" anchor="b" bIns="34275" lIns="68575" spcFirstLastPara="1" rIns="68575" wrap="square" tIns="34275">
            <a:noAutofit/>
          </a:bodyPr>
          <a:lstStyle>
            <a:lvl1pPr lvl="0" rtl="0" algn="ctr">
              <a:spcBef>
                <a:spcPts val="0"/>
              </a:spcBef>
              <a:spcAft>
                <a:spcPts val="0"/>
              </a:spcAft>
              <a:buSzPts val="1100"/>
              <a:buNone/>
              <a:defRPr sz="1000">
                <a:solidFill>
                  <a:srgbClr val="FFFFFF"/>
                </a:solidFill>
                <a:latin typeface="Avenir"/>
                <a:ea typeface="Avenir"/>
                <a:cs typeface="Avenir"/>
                <a:sym typeface="Avenir"/>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8" name="Google Shape;48;p4"/>
          <p:cNvSpPr txBox="1"/>
          <p:nvPr>
            <p:ph idx="11" type="ftr"/>
          </p:nvPr>
        </p:nvSpPr>
        <p:spPr>
          <a:xfrm>
            <a:off x="1221868" y="3883056"/>
            <a:ext cx="4245000" cy="1716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solidFill>
                  <a:srgbClr val="1B699F"/>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9" name="Google Shape;49;p4"/>
          <p:cNvSpPr txBox="1"/>
          <p:nvPr>
            <p:ph idx="12" type="sldNum"/>
          </p:nvPr>
        </p:nvSpPr>
        <p:spPr>
          <a:xfrm>
            <a:off x="6453378" y="3883056"/>
            <a:ext cx="1468800" cy="1716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sz="600">
                <a:solidFill>
                  <a:srgbClr val="1B699F"/>
                </a:solidFill>
                <a:latin typeface="Avenir"/>
                <a:ea typeface="Avenir"/>
                <a:cs typeface="Avenir"/>
                <a:sym typeface="Avenir"/>
              </a:defRPr>
            </a:lvl1pPr>
            <a:lvl2pPr indent="0" lvl="1" marL="0" rtl="0" algn="r">
              <a:spcBef>
                <a:spcPts val="0"/>
              </a:spcBef>
              <a:buNone/>
              <a:defRPr sz="600">
                <a:solidFill>
                  <a:srgbClr val="1B699F"/>
                </a:solidFill>
                <a:latin typeface="Avenir"/>
                <a:ea typeface="Avenir"/>
                <a:cs typeface="Avenir"/>
                <a:sym typeface="Avenir"/>
              </a:defRPr>
            </a:lvl2pPr>
            <a:lvl3pPr indent="0" lvl="2" marL="0" rtl="0" algn="r">
              <a:spcBef>
                <a:spcPts val="0"/>
              </a:spcBef>
              <a:buNone/>
              <a:defRPr sz="600">
                <a:solidFill>
                  <a:srgbClr val="1B699F"/>
                </a:solidFill>
                <a:latin typeface="Avenir"/>
                <a:ea typeface="Avenir"/>
                <a:cs typeface="Avenir"/>
                <a:sym typeface="Avenir"/>
              </a:defRPr>
            </a:lvl3pPr>
            <a:lvl4pPr indent="0" lvl="3" marL="0" rtl="0" algn="r">
              <a:spcBef>
                <a:spcPts val="0"/>
              </a:spcBef>
              <a:buNone/>
              <a:defRPr sz="600">
                <a:solidFill>
                  <a:srgbClr val="1B699F"/>
                </a:solidFill>
                <a:latin typeface="Avenir"/>
                <a:ea typeface="Avenir"/>
                <a:cs typeface="Avenir"/>
                <a:sym typeface="Avenir"/>
              </a:defRPr>
            </a:lvl4pPr>
            <a:lvl5pPr indent="0" lvl="4" marL="0" rtl="0" algn="r">
              <a:spcBef>
                <a:spcPts val="0"/>
              </a:spcBef>
              <a:buNone/>
              <a:defRPr sz="600">
                <a:solidFill>
                  <a:srgbClr val="1B699F"/>
                </a:solidFill>
                <a:latin typeface="Avenir"/>
                <a:ea typeface="Avenir"/>
                <a:cs typeface="Avenir"/>
                <a:sym typeface="Avenir"/>
              </a:defRPr>
            </a:lvl5pPr>
            <a:lvl6pPr indent="0" lvl="5" marL="0" rtl="0" algn="r">
              <a:spcBef>
                <a:spcPts val="0"/>
              </a:spcBef>
              <a:buNone/>
              <a:defRPr sz="600">
                <a:solidFill>
                  <a:srgbClr val="1B699F"/>
                </a:solidFill>
                <a:latin typeface="Avenir"/>
                <a:ea typeface="Avenir"/>
                <a:cs typeface="Avenir"/>
                <a:sym typeface="Avenir"/>
              </a:defRPr>
            </a:lvl6pPr>
            <a:lvl7pPr indent="0" lvl="6" marL="0" rtl="0" algn="r">
              <a:spcBef>
                <a:spcPts val="0"/>
              </a:spcBef>
              <a:buNone/>
              <a:defRPr sz="600">
                <a:solidFill>
                  <a:srgbClr val="1B699F"/>
                </a:solidFill>
                <a:latin typeface="Avenir"/>
                <a:ea typeface="Avenir"/>
                <a:cs typeface="Avenir"/>
                <a:sym typeface="Avenir"/>
              </a:defRPr>
            </a:lvl7pPr>
            <a:lvl8pPr indent="0" lvl="7" marL="0" rtl="0" algn="r">
              <a:spcBef>
                <a:spcPts val="0"/>
              </a:spcBef>
              <a:buNone/>
              <a:defRPr sz="600">
                <a:solidFill>
                  <a:srgbClr val="1B699F"/>
                </a:solidFill>
                <a:latin typeface="Avenir"/>
                <a:ea typeface="Avenir"/>
                <a:cs typeface="Avenir"/>
                <a:sym typeface="Avenir"/>
              </a:defRPr>
            </a:lvl8pPr>
            <a:lvl9pPr indent="0" lvl="8" marL="0" rtl="0" algn="r">
              <a:spcBef>
                <a:spcPts val="0"/>
              </a:spcBef>
              <a:buNone/>
              <a:defRPr sz="600">
                <a:solidFill>
                  <a:srgbClr val="1B699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5"/>
          <p:cNvSpPr txBox="1"/>
          <p:nvPr>
            <p:ph type="title"/>
          </p:nvPr>
        </p:nvSpPr>
        <p:spPr>
          <a:xfrm>
            <a:off x="800100" y="481945"/>
            <a:ext cx="7543800" cy="10287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1B699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2" name="Google Shape;52;p5"/>
          <p:cNvSpPr txBox="1"/>
          <p:nvPr>
            <p:ph idx="1" type="body"/>
          </p:nvPr>
        </p:nvSpPr>
        <p:spPr>
          <a:xfrm>
            <a:off x="800100" y="1577340"/>
            <a:ext cx="3497700" cy="28119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700"/>
              </a:spcBef>
              <a:spcAft>
                <a:spcPts val="0"/>
              </a:spcAft>
              <a:buSzPts val="1400"/>
              <a:buChar char="◦"/>
              <a:defRPr sz="1400"/>
            </a:lvl1pPr>
            <a:lvl2pPr indent="-304800" lvl="1" marL="914400" rtl="0" algn="l">
              <a:lnSpc>
                <a:spcPct val="100000"/>
              </a:lnSpc>
              <a:spcBef>
                <a:spcPts val="400"/>
              </a:spcBef>
              <a:spcAft>
                <a:spcPts val="0"/>
              </a:spcAft>
              <a:buSzPts val="1200"/>
              <a:buChar char="◦"/>
              <a:defRPr sz="1200"/>
            </a:lvl2pPr>
            <a:lvl3pPr indent="-298450" lvl="2" marL="1371600" rtl="0" algn="l">
              <a:lnSpc>
                <a:spcPct val="100000"/>
              </a:lnSpc>
              <a:spcBef>
                <a:spcPts val="400"/>
              </a:spcBef>
              <a:spcAft>
                <a:spcPts val="0"/>
              </a:spcAft>
              <a:buSzPts val="1100"/>
              <a:buChar char="◦"/>
              <a:defRPr sz="1100"/>
            </a:lvl3pPr>
            <a:lvl4pPr indent="-298450" lvl="3" marL="1828800" rtl="0" algn="l">
              <a:lnSpc>
                <a:spcPct val="100000"/>
              </a:lnSpc>
              <a:spcBef>
                <a:spcPts val="400"/>
              </a:spcBef>
              <a:spcAft>
                <a:spcPts val="0"/>
              </a:spcAft>
              <a:buSzPts val="1100"/>
              <a:buChar char="◦"/>
              <a:defRPr sz="1100"/>
            </a:lvl4pPr>
            <a:lvl5pPr indent="-298450" lvl="4" marL="2286000" rtl="0" algn="l">
              <a:lnSpc>
                <a:spcPct val="100000"/>
              </a:lnSpc>
              <a:spcBef>
                <a:spcPts val="400"/>
              </a:spcBef>
              <a:spcAft>
                <a:spcPts val="0"/>
              </a:spcAft>
              <a:buSzPts val="1100"/>
              <a:buChar char="◦"/>
              <a:defRPr sz="1100"/>
            </a:lvl5pPr>
            <a:lvl6pPr indent="-298450" lvl="5" marL="2743200" rtl="0" algn="l">
              <a:lnSpc>
                <a:spcPct val="100000"/>
              </a:lnSpc>
              <a:spcBef>
                <a:spcPts val="400"/>
              </a:spcBef>
              <a:spcAft>
                <a:spcPts val="0"/>
              </a:spcAft>
              <a:buSzPts val="1100"/>
              <a:buChar char="◦"/>
              <a:defRPr sz="1100"/>
            </a:lvl6pPr>
            <a:lvl7pPr indent="-298450" lvl="6" marL="3200400" rtl="0" algn="l">
              <a:lnSpc>
                <a:spcPct val="100000"/>
              </a:lnSpc>
              <a:spcBef>
                <a:spcPts val="400"/>
              </a:spcBef>
              <a:spcAft>
                <a:spcPts val="0"/>
              </a:spcAft>
              <a:buSzPts val="1100"/>
              <a:buChar char="◦"/>
              <a:defRPr sz="1100"/>
            </a:lvl7pPr>
            <a:lvl8pPr indent="-298450" lvl="7" marL="3657600" rtl="0" algn="l">
              <a:lnSpc>
                <a:spcPct val="100000"/>
              </a:lnSpc>
              <a:spcBef>
                <a:spcPts val="400"/>
              </a:spcBef>
              <a:spcAft>
                <a:spcPts val="0"/>
              </a:spcAft>
              <a:buSzPts val="1100"/>
              <a:buChar char="◦"/>
              <a:defRPr sz="1100"/>
            </a:lvl8pPr>
            <a:lvl9pPr indent="-298450" lvl="8" marL="4114800" rtl="0" algn="l">
              <a:lnSpc>
                <a:spcPct val="100000"/>
              </a:lnSpc>
              <a:spcBef>
                <a:spcPts val="400"/>
              </a:spcBef>
              <a:spcAft>
                <a:spcPts val="0"/>
              </a:spcAft>
              <a:buSzPts val="1100"/>
              <a:buChar char="◦"/>
              <a:defRPr sz="1100"/>
            </a:lvl9pPr>
          </a:lstStyle>
          <a:p/>
        </p:txBody>
      </p:sp>
      <p:sp>
        <p:nvSpPr>
          <p:cNvPr id="53" name="Google Shape;53;p5"/>
          <p:cNvSpPr txBox="1"/>
          <p:nvPr>
            <p:ph idx="2" type="body"/>
          </p:nvPr>
        </p:nvSpPr>
        <p:spPr>
          <a:xfrm>
            <a:off x="4846320" y="1577340"/>
            <a:ext cx="3497700" cy="28119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700"/>
              </a:spcBef>
              <a:spcAft>
                <a:spcPts val="0"/>
              </a:spcAft>
              <a:buSzPts val="1400"/>
              <a:buChar char="◦"/>
              <a:defRPr sz="1400"/>
            </a:lvl1pPr>
            <a:lvl2pPr indent="-304800" lvl="1" marL="914400" rtl="0" algn="l">
              <a:lnSpc>
                <a:spcPct val="100000"/>
              </a:lnSpc>
              <a:spcBef>
                <a:spcPts val="400"/>
              </a:spcBef>
              <a:spcAft>
                <a:spcPts val="0"/>
              </a:spcAft>
              <a:buSzPts val="1200"/>
              <a:buChar char="◦"/>
              <a:defRPr sz="1200"/>
            </a:lvl2pPr>
            <a:lvl3pPr indent="-298450" lvl="2" marL="1371600" rtl="0" algn="l">
              <a:lnSpc>
                <a:spcPct val="100000"/>
              </a:lnSpc>
              <a:spcBef>
                <a:spcPts val="400"/>
              </a:spcBef>
              <a:spcAft>
                <a:spcPts val="0"/>
              </a:spcAft>
              <a:buSzPts val="1100"/>
              <a:buChar char="◦"/>
              <a:defRPr sz="1100"/>
            </a:lvl3pPr>
            <a:lvl4pPr indent="-298450" lvl="3" marL="1828800" rtl="0" algn="l">
              <a:lnSpc>
                <a:spcPct val="100000"/>
              </a:lnSpc>
              <a:spcBef>
                <a:spcPts val="400"/>
              </a:spcBef>
              <a:spcAft>
                <a:spcPts val="0"/>
              </a:spcAft>
              <a:buSzPts val="1100"/>
              <a:buChar char="◦"/>
              <a:defRPr sz="1100"/>
            </a:lvl4pPr>
            <a:lvl5pPr indent="-298450" lvl="4" marL="2286000" rtl="0" algn="l">
              <a:lnSpc>
                <a:spcPct val="100000"/>
              </a:lnSpc>
              <a:spcBef>
                <a:spcPts val="400"/>
              </a:spcBef>
              <a:spcAft>
                <a:spcPts val="0"/>
              </a:spcAft>
              <a:buSzPts val="1100"/>
              <a:buChar char="◦"/>
              <a:defRPr sz="1100"/>
            </a:lvl5pPr>
            <a:lvl6pPr indent="-298450" lvl="5" marL="2743200" rtl="0" algn="l">
              <a:lnSpc>
                <a:spcPct val="100000"/>
              </a:lnSpc>
              <a:spcBef>
                <a:spcPts val="400"/>
              </a:spcBef>
              <a:spcAft>
                <a:spcPts val="0"/>
              </a:spcAft>
              <a:buSzPts val="1100"/>
              <a:buChar char="◦"/>
              <a:defRPr sz="1100"/>
            </a:lvl6pPr>
            <a:lvl7pPr indent="-298450" lvl="6" marL="3200400" rtl="0" algn="l">
              <a:lnSpc>
                <a:spcPct val="100000"/>
              </a:lnSpc>
              <a:spcBef>
                <a:spcPts val="400"/>
              </a:spcBef>
              <a:spcAft>
                <a:spcPts val="0"/>
              </a:spcAft>
              <a:buSzPts val="1100"/>
              <a:buChar char="◦"/>
              <a:defRPr sz="1100"/>
            </a:lvl7pPr>
            <a:lvl8pPr indent="-298450" lvl="7" marL="3657600" rtl="0" algn="l">
              <a:lnSpc>
                <a:spcPct val="100000"/>
              </a:lnSpc>
              <a:spcBef>
                <a:spcPts val="400"/>
              </a:spcBef>
              <a:spcAft>
                <a:spcPts val="0"/>
              </a:spcAft>
              <a:buSzPts val="1100"/>
              <a:buChar char="◦"/>
              <a:defRPr sz="1100"/>
            </a:lvl8pPr>
            <a:lvl9pPr indent="-298450" lvl="8" marL="4114800" rtl="0" algn="l">
              <a:lnSpc>
                <a:spcPct val="100000"/>
              </a:lnSpc>
              <a:spcBef>
                <a:spcPts val="400"/>
              </a:spcBef>
              <a:spcAft>
                <a:spcPts val="0"/>
              </a:spcAft>
              <a:buSzPts val="1100"/>
              <a:buChar char="◦"/>
              <a:defRPr sz="1100"/>
            </a:lvl9pPr>
          </a:lstStyle>
          <a:p/>
        </p:txBody>
      </p:sp>
      <p:sp>
        <p:nvSpPr>
          <p:cNvPr id="54" name="Google Shape;54;p5"/>
          <p:cNvSpPr txBox="1"/>
          <p:nvPr>
            <p:ph idx="10" type="dt"/>
          </p:nvPr>
        </p:nvSpPr>
        <p:spPr>
          <a:xfrm>
            <a:off x="5442595" y="4526280"/>
            <a:ext cx="2169600" cy="2742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5" name="Google Shape;55;p5"/>
          <p:cNvSpPr txBox="1"/>
          <p:nvPr>
            <p:ph idx="11" type="ftr"/>
          </p:nvPr>
        </p:nvSpPr>
        <p:spPr>
          <a:xfrm>
            <a:off x="800100" y="4526280"/>
            <a:ext cx="4362600" cy="2742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6" name="Google Shape;56;p5"/>
          <p:cNvSpPr txBox="1"/>
          <p:nvPr>
            <p:ph idx="12" type="sldNum"/>
          </p:nvPr>
        </p:nvSpPr>
        <p:spPr>
          <a:xfrm>
            <a:off x="7715250" y="4526280"/>
            <a:ext cx="628500" cy="2742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6"/>
          <p:cNvSpPr txBox="1"/>
          <p:nvPr>
            <p:ph type="title"/>
          </p:nvPr>
        </p:nvSpPr>
        <p:spPr>
          <a:xfrm>
            <a:off x="800100" y="481945"/>
            <a:ext cx="7543800" cy="10287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1B699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9" name="Google Shape;59;p6"/>
          <p:cNvSpPr txBox="1"/>
          <p:nvPr>
            <p:ph idx="1" type="body"/>
          </p:nvPr>
        </p:nvSpPr>
        <p:spPr>
          <a:xfrm>
            <a:off x="802386" y="1555750"/>
            <a:ext cx="3497700" cy="480000"/>
          </a:xfrm>
          <a:prstGeom prst="rect">
            <a:avLst/>
          </a:prstGeom>
          <a:noFill/>
          <a:ln>
            <a:noFill/>
          </a:ln>
        </p:spPr>
        <p:txBody>
          <a:bodyPr anchorCtr="0" anchor="ctr" bIns="34275" lIns="68575" spcFirstLastPara="1" rIns="68575" wrap="square" tIns="34275">
            <a:noAutofit/>
          </a:bodyPr>
          <a:lstStyle>
            <a:lvl1pPr indent="-228600" lvl="0" marL="457200" rtl="0" algn="l">
              <a:lnSpc>
                <a:spcPct val="110000"/>
              </a:lnSpc>
              <a:spcBef>
                <a:spcPts val="0"/>
              </a:spcBef>
              <a:spcAft>
                <a:spcPts val="0"/>
              </a:spcAft>
              <a:buSzPts val="1400"/>
              <a:buNone/>
              <a:defRPr b="1" i="0" sz="1400">
                <a:solidFill>
                  <a:schemeClr val="dk1"/>
                </a:solidFill>
                <a:latin typeface="Avenir"/>
                <a:ea typeface="Avenir"/>
                <a:cs typeface="Avenir"/>
                <a:sym typeface="Avenir"/>
              </a:defRPr>
            </a:lvl1pPr>
            <a:lvl2pPr indent="-228600" lvl="1" marL="914400" rtl="0" algn="l">
              <a:lnSpc>
                <a:spcPct val="100000"/>
              </a:lnSpc>
              <a:spcBef>
                <a:spcPts val="400"/>
              </a:spcBef>
              <a:spcAft>
                <a:spcPts val="0"/>
              </a:spcAft>
              <a:buSzPts val="1400"/>
              <a:buNone/>
              <a:defRPr b="1" sz="1400"/>
            </a:lvl2pPr>
            <a:lvl3pPr indent="-228600" lvl="2" marL="1371600" rtl="0" algn="l">
              <a:lnSpc>
                <a:spcPct val="100000"/>
              </a:lnSpc>
              <a:spcBef>
                <a:spcPts val="400"/>
              </a:spcBef>
              <a:spcAft>
                <a:spcPts val="0"/>
              </a:spcAft>
              <a:buSzPts val="1400"/>
              <a:buNone/>
              <a:defRPr b="1" sz="1400"/>
            </a:lvl3pPr>
            <a:lvl4pPr indent="-228600" lvl="3" marL="1828800" rtl="0" algn="l">
              <a:lnSpc>
                <a:spcPct val="100000"/>
              </a:lnSpc>
              <a:spcBef>
                <a:spcPts val="400"/>
              </a:spcBef>
              <a:spcAft>
                <a:spcPts val="0"/>
              </a:spcAft>
              <a:buSzPts val="1200"/>
              <a:buNone/>
              <a:defRPr b="1" sz="1200"/>
            </a:lvl4pPr>
            <a:lvl5pPr indent="-228600" lvl="4" marL="2286000" rtl="0" algn="l">
              <a:lnSpc>
                <a:spcPct val="100000"/>
              </a:lnSpc>
              <a:spcBef>
                <a:spcPts val="400"/>
              </a:spcBef>
              <a:spcAft>
                <a:spcPts val="0"/>
              </a:spcAft>
              <a:buSzPts val="1200"/>
              <a:buNone/>
              <a:defRPr b="1" sz="1200"/>
            </a:lvl5pPr>
            <a:lvl6pPr indent="-228600" lvl="5" marL="2743200" rtl="0" algn="l">
              <a:lnSpc>
                <a:spcPct val="100000"/>
              </a:lnSpc>
              <a:spcBef>
                <a:spcPts val="400"/>
              </a:spcBef>
              <a:spcAft>
                <a:spcPts val="0"/>
              </a:spcAft>
              <a:buSzPts val="1200"/>
              <a:buNone/>
              <a:defRPr b="1" sz="1200"/>
            </a:lvl6pPr>
            <a:lvl7pPr indent="-228600" lvl="6" marL="3200400" rtl="0" algn="l">
              <a:lnSpc>
                <a:spcPct val="100000"/>
              </a:lnSpc>
              <a:spcBef>
                <a:spcPts val="400"/>
              </a:spcBef>
              <a:spcAft>
                <a:spcPts val="0"/>
              </a:spcAft>
              <a:buSzPts val="1200"/>
              <a:buNone/>
              <a:defRPr b="1" sz="1200"/>
            </a:lvl7pPr>
            <a:lvl8pPr indent="-228600" lvl="7" marL="3657600" rtl="0" algn="l">
              <a:lnSpc>
                <a:spcPct val="100000"/>
              </a:lnSpc>
              <a:spcBef>
                <a:spcPts val="400"/>
              </a:spcBef>
              <a:spcAft>
                <a:spcPts val="0"/>
              </a:spcAft>
              <a:buSzPts val="1200"/>
              <a:buNone/>
              <a:defRPr b="1" sz="1200"/>
            </a:lvl8pPr>
            <a:lvl9pPr indent="-228600" lvl="8" marL="4114800" rtl="0" algn="l">
              <a:lnSpc>
                <a:spcPct val="100000"/>
              </a:lnSpc>
              <a:spcBef>
                <a:spcPts val="400"/>
              </a:spcBef>
              <a:spcAft>
                <a:spcPts val="0"/>
              </a:spcAft>
              <a:buSzPts val="1200"/>
              <a:buNone/>
              <a:defRPr b="1" sz="1200"/>
            </a:lvl9pPr>
          </a:lstStyle>
          <a:p/>
        </p:txBody>
      </p:sp>
      <p:sp>
        <p:nvSpPr>
          <p:cNvPr id="60" name="Google Shape;60;p6"/>
          <p:cNvSpPr txBox="1"/>
          <p:nvPr>
            <p:ph idx="2" type="body"/>
          </p:nvPr>
        </p:nvSpPr>
        <p:spPr>
          <a:xfrm>
            <a:off x="802386" y="2094354"/>
            <a:ext cx="3497700" cy="23730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700"/>
              </a:spcBef>
              <a:spcAft>
                <a:spcPts val="0"/>
              </a:spcAft>
              <a:buSzPts val="1400"/>
              <a:buChar char="◦"/>
              <a:defRPr sz="1400"/>
            </a:lvl1pPr>
            <a:lvl2pPr indent="-304800" lvl="1" marL="914400" rtl="0" algn="l">
              <a:lnSpc>
                <a:spcPct val="100000"/>
              </a:lnSpc>
              <a:spcBef>
                <a:spcPts val="400"/>
              </a:spcBef>
              <a:spcAft>
                <a:spcPts val="0"/>
              </a:spcAft>
              <a:buSzPts val="1200"/>
              <a:buChar char="◦"/>
              <a:defRPr sz="1200"/>
            </a:lvl2pPr>
            <a:lvl3pPr indent="-298450" lvl="2" marL="1371600" rtl="0" algn="l">
              <a:lnSpc>
                <a:spcPct val="100000"/>
              </a:lnSpc>
              <a:spcBef>
                <a:spcPts val="400"/>
              </a:spcBef>
              <a:spcAft>
                <a:spcPts val="0"/>
              </a:spcAft>
              <a:buSzPts val="1100"/>
              <a:buChar char="◦"/>
              <a:defRPr sz="1100"/>
            </a:lvl3pPr>
            <a:lvl4pPr indent="-298450" lvl="3" marL="1828800" rtl="0" algn="l">
              <a:lnSpc>
                <a:spcPct val="100000"/>
              </a:lnSpc>
              <a:spcBef>
                <a:spcPts val="400"/>
              </a:spcBef>
              <a:spcAft>
                <a:spcPts val="0"/>
              </a:spcAft>
              <a:buSzPts val="1100"/>
              <a:buChar char="◦"/>
              <a:defRPr sz="1100"/>
            </a:lvl4pPr>
            <a:lvl5pPr indent="-298450" lvl="4" marL="2286000" rtl="0" algn="l">
              <a:lnSpc>
                <a:spcPct val="100000"/>
              </a:lnSpc>
              <a:spcBef>
                <a:spcPts val="400"/>
              </a:spcBef>
              <a:spcAft>
                <a:spcPts val="0"/>
              </a:spcAft>
              <a:buSzPts val="1100"/>
              <a:buChar char="◦"/>
              <a:defRPr sz="1100"/>
            </a:lvl5pPr>
            <a:lvl6pPr indent="-298450" lvl="5" marL="2743200" rtl="0" algn="l">
              <a:lnSpc>
                <a:spcPct val="100000"/>
              </a:lnSpc>
              <a:spcBef>
                <a:spcPts val="400"/>
              </a:spcBef>
              <a:spcAft>
                <a:spcPts val="0"/>
              </a:spcAft>
              <a:buSzPts val="1100"/>
              <a:buChar char="◦"/>
              <a:defRPr sz="1100"/>
            </a:lvl6pPr>
            <a:lvl7pPr indent="-298450" lvl="6" marL="3200400" rtl="0" algn="l">
              <a:lnSpc>
                <a:spcPct val="100000"/>
              </a:lnSpc>
              <a:spcBef>
                <a:spcPts val="400"/>
              </a:spcBef>
              <a:spcAft>
                <a:spcPts val="0"/>
              </a:spcAft>
              <a:buSzPts val="1100"/>
              <a:buChar char="◦"/>
              <a:defRPr sz="1100"/>
            </a:lvl7pPr>
            <a:lvl8pPr indent="-298450" lvl="7" marL="3657600" rtl="0" algn="l">
              <a:lnSpc>
                <a:spcPct val="100000"/>
              </a:lnSpc>
              <a:spcBef>
                <a:spcPts val="400"/>
              </a:spcBef>
              <a:spcAft>
                <a:spcPts val="0"/>
              </a:spcAft>
              <a:buSzPts val="1100"/>
              <a:buChar char="◦"/>
              <a:defRPr sz="1100"/>
            </a:lvl8pPr>
            <a:lvl9pPr indent="-298450" lvl="8" marL="4114800" rtl="0" algn="l">
              <a:lnSpc>
                <a:spcPct val="100000"/>
              </a:lnSpc>
              <a:spcBef>
                <a:spcPts val="400"/>
              </a:spcBef>
              <a:spcAft>
                <a:spcPts val="0"/>
              </a:spcAft>
              <a:buSzPts val="1100"/>
              <a:buChar char="◦"/>
              <a:defRPr sz="1100"/>
            </a:lvl9pPr>
          </a:lstStyle>
          <a:p/>
        </p:txBody>
      </p:sp>
      <p:sp>
        <p:nvSpPr>
          <p:cNvPr id="61" name="Google Shape;61;p6"/>
          <p:cNvSpPr txBox="1"/>
          <p:nvPr>
            <p:ph idx="3" type="body"/>
          </p:nvPr>
        </p:nvSpPr>
        <p:spPr>
          <a:xfrm>
            <a:off x="4844034" y="1555750"/>
            <a:ext cx="3497700" cy="480000"/>
          </a:xfrm>
          <a:prstGeom prst="rect">
            <a:avLst/>
          </a:prstGeom>
          <a:noFill/>
          <a:ln>
            <a:noFill/>
          </a:ln>
        </p:spPr>
        <p:txBody>
          <a:bodyPr anchorCtr="0" anchor="ctr" bIns="34275" lIns="68575" spcFirstLastPara="1" rIns="68575" wrap="square" tIns="34275">
            <a:noAutofit/>
          </a:bodyPr>
          <a:lstStyle>
            <a:lvl1pPr indent="-228600" lvl="0" marL="457200" rtl="0" algn="l">
              <a:lnSpc>
                <a:spcPct val="110000"/>
              </a:lnSpc>
              <a:spcBef>
                <a:spcPts val="0"/>
              </a:spcBef>
              <a:spcAft>
                <a:spcPts val="0"/>
              </a:spcAft>
              <a:buSzPts val="1400"/>
              <a:buNone/>
              <a:defRPr b="1" sz="1400">
                <a:solidFill>
                  <a:schemeClr val="dk1"/>
                </a:solidFill>
              </a:defRPr>
            </a:lvl1pPr>
            <a:lvl2pPr indent="-228600" lvl="1" marL="914400" rtl="0" algn="l">
              <a:lnSpc>
                <a:spcPct val="100000"/>
              </a:lnSpc>
              <a:spcBef>
                <a:spcPts val="400"/>
              </a:spcBef>
              <a:spcAft>
                <a:spcPts val="0"/>
              </a:spcAft>
              <a:buSzPts val="1400"/>
              <a:buNone/>
              <a:defRPr b="1" sz="1400"/>
            </a:lvl2pPr>
            <a:lvl3pPr indent="-228600" lvl="2" marL="1371600" rtl="0" algn="l">
              <a:lnSpc>
                <a:spcPct val="100000"/>
              </a:lnSpc>
              <a:spcBef>
                <a:spcPts val="400"/>
              </a:spcBef>
              <a:spcAft>
                <a:spcPts val="0"/>
              </a:spcAft>
              <a:buSzPts val="1400"/>
              <a:buNone/>
              <a:defRPr b="1" sz="1400"/>
            </a:lvl3pPr>
            <a:lvl4pPr indent="-228600" lvl="3" marL="1828800" rtl="0" algn="l">
              <a:lnSpc>
                <a:spcPct val="100000"/>
              </a:lnSpc>
              <a:spcBef>
                <a:spcPts val="400"/>
              </a:spcBef>
              <a:spcAft>
                <a:spcPts val="0"/>
              </a:spcAft>
              <a:buSzPts val="1200"/>
              <a:buNone/>
              <a:defRPr b="1" sz="1200"/>
            </a:lvl4pPr>
            <a:lvl5pPr indent="-228600" lvl="4" marL="2286000" rtl="0" algn="l">
              <a:lnSpc>
                <a:spcPct val="100000"/>
              </a:lnSpc>
              <a:spcBef>
                <a:spcPts val="400"/>
              </a:spcBef>
              <a:spcAft>
                <a:spcPts val="0"/>
              </a:spcAft>
              <a:buSzPts val="1200"/>
              <a:buNone/>
              <a:defRPr b="1" sz="1200"/>
            </a:lvl5pPr>
            <a:lvl6pPr indent="-228600" lvl="5" marL="2743200" rtl="0" algn="l">
              <a:lnSpc>
                <a:spcPct val="100000"/>
              </a:lnSpc>
              <a:spcBef>
                <a:spcPts val="400"/>
              </a:spcBef>
              <a:spcAft>
                <a:spcPts val="0"/>
              </a:spcAft>
              <a:buSzPts val="1200"/>
              <a:buNone/>
              <a:defRPr b="1" sz="1200"/>
            </a:lvl6pPr>
            <a:lvl7pPr indent="-228600" lvl="6" marL="3200400" rtl="0" algn="l">
              <a:lnSpc>
                <a:spcPct val="100000"/>
              </a:lnSpc>
              <a:spcBef>
                <a:spcPts val="400"/>
              </a:spcBef>
              <a:spcAft>
                <a:spcPts val="0"/>
              </a:spcAft>
              <a:buSzPts val="1200"/>
              <a:buNone/>
              <a:defRPr b="1" sz="1200"/>
            </a:lvl7pPr>
            <a:lvl8pPr indent="-228600" lvl="7" marL="3657600" rtl="0" algn="l">
              <a:lnSpc>
                <a:spcPct val="100000"/>
              </a:lnSpc>
              <a:spcBef>
                <a:spcPts val="400"/>
              </a:spcBef>
              <a:spcAft>
                <a:spcPts val="0"/>
              </a:spcAft>
              <a:buSzPts val="1200"/>
              <a:buNone/>
              <a:defRPr b="1" sz="1200"/>
            </a:lvl8pPr>
            <a:lvl9pPr indent="-228600" lvl="8" marL="4114800" rtl="0" algn="l">
              <a:lnSpc>
                <a:spcPct val="100000"/>
              </a:lnSpc>
              <a:spcBef>
                <a:spcPts val="400"/>
              </a:spcBef>
              <a:spcAft>
                <a:spcPts val="0"/>
              </a:spcAft>
              <a:buSzPts val="1200"/>
              <a:buNone/>
              <a:defRPr b="1" sz="1200"/>
            </a:lvl9pPr>
          </a:lstStyle>
          <a:p/>
        </p:txBody>
      </p:sp>
      <p:sp>
        <p:nvSpPr>
          <p:cNvPr id="62" name="Google Shape;62;p6"/>
          <p:cNvSpPr txBox="1"/>
          <p:nvPr>
            <p:ph idx="4" type="body"/>
          </p:nvPr>
        </p:nvSpPr>
        <p:spPr>
          <a:xfrm>
            <a:off x="4844034" y="2094353"/>
            <a:ext cx="3497700" cy="23733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700"/>
              </a:spcBef>
              <a:spcAft>
                <a:spcPts val="0"/>
              </a:spcAft>
              <a:buSzPts val="1400"/>
              <a:buChar char="◦"/>
              <a:defRPr sz="1400"/>
            </a:lvl1pPr>
            <a:lvl2pPr indent="-304800" lvl="1" marL="914400" rtl="0" algn="l">
              <a:lnSpc>
                <a:spcPct val="100000"/>
              </a:lnSpc>
              <a:spcBef>
                <a:spcPts val="400"/>
              </a:spcBef>
              <a:spcAft>
                <a:spcPts val="0"/>
              </a:spcAft>
              <a:buSzPts val="1200"/>
              <a:buChar char="◦"/>
              <a:defRPr sz="1200"/>
            </a:lvl2pPr>
            <a:lvl3pPr indent="-298450" lvl="2" marL="1371600" rtl="0" algn="l">
              <a:lnSpc>
                <a:spcPct val="100000"/>
              </a:lnSpc>
              <a:spcBef>
                <a:spcPts val="400"/>
              </a:spcBef>
              <a:spcAft>
                <a:spcPts val="0"/>
              </a:spcAft>
              <a:buSzPts val="1100"/>
              <a:buChar char="◦"/>
              <a:defRPr sz="1100"/>
            </a:lvl3pPr>
            <a:lvl4pPr indent="-298450" lvl="3" marL="1828800" rtl="0" algn="l">
              <a:lnSpc>
                <a:spcPct val="100000"/>
              </a:lnSpc>
              <a:spcBef>
                <a:spcPts val="400"/>
              </a:spcBef>
              <a:spcAft>
                <a:spcPts val="0"/>
              </a:spcAft>
              <a:buSzPts val="1100"/>
              <a:buChar char="◦"/>
              <a:defRPr sz="1100"/>
            </a:lvl4pPr>
            <a:lvl5pPr indent="-298450" lvl="4" marL="2286000" rtl="0" algn="l">
              <a:lnSpc>
                <a:spcPct val="100000"/>
              </a:lnSpc>
              <a:spcBef>
                <a:spcPts val="400"/>
              </a:spcBef>
              <a:spcAft>
                <a:spcPts val="0"/>
              </a:spcAft>
              <a:buSzPts val="1100"/>
              <a:buChar char="◦"/>
              <a:defRPr sz="1100"/>
            </a:lvl5pPr>
            <a:lvl6pPr indent="-298450" lvl="5" marL="2743200" rtl="0" algn="l">
              <a:lnSpc>
                <a:spcPct val="100000"/>
              </a:lnSpc>
              <a:spcBef>
                <a:spcPts val="400"/>
              </a:spcBef>
              <a:spcAft>
                <a:spcPts val="0"/>
              </a:spcAft>
              <a:buSzPts val="1100"/>
              <a:buChar char="◦"/>
              <a:defRPr sz="1100"/>
            </a:lvl6pPr>
            <a:lvl7pPr indent="-298450" lvl="6" marL="3200400" rtl="0" algn="l">
              <a:lnSpc>
                <a:spcPct val="100000"/>
              </a:lnSpc>
              <a:spcBef>
                <a:spcPts val="400"/>
              </a:spcBef>
              <a:spcAft>
                <a:spcPts val="0"/>
              </a:spcAft>
              <a:buSzPts val="1100"/>
              <a:buChar char="◦"/>
              <a:defRPr sz="1100"/>
            </a:lvl7pPr>
            <a:lvl8pPr indent="-298450" lvl="7" marL="3657600" rtl="0" algn="l">
              <a:lnSpc>
                <a:spcPct val="100000"/>
              </a:lnSpc>
              <a:spcBef>
                <a:spcPts val="400"/>
              </a:spcBef>
              <a:spcAft>
                <a:spcPts val="0"/>
              </a:spcAft>
              <a:buSzPts val="1100"/>
              <a:buChar char="◦"/>
              <a:defRPr sz="1100"/>
            </a:lvl8pPr>
            <a:lvl9pPr indent="-298450" lvl="8" marL="4114800" rtl="0" algn="l">
              <a:lnSpc>
                <a:spcPct val="100000"/>
              </a:lnSpc>
              <a:spcBef>
                <a:spcPts val="400"/>
              </a:spcBef>
              <a:spcAft>
                <a:spcPts val="0"/>
              </a:spcAft>
              <a:buSzPts val="1100"/>
              <a:buChar char="◦"/>
              <a:defRPr sz="1100"/>
            </a:lvl9pPr>
          </a:lstStyle>
          <a:p/>
        </p:txBody>
      </p:sp>
      <p:sp>
        <p:nvSpPr>
          <p:cNvPr id="63" name="Google Shape;63;p6"/>
          <p:cNvSpPr txBox="1"/>
          <p:nvPr>
            <p:ph idx="10" type="dt"/>
          </p:nvPr>
        </p:nvSpPr>
        <p:spPr>
          <a:xfrm>
            <a:off x="5442595" y="4526280"/>
            <a:ext cx="2169600" cy="2742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4" name="Google Shape;64;p6"/>
          <p:cNvSpPr txBox="1"/>
          <p:nvPr>
            <p:ph idx="11" type="ftr"/>
          </p:nvPr>
        </p:nvSpPr>
        <p:spPr>
          <a:xfrm>
            <a:off x="800100" y="4526280"/>
            <a:ext cx="4362600" cy="2742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5" name="Google Shape;65;p6"/>
          <p:cNvSpPr txBox="1"/>
          <p:nvPr>
            <p:ph idx="12" type="sldNum"/>
          </p:nvPr>
        </p:nvSpPr>
        <p:spPr>
          <a:xfrm>
            <a:off x="7715250" y="4526280"/>
            <a:ext cx="628500" cy="2742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txBox="1"/>
          <p:nvPr>
            <p:ph type="title"/>
          </p:nvPr>
        </p:nvSpPr>
        <p:spPr>
          <a:xfrm>
            <a:off x="800100" y="481945"/>
            <a:ext cx="7543800" cy="10287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1B699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8" name="Google Shape;68;p7"/>
          <p:cNvSpPr txBox="1"/>
          <p:nvPr>
            <p:ph idx="10" type="dt"/>
          </p:nvPr>
        </p:nvSpPr>
        <p:spPr>
          <a:xfrm>
            <a:off x="5442595" y="4526280"/>
            <a:ext cx="2169600" cy="2742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9" name="Google Shape;69;p7"/>
          <p:cNvSpPr txBox="1"/>
          <p:nvPr>
            <p:ph idx="11" type="ftr"/>
          </p:nvPr>
        </p:nvSpPr>
        <p:spPr>
          <a:xfrm>
            <a:off x="800100" y="4526280"/>
            <a:ext cx="4362600" cy="2742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 name="Google Shape;70;p7"/>
          <p:cNvSpPr txBox="1"/>
          <p:nvPr>
            <p:ph idx="12" type="sldNum"/>
          </p:nvPr>
        </p:nvSpPr>
        <p:spPr>
          <a:xfrm>
            <a:off x="7715250" y="4526280"/>
            <a:ext cx="628500" cy="2742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7"/>
          <p:cNvSpPr txBox="1"/>
          <p:nvPr/>
        </p:nvSpPr>
        <p:spPr>
          <a:xfrm>
            <a:off x="2514600" y="25908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5442595" y="4526280"/>
            <a:ext cx="2169600" cy="2742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4" name="Google Shape;74;p8"/>
          <p:cNvSpPr txBox="1"/>
          <p:nvPr>
            <p:ph idx="11" type="ftr"/>
          </p:nvPr>
        </p:nvSpPr>
        <p:spPr>
          <a:xfrm>
            <a:off x="800100" y="4526280"/>
            <a:ext cx="4362600" cy="2742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8"/>
          <p:cNvSpPr txBox="1"/>
          <p:nvPr>
            <p:ph idx="12" type="sldNum"/>
          </p:nvPr>
        </p:nvSpPr>
        <p:spPr>
          <a:xfrm>
            <a:off x="7715250" y="4526280"/>
            <a:ext cx="628500" cy="2742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8"/>
          <p:cNvSpPr txBox="1"/>
          <p:nvPr/>
        </p:nvSpPr>
        <p:spPr>
          <a:xfrm>
            <a:off x="793025" y="4305900"/>
            <a:ext cx="73557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7" name="Shape 77"/>
        <p:cNvGrpSpPr/>
        <p:nvPr/>
      </p:nvGrpSpPr>
      <p:grpSpPr>
        <a:xfrm>
          <a:off x="0" y="0"/>
          <a:ext cx="0" cy="0"/>
          <a:chOff x="0" y="0"/>
          <a:chExt cx="0" cy="0"/>
        </a:xfrm>
      </p:grpSpPr>
      <p:sp>
        <p:nvSpPr>
          <p:cNvPr id="78" name="Google Shape;78;p9"/>
          <p:cNvSpPr/>
          <p:nvPr/>
        </p:nvSpPr>
        <p:spPr>
          <a:xfrm>
            <a:off x="6089903" y="178308"/>
            <a:ext cx="2869800" cy="4786800"/>
          </a:xfrm>
          <a:prstGeom prst="rect">
            <a:avLst/>
          </a:prstGeom>
          <a:solidFill>
            <a:srgbClr val="D8D8D8">
              <a:alpha val="600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9" name="Google Shape;79;p9"/>
          <p:cNvSpPr/>
          <p:nvPr/>
        </p:nvSpPr>
        <p:spPr>
          <a:xfrm>
            <a:off x="6190995" y="281178"/>
            <a:ext cx="2667900" cy="4581300"/>
          </a:xfrm>
          <a:prstGeom prst="rect">
            <a:avLst/>
          </a:prstGeom>
          <a:noFill/>
          <a:ln cap="sq" cmpd="sng" w="9525">
            <a:solidFill>
              <a:srgbClr val="207CC0"/>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0" name="Google Shape;80;p9"/>
          <p:cNvSpPr txBox="1"/>
          <p:nvPr>
            <p:ph type="title"/>
          </p:nvPr>
        </p:nvSpPr>
        <p:spPr>
          <a:xfrm>
            <a:off x="6343650" y="455544"/>
            <a:ext cx="2371500" cy="12342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Clr>
                <a:schemeClr val="dk1"/>
              </a:buClr>
              <a:buSzPts val="2400"/>
              <a:buFont typeface="Avenir"/>
              <a:buNone/>
              <a:defRPr b="0" sz="2400" cap="none">
                <a:solidFill>
                  <a:schemeClr val="dk1"/>
                </a:solidFill>
                <a:latin typeface="Avenir"/>
                <a:ea typeface="Avenir"/>
                <a:cs typeface="Avenir"/>
                <a:sym typeface="Avenir"/>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1" name="Google Shape;81;p9"/>
          <p:cNvSpPr txBox="1"/>
          <p:nvPr>
            <p:ph idx="1" type="body"/>
          </p:nvPr>
        </p:nvSpPr>
        <p:spPr>
          <a:xfrm>
            <a:off x="514350" y="457200"/>
            <a:ext cx="5143500" cy="40005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700"/>
              </a:spcBef>
              <a:spcAft>
                <a:spcPts val="0"/>
              </a:spcAft>
              <a:buSzPts val="1400"/>
              <a:buChar char="◦"/>
              <a:defRPr sz="1400"/>
            </a:lvl1pPr>
            <a:lvl2pPr indent="-304800" lvl="1" marL="914400" rtl="0" algn="l">
              <a:lnSpc>
                <a:spcPct val="100000"/>
              </a:lnSpc>
              <a:spcBef>
                <a:spcPts val="400"/>
              </a:spcBef>
              <a:spcAft>
                <a:spcPts val="0"/>
              </a:spcAft>
              <a:buSzPts val="1200"/>
              <a:buChar char="◦"/>
              <a:defRPr sz="1200"/>
            </a:lvl2pPr>
            <a:lvl3pPr indent="-298450" lvl="2" marL="1371600" rtl="0" algn="l">
              <a:lnSpc>
                <a:spcPct val="100000"/>
              </a:lnSpc>
              <a:spcBef>
                <a:spcPts val="400"/>
              </a:spcBef>
              <a:spcAft>
                <a:spcPts val="0"/>
              </a:spcAft>
              <a:buSzPts val="1100"/>
              <a:buChar char="◦"/>
              <a:defRPr sz="1100"/>
            </a:lvl3pPr>
            <a:lvl4pPr indent="-298450" lvl="3" marL="1828800" rtl="0" algn="l">
              <a:lnSpc>
                <a:spcPct val="100000"/>
              </a:lnSpc>
              <a:spcBef>
                <a:spcPts val="400"/>
              </a:spcBef>
              <a:spcAft>
                <a:spcPts val="0"/>
              </a:spcAft>
              <a:buSzPts val="1100"/>
              <a:buChar char="◦"/>
              <a:defRPr sz="1100"/>
            </a:lvl4pPr>
            <a:lvl5pPr indent="-298450" lvl="4" marL="2286000" rtl="0" algn="l">
              <a:lnSpc>
                <a:spcPct val="100000"/>
              </a:lnSpc>
              <a:spcBef>
                <a:spcPts val="400"/>
              </a:spcBef>
              <a:spcAft>
                <a:spcPts val="0"/>
              </a:spcAft>
              <a:buSzPts val="1100"/>
              <a:buChar char="◦"/>
              <a:defRPr sz="1100"/>
            </a:lvl5pPr>
            <a:lvl6pPr indent="-298450" lvl="5" marL="2743200" rtl="0" algn="l">
              <a:lnSpc>
                <a:spcPct val="100000"/>
              </a:lnSpc>
              <a:spcBef>
                <a:spcPts val="400"/>
              </a:spcBef>
              <a:spcAft>
                <a:spcPts val="0"/>
              </a:spcAft>
              <a:buSzPts val="1100"/>
              <a:buChar char="◦"/>
              <a:defRPr sz="1100"/>
            </a:lvl6pPr>
            <a:lvl7pPr indent="-298450" lvl="6" marL="3200400" rtl="0" algn="l">
              <a:lnSpc>
                <a:spcPct val="100000"/>
              </a:lnSpc>
              <a:spcBef>
                <a:spcPts val="400"/>
              </a:spcBef>
              <a:spcAft>
                <a:spcPts val="0"/>
              </a:spcAft>
              <a:buSzPts val="1100"/>
              <a:buChar char="◦"/>
              <a:defRPr sz="1100"/>
            </a:lvl7pPr>
            <a:lvl8pPr indent="-298450" lvl="7" marL="3657600" rtl="0" algn="l">
              <a:lnSpc>
                <a:spcPct val="100000"/>
              </a:lnSpc>
              <a:spcBef>
                <a:spcPts val="400"/>
              </a:spcBef>
              <a:spcAft>
                <a:spcPts val="0"/>
              </a:spcAft>
              <a:buSzPts val="1100"/>
              <a:buChar char="◦"/>
              <a:defRPr sz="1100"/>
            </a:lvl8pPr>
            <a:lvl9pPr indent="-298450" lvl="8" marL="4114800" rtl="0" algn="l">
              <a:lnSpc>
                <a:spcPct val="100000"/>
              </a:lnSpc>
              <a:spcBef>
                <a:spcPts val="400"/>
              </a:spcBef>
              <a:spcAft>
                <a:spcPts val="0"/>
              </a:spcAft>
              <a:buSzPts val="1100"/>
              <a:buChar char="◦"/>
              <a:defRPr sz="1100"/>
            </a:lvl9pPr>
          </a:lstStyle>
          <a:p/>
        </p:txBody>
      </p:sp>
      <p:sp>
        <p:nvSpPr>
          <p:cNvPr id="82" name="Google Shape;82;p9"/>
          <p:cNvSpPr txBox="1"/>
          <p:nvPr>
            <p:ph idx="2" type="body"/>
          </p:nvPr>
        </p:nvSpPr>
        <p:spPr>
          <a:xfrm>
            <a:off x="6343650" y="1752600"/>
            <a:ext cx="2371500" cy="2705100"/>
          </a:xfrm>
          <a:prstGeom prst="rect">
            <a:avLst/>
          </a:prstGeom>
          <a:noFill/>
          <a:ln>
            <a:noFill/>
          </a:ln>
        </p:spPr>
        <p:txBody>
          <a:bodyPr anchorCtr="0" anchor="t" bIns="34275" lIns="68575" spcFirstLastPara="1" rIns="68575" wrap="square" tIns="34275">
            <a:noAutofit/>
          </a:bodyPr>
          <a:lstStyle>
            <a:lvl1pPr indent="-228600" lvl="0" marL="457200" rtl="0" algn="l">
              <a:lnSpc>
                <a:spcPct val="110000"/>
              </a:lnSpc>
              <a:spcBef>
                <a:spcPts val="600"/>
              </a:spcBef>
              <a:spcAft>
                <a:spcPts val="0"/>
              </a:spcAft>
              <a:buSzPts val="1400"/>
              <a:buNone/>
              <a:defRPr sz="1400">
                <a:solidFill>
                  <a:schemeClr val="dk1"/>
                </a:solidFill>
              </a:defRPr>
            </a:lvl1pPr>
            <a:lvl2pPr indent="-228600" lvl="1" marL="914400" rtl="0" algn="l">
              <a:lnSpc>
                <a:spcPct val="100000"/>
              </a:lnSpc>
              <a:spcBef>
                <a:spcPts val="400"/>
              </a:spcBef>
              <a:spcAft>
                <a:spcPts val="0"/>
              </a:spcAft>
              <a:buSzPts val="900"/>
              <a:buNone/>
              <a:defRPr sz="900"/>
            </a:lvl2pPr>
            <a:lvl3pPr indent="-228600" lvl="2" marL="1371600" rtl="0" algn="l">
              <a:lnSpc>
                <a:spcPct val="100000"/>
              </a:lnSpc>
              <a:spcBef>
                <a:spcPts val="400"/>
              </a:spcBef>
              <a:spcAft>
                <a:spcPts val="0"/>
              </a:spcAft>
              <a:buSzPts val="800"/>
              <a:buNone/>
              <a:defRPr sz="800"/>
            </a:lvl3pPr>
            <a:lvl4pPr indent="-228600" lvl="3" marL="1828800" rtl="0" algn="l">
              <a:lnSpc>
                <a:spcPct val="100000"/>
              </a:lnSpc>
              <a:spcBef>
                <a:spcPts val="400"/>
              </a:spcBef>
              <a:spcAft>
                <a:spcPts val="0"/>
              </a:spcAft>
              <a:buSzPts val="700"/>
              <a:buNone/>
              <a:defRPr sz="700"/>
            </a:lvl4pPr>
            <a:lvl5pPr indent="-228600" lvl="4" marL="2286000" rtl="0" algn="l">
              <a:lnSpc>
                <a:spcPct val="100000"/>
              </a:lnSpc>
              <a:spcBef>
                <a:spcPts val="400"/>
              </a:spcBef>
              <a:spcAft>
                <a:spcPts val="0"/>
              </a:spcAft>
              <a:buSzPts val="700"/>
              <a:buNone/>
              <a:defRPr sz="700"/>
            </a:lvl5pPr>
            <a:lvl6pPr indent="-228600" lvl="5" marL="2743200" rtl="0" algn="l">
              <a:lnSpc>
                <a:spcPct val="100000"/>
              </a:lnSpc>
              <a:spcBef>
                <a:spcPts val="400"/>
              </a:spcBef>
              <a:spcAft>
                <a:spcPts val="0"/>
              </a:spcAft>
              <a:buSzPts val="700"/>
              <a:buNone/>
              <a:defRPr sz="700"/>
            </a:lvl6pPr>
            <a:lvl7pPr indent="-228600" lvl="6" marL="3200400" rtl="0" algn="l">
              <a:lnSpc>
                <a:spcPct val="100000"/>
              </a:lnSpc>
              <a:spcBef>
                <a:spcPts val="400"/>
              </a:spcBef>
              <a:spcAft>
                <a:spcPts val="0"/>
              </a:spcAft>
              <a:buSzPts val="700"/>
              <a:buNone/>
              <a:defRPr sz="700"/>
            </a:lvl7pPr>
            <a:lvl8pPr indent="-228600" lvl="7" marL="3657600" rtl="0" algn="l">
              <a:lnSpc>
                <a:spcPct val="100000"/>
              </a:lnSpc>
              <a:spcBef>
                <a:spcPts val="400"/>
              </a:spcBef>
              <a:spcAft>
                <a:spcPts val="0"/>
              </a:spcAft>
              <a:buSzPts val="700"/>
              <a:buNone/>
              <a:defRPr sz="700"/>
            </a:lvl8pPr>
            <a:lvl9pPr indent="-228600" lvl="8" marL="4114800" rtl="0" algn="l">
              <a:lnSpc>
                <a:spcPct val="100000"/>
              </a:lnSpc>
              <a:spcBef>
                <a:spcPts val="400"/>
              </a:spcBef>
              <a:spcAft>
                <a:spcPts val="0"/>
              </a:spcAft>
              <a:buSzPts val="700"/>
              <a:buNone/>
              <a:defRPr sz="700"/>
            </a:lvl9pPr>
          </a:lstStyle>
          <a:p/>
        </p:txBody>
      </p:sp>
      <p:sp>
        <p:nvSpPr>
          <p:cNvPr id="83" name="Google Shape;83;p9"/>
          <p:cNvSpPr txBox="1"/>
          <p:nvPr>
            <p:ph idx="10" type="dt"/>
          </p:nvPr>
        </p:nvSpPr>
        <p:spPr>
          <a:xfrm>
            <a:off x="4191000" y="4526280"/>
            <a:ext cx="1466700" cy="2742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1100"/>
              <a:buNone/>
              <a:defRPr>
                <a:solidFill>
                  <a:srgbClr val="1B699F"/>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 name="Google Shape;84;p9"/>
          <p:cNvSpPr txBox="1"/>
          <p:nvPr>
            <p:ph idx="11" type="ftr"/>
          </p:nvPr>
        </p:nvSpPr>
        <p:spPr>
          <a:xfrm>
            <a:off x="514351" y="4526280"/>
            <a:ext cx="3438600" cy="2742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9"/>
          <p:cNvSpPr txBox="1"/>
          <p:nvPr>
            <p:ph idx="12" type="sldNum"/>
          </p:nvPr>
        </p:nvSpPr>
        <p:spPr>
          <a:xfrm>
            <a:off x="7797546" y="4526280"/>
            <a:ext cx="917700" cy="2742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sz="600">
                <a:solidFill>
                  <a:srgbClr val="1B699F"/>
                </a:solidFill>
                <a:latin typeface="Avenir"/>
                <a:ea typeface="Avenir"/>
                <a:cs typeface="Avenir"/>
                <a:sym typeface="Avenir"/>
              </a:defRPr>
            </a:lvl1pPr>
            <a:lvl2pPr indent="0" lvl="1" marL="0" rtl="0" algn="r">
              <a:spcBef>
                <a:spcPts val="0"/>
              </a:spcBef>
              <a:buNone/>
              <a:defRPr sz="600">
                <a:solidFill>
                  <a:srgbClr val="1B699F"/>
                </a:solidFill>
                <a:latin typeface="Avenir"/>
                <a:ea typeface="Avenir"/>
                <a:cs typeface="Avenir"/>
                <a:sym typeface="Avenir"/>
              </a:defRPr>
            </a:lvl2pPr>
            <a:lvl3pPr indent="0" lvl="2" marL="0" rtl="0" algn="r">
              <a:spcBef>
                <a:spcPts val="0"/>
              </a:spcBef>
              <a:buNone/>
              <a:defRPr sz="600">
                <a:solidFill>
                  <a:srgbClr val="1B699F"/>
                </a:solidFill>
                <a:latin typeface="Avenir"/>
                <a:ea typeface="Avenir"/>
                <a:cs typeface="Avenir"/>
                <a:sym typeface="Avenir"/>
              </a:defRPr>
            </a:lvl3pPr>
            <a:lvl4pPr indent="0" lvl="3" marL="0" rtl="0" algn="r">
              <a:spcBef>
                <a:spcPts val="0"/>
              </a:spcBef>
              <a:buNone/>
              <a:defRPr sz="600">
                <a:solidFill>
                  <a:srgbClr val="1B699F"/>
                </a:solidFill>
                <a:latin typeface="Avenir"/>
                <a:ea typeface="Avenir"/>
                <a:cs typeface="Avenir"/>
                <a:sym typeface="Avenir"/>
              </a:defRPr>
            </a:lvl4pPr>
            <a:lvl5pPr indent="0" lvl="4" marL="0" rtl="0" algn="r">
              <a:spcBef>
                <a:spcPts val="0"/>
              </a:spcBef>
              <a:buNone/>
              <a:defRPr sz="600">
                <a:solidFill>
                  <a:srgbClr val="1B699F"/>
                </a:solidFill>
                <a:latin typeface="Avenir"/>
                <a:ea typeface="Avenir"/>
                <a:cs typeface="Avenir"/>
                <a:sym typeface="Avenir"/>
              </a:defRPr>
            </a:lvl5pPr>
            <a:lvl6pPr indent="0" lvl="5" marL="0" rtl="0" algn="r">
              <a:spcBef>
                <a:spcPts val="0"/>
              </a:spcBef>
              <a:buNone/>
              <a:defRPr sz="600">
                <a:solidFill>
                  <a:srgbClr val="1B699F"/>
                </a:solidFill>
                <a:latin typeface="Avenir"/>
                <a:ea typeface="Avenir"/>
                <a:cs typeface="Avenir"/>
                <a:sym typeface="Avenir"/>
              </a:defRPr>
            </a:lvl6pPr>
            <a:lvl7pPr indent="0" lvl="6" marL="0" rtl="0" algn="r">
              <a:spcBef>
                <a:spcPts val="0"/>
              </a:spcBef>
              <a:buNone/>
              <a:defRPr sz="600">
                <a:solidFill>
                  <a:srgbClr val="1B699F"/>
                </a:solidFill>
                <a:latin typeface="Avenir"/>
                <a:ea typeface="Avenir"/>
                <a:cs typeface="Avenir"/>
                <a:sym typeface="Avenir"/>
              </a:defRPr>
            </a:lvl7pPr>
            <a:lvl8pPr indent="0" lvl="7" marL="0" rtl="0" algn="r">
              <a:spcBef>
                <a:spcPts val="0"/>
              </a:spcBef>
              <a:buNone/>
              <a:defRPr sz="600">
                <a:solidFill>
                  <a:srgbClr val="1B699F"/>
                </a:solidFill>
                <a:latin typeface="Avenir"/>
                <a:ea typeface="Avenir"/>
                <a:cs typeface="Avenir"/>
                <a:sym typeface="Avenir"/>
              </a:defRPr>
            </a:lvl8pPr>
            <a:lvl9pPr indent="0" lvl="8" marL="0" rtl="0" algn="r">
              <a:spcBef>
                <a:spcPts val="0"/>
              </a:spcBef>
              <a:buNone/>
              <a:defRPr sz="600">
                <a:solidFill>
                  <a:srgbClr val="1B699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6" name="Shape 86"/>
        <p:cNvGrpSpPr/>
        <p:nvPr/>
      </p:nvGrpSpPr>
      <p:grpSpPr>
        <a:xfrm>
          <a:off x="0" y="0"/>
          <a:ext cx="0" cy="0"/>
          <a:chOff x="0" y="0"/>
          <a:chExt cx="0" cy="0"/>
        </a:xfrm>
      </p:grpSpPr>
      <p:sp>
        <p:nvSpPr>
          <p:cNvPr id="87" name="Google Shape;87;p10"/>
          <p:cNvSpPr/>
          <p:nvPr/>
        </p:nvSpPr>
        <p:spPr>
          <a:xfrm>
            <a:off x="6089903" y="178308"/>
            <a:ext cx="2869800" cy="4786800"/>
          </a:xfrm>
          <a:prstGeom prst="rect">
            <a:avLst/>
          </a:prstGeom>
          <a:solidFill>
            <a:srgbClr val="D8D8D8">
              <a:alpha val="600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8" name="Google Shape;88;p10"/>
          <p:cNvSpPr/>
          <p:nvPr>
            <p:ph idx="2" type="pic"/>
          </p:nvPr>
        </p:nvSpPr>
        <p:spPr>
          <a:xfrm>
            <a:off x="171449" y="178308"/>
            <a:ext cx="5772000" cy="4786800"/>
          </a:xfrm>
          <a:prstGeom prst="rect">
            <a:avLst/>
          </a:prstGeom>
          <a:solidFill>
            <a:srgbClr val="3A99DE"/>
          </a:solidFill>
          <a:ln>
            <a:noFill/>
          </a:ln>
        </p:spPr>
        <p:txBody>
          <a:bodyPr anchorCtr="0" anchor="t" bIns="34275" lIns="68575" spcFirstLastPara="1" rIns="68575" wrap="square" tIns="34275">
            <a:noAutofit/>
          </a:bodyPr>
          <a:lstStyle>
            <a:lvl1pPr lvl="0" marR="0" rtl="0" algn="l">
              <a:lnSpc>
                <a:spcPct val="110000"/>
              </a:lnSpc>
              <a:spcBef>
                <a:spcPts val="700"/>
              </a:spcBef>
              <a:spcAft>
                <a:spcPts val="0"/>
              </a:spcAft>
              <a:buClr>
                <a:srgbClr val="1B699F"/>
              </a:buClr>
              <a:buSzPts val="2400"/>
              <a:buFont typeface="Garamond"/>
              <a:buNone/>
              <a:defRPr b="0" i="0" sz="2400" u="none" cap="none" strike="noStrike">
                <a:solidFill>
                  <a:schemeClr val="dk1"/>
                </a:solidFill>
                <a:latin typeface="Avenir"/>
                <a:ea typeface="Avenir"/>
                <a:cs typeface="Avenir"/>
                <a:sym typeface="Avenir"/>
              </a:defRPr>
            </a:lvl1pPr>
            <a:lvl2pPr lvl="1" marR="0" rtl="0" algn="l">
              <a:lnSpc>
                <a:spcPct val="100000"/>
              </a:lnSpc>
              <a:spcBef>
                <a:spcPts val="400"/>
              </a:spcBef>
              <a:spcAft>
                <a:spcPts val="0"/>
              </a:spcAft>
              <a:buClr>
                <a:srgbClr val="1B699F"/>
              </a:buClr>
              <a:buSzPts val="2100"/>
              <a:buFont typeface="Garamond"/>
              <a:buNone/>
              <a:defRPr b="0" i="0" sz="2100" u="none" cap="none" strike="noStrike">
                <a:solidFill>
                  <a:schemeClr val="dk1"/>
                </a:solidFill>
                <a:latin typeface="Avenir"/>
                <a:ea typeface="Avenir"/>
                <a:cs typeface="Avenir"/>
                <a:sym typeface="Avenir"/>
              </a:defRPr>
            </a:lvl2pPr>
            <a:lvl3pPr lvl="2" marR="0" rtl="0" algn="l">
              <a:lnSpc>
                <a:spcPct val="100000"/>
              </a:lnSpc>
              <a:spcBef>
                <a:spcPts val="400"/>
              </a:spcBef>
              <a:spcAft>
                <a:spcPts val="0"/>
              </a:spcAft>
              <a:buClr>
                <a:srgbClr val="1B699F"/>
              </a:buClr>
              <a:buSzPts val="1800"/>
              <a:buFont typeface="Garamond"/>
              <a:buNone/>
              <a:defRPr b="0" i="0" sz="1800" u="none" cap="none" strike="noStrike">
                <a:solidFill>
                  <a:schemeClr val="dk1"/>
                </a:solidFill>
                <a:latin typeface="Avenir"/>
                <a:ea typeface="Avenir"/>
                <a:cs typeface="Avenir"/>
                <a:sym typeface="Avenir"/>
              </a:defRPr>
            </a:lvl3pPr>
            <a:lvl4pPr lvl="3" marR="0" rtl="0" algn="l">
              <a:lnSpc>
                <a:spcPct val="100000"/>
              </a:lnSpc>
              <a:spcBef>
                <a:spcPts val="400"/>
              </a:spcBef>
              <a:spcAft>
                <a:spcPts val="0"/>
              </a:spcAft>
              <a:buClr>
                <a:srgbClr val="1B699F"/>
              </a:buClr>
              <a:buSzPts val="1500"/>
              <a:buFont typeface="Garamond"/>
              <a:buNone/>
              <a:defRPr b="0" i="0" sz="1500" u="none" cap="none" strike="noStrike">
                <a:solidFill>
                  <a:schemeClr val="dk1"/>
                </a:solidFill>
                <a:latin typeface="Avenir"/>
                <a:ea typeface="Avenir"/>
                <a:cs typeface="Avenir"/>
                <a:sym typeface="Avenir"/>
              </a:defRPr>
            </a:lvl4pPr>
            <a:lvl5pPr lvl="4" marR="0" rtl="0" algn="l">
              <a:lnSpc>
                <a:spcPct val="100000"/>
              </a:lnSpc>
              <a:spcBef>
                <a:spcPts val="400"/>
              </a:spcBef>
              <a:spcAft>
                <a:spcPts val="0"/>
              </a:spcAft>
              <a:buClr>
                <a:srgbClr val="1B699F"/>
              </a:buClr>
              <a:buSzPts val="1500"/>
              <a:buFont typeface="Garamond"/>
              <a:buNone/>
              <a:defRPr b="0" i="0" sz="1500" u="none" cap="none" strike="noStrike">
                <a:solidFill>
                  <a:schemeClr val="dk1"/>
                </a:solidFill>
                <a:latin typeface="Avenir"/>
                <a:ea typeface="Avenir"/>
                <a:cs typeface="Avenir"/>
                <a:sym typeface="Avenir"/>
              </a:defRPr>
            </a:lvl5pPr>
            <a:lvl6pPr lvl="5" marR="0" rtl="0" algn="l">
              <a:lnSpc>
                <a:spcPct val="100000"/>
              </a:lnSpc>
              <a:spcBef>
                <a:spcPts val="400"/>
              </a:spcBef>
              <a:spcAft>
                <a:spcPts val="0"/>
              </a:spcAft>
              <a:buClr>
                <a:srgbClr val="1B699F"/>
              </a:buClr>
              <a:buSzPts val="1500"/>
              <a:buFont typeface="Garamond"/>
              <a:buNone/>
              <a:defRPr b="0" i="0" sz="1500" u="none" cap="none" strike="noStrike">
                <a:solidFill>
                  <a:schemeClr val="dk1"/>
                </a:solidFill>
                <a:latin typeface="Avenir"/>
                <a:ea typeface="Avenir"/>
                <a:cs typeface="Avenir"/>
                <a:sym typeface="Avenir"/>
              </a:defRPr>
            </a:lvl6pPr>
            <a:lvl7pPr lvl="6" marR="0" rtl="0" algn="l">
              <a:lnSpc>
                <a:spcPct val="100000"/>
              </a:lnSpc>
              <a:spcBef>
                <a:spcPts val="400"/>
              </a:spcBef>
              <a:spcAft>
                <a:spcPts val="0"/>
              </a:spcAft>
              <a:buClr>
                <a:srgbClr val="1B699F"/>
              </a:buClr>
              <a:buSzPts val="1500"/>
              <a:buFont typeface="Garamond"/>
              <a:buNone/>
              <a:defRPr b="0" i="0" sz="1500" u="none" cap="none" strike="noStrike">
                <a:solidFill>
                  <a:schemeClr val="dk1"/>
                </a:solidFill>
                <a:latin typeface="Avenir"/>
                <a:ea typeface="Avenir"/>
                <a:cs typeface="Avenir"/>
                <a:sym typeface="Avenir"/>
              </a:defRPr>
            </a:lvl7pPr>
            <a:lvl8pPr lvl="7" marR="0" rtl="0" algn="l">
              <a:lnSpc>
                <a:spcPct val="100000"/>
              </a:lnSpc>
              <a:spcBef>
                <a:spcPts val="400"/>
              </a:spcBef>
              <a:spcAft>
                <a:spcPts val="0"/>
              </a:spcAft>
              <a:buClr>
                <a:srgbClr val="1B699F"/>
              </a:buClr>
              <a:buSzPts val="1500"/>
              <a:buFont typeface="Garamond"/>
              <a:buNone/>
              <a:defRPr b="0" i="0" sz="1500" u="none" cap="none" strike="noStrike">
                <a:solidFill>
                  <a:schemeClr val="dk1"/>
                </a:solidFill>
                <a:latin typeface="Avenir"/>
                <a:ea typeface="Avenir"/>
                <a:cs typeface="Avenir"/>
                <a:sym typeface="Avenir"/>
              </a:defRPr>
            </a:lvl8pPr>
            <a:lvl9pPr lvl="8" marR="0" rtl="0" algn="l">
              <a:lnSpc>
                <a:spcPct val="100000"/>
              </a:lnSpc>
              <a:spcBef>
                <a:spcPts val="400"/>
              </a:spcBef>
              <a:spcAft>
                <a:spcPts val="0"/>
              </a:spcAft>
              <a:buClr>
                <a:srgbClr val="1B699F"/>
              </a:buClr>
              <a:buSzPts val="1500"/>
              <a:buFont typeface="Garamond"/>
              <a:buNone/>
              <a:defRPr b="0" i="0" sz="1500" u="none" cap="none" strike="noStrike">
                <a:solidFill>
                  <a:schemeClr val="dk1"/>
                </a:solidFill>
                <a:latin typeface="Avenir"/>
                <a:ea typeface="Avenir"/>
                <a:cs typeface="Avenir"/>
                <a:sym typeface="Avenir"/>
              </a:defRPr>
            </a:lvl9pPr>
          </a:lstStyle>
          <a:p/>
        </p:txBody>
      </p:sp>
      <p:sp>
        <p:nvSpPr>
          <p:cNvPr id="89" name="Google Shape;89;p10"/>
          <p:cNvSpPr txBox="1"/>
          <p:nvPr>
            <p:ph idx="10" type="dt"/>
          </p:nvPr>
        </p:nvSpPr>
        <p:spPr>
          <a:xfrm>
            <a:off x="4246753" y="4526280"/>
            <a:ext cx="1554000" cy="2742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1100"/>
              <a:buNone/>
              <a:defRPr b="1">
                <a:solidFill>
                  <a:srgbClr val="FFFFFF"/>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0" name="Google Shape;90;p10"/>
          <p:cNvSpPr txBox="1"/>
          <p:nvPr>
            <p:ph idx="11" type="ftr"/>
          </p:nvPr>
        </p:nvSpPr>
        <p:spPr>
          <a:xfrm>
            <a:off x="459486" y="4526280"/>
            <a:ext cx="3441000" cy="2742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1100"/>
              <a:buNone/>
              <a:defRPr b="1" sz="800">
                <a:solidFill>
                  <a:srgbClr val="FFFFFF"/>
                </a:solidFill>
                <a:latin typeface="Avenir"/>
                <a:ea typeface="Avenir"/>
                <a:cs typeface="Avenir"/>
                <a:sym typeface="Avenir"/>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1" name="Google Shape;91;p10"/>
          <p:cNvSpPr txBox="1"/>
          <p:nvPr>
            <p:ph idx="12" type="sldNum"/>
          </p:nvPr>
        </p:nvSpPr>
        <p:spPr>
          <a:xfrm>
            <a:off x="7797546" y="4526280"/>
            <a:ext cx="918900" cy="2742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2" name="Google Shape;92;p10"/>
          <p:cNvSpPr/>
          <p:nvPr/>
        </p:nvSpPr>
        <p:spPr>
          <a:xfrm>
            <a:off x="6190995" y="281178"/>
            <a:ext cx="2667900" cy="4581300"/>
          </a:xfrm>
          <a:prstGeom prst="rect">
            <a:avLst/>
          </a:prstGeom>
          <a:noFill/>
          <a:ln cap="sq" cmpd="sng" w="9525">
            <a:solidFill>
              <a:srgbClr val="207CC0"/>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3" name="Google Shape;93;p10"/>
          <p:cNvSpPr txBox="1"/>
          <p:nvPr>
            <p:ph type="title"/>
          </p:nvPr>
        </p:nvSpPr>
        <p:spPr>
          <a:xfrm>
            <a:off x="6357938" y="452628"/>
            <a:ext cx="2358600" cy="12342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Clr>
                <a:schemeClr val="dk1"/>
              </a:buClr>
              <a:buSzPts val="2400"/>
              <a:buFont typeface="Avenir"/>
              <a:buNone/>
              <a:defRPr b="0" sz="2400">
                <a:solidFill>
                  <a:schemeClr val="dk1"/>
                </a:solidFill>
                <a:latin typeface="Avenir"/>
                <a:ea typeface="Avenir"/>
                <a:cs typeface="Avenir"/>
                <a:sym typeface="Avenir"/>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4" name="Google Shape;94;p10"/>
          <p:cNvSpPr txBox="1"/>
          <p:nvPr>
            <p:ph idx="1" type="body"/>
          </p:nvPr>
        </p:nvSpPr>
        <p:spPr>
          <a:xfrm>
            <a:off x="6357938" y="1789938"/>
            <a:ext cx="2358600" cy="2633400"/>
          </a:xfrm>
          <a:prstGeom prst="rect">
            <a:avLst/>
          </a:prstGeom>
          <a:noFill/>
          <a:ln>
            <a:noFill/>
          </a:ln>
        </p:spPr>
        <p:txBody>
          <a:bodyPr anchorCtr="0" anchor="t" bIns="34275" lIns="68575" spcFirstLastPara="1" rIns="68575" wrap="square" tIns="34275">
            <a:noAutofit/>
          </a:bodyPr>
          <a:lstStyle>
            <a:lvl1pPr indent="-228600" lvl="0" marL="457200" rtl="0" algn="l">
              <a:lnSpc>
                <a:spcPct val="110000"/>
              </a:lnSpc>
              <a:spcBef>
                <a:spcPts val="600"/>
              </a:spcBef>
              <a:spcAft>
                <a:spcPts val="0"/>
              </a:spcAft>
              <a:buSzPts val="1400"/>
              <a:buNone/>
              <a:defRPr sz="1400">
                <a:solidFill>
                  <a:schemeClr val="dk1"/>
                </a:solidFill>
              </a:defRPr>
            </a:lvl1pPr>
            <a:lvl2pPr indent="-228600" lvl="1" marL="914400" rtl="0" algn="l">
              <a:lnSpc>
                <a:spcPct val="100000"/>
              </a:lnSpc>
              <a:spcBef>
                <a:spcPts val="400"/>
              </a:spcBef>
              <a:spcAft>
                <a:spcPts val="0"/>
              </a:spcAft>
              <a:buSzPts val="900"/>
              <a:buNone/>
              <a:defRPr sz="900"/>
            </a:lvl2pPr>
            <a:lvl3pPr indent="-228600" lvl="2" marL="1371600" rtl="0" algn="l">
              <a:lnSpc>
                <a:spcPct val="100000"/>
              </a:lnSpc>
              <a:spcBef>
                <a:spcPts val="400"/>
              </a:spcBef>
              <a:spcAft>
                <a:spcPts val="0"/>
              </a:spcAft>
              <a:buSzPts val="800"/>
              <a:buNone/>
              <a:defRPr sz="800"/>
            </a:lvl3pPr>
            <a:lvl4pPr indent="-228600" lvl="3" marL="1828800" rtl="0" algn="l">
              <a:lnSpc>
                <a:spcPct val="100000"/>
              </a:lnSpc>
              <a:spcBef>
                <a:spcPts val="400"/>
              </a:spcBef>
              <a:spcAft>
                <a:spcPts val="0"/>
              </a:spcAft>
              <a:buSzPts val="700"/>
              <a:buNone/>
              <a:defRPr sz="700"/>
            </a:lvl4pPr>
            <a:lvl5pPr indent="-228600" lvl="4" marL="2286000" rtl="0" algn="l">
              <a:lnSpc>
                <a:spcPct val="100000"/>
              </a:lnSpc>
              <a:spcBef>
                <a:spcPts val="400"/>
              </a:spcBef>
              <a:spcAft>
                <a:spcPts val="0"/>
              </a:spcAft>
              <a:buSzPts val="700"/>
              <a:buNone/>
              <a:defRPr sz="700"/>
            </a:lvl5pPr>
            <a:lvl6pPr indent="-228600" lvl="5" marL="2743200" rtl="0" algn="l">
              <a:lnSpc>
                <a:spcPct val="100000"/>
              </a:lnSpc>
              <a:spcBef>
                <a:spcPts val="400"/>
              </a:spcBef>
              <a:spcAft>
                <a:spcPts val="0"/>
              </a:spcAft>
              <a:buSzPts val="700"/>
              <a:buNone/>
              <a:defRPr sz="700"/>
            </a:lvl6pPr>
            <a:lvl7pPr indent="-228600" lvl="6" marL="3200400" rtl="0" algn="l">
              <a:lnSpc>
                <a:spcPct val="100000"/>
              </a:lnSpc>
              <a:spcBef>
                <a:spcPts val="400"/>
              </a:spcBef>
              <a:spcAft>
                <a:spcPts val="0"/>
              </a:spcAft>
              <a:buSzPts val="700"/>
              <a:buNone/>
              <a:defRPr sz="700"/>
            </a:lvl7pPr>
            <a:lvl8pPr indent="-228600" lvl="7" marL="3657600" rtl="0" algn="l">
              <a:lnSpc>
                <a:spcPct val="100000"/>
              </a:lnSpc>
              <a:spcBef>
                <a:spcPts val="400"/>
              </a:spcBef>
              <a:spcAft>
                <a:spcPts val="0"/>
              </a:spcAft>
              <a:buSzPts val="700"/>
              <a:buNone/>
              <a:defRPr sz="700"/>
            </a:lvl8pPr>
            <a:lvl9pPr indent="-228600" lvl="8" marL="4114800" rtl="0" algn="l">
              <a:lnSpc>
                <a:spcPct val="100000"/>
              </a:lnSpc>
              <a:spcBef>
                <a:spcPts val="400"/>
              </a:spcBef>
              <a:spcAft>
                <a:spcPts val="0"/>
              </a:spcAft>
              <a:buSzPts val="700"/>
              <a:buNone/>
              <a:defRPr sz="7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7" name="Google Shape;7;p1"/>
          <p:cNvSpPr/>
          <p:nvPr/>
        </p:nvSpPr>
        <p:spPr>
          <a:xfrm>
            <a:off x="176022" y="178308"/>
            <a:ext cx="8791800" cy="4786800"/>
          </a:xfrm>
          <a:prstGeom prst="rect">
            <a:avLst/>
          </a:prstGeom>
          <a:solidFill>
            <a:srgbClr val="D2E1EC">
              <a:alpha val="236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 name="Google Shape;8;p1"/>
          <p:cNvSpPr/>
          <p:nvPr/>
        </p:nvSpPr>
        <p:spPr>
          <a:xfrm>
            <a:off x="278892" y="281178"/>
            <a:ext cx="8586300" cy="4581300"/>
          </a:xfrm>
          <a:prstGeom prst="rect">
            <a:avLst/>
          </a:prstGeom>
          <a:noFill/>
          <a:ln cap="sq" cmpd="sng" w="9525">
            <a:solidFill>
              <a:srgbClr val="1B699F"/>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 name="Google Shape;9;p1"/>
          <p:cNvSpPr txBox="1"/>
          <p:nvPr>
            <p:ph type="title"/>
          </p:nvPr>
        </p:nvSpPr>
        <p:spPr>
          <a:xfrm>
            <a:off x="800100" y="481945"/>
            <a:ext cx="7543800" cy="10287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1B699F"/>
              </a:buClr>
              <a:buSzPts val="3000"/>
              <a:buFont typeface="Avenir"/>
              <a:buNone/>
              <a:defRPr b="0" i="0" sz="3000" u="none" cap="none" strike="noStrike">
                <a:solidFill>
                  <a:srgbClr val="1B699F"/>
                </a:solidFill>
                <a:latin typeface="Avenir"/>
                <a:ea typeface="Avenir"/>
                <a:cs typeface="Avenir"/>
                <a:sym typeface="Avenir"/>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 name="Google Shape;10;p1"/>
          <p:cNvSpPr txBox="1"/>
          <p:nvPr>
            <p:ph idx="1" type="body"/>
          </p:nvPr>
        </p:nvSpPr>
        <p:spPr>
          <a:xfrm>
            <a:off x="800100" y="1577340"/>
            <a:ext cx="7543800" cy="2887200"/>
          </a:xfrm>
          <a:prstGeom prst="rect">
            <a:avLst/>
          </a:prstGeom>
          <a:noFill/>
          <a:ln>
            <a:noFill/>
          </a:ln>
        </p:spPr>
        <p:txBody>
          <a:bodyPr anchorCtr="0" anchor="t" bIns="34275" lIns="68575" spcFirstLastPara="1" rIns="68575" wrap="square" tIns="34275">
            <a:noAutofit/>
          </a:bodyPr>
          <a:lstStyle>
            <a:lvl1pPr indent="-298450" lvl="0" marL="457200" marR="0" rtl="0" algn="l">
              <a:lnSpc>
                <a:spcPct val="110000"/>
              </a:lnSpc>
              <a:spcBef>
                <a:spcPts val="700"/>
              </a:spcBef>
              <a:spcAft>
                <a:spcPts val="0"/>
              </a:spcAft>
              <a:buClr>
                <a:srgbClr val="1B699F"/>
              </a:buClr>
              <a:buSzPts val="1100"/>
              <a:buFont typeface="Garamond"/>
              <a:buChar char="◦"/>
              <a:defRPr b="0" i="0" sz="1100" u="none" cap="none" strike="noStrike">
                <a:solidFill>
                  <a:schemeClr val="dk1"/>
                </a:solidFill>
                <a:latin typeface="Avenir"/>
                <a:ea typeface="Avenir"/>
                <a:cs typeface="Avenir"/>
                <a:sym typeface="Avenir"/>
              </a:defRPr>
            </a:lvl1pPr>
            <a:lvl2pPr indent="-292100" lvl="1" marL="914400" marR="0" rtl="0" algn="l">
              <a:lnSpc>
                <a:spcPct val="100000"/>
              </a:lnSpc>
              <a:spcBef>
                <a:spcPts val="400"/>
              </a:spcBef>
              <a:spcAft>
                <a:spcPts val="0"/>
              </a:spcAft>
              <a:buClr>
                <a:srgbClr val="1B699F"/>
              </a:buClr>
              <a:buSzPts val="1000"/>
              <a:buFont typeface="Garamond"/>
              <a:buChar char="◦"/>
              <a:defRPr b="0" i="0" sz="1000" u="none" cap="none" strike="noStrike">
                <a:solidFill>
                  <a:schemeClr val="dk1"/>
                </a:solidFill>
                <a:latin typeface="Avenir"/>
                <a:ea typeface="Avenir"/>
                <a:cs typeface="Avenir"/>
                <a:sym typeface="Avenir"/>
              </a:defRPr>
            </a:lvl2pPr>
            <a:lvl3pPr indent="-285750" lvl="2" marL="1371600" marR="0" rtl="0" algn="l">
              <a:lnSpc>
                <a:spcPct val="100000"/>
              </a:lnSpc>
              <a:spcBef>
                <a:spcPts val="400"/>
              </a:spcBef>
              <a:spcAft>
                <a:spcPts val="0"/>
              </a:spcAft>
              <a:buClr>
                <a:srgbClr val="1B699F"/>
              </a:buClr>
              <a:buSzPts val="900"/>
              <a:buFont typeface="Garamond"/>
              <a:buChar char="◦"/>
              <a:defRPr b="0" i="0" sz="900" u="none" cap="none" strike="noStrike">
                <a:solidFill>
                  <a:schemeClr val="dk1"/>
                </a:solidFill>
                <a:latin typeface="Avenir"/>
                <a:ea typeface="Avenir"/>
                <a:cs typeface="Avenir"/>
                <a:sym typeface="Avenir"/>
              </a:defRPr>
            </a:lvl3pPr>
            <a:lvl4pPr indent="-285750" lvl="3" marL="1828800" marR="0" rtl="0" algn="l">
              <a:lnSpc>
                <a:spcPct val="100000"/>
              </a:lnSpc>
              <a:spcBef>
                <a:spcPts val="400"/>
              </a:spcBef>
              <a:spcAft>
                <a:spcPts val="0"/>
              </a:spcAft>
              <a:buClr>
                <a:srgbClr val="1B699F"/>
              </a:buClr>
              <a:buSzPts val="900"/>
              <a:buFont typeface="Garamond"/>
              <a:buChar char="◦"/>
              <a:defRPr b="0" i="0" sz="900" u="none" cap="none" strike="noStrike">
                <a:solidFill>
                  <a:schemeClr val="dk1"/>
                </a:solidFill>
                <a:latin typeface="Avenir"/>
                <a:ea typeface="Avenir"/>
                <a:cs typeface="Avenir"/>
                <a:sym typeface="Avenir"/>
              </a:defRPr>
            </a:lvl4pPr>
            <a:lvl5pPr indent="-285750" lvl="4" marL="2286000" marR="0" rtl="0" algn="l">
              <a:lnSpc>
                <a:spcPct val="100000"/>
              </a:lnSpc>
              <a:spcBef>
                <a:spcPts val="400"/>
              </a:spcBef>
              <a:spcAft>
                <a:spcPts val="0"/>
              </a:spcAft>
              <a:buClr>
                <a:srgbClr val="1B699F"/>
              </a:buClr>
              <a:buSzPts val="900"/>
              <a:buFont typeface="Garamond"/>
              <a:buChar char="◦"/>
              <a:defRPr b="0" i="0" sz="900" u="none" cap="none" strike="noStrike">
                <a:solidFill>
                  <a:schemeClr val="dk1"/>
                </a:solidFill>
                <a:latin typeface="Avenir"/>
                <a:ea typeface="Avenir"/>
                <a:cs typeface="Avenir"/>
                <a:sym typeface="Avenir"/>
              </a:defRPr>
            </a:lvl5pPr>
            <a:lvl6pPr indent="-298450" lvl="5" marL="2743200" marR="0" rtl="0" algn="l">
              <a:lnSpc>
                <a:spcPct val="100000"/>
              </a:lnSpc>
              <a:spcBef>
                <a:spcPts val="400"/>
              </a:spcBef>
              <a:spcAft>
                <a:spcPts val="0"/>
              </a:spcAft>
              <a:buClr>
                <a:srgbClr val="1B699F"/>
              </a:buClr>
              <a:buSzPts val="1100"/>
              <a:buFont typeface="Garamond"/>
              <a:buChar char="◦"/>
              <a:defRPr b="0" i="0" sz="1100" u="none" cap="none" strike="noStrike">
                <a:solidFill>
                  <a:schemeClr val="dk1"/>
                </a:solidFill>
                <a:latin typeface="Avenir"/>
                <a:ea typeface="Avenir"/>
                <a:cs typeface="Avenir"/>
                <a:sym typeface="Avenir"/>
              </a:defRPr>
            </a:lvl6pPr>
            <a:lvl7pPr indent="-298450" lvl="6" marL="3200400" marR="0" rtl="0" algn="l">
              <a:lnSpc>
                <a:spcPct val="100000"/>
              </a:lnSpc>
              <a:spcBef>
                <a:spcPts val="400"/>
              </a:spcBef>
              <a:spcAft>
                <a:spcPts val="0"/>
              </a:spcAft>
              <a:buClr>
                <a:srgbClr val="1B699F"/>
              </a:buClr>
              <a:buSzPts val="1100"/>
              <a:buFont typeface="Garamond"/>
              <a:buChar char="◦"/>
              <a:defRPr b="0" i="0" sz="1100" u="none" cap="none" strike="noStrike">
                <a:solidFill>
                  <a:schemeClr val="dk1"/>
                </a:solidFill>
                <a:latin typeface="Avenir"/>
                <a:ea typeface="Avenir"/>
                <a:cs typeface="Avenir"/>
                <a:sym typeface="Avenir"/>
              </a:defRPr>
            </a:lvl7pPr>
            <a:lvl8pPr indent="-298450" lvl="7" marL="3657600" marR="0" rtl="0" algn="l">
              <a:lnSpc>
                <a:spcPct val="100000"/>
              </a:lnSpc>
              <a:spcBef>
                <a:spcPts val="400"/>
              </a:spcBef>
              <a:spcAft>
                <a:spcPts val="0"/>
              </a:spcAft>
              <a:buClr>
                <a:srgbClr val="1B699F"/>
              </a:buClr>
              <a:buSzPts val="1100"/>
              <a:buFont typeface="Garamond"/>
              <a:buChar char="◦"/>
              <a:defRPr b="0" i="0" sz="1100" u="none" cap="none" strike="noStrike">
                <a:solidFill>
                  <a:schemeClr val="dk1"/>
                </a:solidFill>
                <a:latin typeface="Avenir"/>
                <a:ea typeface="Avenir"/>
                <a:cs typeface="Avenir"/>
                <a:sym typeface="Avenir"/>
              </a:defRPr>
            </a:lvl8pPr>
            <a:lvl9pPr indent="-298450" lvl="8" marL="4114800" marR="0" rtl="0" algn="l">
              <a:lnSpc>
                <a:spcPct val="100000"/>
              </a:lnSpc>
              <a:spcBef>
                <a:spcPts val="400"/>
              </a:spcBef>
              <a:spcAft>
                <a:spcPts val="0"/>
              </a:spcAft>
              <a:buClr>
                <a:srgbClr val="1B699F"/>
              </a:buClr>
              <a:buSzPts val="1100"/>
              <a:buFont typeface="Garamond"/>
              <a:buChar char="◦"/>
              <a:defRPr b="0" i="0" sz="1100" u="none" cap="none" strike="noStrike">
                <a:solidFill>
                  <a:schemeClr val="dk1"/>
                </a:solidFill>
                <a:latin typeface="Avenir"/>
                <a:ea typeface="Avenir"/>
                <a:cs typeface="Avenir"/>
                <a:sym typeface="Avenir"/>
              </a:defRPr>
            </a:lvl9pPr>
          </a:lstStyle>
          <a:p/>
        </p:txBody>
      </p:sp>
      <p:sp>
        <p:nvSpPr>
          <p:cNvPr id="11" name="Google Shape;11;p1"/>
          <p:cNvSpPr txBox="1"/>
          <p:nvPr>
            <p:ph idx="10" type="dt"/>
          </p:nvPr>
        </p:nvSpPr>
        <p:spPr>
          <a:xfrm>
            <a:off x="5442595" y="4526280"/>
            <a:ext cx="2169600" cy="274200"/>
          </a:xfrm>
          <a:prstGeom prst="rect">
            <a:avLst/>
          </a:prstGeom>
          <a:noFill/>
          <a:ln>
            <a:noFill/>
          </a:ln>
        </p:spPr>
        <p:txBody>
          <a:bodyPr anchorCtr="0" anchor="b" bIns="34275" lIns="68575" spcFirstLastPara="1" rIns="68575" wrap="square" tIns="34275">
            <a:noAutofit/>
          </a:bodyPr>
          <a:lstStyle>
            <a:lvl1pPr lvl="0" marR="0" rtl="0" algn="r">
              <a:spcBef>
                <a:spcPts val="0"/>
              </a:spcBef>
              <a:spcAft>
                <a:spcPts val="0"/>
              </a:spcAft>
              <a:buSzPts val="1100"/>
              <a:buNone/>
              <a:defRPr b="0" i="0" sz="600" u="none" cap="none" strike="noStrike">
                <a:solidFill>
                  <a:srgbClr val="207CC0"/>
                </a:solidFill>
                <a:latin typeface="Avenir"/>
                <a:ea typeface="Avenir"/>
                <a:cs typeface="Avenir"/>
                <a:sym typeface="Avenir"/>
              </a:defRPr>
            </a:lvl1pPr>
            <a:lvl2pPr lvl="1"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2pPr>
            <a:lvl3pPr lvl="2"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3pPr>
            <a:lvl4pPr lvl="3"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4pPr>
            <a:lvl5pPr lvl="4"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5pPr>
            <a:lvl6pPr lvl="5"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6pPr>
            <a:lvl7pPr lvl="6"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7pPr>
            <a:lvl8pPr lvl="7"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8pPr>
            <a:lvl9pPr lvl="8"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9pPr>
          </a:lstStyle>
          <a:p/>
        </p:txBody>
      </p:sp>
      <p:sp>
        <p:nvSpPr>
          <p:cNvPr id="12" name="Google Shape;12;p1"/>
          <p:cNvSpPr txBox="1"/>
          <p:nvPr>
            <p:ph idx="11" type="ftr"/>
          </p:nvPr>
        </p:nvSpPr>
        <p:spPr>
          <a:xfrm>
            <a:off x="800100" y="4526280"/>
            <a:ext cx="4362600" cy="2742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SzPts val="1100"/>
              <a:buNone/>
              <a:defRPr b="0" i="0" sz="600" u="none" cap="none" strike="noStrike">
                <a:solidFill>
                  <a:srgbClr val="1B699F"/>
                </a:solidFill>
                <a:latin typeface="Avenir"/>
                <a:ea typeface="Avenir"/>
                <a:cs typeface="Avenir"/>
                <a:sym typeface="Avenir"/>
              </a:defRPr>
            </a:lvl1pPr>
            <a:lvl2pPr lvl="1"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2pPr>
            <a:lvl3pPr lvl="2"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3pPr>
            <a:lvl4pPr lvl="3"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4pPr>
            <a:lvl5pPr lvl="4"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5pPr>
            <a:lvl6pPr lvl="5"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6pPr>
            <a:lvl7pPr lvl="6"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7pPr>
            <a:lvl8pPr lvl="7"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8pPr>
            <a:lvl9pPr lvl="8"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9pPr>
          </a:lstStyle>
          <a:p/>
        </p:txBody>
      </p:sp>
      <p:sp>
        <p:nvSpPr>
          <p:cNvPr id="13" name="Google Shape;13;p1"/>
          <p:cNvSpPr txBox="1"/>
          <p:nvPr>
            <p:ph idx="12" type="sldNum"/>
          </p:nvPr>
        </p:nvSpPr>
        <p:spPr>
          <a:xfrm>
            <a:off x="7715250" y="4526280"/>
            <a:ext cx="628500" cy="274200"/>
          </a:xfrm>
          <a:prstGeom prst="rect">
            <a:avLst/>
          </a:prstGeom>
          <a:noFill/>
          <a:ln>
            <a:noFill/>
          </a:ln>
        </p:spPr>
        <p:txBody>
          <a:bodyPr anchorCtr="0" anchor="b" bIns="34275" lIns="68575" spcFirstLastPara="1" rIns="68575" wrap="square" tIns="34275">
            <a:noAutofit/>
          </a:bodyPr>
          <a:lstStyle>
            <a:lvl1pPr indent="0" lvl="0" marL="0" marR="0" rtl="0" algn="r">
              <a:spcBef>
                <a:spcPts val="0"/>
              </a:spcBef>
              <a:buNone/>
              <a:defRPr b="0" i="0" sz="600" u="none" cap="none" strike="noStrike">
                <a:solidFill>
                  <a:srgbClr val="207CC0"/>
                </a:solidFill>
                <a:latin typeface="Avenir"/>
                <a:ea typeface="Avenir"/>
                <a:cs typeface="Avenir"/>
                <a:sym typeface="Avenir"/>
              </a:defRPr>
            </a:lvl1pPr>
            <a:lvl2pPr indent="0" lvl="1" marL="0" marR="0" rtl="0" algn="r">
              <a:spcBef>
                <a:spcPts val="0"/>
              </a:spcBef>
              <a:buNone/>
              <a:defRPr b="0" i="0" sz="600" u="none" cap="none" strike="noStrike">
                <a:solidFill>
                  <a:srgbClr val="207CC0"/>
                </a:solidFill>
                <a:latin typeface="Avenir"/>
                <a:ea typeface="Avenir"/>
                <a:cs typeface="Avenir"/>
                <a:sym typeface="Avenir"/>
              </a:defRPr>
            </a:lvl2pPr>
            <a:lvl3pPr indent="0" lvl="2" marL="0" marR="0" rtl="0" algn="r">
              <a:spcBef>
                <a:spcPts val="0"/>
              </a:spcBef>
              <a:buNone/>
              <a:defRPr b="0" i="0" sz="600" u="none" cap="none" strike="noStrike">
                <a:solidFill>
                  <a:srgbClr val="207CC0"/>
                </a:solidFill>
                <a:latin typeface="Avenir"/>
                <a:ea typeface="Avenir"/>
                <a:cs typeface="Avenir"/>
                <a:sym typeface="Avenir"/>
              </a:defRPr>
            </a:lvl3pPr>
            <a:lvl4pPr indent="0" lvl="3" marL="0" marR="0" rtl="0" algn="r">
              <a:spcBef>
                <a:spcPts val="0"/>
              </a:spcBef>
              <a:buNone/>
              <a:defRPr b="0" i="0" sz="600" u="none" cap="none" strike="noStrike">
                <a:solidFill>
                  <a:srgbClr val="207CC0"/>
                </a:solidFill>
                <a:latin typeface="Avenir"/>
                <a:ea typeface="Avenir"/>
                <a:cs typeface="Avenir"/>
                <a:sym typeface="Avenir"/>
              </a:defRPr>
            </a:lvl4pPr>
            <a:lvl5pPr indent="0" lvl="4" marL="0" marR="0" rtl="0" algn="r">
              <a:spcBef>
                <a:spcPts val="0"/>
              </a:spcBef>
              <a:buNone/>
              <a:defRPr b="0" i="0" sz="600" u="none" cap="none" strike="noStrike">
                <a:solidFill>
                  <a:srgbClr val="207CC0"/>
                </a:solidFill>
                <a:latin typeface="Avenir"/>
                <a:ea typeface="Avenir"/>
                <a:cs typeface="Avenir"/>
                <a:sym typeface="Avenir"/>
              </a:defRPr>
            </a:lvl5pPr>
            <a:lvl6pPr indent="0" lvl="5" marL="0" marR="0" rtl="0" algn="r">
              <a:spcBef>
                <a:spcPts val="0"/>
              </a:spcBef>
              <a:buNone/>
              <a:defRPr b="0" i="0" sz="600" u="none" cap="none" strike="noStrike">
                <a:solidFill>
                  <a:srgbClr val="207CC0"/>
                </a:solidFill>
                <a:latin typeface="Avenir"/>
                <a:ea typeface="Avenir"/>
                <a:cs typeface="Avenir"/>
                <a:sym typeface="Avenir"/>
              </a:defRPr>
            </a:lvl6pPr>
            <a:lvl7pPr indent="0" lvl="6" marL="0" marR="0" rtl="0" algn="r">
              <a:spcBef>
                <a:spcPts val="0"/>
              </a:spcBef>
              <a:buNone/>
              <a:defRPr b="0" i="0" sz="600" u="none" cap="none" strike="noStrike">
                <a:solidFill>
                  <a:srgbClr val="207CC0"/>
                </a:solidFill>
                <a:latin typeface="Avenir"/>
                <a:ea typeface="Avenir"/>
                <a:cs typeface="Avenir"/>
                <a:sym typeface="Avenir"/>
              </a:defRPr>
            </a:lvl7pPr>
            <a:lvl8pPr indent="0" lvl="7" marL="0" marR="0" rtl="0" algn="r">
              <a:spcBef>
                <a:spcPts val="0"/>
              </a:spcBef>
              <a:buNone/>
              <a:defRPr b="0" i="0" sz="600" u="none" cap="none" strike="noStrike">
                <a:solidFill>
                  <a:srgbClr val="207CC0"/>
                </a:solidFill>
                <a:latin typeface="Avenir"/>
                <a:ea typeface="Avenir"/>
                <a:cs typeface="Avenir"/>
                <a:sym typeface="Avenir"/>
              </a:defRPr>
            </a:lvl8pPr>
            <a:lvl9pPr indent="0" lvl="8" marL="0" marR="0" rtl="0" algn="r">
              <a:spcBef>
                <a:spcPts val="0"/>
              </a:spcBef>
              <a:buNone/>
              <a:defRPr b="0" i="0" sz="600" u="none" cap="none" strike="noStrike">
                <a:solidFill>
                  <a:srgbClr val="207CC0"/>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1"/>
          <p:cNvSpPr txBox="1"/>
          <p:nvPr/>
        </p:nvSpPr>
        <p:spPr>
          <a:xfrm>
            <a:off x="95075" y="4819975"/>
            <a:ext cx="8541600" cy="392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Font typeface="Arial"/>
              <a:buNone/>
            </a:pPr>
            <a:r>
              <a:rPr lang="en" sz="900">
                <a:solidFill>
                  <a:schemeClr val="dk1"/>
                </a:solidFill>
                <a:latin typeface="Avenir"/>
                <a:ea typeface="Avenir"/>
                <a:cs typeface="Avenir"/>
                <a:sym typeface="Avenir"/>
              </a:rPr>
              <a:t>     @HimarshaJ @WebSciDL  #cs895f20 CS895, Fall 2020</a:t>
            </a:r>
            <a:endParaRPr sz="900">
              <a:latin typeface="Avenir"/>
              <a:ea typeface="Avenir"/>
              <a:cs typeface="Avenir"/>
              <a:sym typeface="Avenir"/>
            </a:endParaRPr>
          </a:p>
        </p:txBody>
      </p:sp>
      <p:pic>
        <p:nvPicPr>
          <p:cNvPr descr="A picture containing ax, tool&#10;&#10;Description automatically generated" id="15" name="Google Shape;15;p1"/>
          <p:cNvPicPr preferRelativeResize="0"/>
          <p:nvPr/>
        </p:nvPicPr>
        <p:blipFill rotWithShape="1">
          <a:blip r:embed="rId1">
            <a:alphaModFix/>
          </a:blip>
          <a:srcRect b="0" l="0" r="0" t="0"/>
          <a:stretch/>
        </p:blipFill>
        <p:spPr>
          <a:xfrm>
            <a:off x="2936800" y="5010575"/>
            <a:ext cx="89200" cy="725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about.fb.com/news/2020/08/launching-voting-information-center/" TargetMode="External"/><Relationship Id="rId4" Type="http://schemas.openxmlformats.org/officeDocument/2006/relationships/image" Target="../media/image19.png"/><Relationship Id="rId5" Type="http://schemas.openxmlformats.org/officeDocument/2006/relationships/hyperlink" Target="https://www.facebook.com/DonaldTrump/posts/1016531858582072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twitter.com/realDonaldTrump/status/1297495295266357248" TargetMode="Externa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twitter.com/realDonaldTrump/status/1297495295266357248"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hyperlink" Target="http://web.archive.org/web/*/https://twitter.com/realdonaldtrump" TargetMode="External"/><Relationship Id="rId6" Type="http://schemas.openxmlformats.org/officeDocument/2006/relationships/hyperlink" Target="http://web.archive.org/web/20200823131623/https://twitter.com/realdonaldtrum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0" name="Shape 110"/>
        <p:cNvGrpSpPr/>
        <p:nvPr/>
      </p:nvGrpSpPr>
      <p:grpSpPr>
        <a:xfrm>
          <a:off x="0" y="0"/>
          <a:ext cx="0" cy="0"/>
          <a:chOff x="0" y="0"/>
          <a:chExt cx="0" cy="0"/>
        </a:xfrm>
      </p:grpSpPr>
      <p:sp>
        <p:nvSpPr>
          <p:cNvPr id="111" name="Google Shape;111;p13"/>
          <p:cNvSpPr/>
          <p:nvPr/>
        </p:nvSpPr>
        <p:spPr>
          <a:xfrm>
            <a:off x="0" y="0"/>
            <a:ext cx="9144000" cy="5143500"/>
          </a:xfrm>
          <a:prstGeom prst="rect">
            <a:avLst/>
          </a:prstGeom>
          <a:solidFill>
            <a:srgbClr val="0E3653">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112" name="Google Shape;112;p13"/>
          <p:cNvSpPr/>
          <p:nvPr/>
        </p:nvSpPr>
        <p:spPr>
          <a:xfrm>
            <a:off x="339892" y="342900"/>
            <a:ext cx="8461200" cy="4457700"/>
          </a:xfrm>
          <a:prstGeom prst="rect">
            <a:avLst/>
          </a:prstGeom>
          <a:solidFill>
            <a:srgbClr val="FFFFFF"/>
          </a:solidFill>
          <a:ln>
            <a:noFill/>
          </a:ln>
          <a:effectLst>
            <a:outerShdw blurRad="50800" rotWithShape="0" algn="ctr">
              <a:srgbClr val="000000">
                <a:alpha val="6588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3" name="Google Shape;113;p13"/>
          <p:cNvSpPr/>
          <p:nvPr/>
        </p:nvSpPr>
        <p:spPr>
          <a:xfrm>
            <a:off x="462553" y="466345"/>
            <a:ext cx="8215800" cy="4210800"/>
          </a:xfrm>
          <a:prstGeom prst="rect">
            <a:avLst/>
          </a:prstGeom>
          <a:solidFill>
            <a:srgbClr val="FEFEFE"/>
          </a:solidFill>
          <a:ln cap="sq" cmpd="sng" w="9525">
            <a:solidFill>
              <a:srgbClr val="207CC0"/>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4" name="Google Shape;114;p13"/>
          <p:cNvSpPr txBox="1"/>
          <p:nvPr>
            <p:ph type="ctrTitle"/>
          </p:nvPr>
        </p:nvSpPr>
        <p:spPr>
          <a:xfrm>
            <a:off x="741004" y="938146"/>
            <a:ext cx="7659000" cy="1098900"/>
          </a:xfrm>
          <a:prstGeom prst="rect">
            <a:avLst/>
          </a:prstGeom>
          <a:noFill/>
          <a:ln>
            <a:noFill/>
          </a:ln>
        </p:spPr>
        <p:txBody>
          <a:bodyPr anchorCtr="0" anchor="ctr" bIns="34275" lIns="68575" spcFirstLastPara="1" rIns="68575" wrap="square" tIns="34275">
            <a:noAutofit/>
          </a:bodyPr>
          <a:lstStyle/>
          <a:p>
            <a:pPr indent="0" lvl="0" marL="0" rtl="0" algn="ctr">
              <a:lnSpc>
                <a:spcPct val="83000"/>
              </a:lnSpc>
              <a:spcBef>
                <a:spcPts val="0"/>
              </a:spcBef>
              <a:spcAft>
                <a:spcPts val="0"/>
              </a:spcAft>
              <a:buClr>
                <a:schemeClr val="dk1"/>
              </a:buClr>
              <a:buSzPts val="3000"/>
              <a:buFont typeface="Avenir"/>
              <a:buNone/>
            </a:pPr>
            <a:r>
              <a:rPr lang="en" sz="3000">
                <a:solidFill>
                  <a:schemeClr val="dk1"/>
                </a:solidFill>
                <a:latin typeface="Lato"/>
                <a:ea typeface="Lato"/>
                <a:cs typeface="Lato"/>
                <a:sym typeface="Lato"/>
              </a:rPr>
              <a:t>Examining Twitter’s policy against election-related misinformation in action</a:t>
            </a:r>
            <a:endParaRPr sz="3000">
              <a:solidFill>
                <a:schemeClr val="dk1"/>
              </a:solidFill>
              <a:latin typeface="Lato"/>
              <a:ea typeface="Lato"/>
              <a:cs typeface="Lato"/>
              <a:sym typeface="Lato"/>
            </a:endParaRPr>
          </a:p>
        </p:txBody>
      </p:sp>
      <p:sp>
        <p:nvSpPr>
          <p:cNvPr id="115" name="Google Shape;115;p13"/>
          <p:cNvSpPr/>
          <p:nvPr/>
        </p:nvSpPr>
        <p:spPr>
          <a:xfrm>
            <a:off x="3851910" y="335118"/>
            <a:ext cx="1440300" cy="5484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16" name="Google Shape;116;p13"/>
          <p:cNvCxnSpPr/>
          <p:nvPr/>
        </p:nvCxnSpPr>
        <p:spPr>
          <a:xfrm>
            <a:off x="3937635" y="335117"/>
            <a:ext cx="0" cy="480000"/>
          </a:xfrm>
          <a:prstGeom prst="straightConnector1">
            <a:avLst/>
          </a:prstGeom>
          <a:solidFill>
            <a:srgbClr val="1B699F"/>
          </a:solidFill>
          <a:ln cap="flat" cmpd="sng" w="9525">
            <a:solidFill>
              <a:srgbClr val="FFFFFF"/>
            </a:solidFill>
            <a:prstDash val="solid"/>
            <a:miter lim="800000"/>
            <a:headEnd len="sm" w="sm" type="none"/>
            <a:tailEnd len="sm" w="sm" type="none"/>
          </a:ln>
        </p:spPr>
      </p:cxnSp>
      <p:cxnSp>
        <p:nvCxnSpPr>
          <p:cNvPr id="117" name="Google Shape;117;p13"/>
          <p:cNvCxnSpPr/>
          <p:nvPr/>
        </p:nvCxnSpPr>
        <p:spPr>
          <a:xfrm>
            <a:off x="5206365" y="335117"/>
            <a:ext cx="0" cy="480000"/>
          </a:xfrm>
          <a:prstGeom prst="straightConnector1">
            <a:avLst/>
          </a:prstGeom>
          <a:solidFill>
            <a:srgbClr val="1B699F"/>
          </a:solidFill>
          <a:ln cap="flat" cmpd="sng" w="9525">
            <a:solidFill>
              <a:srgbClr val="FFFFFF"/>
            </a:solidFill>
            <a:prstDash val="solid"/>
            <a:miter lim="800000"/>
            <a:headEnd len="sm" w="sm" type="none"/>
            <a:tailEnd len="sm" w="sm" type="none"/>
          </a:ln>
        </p:spPr>
      </p:cxnSp>
      <p:cxnSp>
        <p:nvCxnSpPr>
          <p:cNvPr id="118" name="Google Shape;118;p13"/>
          <p:cNvCxnSpPr/>
          <p:nvPr/>
        </p:nvCxnSpPr>
        <p:spPr>
          <a:xfrm>
            <a:off x="3937635" y="819088"/>
            <a:ext cx="1268700" cy="0"/>
          </a:xfrm>
          <a:prstGeom prst="straightConnector1">
            <a:avLst/>
          </a:prstGeom>
          <a:solidFill>
            <a:srgbClr val="1B699F"/>
          </a:solidFill>
          <a:ln cap="flat" cmpd="sng" w="9525">
            <a:solidFill>
              <a:srgbClr val="FFFFFF"/>
            </a:solidFill>
            <a:prstDash val="solid"/>
            <a:miter lim="800000"/>
            <a:headEnd len="sm" w="sm" type="none"/>
            <a:tailEnd len="sm" w="sm" type="none"/>
          </a:ln>
        </p:spPr>
      </p:cxnSp>
      <p:pic>
        <p:nvPicPr>
          <p:cNvPr descr="A picture containing drawing&#10;&#10;Description automatically generated" id="119" name="Google Shape;119;p13"/>
          <p:cNvPicPr preferRelativeResize="0"/>
          <p:nvPr/>
        </p:nvPicPr>
        <p:blipFill rotWithShape="1">
          <a:blip r:embed="rId4">
            <a:alphaModFix/>
          </a:blip>
          <a:srcRect b="0" l="0" r="0" t="0"/>
          <a:stretch/>
        </p:blipFill>
        <p:spPr>
          <a:xfrm>
            <a:off x="7567797" y="3673216"/>
            <a:ext cx="989841" cy="909829"/>
          </a:xfrm>
          <a:prstGeom prst="rect">
            <a:avLst/>
          </a:prstGeom>
          <a:noFill/>
          <a:ln>
            <a:noFill/>
          </a:ln>
        </p:spPr>
      </p:pic>
      <p:pic>
        <p:nvPicPr>
          <p:cNvPr descr="A picture containing clock&#10;&#10;Description automatically generated" id="120" name="Google Shape;120;p13"/>
          <p:cNvPicPr preferRelativeResize="0"/>
          <p:nvPr/>
        </p:nvPicPr>
        <p:blipFill rotWithShape="1">
          <a:blip r:embed="rId5">
            <a:alphaModFix/>
          </a:blip>
          <a:srcRect b="0" l="0" r="0" t="0"/>
          <a:stretch/>
        </p:blipFill>
        <p:spPr>
          <a:xfrm>
            <a:off x="586361" y="3607307"/>
            <a:ext cx="975738" cy="975738"/>
          </a:xfrm>
          <a:prstGeom prst="rect">
            <a:avLst/>
          </a:prstGeom>
          <a:noFill/>
          <a:ln>
            <a:noFill/>
          </a:ln>
        </p:spPr>
      </p:pic>
      <p:sp>
        <p:nvSpPr>
          <p:cNvPr id="121" name="Google Shape;121;p13"/>
          <p:cNvSpPr txBox="1"/>
          <p:nvPr/>
        </p:nvSpPr>
        <p:spPr>
          <a:xfrm>
            <a:off x="2719413" y="2812722"/>
            <a:ext cx="3422400" cy="1315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400" u="none" cap="none" strike="noStrike">
                <a:solidFill>
                  <a:schemeClr val="dk1"/>
                </a:solidFill>
                <a:latin typeface="Lato"/>
                <a:ea typeface="Lato"/>
                <a:cs typeface="Lato"/>
                <a:sym typeface="Lato"/>
              </a:rPr>
              <a:t>Presented By:</a:t>
            </a:r>
            <a:endParaRPr sz="1100">
              <a:latin typeface="Lato"/>
              <a:ea typeface="Lato"/>
              <a:cs typeface="Lato"/>
              <a:sym typeface="Lato"/>
            </a:endParaRPr>
          </a:p>
          <a:p>
            <a:pPr indent="0" lvl="0" marL="0" marR="0" rtl="0" algn="ctr">
              <a:spcBef>
                <a:spcPts val="0"/>
              </a:spcBef>
              <a:spcAft>
                <a:spcPts val="0"/>
              </a:spcAft>
              <a:buNone/>
            </a:pPr>
            <a:r>
              <a:rPr i="0" lang="en" sz="1400" u="none" cap="none" strike="noStrike">
                <a:solidFill>
                  <a:schemeClr val="dk1"/>
                </a:solidFill>
                <a:latin typeface="Lato"/>
                <a:ea typeface="Lato"/>
                <a:cs typeface="Lato"/>
                <a:sym typeface="Lato"/>
              </a:rPr>
              <a:t>Himarsha R Jayanetti</a:t>
            </a:r>
            <a:endParaRPr sz="1100">
              <a:latin typeface="Lato"/>
              <a:ea typeface="Lato"/>
              <a:cs typeface="Lato"/>
              <a:sym typeface="Lato"/>
            </a:endParaRPr>
          </a:p>
          <a:p>
            <a:pPr indent="0" lvl="0" marL="0" marR="0" rtl="0" algn="ctr">
              <a:spcBef>
                <a:spcPts val="0"/>
              </a:spcBef>
              <a:spcAft>
                <a:spcPts val="0"/>
              </a:spcAft>
              <a:buNone/>
            </a:pPr>
            <a:r>
              <a:rPr lang="en">
                <a:solidFill>
                  <a:schemeClr val="dk1"/>
                </a:solidFill>
                <a:latin typeface="Lato"/>
                <a:ea typeface="Lato"/>
                <a:cs typeface="Lato"/>
                <a:sym typeface="Lato"/>
              </a:rPr>
              <a:t>PhD</a:t>
            </a:r>
            <a:r>
              <a:rPr i="0" lang="en" sz="1400" u="none" cap="none" strike="noStrike">
                <a:solidFill>
                  <a:schemeClr val="dk1"/>
                </a:solidFill>
                <a:latin typeface="Lato"/>
                <a:ea typeface="Lato"/>
                <a:cs typeface="Lato"/>
                <a:sym typeface="Lato"/>
              </a:rPr>
              <a:t> Student</a:t>
            </a:r>
            <a:endParaRPr sz="1100">
              <a:latin typeface="Lato"/>
              <a:ea typeface="Lato"/>
              <a:cs typeface="Lato"/>
              <a:sym typeface="Lato"/>
            </a:endParaRPr>
          </a:p>
          <a:p>
            <a:pPr indent="0" lvl="0" marL="0" marR="0" rtl="0" algn="ctr">
              <a:spcBef>
                <a:spcPts val="0"/>
              </a:spcBef>
              <a:spcAft>
                <a:spcPts val="0"/>
              </a:spcAft>
              <a:buNone/>
            </a:pPr>
            <a:r>
              <a:rPr i="0" lang="en" sz="1400" u="none" cap="none" strike="noStrike">
                <a:solidFill>
                  <a:schemeClr val="dk1"/>
                </a:solidFill>
                <a:latin typeface="Lato"/>
                <a:ea typeface="Lato"/>
                <a:cs typeface="Lato"/>
                <a:sym typeface="Lato"/>
              </a:rPr>
              <a:t>Department of Computer Science</a:t>
            </a:r>
            <a:endParaRPr sz="1100">
              <a:latin typeface="Lato"/>
              <a:ea typeface="Lato"/>
              <a:cs typeface="Lato"/>
              <a:sym typeface="Lato"/>
            </a:endParaRPr>
          </a:p>
          <a:p>
            <a:pPr indent="0" lvl="0" marL="0" marR="0" rtl="0" algn="ctr">
              <a:spcBef>
                <a:spcPts val="0"/>
              </a:spcBef>
              <a:spcAft>
                <a:spcPts val="0"/>
              </a:spcAft>
              <a:buNone/>
            </a:pPr>
            <a:r>
              <a:rPr i="0" lang="en" sz="1400" u="none" cap="none" strike="noStrike">
                <a:solidFill>
                  <a:schemeClr val="dk1"/>
                </a:solidFill>
                <a:latin typeface="Lato"/>
                <a:ea typeface="Lato"/>
                <a:cs typeface="Lato"/>
                <a:sym typeface="Lato"/>
              </a:rPr>
              <a:t>Old Dominion University, Norfolk, Virginia</a:t>
            </a:r>
            <a:endParaRPr sz="1100">
              <a:latin typeface="Lato"/>
              <a:ea typeface="Lato"/>
              <a:cs typeface="Lato"/>
              <a:sym typeface="Lato"/>
            </a:endParaRPr>
          </a:p>
          <a:p>
            <a:pPr indent="0" lvl="0" marL="0" marR="0" rtl="0" algn="ctr">
              <a:spcBef>
                <a:spcPts val="0"/>
              </a:spcBef>
              <a:spcAft>
                <a:spcPts val="0"/>
              </a:spcAft>
              <a:buNone/>
            </a:pPr>
            <a:r>
              <a:rPr i="0" lang="en" sz="1400" u="none" cap="none" strike="noStrike">
                <a:solidFill>
                  <a:schemeClr val="dk1"/>
                </a:solidFill>
                <a:latin typeface="Lato"/>
                <a:ea typeface="Lato"/>
                <a:cs typeface="Lato"/>
                <a:sym typeface="Lato"/>
              </a:rPr>
              <a:t>       </a:t>
            </a:r>
            <a:r>
              <a:rPr i="0" lang="en" sz="1100" u="none" cap="none" strike="noStrike">
                <a:solidFill>
                  <a:schemeClr val="dk1"/>
                </a:solidFill>
                <a:latin typeface="Lato"/>
                <a:ea typeface="Lato"/>
                <a:cs typeface="Lato"/>
                <a:sym typeface="Lato"/>
              </a:rPr>
              <a:t>@HimarshaJ @WebSciDL</a:t>
            </a:r>
            <a:endParaRPr i="0" sz="1100" u="none" cap="none" strike="noStrike">
              <a:solidFill>
                <a:schemeClr val="dk1"/>
              </a:solidFill>
              <a:latin typeface="Lato"/>
              <a:ea typeface="Lato"/>
              <a:cs typeface="Lato"/>
              <a:sym typeface="Lato"/>
            </a:endParaRPr>
          </a:p>
        </p:txBody>
      </p:sp>
      <p:pic>
        <p:nvPicPr>
          <p:cNvPr descr="A picture containing ax, tool&#10;&#10;Description automatically generated" id="122" name="Google Shape;122;p13"/>
          <p:cNvPicPr preferRelativeResize="0"/>
          <p:nvPr/>
        </p:nvPicPr>
        <p:blipFill rotWithShape="1">
          <a:blip r:embed="rId6">
            <a:alphaModFix/>
          </a:blip>
          <a:srcRect b="0" l="0" r="0" t="0"/>
          <a:stretch/>
        </p:blipFill>
        <p:spPr>
          <a:xfrm>
            <a:off x="3637017" y="3962261"/>
            <a:ext cx="120156" cy="97728"/>
          </a:xfrm>
          <a:prstGeom prst="rect">
            <a:avLst/>
          </a:prstGeom>
          <a:noFill/>
          <a:ln>
            <a:noFill/>
          </a:ln>
        </p:spPr>
      </p:pic>
      <p:sp>
        <p:nvSpPr>
          <p:cNvPr id="123" name="Google Shape;123;p13"/>
          <p:cNvSpPr txBox="1"/>
          <p:nvPr/>
        </p:nvSpPr>
        <p:spPr>
          <a:xfrm flipH="1">
            <a:off x="1490865" y="4275217"/>
            <a:ext cx="6055500" cy="207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i="0" lang="en" sz="1000" u="none" cap="none" strike="noStrike">
                <a:solidFill>
                  <a:schemeClr val="dk1"/>
                </a:solidFill>
                <a:latin typeface="Lato"/>
                <a:ea typeface="Lato"/>
                <a:cs typeface="Lato"/>
                <a:sym typeface="Lato"/>
              </a:rPr>
              <a:t>Created as a course requirement for CS8</a:t>
            </a:r>
            <a:r>
              <a:rPr lang="en" sz="1000">
                <a:solidFill>
                  <a:schemeClr val="dk1"/>
                </a:solidFill>
                <a:latin typeface="Lato"/>
                <a:ea typeface="Lato"/>
                <a:cs typeface="Lato"/>
                <a:sym typeface="Lato"/>
              </a:rPr>
              <a:t>95</a:t>
            </a:r>
            <a:r>
              <a:rPr i="0" lang="en" sz="1000" u="none" cap="none" strike="noStrike">
                <a:solidFill>
                  <a:schemeClr val="dk1"/>
                </a:solidFill>
                <a:latin typeface="Lato"/>
                <a:ea typeface="Lato"/>
                <a:cs typeface="Lato"/>
                <a:sym typeface="Lato"/>
              </a:rPr>
              <a:t> </a:t>
            </a:r>
            <a:r>
              <a:rPr lang="en" sz="1000">
                <a:solidFill>
                  <a:schemeClr val="dk1"/>
                </a:solidFill>
                <a:latin typeface="Lato"/>
                <a:ea typeface="Lato"/>
                <a:cs typeface="Lato"/>
                <a:sym typeface="Lato"/>
              </a:rPr>
              <a:t>Web Archiving Forensics  </a:t>
            </a:r>
            <a:r>
              <a:rPr i="0" lang="en" sz="1000" u="none" cap="none" strike="noStrike">
                <a:solidFill>
                  <a:schemeClr val="dk1"/>
                </a:solidFill>
                <a:latin typeface="Lato"/>
                <a:ea typeface="Lato"/>
                <a:cs typeface="Lato"/>
                <a:sym typeface="Lato"/>
              </a:rPr>
              <a:t>(by Dr. </a:t>
            </a:r>
            <a:r>
              <a:rPr lang="en" sz="1000">
                <a:solidFill>
                  <a:schemeClr val="dk1"/>
                </a:solidFill>
                <a:latin typeface="Lato"/>
                <a:ea typeface="Lato"/>
                <a:cs typeface="Lato"/>
                <a:sym typeface="Lato"/>
              </a:rPr>
              <a:t>Michael Nelson</a:t>
            </a:r>
            <a:r>
              <a:rPr i="0" lang="en" sz="1000" u="none" cap="none" strike="noStrike">
                <a:solidFill>
                  <a:schemeClr val="dk1"/>
                </a:solidFill>
                <a:latin typeface="Lato"/>
                <a:ea typeface="Lato"/>
                <a:cs typeface="Lato"/>
                <a:sym typeface="Lato"/>
              </a:rPr>
              <a:t>), </a:t>
            </a:r>
            <a:r>
              <a:rPr lang="en" sz="1000">
                <a:solidFill>
                  <a:schemeClr val="dk1"/>
                </a:solidFill>
                <a:latin typeface="Lato"/>
                <a:ea typeface="Lato"/>
                <a:cs typeface="Lato"/>
                <a:sym typeface="Lato"/>
              </a:rPr>
              <a:t>Fall 2020</a:t>
            </a:r>
            <a:endParaRPr sz="1200">
              <a:latin typeface="Lato"/>
              <a:ea typeface="Lato"/>
              <a:cs typeface="Lato"/>
              <a:sym typeface="Lato"/>
            </a:endParaRPr>
          </a:p>
        </p:txBody>
      </p:sp>
      <p:sp>
        <p:nvSpPr>
          <p:cNvPr id="124" name="Google Shape;124;p13"/>
          <p:cNvSpPr txBox="1"/>
          <p:nvPr/>
        </p:nvSpPr>
        <p:spPr>
          <a:xfrm>
            <a:off x="2216850" y="1988500"/>
            <a:ext cx="45441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125" name="Google Shape;125;p13"/>
          <p:cNvSpPr txBox="1"/>
          <p:nvPr>
            <p:ph type="ctrTitle"/>
          </p:nvPr>
        </p:nvSpPr>
        <p:spPr>
          <a:xfrm>
            <a:off x="462550" y="1547750"/>
            <a:ext cx="8215800" cy="1098900"/>
          </a:xfrm>
          <a:prstGeom prst="rect">
            <a:avLst/>
          </a:prstGeom>
          <a:noFill/>
          <a:ln>
            <a:noFill/>
          </a:ln>
        </p:spPr>
        <p:txBody>
          <a:bodyPr anchorCtr="0" anchor="ctr" bIns="34275" lIns="68575" spcFirstLastPara="1" rIns="68575" wrap="square" tIns="34275">
            <a:noAutofit/>
          </a:bodyPr>
          <a:lstStyle/>
          <a:p>
            <a:pPr indent="0" lvl="0" marL="0" rtl="0" algn="ctr">
              <a:lnSpc>
                <a:spcPct val="83000"/>
              </a:lnSpc>
              <a:spcBef>
                <a:spcPts val="0"/>
              </a:spcBef>
              <a:spcAft>
                <a:spcPts val="0"/>
              </a:spcAft>
              <a:buNone/>
            </a:pPr>
            <a:r>
              <a:rPr lang="en" sz="2100">
                <a:solidFill>
                  <a:schemeClr val="dk1"/>
                </a:solidFill>
                <a:latin typeface="Lato"/>
                <a:ea typeface="Lato"/>
                <a:cs typeface="Lato"/>
                <a:sym typeface="Lato"/>
              </a:rPr>
              <a:t>By Kate Starbird and Carly Miller</a:t>
            </a:r>
            <a:endParaRPr sz="2100">
              <a:solidFill>
                <a:schemeClr val="dk1"/>
              </a:solidFill>
              <a:latin typeface="Lato"/>
              <a:ea typeface="Lato"/>
              <a:cs typeface="Lato"/>
              <a:sym typeface="Lato"/>
            </a:endParaRPr>
          </a:p>
        </p:txBody>
      </p:sp>
      <p:pic>
        <p:nvPicPr>
          <p:cNvPr id="126" name="Google Shape;126;p13"/>
          <p:cNvPicPr preferRelativeResize="0"/>
          <p:nvPr/>
        </p:nvPicPr>
        <p:blipFill>
          <a:blip r:embed="rId7">
            <a:alphaModFix/>
          </a:blip>
          <a:stretch>
            <a:fillRect/>
          </a:stretch>
        </p:blipFill>
        <p:spPr>
          <a:xfrm>
            <a:off x="4802767" y="2254737"/>
            <a:ext cx="1955232" cy="407512"/>
          </a:xfrm>
          <a:prstGeom prst="rect">
            <a:avLst/>
          </a:prstGeom>
          <a:noFill/>
          <a:ln>
            <a:noFill/>
          </a:ln>
        </p:spPr>
      </p:pic>
      <p:pic>
        <p:nvPicPr>
          <p:cNvPr id="127" name="Google Shape;127;p13"/>
          <p:cNvPicPr preferRelativeResize="0"/>
          <p:nvPr/>
        </p:nvPicPr>
        <p:blipFill>
          <a:blip r:embed="rId8">
            <a:alphaModFix/>
          </a:blip>
          <a:stretch>
            <a:fillRect/>
          </a:stretch>
        </p:blipFill>
        <p:spPr>
          <a:xfrm>
            <a:off x="2603458" y="2303550"/>
            <a:ext cx="2173467" cy="407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266700" y="253350"/>
            <a:ext cx="8600400" cy="1028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a:latin typeface="Lato"/>
                <a:ea typeface="Lato"/>
                <a:cs typeface="Lato"/>
                <a:sym typeface="Lato"/>
              </a:rPr>
              <a:t>Retweets of the original tweet </a:t>
            </a:r>
            <a:endParaRPr b="1">
              <a:latin typeface="Lato"/>
              <a:ea typeface="Lato"/>
              <a:cs typeface="Lato"/>
              <a:sym typeface="Lato"/>
            </a:endParaRPr>
          </a:p>
        </p:txBody>
      </p:sp>
      <p:sp>
        <p:nvSpPr>
          <p:cNvPr id="215" name="Google Shape;215;p22"/>
          <p:cNvSpPr txBox="1"/>
          <p:nvPr>
            <p:ph idx="12" type="sldNum"/>
          </p:nvPr>
        </p:nvSpPr>
        <p:spPr>
          <a:xfrm>
            <a:off x="7984875" y="4393623"/>
            <a:ext cx="816000" cy="406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16" name="Google Shape;216;p22"/>
          <p:cNvPicPr preferRelativeResize="0"/>
          <p:nvPr/>
        </p:nvPicPr>
        <p:blipFill>
          <a:blip r:embed="rId3">
            <a:alphaModFix/>
          </a:blip>
          <a:stretch>
            <a:fillRect/>
          </a:stretch>
        </p:blipFill>
        <p:spPr>
          <a:xfrm>
            <a:off x="1744593" y="1364325"/>
            <a:ext cx="6196045" cy="3170875"/>
          </a:xfrm>
          <a:prstGeom prst="rect">
            <a:avLst/>
          </a:prstGeom>
          <a:noFill/>
          <a:ln>
            <a:noFill/>
          </a:ln>
        </p:spPr>
      </p:pic>
      <p:sp>
        <p:nvSpPr>
          <p:cNvPr id="217" name="Google Shape;217;p22"/>
          <p:cNvSpPr txBox="1"/>
          <p:nvPr/>
        </p:nvSpPr>
        <p:spPr>
          <a:xfrm>
            <a:off x="3118263" y="4425125"/>
            <a:ext cx="5388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rgbClr val="6AA84F"/>
                </a:solidFill>
              </a:rPr>
              <a:t>https://www.eipartnership.net/policy-analysis/twitters-policy-election-misinfo-in-action</a:t>
            </a:r>
            <a:endParaRPr sz="1000" u="sng">
              <a:solidFill>
                <a:srgbClr val="6AA84F"/>
              </a:solidFill>
            </a:endParaRPr>
          </a:p>
        </p:txBody>
      </p:sp>
      <p:cxnSp>
        <p:nvCxnSpPr>
          <p:cNvPr id="218" name="Google Shape;218;p22"/>
          <p:cNvCxnSpPr/>
          <p:nvPr/>
        </p:nvCxnSpPr>
        <p:spPr>
          <a:xfrm flipH="1">
            <a:off x="3329838" y="2225125"/>
            <a:ext cx="416700" cy="163500"/>
          </a:xfrm>
          <a:prstGeom prst="straightConnector1">
            <a:avLst/>
          </a:prstGeom>
          <a:noFill/>
          <a:ln cap="flat" cmpd="sng" w="19050">
            <a:solidFill>
              <a:srgbClr val="FF0000"/>
            </a:solidFill>
            <a:prstDash val="solid"/>
            <a:round/>
            <a:headEnd len="med" w="med" type="none"/>
            <a:tailEnd len="med" w="med" type="triangle"/>
          </a:ln>
        </p:spPr>
      </p:cxnSp>
      <p:sp>
        <p:nvSpPr>
          <p:cNvPr id="219" name="Google Shape;219;p22"/>
          <p:cNvSpPr txBox="1"/>
          <p:nvPr/>
        </p:nvSpPr>
        <p:spPr>
          <a:xfrm>
            <a:off x="3655938" y="1819775"/>
            <a:ext cx="16131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0000"/>
                </a:solidFill>
                <a:highlight>
                  <a:schemeClr val="lt1"/>
                </a:highlight>
                <a:latin typeface="Avenir"/>
                <a:ea typeface="Avenir"/>
                <a:cs typeface="Avenir"/>
                <a:sym typeface="Avenir"/>
              </a:rPr>
              <a:t>Twitter’s action went into effect</a:t>
            </a:r>
            <a:endParaRPr b="1" sz="1300">
              <a:solidFill>
                <a:srgbClr val="FF0000"/>
              </a:solidFill>
              <a:highlight>
                <a:schemeClr val="lt1"/>
              </a:highlight>
              <a:latin typeface="Avenir"/>
              <a:ea typeface="Avenir"/>
              <a:cs typeface="Avenir"/>
              <a:sym typeface="Avenir"/>
            </a:endParaRPr>
          </a:p>
          <a:p>
            <a:pPr indent="0" lvl="0" marL="0" rtl="0" algn="l">
              <a:spcBef>
                <a:spcPts val="0"/>
              </a:spcBef>
              <a:spcAft>
                <a:spcPts val="0"/>
              </a:spcAft>
              <a:buNone/>
            </a:pPr>
            <a:r>
              <a:rPr b="1" lang="en" sz="1300">
                <a:solidFill>
                  <a:srgbClr val="FF0000"/>
                </a:solidFill>
                <a:highlight>
                  <a:schemeClr val="lt1"/>
                </a:highlight>
                <a:latin typeface="Avenir"/>
                <a:ea typeface="Avenir"/>
                <a:cs typeface="Avenir"/>
                <a:sym typeface="Avenir"/>
              </a:rPr>
              <a:t>16:42 UTC</a:t>
            </a:r>
            <a:endParaRPr b="1" sz="1300">
              <a:solidFill>
                <a:srgbClr val="FF0000"/>
              </a:solidFill>
              <a:highlight>
                <a:schemeClr val="lt1"/>
              </a:highlight>
              <a:latin typeface="Avenir"/>
              <a:ea typeface="Avenir"/>
              <a:cs typeface="Avenir"/>
              <a:sym typeface="Avenir"/>
            </a:endParaRPr>
          </a:p>
        </p:txBody>
      </p:sp>
      <p:cxnSp>
        <p:nvCxnSpPr>
          <p:cNvPr id="220" name="Google Shape;220;p22"/>
          <p:cNvCxnSpPr/>
          <p:nvPr/>
        </p:nvCxnSpPr>
        <p:spPr>
          <a:xfrm flipH="1" rot="10800000">
            <a:off x="1560438" y="3945000"/>
            <a:ext cx="908100" cy="64800"/>
          </a:xfrm>
          <a:prstGeom prst="straightConnector1">
            <a:avLst/>
          </a:prstGeom>
          <a:noFill/>
          <a:ln cap="flat" cmpd="sng" w="19050">
            <a:solidFill>
              <a:srgbClr val="FF0000"/>
            </a:solidFill>
            <a:prstDash val="solid"/>
            <a:round/>
            <a:headEnd len="med" w="med" type="none"/>
            <a:tailEnd len="med" w="med" type="triangle"/>
          </a:ln>
        </p:spPr>
      </p:cxnSp>
      <p:sp>
        <p:nvSpPr>
          <p:cNvPr id="221" name="Google Shape;221;p22"/>
          <p:cNvSpPr txBox="1"/>
          <p:nvPr/>
        </p:nvSpPr>
        <p:spPr>
          <a:xfrm>
            <a:off x="637738" y="3458725"/>
            <a:ext cx="12390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0000"/>
                </a:solidFill>
                <a:highlight>
                  <a:schemeClr val="lt1"/>
                </a:highlight>
                <a:latin typeface="Avenir"/>
                <a:ea typeface="Avenir"/>
                <a:cs typeface="Avenir"/>
                <a:sym typeface="Avenir"/>
              </a:rPr>
              <a:t>Trump posted the tweet</a:t>
            </a:r>
            <a:endParaRPr b="1" sz="1300">
              <a:solidFill>
                <a:srgbClr val="FF0000"/>
              </a:solidFill>
              <a:highlight>
                <a:schemeClr val="lt1"/>
              </a:highlight>
              <a:latin typeface="Avenir"/>
              <a:ea typeface="Avenir"/>
              <a:cs typeface="Avenir"/>
              <a:sym typeface="Avenir"/>
            </a:endParaRPr>
          </a:p>
          <a:p>
            <a:pPr indent="0" lvl="0" marL="0" rtl="0" algn="l">
              <a:spcBef>
                <a:spcPts val="0"/>
              </a:spcBef>
              <a:spcAft>
                <a:spcPts val="0"/>
              </a:spcAft>
              <a:buNone/>
            </a:pPr>
            <a:r>
              <a:rPr b="1" lang="en" sz="1300">
                <a:solidFill>
                  <a:srgbClr val="FF0000"/>
                </a:solidFill>
                <a:highlight>
                  <a:schemeClr val="lt1"/>
                </a:highlight>
                <a:latin typeface="Avenir"/>
                <a:ea typeface="Avenir"/>
                <a:cs typeface="Avenir"/>
                <a:sym typeface="Avenir"/>
              </a:rPr>
              <a:t> 11:25 UTC</a:t>
            </a:r>
            <a:endParaRPr b="1" sz="1300">
              <a:solidFill>
                <a:srgbClr val="FF0000"/>
              </a:solidFill>
              <a:highlight>
                <a:schemeClr val="lt1"/>
              </a:highlight>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type="title"/>
          </p:nvPr>
        </p:nvSpPr>
        <p:spPr>
          <a:xfrm>
            <a:off x="266700" y="100950"/>
            <a:ext cx="8600400" cy="1028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a:latin typeface="Lato"/>
                <a:ea typeface="Lato"/>
                <a:cs typeface="Lato"/>
                <a:sym typeface="Lato"/>
              </a:rPr>
              <a:t>Retweets seem to be replaced by quote tweets</a:t>
            </a:r>
            <a:endParaRPr b="1">
              <a:latin typeface="Lato"/>
              <a:ea typeface="Lato"/>
              <a:cs typeface="Lato"/>
              <a:sym typeface="Lato"/>
            </a:endParaRPr>
          </a:p>
        </p:txBody>
      </p:sp>
      <p:sp>
        <p:nvSpPr>
          <p:cNvPr id="227" name="Google Shape;227;p23"/>
          <p:cNvSpPr txBox="1"/>
          <p:nvPr>
            <p:ph idx="12" type="sldNum"/>
          </p:nvPr>
        </p:nvSpPr>
        <p:spPr>
          <a:xfrm>
            <a:off x="7984875" y="4393623"/>
            <a:ext cx="816000" cy="406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28" name="Google Shape;228;p23"/>
          <p:cNvPicPr preferRelativeResize="0"/>
          <p:nvPr/>
        </p:nvPicPr>
        <p:blipFill>
          <a:blip r:embed="rId3">
            <a:alphaModFix/>
          </a:blip>
          <a:stretch>
            <a:fillRect/>
          </a:stretch>
        </p:blipFill>
        <p:spPr>
          <a:xfrm>
            <a:off x="792350" y="1249075"/>
            <a:ext cx="6351399" cy="3303875"/>
          </a:xfrm>
          <a:prstGeom prst="rect">
            <a:avLst/>
          </a:prstGeom>
          <a:noFill/>
          <a:ln>
            <a:noFill/>
          </a:ln>
        </p:spPr>
      </p:pic>
      <p:sp>
        <p:nvSpPr>
          <p:cNvPr id="229" name="Google Shape;229;p23"/>
          <p:cNvSpPr txBox="1"/>
          <p:nvPr/>
        </p:nvSpPr>
        <p:spPr>
          <a:xfrm>
            <a:off x="7214250" y="2122425"/>
            <a:ext cx="1605900" cy="63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     Retweets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     Quote tweets</a:t>
            </a:r>
            <a:endParaRPr>
              <a:latin typeface="Avenir"/>
              <a:ea typeface="Avenir"/>
              <a:cs typeface="Avenir"/>
              <a:sym typeface="Avenir"/>
            </a:endParaRPr>
          </a:p>
        </p:txBody>
      </p:sp>
      <p:sp>
        <p:nvSpPr>
          <p:cNvPr id="230" name="Google Shape;230;p23"/>
          <p:cNvSpPr/>
          <p:nvPr/>
        </p:nvSpPr>
        <p:spPr>
          <a:xfrm>
            <a:off x="7316825" y="2241300"/>
            <a:ext cx="157800" cy="187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a:off x="7316825" y="2460282"/>
            <a:ext cx="157800" cy="1878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txBox="1"/>
          <p:nvPr/>
        </p:nvSpPr>
        <p:spPr>
          <a:xfrm>
            <a:off x="2280063" y="4425125"/>
            <a:ext cx="5388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rgbClr val="6AA84F"/>
                </a:solidFill>
              </a:rPr>
              <a:t>https://www.eipartnership.net/policy-analysis/twitters-policy-election-misinfo-in-action</a:t>
            </a:r>
            <a:endParaRPr sz="1000" u="sng">
              <a:solidFill>
                <a:srgbClr val="6AA84F"/>
              </a:solidFill>
            </a:endParaRPr>
          </a:p>
        </p:txBody>
      </p:sp>
      <p:cxnSp>
        <p:nvCxnSpPr>
          <p:cNvPr id="233" name="Google Shape;233;p23"/>
          <p:cNvCxnSpPr/>
          <p:nvPr/>
        </p:nvCxnSpPr>
        <p:spPr>
          <a:xfrm flipH="1">
            <a:off x="2387613" y="2211350"/>
            <a:ext cx="416700" cy="163500"/>
          </a:xfrm>
          <a:prstGeom prst="straightConnector1">
            <a:avLst/>
          </a:prstGeom>
          <a:noFill/>
          <a:ln cap="flat" cmpd="sng" w="19050">
            <a:solidFill>
              <a:srgbClr val="FF0000"/>
            </a:solidFill>
            <a:prstDash val="solid"/>
            <a:round/>
            <a:headEnd len="med" w="med" type="none"/>
            <a:tailEnd len="med" w="med" type="triangle"/>
          </a:ln>
        </p:spPr>
      </p:cxnSp>
      <p:sp>
        <p:nvSpPr>
          <p:cNvPr id="234" name="Google Shape;234;p23"/>
          <p:cNvSpPr txBox="1"/>
          <p:nvPr/>
        </p:nvSpPr>
        <p:spPr>
          <a:xfrm>
            <a:off x="2713713" y="1806000"/>
            <a:ext cx="16131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0000"/>
                </a:solidFill>
                <a:highlight>
                  <a:schemeClr val="lt1"/>
                </a:highlight>
                <a:latin typeface="Avenir"/>
                <a:ea typeface="Avenir"/>
                <a:cs typeface="Avenir"/>
                <a:sym typeface="Avenir"/>
              </a:rPr>
              <a:t>Twitter’s action went into effect</a:t>
            </a:r>
            <a:endParaRPr b="1" sz="1300">
              <a:solidFill>
                <a:srgbClr val="FF0000"/>
              </a:solidFill>
              <a:highlight>
                <a:schemeClr val="lt1"/>
              </a:highlight>
              <a:latin typeface="Avenir"/>
              <a:ea typeface="Avenir"/>
              <a:cs typeface="Avenir"/>
              <a:sym typeface="Avenir"/>
            </a:endParaRPr>
          </a:p>
          <a:p>
            <a:pPr indent="0" lvl="0" marL="0" rtl="0" algn="l">
              <a:spcBef>
                <a:spcPts val="0"/>
              </a:spcBef>
              <a:spcAft>
                <a:spcPts val="0"/>
              </a:spcAft>
              <a:buNone/>
            </a:pPr>
            <a:r>
              <a:rPr b="1" lang="en" sz="1300">
                <a:solidFill>
                  <a:srgbClr val="FF0000"/>
                </a:solidFill>
                <a:highlight>
                  <a:schemeClr val="lt1"/>
                </a:highlight>
                <a:latin typeface="Avenir"/>
                <a:ea typeface="Avenir"/>
                <a:cs typeface="Avenir"/>
                <a:sym typeface="Avenir"/>
              </a:rPr>
              <a:t>16:42 UTC</a:t>
            </a:r>
            <a:endParaRPr b="1" sz="1300">
              <a:solidFill>
                <a:srgbClr val="FF0000"/>
              </a:solidFill>
              <a:highlight>
                <a:schemeClr val="lt1"/>
              </a:highlight>
              <a:latin typeface="Avenir"/>
              <a:ea typeface="Avenir"/>
              <a:cs typeface="Avenir"/>
              <a:sym typeface="Avenir"/>
            </a:endParaRPr>
          </a:p>
        </p:txBody>
      </p:sp>
      <p:cxnSp>
        <p:nvCxnSpPr>
          <p:cNvPr id="235" name="Google Shape;235;p23"/>
          <p:cNvCxnSpPr/>
          <p:nvPr/>
        </p:nvCxnSpPr>
        <p:spPr>
          <a:xfrm flipH="1" rot="10800000">
            <a:off x="1009200" y="3931125"/>
            <a:ext cx="517200" cy="91800"/>
          </a:xfrm>
          <a:prstGeom prst="straightConnector1">
            <a:avLst/>
          </a:prstGeom>
          <a:noFill/>
          <a:ln cap="flat" cmpd="sng" w="19050">
            <a:solidFill>
              <a:srgbClr val="FF0000"/>
            </a:solidFill>
            <a:prstDash val="solid"/>
            <a:round/>
            <a:headEnd len="med" w="med" type="none"/>
            <a:tailEnd len="med" w="med" type="triangle"/>
          </a:ln>
        </p:spPr>
      </p:cxnSp>
      <p:sp>
        <p:nvSpPr>
          <p:cNvPr id="236" name="Google Shape;236;p23"/>
          <p:cNvSpPr txBox="1"/>
          <p:nvPr/>
        </p:nvSpPr>
        <p:spPr>
          <a:xfrm>
            <a:off x="195601" y="3634925"/>
            <a:ext cx="12246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0000"/>
                </a:solidFill>
                <a:highlight>
                  <a:schemeClr val="lt1"/>
                </a:highlight>
                <a:latin typeface="Avenir"/>
                <a:ea typeface="Avenir"/>
                <a:cs typeface="Avenir"/>
                <a:sym typeface="Avenir"/>
              </a:rPr>
              <a:t>Trump posted the tweet 11:25 UTC</a:t>
            </a:r>
            <a:endParaRPr b="1" sz="1300">
              <a:solidFill>
                <a:srgbClr val="FF0000"/>
              </a:solidFill>
              <a:highlight>
                <a:schemeClr val="lt1"/>
              </a:highlight>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266700" y="329550"/>
            <a:ext cx="8600400" cy="1028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a:latin typeface="Lato"/>
                <a:ea typeface="Lato"/>
                <a:cs typeface="Lato"/>
                <a:sym typeface="Lato"/>
              </a:rPr>
              <a:t>Content of quote tweets were primarily critical of Trump’s tweet</a:t>
            </a:r>
            <a:endParaRPr b="1">
              <a:latin typeface="Lato"/>
              <a:ea typeface="Lato"/>
              <a:cs typeface="Lato"/>
              <a:sym typeface="Lato"/>
            </a:endParaRPr>
          </a:p>
        </p:txBody>
      </p:sp>
      <p:sp>
        <p:nvSpPr>
          <p:cNvPr id="242" name="Google Shape;242;p24"/>
          <p:cNvSpPr txBox="1"/>
          <p:nvPr>
            <p:ph idx="12" type="sldNum"/>
          </p:nvPr>
        </p:nvSpPr>
        <p:spPr>
          <a:xfrm>
            <a:off x="7984875" y="4393623"/>
            <a:ext cx="816000" cy="406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24"/>
          <p:cNvSpPr txBox="1"/>
          <p:nvPr/>
        </p:nvSpPr>
        <p:spPr>
          <a:xfrm>
            <a:off x="3222350" y="4419600"/>
            <a:ext cx="5869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rgbClr val="6AA84F"/>
                </a:solidFill>
              </a:rPr>
              <a:t>https://twitter.com/ElBig_Man/status/1297571135131803648</a:t>
            </a:r>
            <a:endParaRPr sz="1100" u="sng">
              <a:solidFill>
                <a:srgbClr val="6AA84F"/>
              </a:solidFill>
            </a:endParaRPr>
          </a:p>
        </p:txBody>
      </p:sp>
      <p:pic>
        <p:nvPicPr>
          <p:cNvPr id="244" name="Google Shape;244;p24"/>
          <p:cNvPicPr preferRelativeResize="0"/>
          <p:nvPr/>
        </p:nvPicPr>
        <p:blipFill>
          <a:blip r:embed="rId3">
            <a:alphaModFix/>
          </a:blip>
          <a:stretch>
            <a:fillRect/>
          </a:stretch>
        </p:blipFill>
        <p:spPr>
          <a:xfrm>
            <a:off x="2071513" y="1421575"/>
            <a:ext cx="5000970" cy="3042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ph type="title"/>
          </p:nvPr>
        </p:nvSpPr>
        <p:spPr>
          <a:xfrm>
            <a:off x="266700" y="329550"/>
            <a:ext cx="8600400" cy="1028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sz="2800">
                <a:latin typeface="Lato"/>
                <a:ea typeface="Lato"/>
                <a:cs typeface="Lato"/>
                <a:sym typeface="Lato"/>
              </a:rPr>
              <a:t>Surge in quote tweets echoing the original sentiment of Trump’s tweet after Twitter taking action </a:t>
            </a:r>
            <a:endParaRPr b="1" sz="2800">
              <a:latin typeface="Lato"/>
              <a:ea typeface="Lato"/>
              <a:cs typeface="Lato"/>
              <a:sym typeface="Lato"/>
            </a:endParaRPr>
          </a:p>
        </p:txBody>
      </p:sp>
      <p:sp>
        <p:nvSpPr>
          <p:cNvPr id="250" name="Google Shape;250;p25"/>
          <p:cNvSpPr txBox="1"/>
          <p:nvPr>
            <p:ph idx="12" type="sldNum"/>
          </p:nvPr>
        </p:nvSpPr>
        <p:spPr>
          <a:xfrm>
            <a:off x="7984875" y="4393623"/>
            <a:ext cx="816000" cy="406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51" name="Google Shape;251;p25"/>
          <p:cNvPicPr preferRelativeResize="0"/>
          <p:nvPr/>
        </p:nvPicPr>
        <p:blipFill>
          <a:blip r:embed="rId3">
            <a:alphaModFix/>
          </a:blip>
          <a:stretch>
            <a:fillRect/>
          </a:stretch>
        </p:blipFill>
        <p:spPr>
          <a:xfrm>
            <a:off x="1603087" y="1577350"/>
            <a:ext cx="5937824" cy="2798975"/>
          </a:xfrm>
          <a:prstGeom prst="rect">
            <a:avLst/>
          </a:prstGeom>
          <a:noFill/>
          <a:ln>
            <a:noFill/>
          </a:ln>
        </p:spPr>
      </p:pic>
      <p:sp>
        <p:nvSpPr>
          <p:cNvPr id="252" name="Google Shape;252;p25"/>
          <p:cNvSpPr txBox="1"/>
          <p:nvPr/>
        </p:nvSpPr>
        <p:spPr>
          <a:xfrm>
            <a:off x="2661063" y="4196525"/>
            <a:ext cx="5388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rgbClr val="6AA84F"/>
                </a:solidFill>
              </a:rPr>
              <a:t>https://www.eipartnership.net/policy-analysis/twitters-policy-election-misinfo-in-action</a:t>
            </a:r>
            <a:endParaRPr sz="1000" u="sng">
              <a:solidFill>
                <a:srgbClr val="6AA84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txBox="1"/>
          <p:nvPr>
            <p:ph type="title"/>
          </p:nvPr>
        </p:nvSpPr>
        <p:spPr>
          <a:xfrm>
            <a:off x="266700" y="100950"/>
            <a:ext cx="8600400" cy="1028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a:latin typeface="Lato"/>
                <a:ea typeface="Lato"/>
                <a:cs typeface="Lato"/>
                <a:sym typeface="Lato"/>
              </a:rPr>
              <a:t>Retweets of Quote Tweets</a:t>
            </a:r>
            <a:endParaRPr b="1">
              <a:latin typeface="Lato"/>
              <a:ea typeface="Lato"/>
              <a:cs typeface="Lato"/>
              <a:sym typeface="Lato"/>
            </a:endParaRPr>
          </a:p>
        </p:txBody>
      </p:sp>
      <p:sp>
        <p:nvSpPr>
          <p:cNvPr id="258" name="Google Shape;258;p26"/>
          <p:cNvSpPr txBox="1"/>
          <p:nvPr>
            <p:ph idx="12" type="sldNum"/>
          </p:nvPr>
        </p:nvSpPr>
        <p:spPr>
          <a:xfrm>
            <a:off x="7984875" y="4393623"/>
            <a:ext cx="816000" cy="406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59" name="Google Shape;259;p26"/>
          <p:cNvPicPr preferRelativeResize="0"/>
          <p:nvPr/>
        </p:nvPicPr>
        <p:blipFill>
          <a:blip r:embed="rId3">
            <a:alphaModFix/>
          </a:blip>
          <a:stretch>
            <a:fillRect/>
          </a:stretch>
        </p:blipFill>
        <p:spPr>
          <a:xfrm>
            <a:off x="463700" y="1205850"/>
            <a:ext cx="6358349" cy="3214900"/>
          </a:xfrm>
          <a:prstGeom prst="rect">
            <a:avLst/>
          </a:prstGeom>
          <a:noFill/>
          <a:ln>
            <a:noFill/>
          </a:ln>
        </p:spPr>
      </p:pic>
      <p:sp>
        <p:nvSpPr>
          <p:cNvPr id="260" name="Google Shape;260;p26"/>
          <p:cNvSpPr txBox="1"/>
          <p:nvPr/>
        </p:nvSpPr>
        <p:spPr>
          <a:xfrm>
            <a:off x="6821225" y="1901550"/>
            <a:ext cx="1969800" cy="686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Avenir"/>
                <a:ea typeface="Avenir"/>
                <a:cs typeface="Avenir"/>
                <a:sym typeface="Avenir"/>
              </a:rPr>
              <a:t>     Retweets</a:t>
            </a:r>
            <a:endParaRPr sz="1100">
              <a:latin typeface="Avenir"/>
              <a:ea typeface="Avenir"/>
              <a:cs typeface="Avenir"/>
              <a:sym typeface="Avenir"/>
            </a:endParaRPr>
          </a:p>
          <a:p>
            <a:pPr indent="0" lvl="0" marL="0" rtl="0" algn="l">
              <a:spcBef>
                <a:spcPts val="0"/>
              </a:spcBef>
              <a:spcAft>
                <a:spcPts val="0"/>
              </a:spcAft>
              <a:buNone/>
            </a:pPr>
            <a:r>
              <a:rPr lang="en" sz="1100">
                <a:latin typeface="Avenir"/>
                <a:ea typeface="Avenir"/>
                <a:cs typeface="Avenir"/>
                <a:sym typeface="Avenir"/>
              </a:rPr>
              <a:t>     Quote tweets</a:t>
            </a:r>
            <a:endParaRPr sz="1100">
              <a:latin typeface="Avenir"/>
              <a:ea typeface="Avenir"/>
              <a:cs typeface="Avenir"/>
              <a:sym typeface="Avenir"/>
            </a:endParaRPr>
          </a:p>
          <a:p>
            <a:pPr indent="0" lvl="0" marL="0" rtl="0" algn="l">
              <a:spcBef>
                <a:spcPts val="0"/>
              </a:spcBef>
              <a:spcAft>
                <a:spcPts val="0"/>
              </a:spcAft>
              <a:buNone/>
            </a:pPr>
            <a:r>
              <a:rPr lang="en" sz="1100">
                <a:latin typeface="Avenir"/>
                <a:ea typeface="Avenir"/>
                <a:cs typeface="Avenir"/>
                <a:sym typeface="Avenir"/>
              </a:rPr>
              <a:t>     Retweets of quote tweets</a:t>
            </a:r>
            <a:endParaRPr sz="1100">
              <a:latin typeface="Avenir"/>
              <a:ea typeface="Avenir"/>
              <a:cs typeface="Avenir"/>
              <a:sym typeface="Avenir"/>
            </a:endParaRPr>
          </a:p>
        </p:txBody>
      </p:sp>
      <p:sp>
        <p:nvSpPr>
          <p:cNvPr id="261" name="Google Shape;261;p26"/>
          <p:cNvSpPr/>
          <p:nvPr/>
        </p:nvSpPr>
        <p:spPr>
          <a:xfrm>
            <a:off x="6960334" y="2008575"/>
            <a:ext cx="102600" cy="130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a:off x="6960334" y="2193565"/>
            <a:ext cx="102600" cy="130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a:off x="6960334" y="2378551"/>
            <a:ext cx="102600" cy="130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txBox="1"/>
          <p:nvPr/>
        </p:nvSpPr>
        <p:spPr>
          <a:xfrm>
            <a:off x="1975263" y="4348925"/>
            <a:ext cx="5388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rgbClr val="6AA84F"/>
                </a:solidFill>
              </a:rPr>
              <a:t>https://www.eipartnership.net/policy-analysis/twitters-policy-election-misinfo-in-action</a:t>
            </a:r>
            <a:endParaRPr sz="1000" u="sng">
              <a:solidFill>
                <a:srgbClr val="6AA84F"/>
              </a:solidFill>
            </a:endParaRPr>
          </a:p>
        </p:txBody>
      </p:sp>
      <p:cxnSp>
        <p:nvCxnSpPr>
          <p:cNvPr id="265" name="Google Shape;265;p26"/>
          <p:cNvCxnSpPr/>
          <p:nvPr/>
        </p:nvCxnSpPr>
        <p:spPr>
          <a:xfrm flipH="1">
            <a:off x="2082813" y="2820950"/>
            <a:ext cx="416700" cy="163500"/>
          </a:xfrm>
          <a:prstGeom prst="straightConnector1">
            <a:avLst/>
          </a:prstGeom>
          <a:noFill/>
          <a:ln cap="flat" cmpd="sng" w="19050">
            <a:solidFill>
              <a:srgbClr val="FF0000"/>
            </a:solidFill>
            <a:prstDash val="solid"/>
            <a:round/>
            <a:headEnd len="med" w="med" type="none"/>
            <a:tailEnd len="med" w="med" type="triangle"/>
          </a:ln>
        </p:spPr>
      </p:cxnSp>
      <p:sp>
        <p:nvSpPr>
          <p:cNvPr id="266" name="Google Shape;266;p26"/>
          <p:cNvSpPr txBox="1"/>
          <p:nvPr/>
        </p:nvSpPr>
        <p:spPr>
          <a:xfrm>
            <a:off x="2408925" y="2491800"/>
            <a:ext cx="11196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0000"/>
                </a:solidFill>
                <a:highlight>
                  <a:schemeClr val="lt1"/>
                </a:highlight>
                <a:latin typeface="Avenir"/>
                <a:ea typeface="Avenir"/>
                <a:cs typeface="Avenir"/>
                <a:sym typeface="Avenir"/>
              </a:rPr>
              <a:t>Twitter’s action went into effect</a:t>
            </a:r>
            <a:endParaRPr b="1" sz="1000">
              <a:solidFill>
                <a:srgbClr val="FF0000"/>
              </a:solidFill>
              <a:highlight>
                <a:schemeClr val="lt1"/>
              </a:highlight>
              <a:latin typeface="Avenir"/>
              <a:ea typeface="Avenir"/>
              <a:cs typeface="Avenir"/>
              <a:sym typeface="Avenir"/>
            </a:endParaRPr>
          </a:p>
          <a:p>
            <a:pPr indent="0" lvl="0" marL="0" rtl="0" algn="l">
              <a:spcBef>
                <a:spcPts val="0"/>
              </a:spcBef>
              <a:spcAft>
                <a:spcPts val="0"/>
              </a:spcAft>
              <a:buNone/>
            </a:pPr>
            <a:r>
              <a:rPr b="1" lang="en" sz="1000">
                <a:solidFill>
                  <a:srgbClr val="FF0000"/>
                </a:solidFill>
                <a:highlight>
                  <a:schemeClr val="lt1"/>
                </a:highlight>
                <a:latin typeface="Avenir"/>
                <a:ea typeface="Avenir"/>
                <a:cs typeface="Avenir"/>
                <a:sym typeface="Avenir"/>
              </a:rPr>
              <a:t>16:42 UTC</a:t>
            </a:r>
            <a:endParaRPr b="1" sz="1000">
              <a:solidFill>
                <a:srgbClr val="FF0000"/>
              </a:solidFill>
              <a:highlight>
                <a:schemeClr val="lt1"/>
              </a:highlight>
              <a:latin typeface="Avenir"/>
              <a:ea typeface="Avenir"/>
              <a:cs typeface="Avenir"/>
              <a:sym typeface="Avenir"/>
            </a:endParaRPr>
          </a:p>
        </p:txBody>
      </p:sp>
      <p:cxnSp>
        <p:nvCxnSpPr>
          <p:cNvPr id="267" name="Google Shape;267;p26"/>
          <p:cNvCxnSpPr/>
          <p:nvPr/>
        </p:nvCxnSpPr>
        <p:spPr>
          <a:xfrm flipH="1" rot="10800000">
            <a:off x="704400" y="3854925"/>
            <a:ext cx="517200" cy="91800"/>
          </a:xfrm>
          <a:prstGeom prst="straightConnector1">
            <a:avLst/>
          </a:prstGeom>
          <a:noFill/>
          <a:ln cap="flat" cmpd="sng" w="19050">
            <a:solidFill>
              <a:srgbClr val="FF0000"/>
            </a:solidFill>
            <a:prstDash val="solid"/>
            <a:round/>
            <a:headEnd len="med" w="med" type="none"/>
            <a:tailEnd len="med" w="med" type="triangle"/>
          </a:ln>
        </p:spPr>
      </p:cxnSp>
      <p:sp>
        <p:nvSpPr>
          <p:cNvPr id="268" name="Google Shape;268;p26"/>
          <p:cNvSpPr txBox="1"/>
          <p:nvPr/>
        </p:nvSpPr>
        <p:spPr>
          <a:xfrm>
            <a:off x="173625" y="3621350"/>
            <a:ext cx="9057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FF0000"/>
                </a:solidFill>
                <a:highlight>
                  <a:schemeClr val="lt1"/>
                </a:highlight>
                <a:latin typeface="Avenir"/>
                <a:ea typeface="Avenir"/>
                <a:cs typeface="Avenir"/>
                <a:sym typeface="Avenir"/>
              </a:rPr>
              <a:t>Trump posted the tweet 11:25 UTC</a:t>
            </a:r>
            <a:endParaRPr b="1" sz="900">
              <a:solidFill>
                <a:srgbClr val="FF0000"/>
              </a:solidFill>
              <a:highlight>
                <a:schemeClr val="lt1"/>
              </a:highlight>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7"/>
          <p:cNvSpPr txBox="1"/>
          <p:nvPr>
            <p:ph type="title"/>
          </p:nvPr>
        </p:nvSpPr>
        <p:spPr>
          <a:xfrm>
            <a:off x="266700" y="253350"/>
            <a:ext cx="8600400" cy="1028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a:latin typeface="Lato"/>
                <a:ea typeface="Lato"/>
                <a:cs typeface="Lato"/>
                <a:sym typeface="Lato"/>
              </a:rPr>
              <a:t>Several of the highly retweeted quote tweets were authored by political pundit George Conway</a:t>
            </a:r>
            <a:endParaRPr b="1">
              <a:latin typeface="Lato"/>
              <a:ea typeface="Lato"/>
              <a:cs typeface="Lato"/>
              <a:sym typeface="Lato"/>
            </a:endParaRPr>
          </a:p>
        </p:txBody>
      </p:sp>
      <p:sp>
        <p:nvSpPr>
          <p:cNvPr id="274" name="Google Shape;274;p27"/>
          <p:cNvSpPr txBox="1"/>
          <p:nvPr>
            <p:ph idx="12" type="sldNum"/>
          </p:nvPr>
        </p:nvSpPr>
        <p:spPr>
          <a:xfrm>
            <a:off x="7984875" y="4393623"/>
            <a:ext cx="816000" cy="406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75" name="Google Shape;275;p27"/>
          <p:cNvPicPr preferRelativeResize="0"/>
          <p:nvPr/>
        </p:nvPicPr>
        <p:blipFill>
          <a:blip r:embed="rId3">
            <a:alphaModFix/>
          </a:blip>
          <a:stretch>
            <a:fillRect/>
          </a:stretch>
        </p:blipFill>
        <p:spPr>
          <a:xfrm>
            <a:off x="2301524" y="1373350"/>
            <a:ext cx="4540950" cy="3162900"/>
          </a:xfrm>
          <a:prstGeom prst="rect">
            <a:avLst/>
          </a:prstGeom>
          <a:noFill/>
          <a:ln>
            <a:noFill/>
          </a:ln>
        </p:spPr>
      </p:pic>
      <p:sp>
        <p:nvSpPr>
          <p:cNvPr id="276" name="Google Shape;276;p27"/>
          <p:cNvSpPr txBox="1"/>
          <p:nvPr/>
        </p:nvSpPr>
        <p:spPr>
          <a:xfrm>
            <a:off x="2432463" y="4425125"/>
            <a:ext cx="5388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rgbClr val="6AA84F"/>
                </a:solidFill>
              </a:rPr>
              <a:t>https://www.eipartnership.net/policy-analysis/twitters-policy-election-misinfo-in-action</a:t>
            </a:r>
            <a:endParaRPr sz="900" u="sng">
              <a:solidFill>
                <a:srgbClr val="6AA84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8"/>
          <p:cNvSpPr txBox="1"/>
          <p:nvPr>
            <p:ph type="title"/>
          </p:nvPr>
        </p:nvSpPr>
        <p:spPr>
          <a:xfrm>
            <a:off x="266700" y="253350"/>
            <a:ext cx="8600400" cy="1028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a:latin typeface="Lato"/>
                <a:ea typeface="Lato"/>
                <a:cs typeface="Lato"/>
                <a:sym typeface="Lato"/>
              </a:rPr>
              <a:t>The tweet rate for those predominantly critical quote tweets falls off rapidly after its peak</a:t>
            </a:r>
            <a:endParaRPr b="1">
              <a:latin typeface="Lato"/>
              <a:ea typeface="Lato"/>
              <a:cs typeface="Lato"/>
              <a:sym typeface="Lato"/>
            </a:endParaRPr>
          </a:p>
        </p:txBody>
      </p:sp>
      <p:sp>
        <p:nvSpPr>
          <p:cNvPr id="282" name="Google Shape;282;p28"/>
          <p:cNvSpPr txBox="1"/>
          <p:nvPr>
            <p:ph idx="12" type="sldNum"/>
          </p:nvPr>
        </p:nvSpPr>
        <p:spPr>
          <a:xfrm>
            <a:off x="7984875" y="4393623"/>
            <a:ext cx="816000" cy="406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83" name="Google Shape;283;p28"/>
          <p:cNvPicPr preferRelativeResize="0"/>
          <p:nvPr/>
        </p:nvPicPr>
        <p:blipFill>
          <a:blip r:embed="rId3">
            <a:alphaModFix/>
          </a:blip>
          <a:stretch>
            <a:fillRect/>
          </a:stretch>
        </p:blipFill>
        <p:spPr>
          <a:xfrm>
            <a:off x="387500" y="1434450"/>
            <a:ext cx="6358349" cy="3214900"/>
          </a:xfrm>
          <a:prstGeom prst="rect">
            <a:avLst/>
          </a:prstGeom>
          <a:noFill/>
          <a:ln>
            <a:noFill/>
          </a:ln>
        </p:spPr>
      </p:pic>
      <p:sp>
        <p:nvSpPr>
          <p:cNvPr id="284" name="Google Shape;284;p28"/>
          <p:cNvSpPr txBox="1"/>
          <p:nvPr/>
        </p:nvSpPr>
        <p:spPr>
          <a:xfrm>
            <a:off x="6821225" y="1901550"/>
            <a:ext cx="2011500" cy="686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Avenir"/>
                <a:ea typeface="Avenir"/>
                <a:cs typeface="Avenir"/>
                <a:sym typeface="Avenir"/>
              </a:rPr>
              <a:t>     Retweets</a:t>
            </a:r>
            <a:endParaRPr sz="1100">
              <a:latin typeface="Avenir"/>
              <a:ea typeface="Avenir"/>
              <a:cs typeface="Avenir"/>
              <a:sym typeface="Avenir"/>
            </a:endParaRPr>
          </a:p>
          <a:p>
            <a:pPr indent="0" lvl="0" marL="0" rtl="0" algn="l">
              <a:spcBef>
                <a:spcPts val="0"/>
              </a:spcBef>
              <a:spcAft>
                <a:spcPts val="0"/>
              </a:spcAft>
              <a:buNone/>
            </a:pPr>
            <a:r>
              <a:rPr lang="en" sz="1100">
                <a:latin typeface="Avenir"/>
                <a:ea typeface="Avenir"/>
                <a:cs typeface="Avenir"/>
                <a:sym typeface="Avenir"/>
              </a:rPr>
              <a:t>     Quote tweets</a:t>
            </a:r>
            <a:endParaRPr sz="1100">
              <a:latin typeface="Avenir"/>
              <a:ea typeface="Avenir"/>
              <a:cs typeface="Avenir"/>
              <a:sym typeface="Avenir"/>
            </a:endParaRPr>
          </a:p>
          <a:p>
            <a:pPr indent="0" lvl="0" marL="0" rtl="0" algn="l">
              <a:spcBef>
                <a:spcPts val="0"/>
              </a:spcBef>
              <a:spcAft>
                <a:spcPts val="0"/>
              </a:spcAft>
              <a:buNone/>
            </a:pPr>
            <a:r>
              <a:rPr lang="en" sz="1100">
                <a:latin typeface="Avenir"/>
                <a:ea typeface="Avenir"/>
                <a:cs typeface="Avenir"/>
                <a:sym typeface="Avenir"/>
              </a:rPr>
              <a:t>     Retweets of quote tweets</a:t>
            </a:r>
            <a:endParaRPr sz="1100">
              <a:latin typeface="Avenir"/>
              <a:ea typeface="Avenir"/>
              <a:cs typeface="Avenir"/>
              <a:sym typeface="Avenir"/>
            </a:endParaRPr>
          </a:p>
        </p:txBody>
      </p:sp>
      <p:sp>
        <p:nvSpPr>
          <p:cNvPr id="285" name="Google Shape;285;p28"/>
          <p:cNvSpPr/>
          <p:nvPr/>
        </p:nvSpPr>
        <p:spPr>
          <a:xfrm>
            <a:off x="6963302" y="2008575"/>
            <a:ext cx="104700" cy="130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6963302" y="2193565"/>
            <a:ext cx="104700" cy="130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a:off x="6963302" y="2378551"/>
            <a:ext cx="104700" cy="130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txBox="1"/>
          <p:nvPr/>
        </p:nvSpPr>
        <p:spPr>
          <a:xfrm>
            <a:off x="1899063" y="4577525"/>
            <a:ext cx="5388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rgbClr val="6AA84F"/>
                </a:solidFill>
              </a:rPr>
              <a:t>https://www.eipartnership.net/policy-analysis/twitters-policy-election-misinfo-in-action</a:t>
            </a:r>
            <a:endParaRPr sz="1000" u="sng">
              <a:solidFill>
                <a:srgbClr val="6AA84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9"/>
          <p:cNvSpPr txBox="1"/>
          <p:nvPr>
            <p:ph type="title"/>
          </p:nvPr>
        </p:nvSpPr>
        <p:spPr>
          <a:xfrm>
            <a:off x="266700" y="100950"/>
            <a:ext cx="8600400" cy="1028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a:latin typeface="Lato"/>
                <a:ea typeface="Lato"/>
                <a:cs typeface="Lato"/>
                <a:sym typeface="Lato"/>
              </a:rPr>
              <a:t>What did Facebook do? </a:t>
            </a:r>
            <a:endParaRPr b="1">
              <a:latin typeface="Lato"/>
              <a:ea typeface="Lato"/>
              <a:cs typeface="Lato"/>
              <a:sym typeface="Lato"/>
            </a:endParaRPr>
          </a:p>
        </p:txBody>
      </p:sp>
      <p:sp>
        <p:nvSpPr>
          <p:cNvPr id="294" name="Google Shape;294;p29"/>
          <p:cNvSpPr txBox="1"/>
          <p:nvPr>
            <p:ph idx="1" type="body"/>
          </p:nvPr>
        </p:nvSpPr>
        <p:spPr>
          <a:xfrm>
            <a:off x="4457700" y="1577350"/>
            <a:ext cx="3822900" cy="2887200"/>
          </a:xfrm>
          <a:prstGeom prst="rect">
            <a:avLst/>
          </a:prstGeom>
        </p:spPr>
        <p:txBody>
          <a:bodyPr anchorCtr="0" anchor="t" bIns="34275" lIns="68575" spcFirstLastPara="1" rIns="68575" wrap="square" tIns="34275">
            <a:noAutofit/>
          </a:bodyPr>
          <a:lstStyle/>
          <a:p>
            <a:pPr indent="-317500" lvl="0" marL="457200" rtl="0" algn="l">
              <a:lnSpc>
                <a:spcPct val="100000"/>
              </a:lnSpc>
              <a:spcBef>
                <a:spcPts val="700"/>
              </a:spcBef>
              <a:spcAft>
                <a:spcPts val="0"/>
              </a:spcAft>
              <a:buSzPts val="1400"/>
              <a:buFont typeface="Lato"/>
              <a:buChar char="●"/>
            </a:pPr>
            <a:r>
              <a:rPr lang="en">
                <a:latin typeface="Lato"/>
                <a:ea typeface="Lato"/>
                <a:cs typeface="Lato"/>
                <a:sym typeface="Lato"/>
              </a:rPr>
              <a:t>President posted the same content on his Facebook profile.</a:t>
            </a:r>
            <a:endParaRPr>
              <a:latin typeface="Lato"/>
              <a:ea typeface="Lato"/>
              <a:cs typeface="Lato"/>
              <a:sym typeface="Lato"/>
            </a:endParaRPr>
          </a:p>
          <a:p>
            <a:pPr indent="0" lvl="0" marL="0" rtl="0" algn="l">
              <a:lnSpc>
                <a:spcPct val="100000"/>
              </a:lnSpc>
              <a:spcBef>
                <a:spcPts val="700"/>
              </a:spcBef>
              <a:spcAft>
                <a:spcPts val="0"/>
              </a:spcAft>
              <a:buNone/>
            </a:pPr>
            <a:r>
              <a:t/>
            </a:r>
            <a:endParaRPr>
              <a:latin typeface="Lato"/>
              <a:ea typeface="Lato"/>
              <a:cs typeface="Lato"/>
              <a:sym typeface="Lato"/>
            </a:endParaRPr>
          </a:p>
          <a:p>
            <a:pPr indent="-317500" lvl="0" marL="457200" rtl="0" algn="l">
              <a:lnSpc>
                <a:spcPct val="100000"/>
              </a:lnSpc>
              <a:spcBef>
                <a:spcPts val="700"/>
              </a:spcBef>
              <a:spcAft>
                <a:spcPts val="0"/>
              </a:spcAft>
              <a:buSzPts val="1400"/>
              <a:buFont typeface="Lato"/>
              <a:buChar char="●"/>
            </a:pPr>
            <a:r>
              <a:rPr lang="en">
                <a:latin typeface="Lato"/>
                <a:ea typeface="Lato"/>
                <a:cs typeface="Lato"/>
                <a:sym typeface="Lato"/>
              </a:rPr>
              <a:t>Facebook did not take any additional action to stop the spread of the post like Twitter did.</a:t>
            </a:r>
            <a:endParaRPr>
              <a:latin typeface="Lato"/>
              <a:ea typeface="Lato"/>
              <a:cs typeface="Lato"/>
              <a:sym typeface="Lato"/>
            </a:endParaRPr>
          </a:p>
          <a:p>
            <a:pPr indent="0" lvl="0" marL="0" rtl="0" algn="l">
              <a:lnSpc>
                <a:spcPct val="100000"/>
              </a:lnSpc>
              <a:spcBef>
                <a:spcPts val="700"/>
              </a:spcBef>
              <a:spcAft>
                <a:spcPts val="0"/>
              </a:spcAft>
              <a:buNone/>
            </a:pPr>
            <a:r>
              <a:t/>
            </a:r>
            <a:endParaRPr>
              <a:latin typeface="Lato"/>
              <a:ea typeface="Lato"/>
              <a:cs typeface="Lato"/>
              <a:sym typeface="Lato"/>
            </a:endParaRPr>
          </a:p>
          <a:p>
            <a:pPr indent="-317500" lvl="0" marL="457200" rtl="0" algn="l">
              <a:lnSpc>
                <a:spcPct val="100000"/>
              </a:lnSpc>
              <a:spcBef>
                <a:spcPts val="700"/>
              </a:spcBef>
              <a:spcAft>
                <a:spcPts val="0"/>
              </a:spcAft>
              <a:buSzPts val="1400"/>
              <a:buFont typeface="Lato"/>
              <a:buChar char="●"/>
            </a:pPr>
            <a:r>
              <a:rPr lang="en">
                <a:latin typeface="Lato"/>
                <a:ea typeface="Lato"/>
                <a:cs typeface="Lato"/>
                <a:sym typeface="Lato"/>
              </a:rPr>
              <a:t>What Facebook did was to apply a link to get voting information which is something they apply to all posts on voting in the US and Facebook.</a:t>
            </a:r>
            <a:endParaRPr>
              <a:latin typeface="Lato"/>
              <a:ea typeface="Lato"/>
              <a:cs typeface="Lato"/>
              <a:sym typeface="Lato"/>
            </a:endParaRPr>
          </a:p>
          <a:p>
            <a:pPr indent="0" lvl="0" marL="457200" rtl="0" algn="l">
              <a:lnSpc>
                <a:spcPct val="100000"/>
              </a:lnSpc>
              <a:spcBef>
                <a:spcPts val="700"/>
              </a:spcBef>
              <a:spcAft>
                <a:spcPts val="0"/>
              </a:spcAft>
              <a:buNone/>
            </a:pPr>
            <a:r>
              <a:rPr lang="en" u="sng">
                <a:solidFill>
                  <a:schemeClr val="hlink"/>
                </a:solidFill>
                <a:latin typeface="Lato"/>
                <a:ea typeface="Lato"/>
                <a:cs typeface="Lato"/>
                <a:sym typeface="Lato"/>
                <a:hlinkClick r:id="rId3"/>
              </a:rPr>
              <a:t>https://about.fb.com/news/2020/08/launching-voting-information-center/</a:t>
            </a:r>
            <a:endParaRPr>
              <a:latin typeface="Lato"/>
              <a:ea typeface="Lato"/>
              <a:cs typeface="Lato"/>
              <a:sym typeface="Lato"/>
            </a:endParaRPr>
          </a:p>
        </p:txBody>
      </p:sp>
      <p:sp>
        <p:nvSpPr>
          <p:cNvPr id="295" name="Google Shape;295;p29"/>
          <p:cNvSpPr txBox="1"/>
          <p:nvPr>
            <p:ph idx="12" type="sldNum"/>
          </p:nvPr>
        </p:nvSpPr>
        <p:spPr>
          <a:xfrm>
            <a:off x="7984875" y="4393623"/>
            <a:ext cx="816000" cy="406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96" name="Google Shape;296;p29"/>
          <p:cNvPicPr preferRelativeResize="0"/>
          <p:nvPr/>
        </p:nvPicPr>
        <p:blipFill>
          <a:blip r:embed="rId4">
            <a:alphaModFix/>
          </a:blip>
          <a:stretch>
            <a:fillRect/>
          </a:stretch>
        </p:blipFill>
        <p:spPr>
          <a:xfrm>
            <a:off x="739650" y="965100"/>
            <a:ext cx="3121201" cy="3683900"/>
          </a:xfrm>
          <a:prstGeom prst="rect">
            <a:avLst/>
          </a:prstGeom>
          <a:noFill/>
          <a:ln>
            <a:noFill/>
          </a:ln>
        </p:spPr>
      </p:pic>
      <p:sp>
        <p:nvSpPr>
          <p:cNvPr id="297" name="Google Shape;297;p29"/>
          <p:cNvSpPr/>
          <p:nvPr/>
        </p:nvSpPr>
        <p:spPr>
          <a:xfrm>
            <a:off x="1581525" y="3834475"/>
            <a:ext cx="2181600" cy="441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txBox="1"/>
          <p:nvPr/>
        </p:nvSpPr>
        <p:spPr>
          <a:xfrm>
            <a:off x="641075" y="4572000"/>
            <a:ext cx="40581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u="sng">
                <a:solidFill>
                  <a:srgbClr val="6AA84F"/>
                </a:solidFill>
                <a:hlinkClick r:id="rId5">
                  <a:extLst>
                    <a:ext uri="{A12FA001-AC4F-418D-AE19-62706E023703}">
                      <ahyp:hlinkClr val="tx"/>
                    </a:ext>
                  </a:extLst>
                </a:hlinkClick>
              </a:rPr>
              <a:t>https://www.facebook.com/DonaldTrump/posts/10165318585820725</a:t>
            </a:r>
            <a:endParaRPr sz="800">
              <a:solidFill>
                <a:srgbClr val="6AA84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0"/>
          <p:cNvSpPr txBox="1"/>
          <p:nvPr>
            <p:ph type="title"/>
          </p:nvPr>
        </p:nvSpPr>
        <p:spPr>
          <a:xfrm>
            <a:off x="266700" y="100950"/>
            <a:ext cx="8600400" cy="1028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a:latin typeface="Lato"/>
                <a:ea typeface="Lato"/>
                <a:cs typeface="Lato"/>
                <a:sym typeface="Lato"/>
              </a:rPr>
              <a:t>Policy Analysis — Twitter’s Civic integrity policy</a:t>
            </a:r>
            <a:endParaRPr b="1">
              <a:latin typeface="Lato"/>
              <a:ea typeface="Lato"/>
              <a:cs typeface="Lato"/>
              <a:sym typeface="Lato"/>
            </a:endParaRPr>
          </a:p>
        </p:txBody>
      </p:sp>
      <p:sp>
        <p:nvSpPr>
          <p:cNvPr id="304" name="Google Shape;304;p30"/>
          <p:cNvSpPr txBox="1"/>
          <p:nvPr>
            <p:ph idx="1" type="body"/>
          </p:nvPr>
        </p:nvSpPr>
        <p:spPr>
          <a:xfrm>
            <a:off x="647700" y="1805950"/>
            <a:ext cx="3838500" cy="2887200"/>
          </a:xfrm>
          <a:prstGeom prst="rect">
            <a:avLst/>
          </a:prstGeom>
        </p:spPr>
        <p:txBody>
          <a:bodyPr anchorCtr="0" anchor="t" bIns="34275" lIns="68575" spcFirstLastPara="1" rIns="68575" wrap="square" tIns="34275">
            <a:noAutofit/>
          </a:bodyPr>
          <a:lstStyle/>
          <a:p>
            <a:pPr indent="-317500" lvl="0" marL="457200" rtl="0" algn="l">
              <a:spcBef>
                <a:spcPts val="700"/>
              </a:spcBef>
              <a:spcAft>
                <a:spcPts val="0"/>
              </a:spcAft>
              <a:buSzPts val="1400"/>
              <a:buFont typeface="Lato"/>
              <a:buChar char="●"/>
            </a:pPr>
            <a:r>
              <a:rPr lang="en">
                <a:latin typeface="Lato"/>
                <a:ea typeface="Lato"/>
                <a:cs typeface="Lato"/>
                <a:sym typeface="Lato"/>
              </a:rPr>
              <a:t>Earlier on May 26, 2020, Donald Trump had tweeted about misleading information that would confuse the voters. </a:t>
            </a:r>
            <a:endParaRPr>
              <a:latin typeface="Lato"/>
              <a:ea typeface="Lato"/>
              <a:cs typeface="Lato"/>
              <a:sym typeface="Lato"/>
            </a:endParaRPr>
          </a:p>
          <a:p>
            <a:pPr indent="0" lvl="0" marL="0" rtl="0" algn="l">
              <a:spcBef>
                <a:spcPts val="700"/>
              </a:spcBef>
              <a:spcAft>
                <a:spcPts val="0"/>
              </a:spcAft>
              <a:buNone/>
            </a:pPr>
            <a:r>
              <a:t/>
            </a:r>
            <a:endParaRPr>
              <a:latin typeface="Lato"/>
              <a:ea typeface="Lato"/>
              <a:cs typeface="Lato"/>
              <a:sym typeface="Lato"/>
            </a:endParaRPr>
          </a:p>
          <a:p>
            <a:pPr indent="-317500" lvl="0" marL="457200" rtl="0" algn="l">
              <a:spcBef>
                <a:spcPts val="700"/>
              </a:spcBef>
              <a:spcAft>
                <a:spcPts val="0"/>
              </a:spcAft>
              <a:buSzPts val="1400"/>
              <a:buFont typeface="Lato"/>
              <a:buChar char="●"/>
            </a:pPr>
            <a:r>
              <a:rPr lang="en">
                <a:latin typeface="Lato"/>
                <a:ea typeface="Lato"/>
                <a:cs typeface="Lato"/>
                <a:sym typeface="Lato"/>
              </a:rPr>
              <a:t>The tweet thread was only fact checked and labeled. But the spread of those tweets through  engagement was not disabled. </a:t>
            </a:r>
            <a:endParaRPr>
              <a:latin typeface="Lato"/>
              <a:ea typeface="Lato"/>
              <a:cs typeface="Lato"/>
              <a:sym typeface="Lato"/>
            </a:endParaRPr>
          </a:p>
        </p:txBody>
      </p:sp>
      <p:sp>
        <p:nvSpPr>
          <p:cNvPr id="305" name="Google Shape;305;p30"/>
          <p:cNvSpPr txBox="1"/>
          <p:nvPr>
            <p:ph idx="12" type="sldNum"/>
          </p:nvPr>
        </p:nvSpPr>
        <p:spPr>
          <a:xfrm>
            <a:off x="7984875" y="4393623"/>
            <a:ext cx="816000" cy="406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06" name="Google Shape;306;p30"/>
          <p:cNvSpPr txBox="1"/>
          <p:nvPr/>
        </p:nvSpPr>
        <p:spPr>
          <a:xfrm>
            <a:off x="4902750" y="4585375"/>
            <a:ext cx="5837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rgbClr val="6AA84F"/>
                </a:solidFill>
              </a:rPr>
              <a:t>https://twitter.com/realDonaldTrump/status/1265255835124539392</a:t>
            </a:r>
            <a:endParaRPr sz="900" u="sng">
              <a:solidFill>
                <a:srgbClr val="6AA84F"/>
              </a:solidFill>
            </a:endParaRPr>
          </a:p>
        </p:txBody>
      </p:sp>
      <p:pic>
        <p:nvPicPr>
          <p:cNvPr id="307" name="Google Shape;307;p30"/>
          <p:cNvPicPr preferRelativeResize="0"/>
          <p:nvPr/>
        </p:nvPicPr>
        <p:blipFill>
          <a:blip r:embed="rId3">
            <a:alphaModFix/>
          </a:blip>
          <a:stretch>
            <a:fillRect/>
          </a:stretch>
        </p:blipFill>
        <p:spPr>
          <a:xfrm>
            <a:off x="4695454" y="1016500"/>
            <a:ext cx="3648446" cy="3670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1"/>
          <p:cNvSpPr txBox="1"/>
          <p:nvPr>
            <p:ph type="title"/>
          </p:nvPr>
        </p:nvSpPr>
        <p:spPr>
          <a:xfrm>
            <a:off x="260425" y="253350"/>
            <a:ext cx="8606700" cy="796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a:latin typeface="Lato"/>
                <a:ea typeface="Lato"/>
                <a:cs typeface="Lato"/>
                <a:sym typeface="Lato"/>
              </a:rPr>
              <a:t>Measuring Trump’s tweet against Twitter’s policy</a:t>
            </a:r>
            <a:endParaRPr b="1">
              <a:latin typeface="Lato"/>
              <a:ea typeface="Lato"/>
              <a:cs typeface="Lato"/>
              <a:sym typeface="Lato"/>
            </a:endParaRPr>
          </a:p>
        </p:txBody>
      </p:sp>
      <p:sp>
        <p:nvSpPr>
          <p:cNvPr id="313" name="Google Shape;313;p31"/>
          <p:cNvSpPr txBox="1"/>
          <p:nvPr>
            <p:ph idx="12" type="sldNum"/>
          </p:nvPr>
        </p:nvSpPr>
        <p:spPr>
          <a:xfrm>
            <a:off x="7984875" y="4393623"/>
            <a:ext cx="816000" cy="406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14" name="Google Shape;314;p31"/>
          <p:cNvPicPr preferRelativeResize="0"/>
          <p:nvPr/>
        </p:nvPicPr>
        <p:blipFill>
          <a:blip r:embed="rId3">
            <a:alphaModFix/>
          </a:blip>
          <a:stretch>
            <a:fillRect/>
          </a:stretch>
        </p:blipFill>
        <p:spPr>
          <a:xfrm>
            <a:off x="442375" y="973650"/>
            <a:ext cx="4896249" cy="3745875"/>
          </a:xfrm>
          <a:prstGeom prst="rect">
            <a:avLst/>
          </a:prstGeom>
          <a:noFill/>
          <a:ln>
            <a:noFill/>
          </a:ln>
        </p:spPr>
      </p:pic>
      <p:sp>
        <p:nvSpPr>
          <p:cNvPr id="315" name="Google Shape;315;p31"/>
          <p:cNvSpPr txBox="1"/>
          <p:nvPr/>
        </p:nvSpPr>
        <p:spPr>
          <a:xfrm>
            <a:off x="1777213" y="4577550"/>
            <a:ext cx="5388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u="sng">
                <a:solidFill>
                  <a:srgbClr val="6AA84F"/>
                </a:solidFill>
                <a:latin typeface="Lato"/>
                <a:ea typeface="Lato"/>
                <a:cs typeface="Lato"/>
                <a:sym typeface="Lato"/>
              </a:rPr>
              <a:t>https://www.eipartnership.net/policy-analysis/twitters-policy-election-misinfo-in-action</a:t>
            </a:r>
            <a:endParaRPr sz="700" u="sng">
              <a:solidFill>
                <a:srgbClr val="6AA84F"/>
              </a:solidFill>
              <a:latin typeface="Lato"/>
              <a:ea typeface="Lato"/>
              <a:cs typeface="Lato"/>
              <a:sym typeface="Lato"/>
            </a:endParaRPr>
          </a:p>
        </p:txBody>
      </p:sp>
      <p:sp>
        <p:nvSpPr>
          <p:cNvPr id="316" name="Google Shape;316;p31"/>
          <p:cNvSpPr/>
          <p:nvPr/>
        </p:nvSpPr>
        <p:spPr>
          <a:xfrm>
            <a:off x="462750" y="3187075"/>
            <a:ext cx="4837200" cy="796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7" name="Google Shape;317;p31"/>
          <p:cNvPicPr preferRelativeResize="0"/>
          <p:nvPr/>
        </p:nvPicPr>
        <p:blipFill>
          <a:blip r:embed="rId4">
            <a:alphaModFix/>
          </a:blip>
          <a:stretch>
            <a:fillRect/>
          </a:stretch>
        </p:blipFill>
        <p:spPr>
          <a:xfrm>
            <a:off x="5471375" y="989475"/>
            <a:ext cx="2915525" cy="3678651"/>
          </a:xfrm>
          <a:prstGeom prst="rect">
            <a:avLst/>
          </a:prstGeom>
          <a:noFill/>
          <a:ln>
            <a:noFill/>
          </a:ln>
        </p:spPr>
      </p:pic>
      <p:sp>
        <p:nvSpPr>
          <p:cNvPr id="318" name="Google Shape;318;p31"/>
          <p:cNvSpPr txBox="1"/>
          <p:nvPr/>
        </p:nvSpPr>
        <p:spPr>
          <a:xfrm>
            <a:off x="5715000" y="4572000"/>
            <a:ext cx="30000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u="sng">
                <a:solidFill>
                  <a:srgbClr val="6AA84F"/>
                </a:solidFill>
                <a:latin typeface="Lato"/>
                <a:ea typeface="Lato"/>
                <a:cs typeface="Lato"/>
                <a:sym typeface="Lato"/>
              </a:rPr>
              <a:t>https://twitter.com/TwitterSafety/status/1297575466061053957</a:t>
            </a:r>
            <a:endParaRPr sz="700" u="sng">
              <a:solidFill>
                <a:srgbClr val="6AA84F"/>
              </a:solidFill>
              <a:latin typeface="Lato"/>
              <a:ea typeface="Lato"/>
              <a:cs typeface="Lato"/>
              <a:sym typeface="Lato"/>
            </a:endParaRPr>
          </a:p>
        </p:txBody>
      </p:sp>
      <p:sp>
        <p:nvSpPr>
          <p:cNvPr id="319" name="Google Shape;319;p31"/>
          <p:cNvSpPr/>
          <p:nvPr/>
        </p:nvSpPr>
        <p:spPr>
          <a:xfrm>
            <a:off x="6069200" y="4161050"/>
            <a:ext cx="1719000" cy="203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4"/>
          <p:cNvSpPr txBox="1"/>
          <p:nvPr>
            <p:ph type="title"/>
          </p:nvPr>
        </p:nvSpPr>
        <p:spPr>
          <a:xfrm>
            <a:off x="276200" y="177150"/>
            <a:ext cx="8524800" cy="1028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a:latin typeface="Lato"/>
                <a:ea typeface="Lato"/>
                <a:cs typeface="Lato"/>
                <a:sym typeface="Lato"/>
              </a:rPr>
              <a:t>President</a:t>
            </a:r>
            <a:r>
              <a:rPr b="1" lang="en">
                <a:latin typeface="Lato"/>
                <a:ea typeface="Lato"/>
                <a:cs typeface="Lato"/>
                <a:sym typeface="Lato"/>
              </a:rPr>
              <a:t> Trump tweets misleading information!</a:t>
            </a:r>
            <a:endParaRPr b="1">
              <a:latin typeface="Lato"/>
              <a:ea typeface="Lato"/>
              <a:cs typeface="Lato"/>
              <a:sym typeface="Lato"/>
            </a:endParaRPr>
          </a:p>
        </p:txBody>
      </p:sp>
      <p:sp>
        <p:nvSpPr>
          <p:cNvPr id="133" name="Google Shape;133;p14"/>
          <p:cNvSpPr txBox="1"/>
          <p:nvPr>
            <p:ph idx="12" type="sldNum"/>
          </p:nvPr>
        </p:nvSpPr>
        <p:spPr>
          <a:xfrm>
            <a:off x="7984875" y="4393623"/>
            <a:ext cx="816000" cy="406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34" name="Google Shape;134;p14"/>
          <p:cNvSpPr txBox="1"/>
          <p:nvPr/>
        </p:nvSpPr>
        <p:spPr>
          <a:xfrm>
            <a:off x="3432925" y="4439225"/>
            <a:ext cx="4537800" cy="31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u="sng">
                <a:solidFill>
                  <a:srgbClr val="1155CC"/>
                </a:solidFill>
                <a:hlinkClick r:id="rId3">
                  <a:extLst>
                    <a:ext uri="{A12FA001-AC4F-418D-AE19-62706E023703}">
                      <ahyp:hlinkClr val="tx"/>
                    </a:ext>
                  </a:extLst>
                </a:hlinkClick>
              </a:rPr>
              <a:t>https://twitter.com/realDonaldTrump/status/1297495295266357248</a:t>
            </a:r>
            <a:endParaRPr/>
          </a:p>
        </p:txBody>
      </p:sp>
      <p:pic>
        <p:nvPicPr>
          <p:cNvPr id="135" name="Google Shape;135;p14"/>
          <p:cNvPicPr preferRelativeResize="0"/>
          <p:nvPr/>
        </p:nvPicPr>
        <p:blipFill>
          <a:blip r:embed="rId4">
            <a:alphaModFix/>
          </a:blip>
          <a:stretch>
            <a:fillRect/>
          </a:stretch>
        </p:blipFill>
        <p:spPr>
          <a:xfrm>
            <a:off x="1597638" y="1205851"/>
            <a:ext cx="5881924" cy="3315800"/>
          </a:xfrm>
          <a:prstGeom prst="rect">
            <a:avLst/>
          </a:prstGeom>
          <a:noFill/>
          <a:ln>
            <a:noFill/>
          </a:ln>
        </p:spPr>
      </p:pic>
      <p:sp>
        <p:nvSpPr>
          <p:cNvPr id="136" name="Google Shape;136;p14"/>
          <p:cNvSpPr/>
          <p:nvPr/>
        </p:nvSpPr>
        <p:spPr>
          <a:xfrm>
            <a:off x="1759300" y="4221025"/>
            <a:ext cx="1577700" cy="262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2"/>
          <p:cNvSpPr txBox="1"/>
          <p:nvPr>
            <p:ph type="title"/>
          </p:nvPr>
        </p:nvSpPr>
        <p:spPr>
          <a:xfrm>
            <a:off x="286450" y="303200"/>
            <a:ext cx="8580600" cy="1028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Lato"/>
                <a:ea typeface="Lato"/>
                <a:cs typeface="Lato"/>
                <a:sym typeface="Lato"/>
              </a:rPr>
              <a:t>Key Takeaways:</a:t>
            </a:r>
            <a:endParaRPr>
              <a:latin typeface="Lato"/>
              <a:ea typeface="Lato"/>
              <a:cs typeface="Lato"/>
              <a:sym typeface="Lato"/>
            </a:endParaRPr>
          </a:p>
        </p:txBody>
      </p:sp>
      <p:sp>
        <p:nvSpPr>
          <p:cNvPr id="325" name="Google Shape;325;p32"/>
          <p:cNvSpPr txBox="1"/>
          <p:nvPr>
            <p:ph idx="1" type="body"/>
          </p:nvPr>
        </p:nvSpPr>
        <p:spPr>
          <a:xfrm>
            <a:off x="362975" y="815350"/>
            <a:ext cx="8322600" cy="3917100"/>
          </a:xfrm>
          <a:prstGeom prst="rect">
            <a:avLst/>
          </a:prstGeom>
        </p:spPr>
        <p:txBody>
          <a:bodyPr anchorCtr="0" anchor="t" bIns="34275" lIns="68575" spcFirstLastPara="1" rIns="68575" wrap="square" tIns="34275">
            <a:noAutofit/>
          </a:bodyPr>
          <a:lstStyle/>
          <a:p>
            <a:pPr indent="0" lvl="0" marL="457200" rtl="0" algn="just">
              <a:spcBef>
                <a:spcPts val="700"/>
              </a:spcBef>
              <a:spcAft>
                <a:spcPts val="0"/>
              </a:spcAft>
              <a:buNone/>
            </a:pPr>
            <a:r>
              <a:t/>
            </a:r>
            <a:endParaRPr sz="1300">
              <a:latin typeface="Lato"/>
              <a:ea typeface="Lato"/>
              <a:cs typeface="Lato"/>
              <a:sym typeface="Lato"/>
            </a:endParaRPr>
          </a:p>
          <a:p>
            <a:pPr indent="-330200" lvl="0" marL="457200" rtl="0" algn="just">
              <a:spcBef>
                <a:spcPts val="700"/>
              </a:spcBef>
              <a:spcAft>
                <a:spcPts val="0"/>
              </a:spcAft>
              <a:buSzPts val="1600"/>
              <a:buFont typeface="Lato"/>
              <a:buChar char="●"/>
            </a:pPr>
            <a:r>
              <a:rPr lang="en" sz="1300">
                <a:latin typeface="Lato"/>
                <a:ea typeface="Lato"/>
                <a:cs typeface="Lato"/>
                <a:sym typeface="Lato"/>
              </a:rPr>
              <a:t>Twitter took action on President Trump’s tweet by </a:t>
            </a:r>
            <a:r>
              <a:rPr lang="en" sz="1300">
                <a:latin typeface="Lato"/>
                <a:ea typeface="Lato"/>
                <a:cs typeface="Lato"/>
                <a:sym typeface="Lato"/>
              </a:rPr>
              <a:t>disabling retweets. Even though </a:t>
            </a:r>
            <a:r>
              <a:rPr lang="en" sz="1300">
                <a:latin typeface="Lato"/>
                <a:ea typeface="Lato"/>
                <a:cs typeface="Lato"/>
                <a:sym typeface="Lato"/>
              </a:rPr>
              <a:t>the spread of the tweet through retweets came to an end,  Trump’s supporters shifted from simply retweeting to quote tweeting. </a:t>
            </a:r>
            <a:endParaRPr sz="1300">
              <a:latin typeface="Lato"/>
              <a:ea typeface="Lato"/>
              <a:cs typeface="Lato"/>
              <a:sym typeface="Lato"/>
            </a:endParaRPr>
          </a:p>
          <a:p>
            <a:pPr indent="0" lvl="0" marL="0" rtl="0" algn="just">
              <a:spcBef>
                <a:spcPts val="700"/>
              </a:spcBef>
              <a:spcAft>
                <a:spcPts val="0"/>
              </a:spcAft>
              <a:buNone/>
            </a:pPr>
            <a:r>
              <a:t/>
            </a:r>
            <a:endParaRPr sz="1300">
              <a:latin typeface="Lato"/>
              <a:ea typeface="Lato"/>
              <a:cs typeface="Lato"/>
              <a:sym typeface="Lato"/>
            </a:endParaRPr>
          </a:p>
          <a:p>
            <a:pPr indent="-330200" lvl="0" marL="457200" rtl="0" algn="just">
              <a:spcBef>
                <a:spcPts val="700"/>
              </a:spcBef>
              <a:spcAft>
                <a:spcPts val="0"/>
              </a:spcAft>
              <a:buSzPts val="1600"/>
              <a:buFont typeface="Lato"/>
              <a:buChar char="●"/>
            </a:pPr>
            <a:r>
              <a:rPr lang="en" sz="1300">
                <a:latin typeface="Lato"/>
                <a:ea typeface="Lato"/>
                <a:cs typeface="Lato"/>
                <a:sym typeface="Lato"/>
              </a:rPr>
              <a:t>Quote tweets prior to Twitter’s action were largely critical of his tweet (and encouraging Twitter to take action), while quote tweets after Twitter took action were in support of the president’s original tweet (and criticized Twitter for taking action). </a:t>
            </a:r>
            <a:endParaRPr sz="1300">
              <a:latin typeface="Lato"/>
              <a:ea typeface="Lato"/>
              <a:cs typeface="Lato"/>
              <a:sym typeface="Lato"/>
            </a:endParaRPr>
          </a:p>
          <a:p>
            <a:pPr indent="0" lvl="0" marL="457200" rtl="0" algn="just">
              <a:spcBef>
                <a:spcPts val="700"/>
              </a:spcBef>
              <a:spcAft>
                <a:spcPts val="0"/>
              </a:spcAft>
              <a:buNone/>
            </a:pPr>
            <a:r>
              <a:t/>
            </a:r>
            <a:endParaRPr sz="1300">
              <a:latin typeface="Lato"/>
              <a:ea typeface="Lato"/>
              <a:cs typeface="Lato"/>
              <a:sym typeface="Lato"/>
            </a:endParaRPr>
          </a:p>
          <a:p>
            <a:pPr indent="-330200" lvl="0" marL="457200" rtl="0" algn="just">
              <a:spcBef>
                <a:spcPts val="700"/>
              </a:spcBef>
              <a:spcAft>
                <a:spcPts val="0"/>
              </a:spcAft>
              <a:buSzPts val="1600"/>
              <a:buFont typeface="Lato"/>
              <a:buChar char="●"/>
            </a:pPr>
            <a:r>
              <a:rPr lang="en" sz="1300">
                <a:latin typeface="Lato"/>
                <a:ea typeface="Lato"/>
                <a:cs typeface="Lato"/>
                <a:sym typeface="Lato"/>
              </a:rPr>
              <a:t>Social media p</a:t>
            </a:r>
            <a:r>
              <a:rPr lang="en" sz="1300">
                <a:latin typeface="Lato"/>
                <a:ea typeface="Lato"/>
                <a:cs typeface="Lato"/>
                <a:sym typeface="Lato"/>
              </a:rPr>
              <a:t>latforms must act promptly to enforce their policies </a:t>
            </a:r>
            <a:r>
              <a:rPr lang="en" sz="1300">
                <a:latin typeface="Lato"/>
                <a:ea typeface="Lato"/>
                <a:cs typeface="Lato"/>
                <a:sym typeface="Lato"/>
              </a:rPr>
              <a:t>if they want to make an impact on the spread of election-related mis- and disinformation as the majority of the damage had likely already occured with the spread of this tweet prior to Twitter taking any action on it.</a:t>
            </a:r>
            <a:endParaRPr sz="1300">
              <a:latin typeface="Lato"/>
              <a:ea typeface="Lato"/>
              <a:cs typeface="Lato"/>
              <a:sym typeface="Lato"/>
            </a:endParaRPr>
          </a:p>
        </p:txBody>
      </p:sp>
      <p:sp>
        <p:nvSpPr>
          <p:cNvPr id="326" name="Google Shape;326;p32"/>
          <p:cNvSpPr txBox="1"/>
          <p:nvPr>
            <p:ph idx="12" type="sldNum"/>
          </p:nvPr>
        </p:nvSpPr>
        <p:spPr>
          <a:xfrm>
            <a:off x="7984875" y="4393623"/>
            <a:ext cx="816000" cy="406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latin typeface="Lato"/>
                <a:ea typeface="Lato"/>
                <a:cs typeface="Lato"/>
                <a:sym typeface="Lato"/>
              </a:rPr>
              <a:t>‹#›</a:t>
            </a:fld>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266700" y="100950"/>
            <a:ext cx="8600400" cy="1028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a:latin typeface="Lato"/>
                <a:ea typeface="Lato"/>
                <a:cs typeface="Lato"/>
                <a:sym typeface="Lato"/>
              </a:rPr>
              <a:t>Twitter taking action</a:t>
            </a:r>
            <a:endParaRPr b="1">
              <a:latin typeface="Lato"/>
              <a:ea typeface="Lato"/>
              <a:cs typeface="Lato"/>
              <a:sym typeface="Lato"/>
            </a:endParaRPr>
          </a:p>
        </p:txBody>
      </p:sp>
      <p:sp>
        <p:nvSpPr>
          <p:cNvPr id="142" name="Google Shape;142;p15"/>
          <p:cNvSpPr txBox="1"/>
          <p:nvPr>
            <p:ph idx="1" type="body"/>
          </p:nvPr>
        </p:nvSpPr>
        <p:spPr>
          <a:xfrm>
            <a:off x="571500" y="1348750"/>
            <a:ext cx="3562500" cy="2887200"/>
          </a:xfrm>
          <a:prstGeom prst="rect">
            <a:avLst/>
          </a:prstGeom>
        </p:spPr>
        <p:txBody>
          <a:bodyPr anchorCtr="0" anchor="t" bIns="34275" lIns="68575" spcFirstLastPara="1" rIns="68575" wrap="square" tIns="34275">
            <a:noAutofit/>
          </a:bodyPr>
          <a:lstStyle/>
          <a:p>
            <a:pPr indent="-317500" lvl="0" marL="457200" rtl="0" algn="just">
              <a:lnSpc>
                <a:spcPct val="100000"/>
              </a:lnSpc>
              <a:spcBef>
                <a:spcPts val="700"/>
              </a:spcBef>
              <a:spcAft>
                <a:spcPts val="0"/>
              </a:spcAft>
              <a:buSzPts val="1400"/>
              <a:buFont typeface="Lato"/>
              <a:buChar char="●"/>
            </a:pPr>
            <a:r>
              <a:rPr lang="en" sz="1400">
                <a:latin typeface="Lato"/>
                <a:ea typeface="Lato"/>
                <a:cs typeface="Lato"/>
                <a:sym typeface="Lato"/>
              </a:rPr>
              <a:t>A f</a:t>
            </a:r>
            <a:r>
              <a:rPr lang="en" sz="1400">
                <a:latin typeface="Lato"/>
                <a:ea typeface="Lato"/>
                <a:cs typeface="Lato"/>
                <a:sym typeface="Lato"/>
              </a:rPr>
              <a:t>ew</a:t>
            </a:r>
            <a:r>
              <a:rPr lang="en" sz="1400">
                <a:latin typeface="Lato"/>
                <a:ea typeface="Lato"/>
                <a:cs typeface="Lato"/>
                <a:sym typeface="Lato"/>
              </a:rPr>
              <a:t> hours after Trump posting the tweet, Twitter adds a label to this tweet as the tweet violated their civic and election integrity policy.</a:t>
            </a:r>
            <a:endParaRPr sz="1400">
              <a:latin typeface="Lato"/>
              <a:ea typeface="Lato"/>
              <a:cs typeface="Lato"/>
              <a:sym typeface="Lato"/>
            </a:endParaRPr>
          </a:p>
          <a:p>
            <a:pPr indent="0" lvl="0" marL="0" rtl="0" algn="just">
              <a:lnSpc>
                <a:spcPct val="100000"/>
              </a:lnSpc>
              <a:spcBef>
                <a:spcPts val="700"/>
              </a:spcBef>
              <a:spcAft>
                <a:spcPts val="0"/>
              </a:spcAft>
              <a:buNone/>
            </a:pPr>
            <a:r>
              <a:t/>
            </a:r>
            <a:endParaRPr sz="1400">
              <a:latin typeface="Lato"/>
              <a:ea typeface="Lato"/>
              <a:cs typeface="Lato"/>
              <a:sym typeface="Lato"/>
            </a:endParaRPr>
          </a:p>
          <a:p>
            <a:pPr indent="-317500" lvl="0" marL="457200" rtl="0" algn="just">
              <a:lnSpc>
                <a:spcPct val="100000"/>
              </a:lnSpc>
              <a:spcBef>
                <a:spcPts val="700"/>
              </a:spcBef>
              <a:spcAft>
                <a:spcPts val="0"/>
              </a:spcAft>
              <a:buSzPts val="1400"/>
              <a:buFont typeface="Lato"/>
              <a:buChar char="●"/>
            </a:pPr>
            <a:r>
              <a:rPr lang="en" sz="1400">
                <a:latin typeface="Lato"/>
                <a:ea typeface="Lato"/>
                <a:cs typeface="Lato"/>
                <a:sym typeface="Lato"/>
              </a:rPr>
              <a:t>To reduce the engagement with this tweet, Twitter also disabled retweets, likes, and replies.</a:t>
            </a:r>
            <a:endParaRPr sz="1400">
              <a:latin typeface="Lato"/>
              <a:ea typeface="Lato"/>
              <a:cs typeface="Lato"/>
              <a:sym typeface="Lato"/>
            </a:endParaRPr>
          </a:p>
          <a:p>
            <a:pPr indent="0" lvl="0" marL="457200" rtl="0" algn="just">
              <a:lnSpc>
                <a:spcPct val="100000"/>
              </a:lnSpc>
              <a:spcBef>
                <a:spcPts val="700"/>
              </a:spcBef>
              <a:spcAft>
                <a:spcPts val="0"/>
              </a:spcAft>
              <a:buNone/>
            </a:pPr>
            <a:r>
              <a:rPr lang="en" sz="1400">
                <a:latin typeface="Lato"/>
                <a:ea typeface="Lato"/>
                <a:cs typeface="Lato"/>
                <a:sym typeface="Lato"/>
              </a:rPr>
              <a:t> </a:t>
            </a:r>
            <a:endParaRPr sz="1400">
              <a:latin typeface="Lato"/>
              <a:ea typeface="Lato"/>
              <a:cs typeface="Lato"/>
              <a:sym typeface="Lato"/>
            </a:endParaRPr>
          </a:p>
          <a:p>
            <a:pPr indent="-317500" lvl="0" marL="457200" rtl="0" algn="just">
              <a:lnSpc>
                <a:spcPct val="100000"/>
              </a:lnSpc>
              <a:spcBef>
                <a:spcPts val="700"/>
              </a:spcBef>
              <a:spcAft>
                <a:spcPts val="0"/>
              </a:spcAft>
              <a:buSzPts val="1400"/>
              <a:buFont typeface="Lato"/>
              <a:buChar char="●"/>
            </a:pPr>
            <a:r>
              <a:rPr lang="en" sz="1400">
                <a:latin typeface="Lato"/>
                <a:ea typeface="Lato"/>
                <a:cs typeface="Lato"/>
                <a:sym typeface="Lato"/>
              </a:rPr>
              <a:t>The platform decided not to remove the tweet from Twitter under their public-interest exception. </a:t>
            </a:r>
            <a:endParaRPr sz="1400">
              <a:latin typeface="Lato"/>
              <a:ea typeface="Lato"/>
              <a:cs typeface="Lato"/>
              <a:sym typeface="Lato"/>
            </a:endParaRPr>
          </a:p>
        </p:txBody>
      </p:sp>
      <p:sp>
        <p:nvSpPr>
          <p:cNvPr id="143" name="Google Shape;143;p15"/>
          <p:cNvSpPr txBox="1"/>
          <p:nvPr>
            <p:ph idx="12" type="sldNum"/>
          </p:nvPr>
        </p:nvSpPr>
        <p:spPr>
          <a:xfrm>
            <a:off x="7984875" y="4393623"/>
            <a:ext cx="816000" cy="406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p15"/>
          <p:cNvSpPr txBox="1"/>
          <p:nvPr/>
        </p:nvSpPr>
        <p:spPr>
          <a:xfrm>
            <a:off x="4543400" y="4390500"/>
            <a:ext cx="4537800" cy="31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u="sng">
                <a:solidFill>
                  <a:srgbClr val="1155CC"/>
                </a:solidFill>
                <a:hlinkClick r:id="rId3">
                  <a:extLst>
                    <a:ext uri="{A12FA001-AC4F-418D-AE19-62706E023703}">
                      <ahyp:hlinkClr val="tx"/>
                    </a:ext>
                  </a:extLst>
                </a:hlinkClick>
              </a:rPr>
              <a:t>https://twitter.com/realDonaldTrump/status/1297495295266357248</a:t>
            </a:r>
            <a:endParaRPr/>
          </a:p>
        </p:txBody>
      </p:sp>
      <p:pic>
        <p:nvPicPr>
          <p:cNvPr id="145" name="Google Shape;145;p15"/>
          <p:cNvPicPr preferRelativeResize="0"/>
          <p:nvPr/>
        </p:nvPicPr>
        <p:blipFill>
          <a:blip r:embed="rId4">
            <a:alphaModFix/>
          </a:blip>
          <a:stretch>
            <a:fillRect/>
          </a:stretch>
        </p:blipFill>
        <p:spPr>
          <a:xfrm>
            <a:off x="4456800" y="1041400"/>
            <a:ext cx="4094276" cy="3369751"/>
          </a:xfrm>
          <a:prstGeom prst="rect">
            <a:avLst/>
          </a:prstGeom>
          <a:noFill/>
          <a:ln>
            <a:noFill/>
          </a:ln>
        </p:spPr>
      </p:pic>
      <p:sp>
        <p:nvSpPr>
          <p:cNvPr id="146" name="Google Shape;146;p15"/>
          <p:cNvSpPr/>
          <p:nvPr/>
        </p:nvSpPr>
        <p:spPr>
          <a:xfrm>
            <a:off x="5088375" y="1935950"/>
            <a:ext cx="2896500" cy="497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15"/>
          <p:cNvCxnSpPr/>
          <p:nvPr/>
        </p:nvCxnSpPr>
        <p:spPr>
          <a:xfrm flipH="1">
            <a:off x="6925150" y="1662550"/>
            <a:ext cx="364200" cy="245400"/>
          </a:xfrm>
          <a:prstGeom prst="straightConnector1">
            <a:avLst/>
          </a:prstGeom>
          <a:noFill/>
          <a:ln cap="flat" cmpd="sng" w="19050">
            <a:solidFill>
              <a:srgbClr val="FF0000"/>
            </a:solidFill>
            <a:prstDash val="solid"/>
            <a:round/>
            <a:headEnd len="med" w="med" type="none"/>
            <a:tailEnd len="med" w="med" type="triangle"/>
          </a:ln>
        </p:spPr>
      </p:cxnSp>
      <p:sp>
        <p:nvSpPr>
          <p:cNvPr id="148" name="Google Shape;148;p15"/>
          <p:cNvSpPr txBox="1"/>
          <p:nvPr/>
        </p:nvSpPr>
        <p:spPr>
          <a:xfrm>
            <a:off x="7219600" y="1302175"/>
            <a:ext cx="11541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0000"/>
                </a:solidFill>
                <a:highlight>
                  <a:srgbClr val="FFFFFF"/>
                </a:highlight>
                <a:latin typeface="Avenir"/>
                <a:ea typeface="Avenir"/>
                <a:cs typeface="Avenir"/>
                <a:sym typeface="Avenir"/>
              </a:rPr>
              <a:t>Twitter ‘s disclaimer</a:t>
            </a:r>
            <a:endParaRPr b="1" sz="1300">
              <a:solidFill>
                <a:srgbClr val="FF0000"/>
              </a:solidFill>
              <a:highlight>
                <a:srgbClr val="FFFFFF"/>
              </a:highlight>
              <a:latin typeface="Avenir"/>
              <a:ea typeface="Avenir"/>
              <a:cs typeface="Avenir"/>
              <a:sym typeface="Avenir"/>
            </a:endParaRPr>
          </a:p>
        </p:txBody>
      </p:sp>
      <p:sp>
        <p:nvSpPr>
          <p:cNvPr id="149" name="Google Shape;149;p15"/>
          <p:cNvSpPr/>
          <p:nvPr/>
        </p:nvSpPr>
        <p:spPr>
          <a:xfrm>
            <a:off x="5289725" y="3799275"/>
            <a:ext cx="2608200" cy="246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266700" y="329550"/>
            <a:ext cx="8592600" cy="701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sz="2700">
                <a:latin typeface="Lato"/>
                <a:ea typeface="Lato"/>
                <a:cs typeface="Lato"/>
                <a:sym typeface="Lato"/>
              </a:rPr>
              <a:t>A memento of @realDonaldTrump’s T</a:t>
            </a:r>
            <a:r>
              <a:rPr b="1" lang="en" sz="2700">
                <a:latin typeface="Lato"/>
                <a:ea typeface="Lato"/>
                <a:cs typeface="Lato"/>
                <a:sym typeface="Lato"/>
              </a:rPr>
              <a:t>witter</a:t>
            </a:r>
            <a:r>
              <a:rPr b="1" lang="en" sz="2700">
                <a:latin typeface="Lato"/>
                <a:ea typeface="Lato"/>
                <a:cs typeface="Lato"/>
                <a:sym typeface="Lato"/>
              </a:rPr>
              <a:t> account in Internet Archive included this tweet</a:t>
            </a:r>
            <a:endParaRPr b="1" sz="2700">
              <a:latin typeface="Lato"/>
              <a:ea typeface="Lato"/>
              <a:cs typeface="Lato"/>
              <a:sym typeface="Lato"/>
            </a:endParaRPr>
          </a:p>
        </p:txBody>
      </p:sp>
      <p:sp>
        <p:nvSpPr>
          <p:cNvPr id="155" name="Google Shape;155;p16"/>
          <p:cNvSpPr txBox="1"/>
          <p:nvPr>
            <p:ph idx="12" type="sldNum"/>
          </p:nvPr>
        </p:nvSpPr>
        <p:spPr>
          <a:xfrm>
            <a:off x="7984875" y="4393623"/>
            <a:ext cx="816000" cy="406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56" name="Google Shape;156;p16"/>
          <p:cNvPicPr preferRelativeResize="0"/>
          <p:nvPr/>
        </p:nvPicPr>
        <p:blipFill rotWithShape="1">
          <a:blip r:embed="rId3">
            <a:alphaModFix/>
          </a:blip>
          <a:srcRect b="0" l="16432" r="17359" t="6907"/>
          <a:stretch/>
        </p:blipFill>
        <p:spPr>
          <a:xfrm>
            <a:off x="394525" y="1112850"/>
            <a:ext cx="4412202" cy="3534750"/>
          </a:xfrm>
          <a:prstGeom prst="rect">
            <a:avLst/>
          </a:prstGeom>
          <a:noFill/>
          <a:ln>
            <a:noFill/>
          </a:ln>
        </p:spPr>
      </p:pic>
      <p:pic>
        <p:nvPicPr>
          <p:cNvPr id="157" name="Google Shape;157;p16"/>
          <p:cNvPicPr preferRelativeResize="0"/>
          <p:nvPr/>
        </p:nvPicPr>
        <p:blipFill>
          <a:blip r:embed="rId4">
            <a:alphaModFix/>
          </a:blip>
          <a:stretch>
            <a:fillRect/>
          </a:stretch>
        </p:blipFill>
        <p:spPr>
          <a:xfrm>
            <a:off x="5377176" y="1251925"/>
            <a:ext cx="3153249" cy="2997226"/>
          </a:xfrm>
          <a:prstGeom prst="rect">
            <a:avLst/>
          </a:prstGeom>
          <a:noFill/>
          <a:ln>
            <a:noFill/>
          </a:ln>
        </p:spPr>
      </p:pic>
      <p:sp>
        <p:nvSpPr>
          <p:cNvPr id="158" name="Google Shape;158;p16"/>
          <p:cNvSpPr/>
          <p:nvPr/>
        </p:nvSpPr>
        <p:spPr>
          <a:xfrm>
            <a:off x="6458325" y="3390025"/>
            <a:ext cx="1948500" cy="560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 name="Google Shape;159;p16"/>
          <p:cNvCxnSpPr/>
          <p:nvPr/>
        </p:nvCxnSpPr>
        <p:spPr>
          <a:xfrm flipH="1" rot="10800000">
            <a:off x="3854100" y="3195625"/>
            <a:ext cx="1494600" cy="452100"/>
          </a:xfrm>
          <a:prstGeom prst="straightConnector1">
            <a:avLst/>
          </a:prstGeom>
          <a:noFill/>
          <a:ln cap="flat" cmpd="sng" w="19050">
            <a:solidFill>
              <a:srgbClr val="FF0000"/>
            </a:solidFill>
            <a:prstDash val="solid"/>
            <a:round/>
            <a:headEnd len="med" w="med" type="none"/>
            <a:tailEnd len="med" w="med" type="triangle"/>
          </a:ln>
        </p:spPr>
      </p:cxnSp>
      <p:sp>
        <p:nvSpPr>
          <p:cNvPr id="160" name="Google Shape;160;p16"/>
          <p:cNvSpPr txBox="1"/>
          <p:nvPr/>
        </p:nvSpPr>
        <p:spPr>
          <a:xfrm>
            <a:off x="1522450" y="4581000"/>
            <a:ext cx="4914600" cy="41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u="sng">
                <a:solidFill>
                  <a:srgbClr val="6AA84F"/>
                </a:solidFill>
                <a:hlinkClick r:id="rId5">
                  <a:extLst>
                    <a:ext uri="{A12FA001-AC4F-418D-AE19-62706E023703}">
                      <ahyp:hlinkClr val="tx"/>
                    </a:ext>
                  </a:extLst>
                </a:hlinkClick>
              </a:rPr>
              <a:t>http://web.archive.org/web/*/https://twitter.com/realdonaldtrump</a:t>
            </a:r>
            <a:endParaRPr sz="900">
              <a:solidFill>
                <a:srgbClr val="6AA84F"/>
              </a:solidFill>
            </a:endParaRPr>
          </a:p>
          <a:p>
            <a:pPr indent="0" lvl="0" marL="0" rtl="0" algn="l">
              <a:lnSpc>
                <a:spcPct val="115000"/>
              </a:lnSpc>
              <a:spcBef>
                <a:spcPts val="0"/>
              </a:spcBef>
              <a:spcAft>
                <a:spcPts val="0"/>
              </a:spcAft>
              <a:buNone/>
            </a:pPr>
            <a:r>
              <a:t/>
            </a:r>
            <a:endParaRPr sz="900">
              <a:solidFill>
                <a:srgbClr val="6AA84F"/>
              </a:solidFill>
            </a:endParaRPr>
          </a:p>
        </p:txBody>
      </p:sp>
      <p:sp>
        <p:nvSpPr>
          <p:cNvPr id="161" name="Google Shape;161;p16"/>
          <p:cNvSpPr txBox="1"/>
          <p:nvPr/>
        </p:nvSpPr>
        <p:spPr>
          <a:xfrm>
            <a:off x="4875250" y="4200000"/>
            <a:ext cx="4914600" cy="41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u="sng">
                <a:solidFill>
                  <a:schemeClr val="hlink"/>
                </a:solidFill>
                <a:hlinkClick r:id="rId6"/>
              </a:rPr>
              <a:t>http://web.archive.org/web/20200823131623/https://twitter.com/realdonaldtrump</a:t>
            </a:r>
            <a:endParaRPr sz="800"/>
          </a:p>
          <a:p>
            <a:pPr indent="0" lvl="0" marL="0" rtl="0" algn="l">
              <a:lnSpc>
                <a:spcPct val="115000"/>
              </a:lnSpc>
              <a:spcBef>
                <a:spcPts val="0"/>
              </a:spcBef>
              <a:spcAft>
                <a:spcPts val="0"/>
              </a:spcAft>
              <a:buNone/>
            </a:pPr>
            <a:r>
              <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355650" y="208525"/>
            <a:ext cx="8587500" cy="7161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2900">
                <a:latin typeface="Lato"/>
                <a:ea typeface="Lato"/>
                <a:cs typeface="Lato"/>
                <a:sym typeface="Lato"/>
              </a:rPr>
              <a:t>The individual tweet is archived in Internet Archive</a:t>
            </a:r>
            <a:endParaRPr b="1" sz="2900">
              <a:latin typeface="Lato"/>
              <a:ea typeface="Lato"/>
              <a:cs typeface="Lato"/>
              <a:sym typeface="Lato"/>
            </a:endParaRPr>
          </a:p>
        </p:txBody>
      </p:sp>
      <p:sp>
        <p:nvSpPr>
          <p:cNvPr id="167" name="Google Shape;167;p17"/>
          <p:cNvSpPr txBox="1"/>
          <p:nvPr>
            <p:ph idx="12" type="sldNum"/>
          </p:nvPr>
        </p:nvSpPr>
        <p:spPr>
          <a:xfrm>
            <a:off x="7984875" y="4393623"/>
            <a:ext cx="816000" cy="406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68" name="Google Shape;168;p17"/>
          <p:cNvPicPr preferRelativeResize="0"/>
          <p:nvPr/>
        </p:nvPicPr>
        <p:blipFill>
          <a:blip r:embed="rId3">
            <a:alphaModFix/>
          </a:blip>
          <a:stretch>
            <a:fillRect/>
          </a:stretch>
        </p:blipFill>
        <p:spPr>
          <a:xfrm>
            <a:off x="1714500" y="957925"/>
            <a:ext cx="5818524" cy="3642076"/>
          </a:xfrm>
          <a:prstGeom prst="rect">
            <a:avLst/>
          </a:prstGeom>
          <a:noFill/>
          <a:ln>
            <a:noFill/>
          </a:ln>
        </p:spPr>
      </p:pic>
      <p:sp>
        <p:nvSpPr>
          <p:cNvPr id="169" name="Google Shape;169;p17"/>
          <p:cNvSpPr txBox="1"/>
          <p:nvPr/>
        </p:nvSpPr>
        <p:spPr>
          <a:xfrm>
            <a:off x="1600200" y="4572000"/>
            <a:ext cx="7147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rgbClr val="6AA84F"/>
                </a:solidFill>
              </a:rPr>
              <a:t>http://web.archive.org/web/20200823112641if_/https://twitter.com/realDonaldTrump/status/1297495295266357248</a:t>
            </a:r>
            <a:endParaRPr sz="900" u="sng">
              <a:solidFill>
                <a:srgbClr val="6AA84F"/>
              </a:solidFill>
            </a:endParaRPr>
          </a:p>
        </p:txBody>
      </p:sp>
      <p:cxnSp>
        <p:nvCxnSpPr>
          <p:cNvPr id="170" name="Google Shape;170;p17"/>
          <p:cNvCxnSpPr/>
          <p:nvPr/>
        </p:nvCxnSpPr>
        <p:spPr>
          <a:xfrm flipH="1">
            <a:off x="5782150" y="1891150"/>
            <a:ext cx="364200" cy="245400"/>
          </a:xfrm>
          <a:prstGeom prst="straightConnector1">
            <a:avLst/>
          </a:prstGeom>
          <a:noFill/>
          <a:ln cap="flat" cmpd="sng" w="19050">
            <a:solidFill>
              <a:srgbClr val="FF0000"/>
            </a:solidFill>
            <a:prstDash val="solid"/>
            <a:round/>
            <a:headEnd len="med" w="med" type="none"/>
            <a:tailEnd len="med" w="med" type="triangle"/>
          </a:ln>
        </p:spPr>
      </p:cxnSp>
      <p:sp>
        <p:nvSpPr>
          <p:cNvPr id="171" name="Google Shape;171;p17"/>
          <p:cNvSpPr txBox="1"/>
          <p:nvPr/>
        </p:nvSpPr>
        <p:spPr>
          <a:xfrm>
            <a:off x="6076600" y="1530775"/>
            <a:ext cx="13881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0000"/>
                </a:solidFill>
                <a:highlight>
                  <a:srgbClr val="FFFFFF"/>
                </a:highlight>
                <a:latin typeface="Avenir"/>
                <a:ea typeface="Avenir"/>
                <a:cs typeface="Avenir"/>
                <a:sym typeface="Avenir"/>
              </a:rPr>
              <a:t>Prior to Twitter enabling the disclaimer</a:t>
            </a:r>
            <a:endParaRPr b="1" sz="1300">
              <a:solidFill>
                <a:srgbClr val="FF0000"/>
              </a:solidFill>
              <a:highlight>
                <a:srgbClr val="FFFFFF"/>
              </a:highlight>
              <a:latin typeface="Avenir"/>
              <a:ea typeface="Avenir"/>
              <a:cs typeface="Avenir"/>
              <a:sym typeface="Avenir"/>
            </a:endParaRPr>
          </a:p>
        </p:txBody>
      </p:sp>
      <p:cxnSp>
        <p:nvCxnSpPr>
          <p:cNvPr id="172" name="Google Shape;172;p17"/>
          <p:cNvCxnSpPr/>
          <p:nvPr/>
        </p:nvCxnSpPr>
        <p:spPr>
          <a:xfrm>
            <a:off x="2791850" y="3645150"/>
            <a:ext cx="270900" cy="92100"/>
          </a:xfrm>
          <a:prstGeom prst="straightConnector1">
            <a:avLst/>
          </a:prstGeom>
          <a:noFill/>
          <a:ln cap="flat" cmpd="sng" w="19050">
            <a:solidFill>
              <a:srgbClr val="FF0000"/>
            </a:solidFill>
            <a:prstDash val="solid"/>
            <a:round/>
            <a:headEnd len="med" w="med" type="none"/>
            <a:tailEnd len="med" w="med" type="triangle"/>
          </a:ln>
        </p:spPr>
      </p:cxnSp>
      <p:sp>
        <p:nvSpPr>
          <p:cNvPr id="173" name="Google Shape;173;p17"/>
          <p:cNvSpPr txBox="1"/>
          <p:nvPr/>
        </p:nvSpPr>
        <p:spPr>
          <a:xfrm>
            <a:off x="1714500" y="2864575"/>
            <a:ext cx="11958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0000"/>
                </a:solidFill>
                <a:highlight>
                  <a:srgbClr val="FFFFFF"/>
                </a:highlight>
                <a:latin typeface="Avenir"/>
                <a:ea typeface="Avenir"/>
                <a:cs typeface="Avenir"/>
                <a:sym typeface="Avenir"/>
              </a:rPr>
              <a:t>Number of likes, replies, and retweets are displayed</a:t>
            </a:r>
            <a:endParaRPr b="1" sz="1300">
              <a:solidFill>
                <a:srgbClr val="FF0000"/>
              </a:solidFill>
              <a:highlight>
                <a:srgbClr val="FFFFFF"/>
              </a:highlight>
              <a:latin typeface="Avenir"/>
              <a:ea typeface="Avenir"/>
              <a:cs typeface="Avenir"/>
              <a:sym typeface="Avenir"/>
            </a:endParaRPr>
          </a:p>
        </p:txBody>
      </p:sp>
      <p:sp>
        <p:nvSpPr>
          <p:cNvPr id="174" name="Google Shape;174;p17"/>
          <p:cNvSpPr/>
          <p:nvPr/>
        </p:nvSpPr>
        <p:spPr>
          <a:xfrm>
            <a:off x="3596175" y="1173025"/>
            <a:ext cx="619500" cy="115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3062775" y="3611425"/>
            <a:ext cx="1338300" cy="245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5630700" y="1173025"/>
            <a:ext cx="858000" cy="115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266700" y="100950"/>
            <a:ext cx="8608200" cy="1028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a:latin typeface="Lato"/>
                <a:ea typeface="Lato"/>
                <a:cs typeface="Lato"/>
                <a:sym typeface="Lato"/>
              </a:rPr>
              <a:t>TimeMap for the individual tweet</a:t>
            </a:r>
            <a:endParaRPr b="1">
              <a:latin typeface="Lato"/>
              <a:ea typeface="Lato"/>
              <a:cs typeface="Lato"/>
              <a:sym typeface="Lato"/>
            </a:endParaRPr>
          </a:p>
        </p:txBody>
      </p:sp>
      <p:sp>
        <p:nvSpPr>
          <p:cNvPr id="182" name="Google Shape;182;p18"/>
          <p:cNvSpPr txBox="1"/>
          <p:nvPr>
            <p:ph idx="12" type="sldNum"/>
          </p:nvPr>
        </p:nvSpPr>
        <p:spPr>
          <a:xfrm>
            <a:off x="7984875" y="4393623"/>
            <a:ext cx="816000" cy="406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83" name="Google Shape;183;p18"/>
          <p:cNvSpPr txBox="1"/>
          <p:nvPr/>
        </p:nvSpPr>
        <p:spPr>
          <a:xfrm>
            <a:off x="4198325" y="4572000"/>
            <a:ext cx="4954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rgbClr val="6AA84F"/>
                </a:solidFill>
              </a:rPr>
              <a:t>http://web.archive.org/web/*/https://twitter.com/realDonaldTrump/status/1297495295266357248</a:t>
            </a:r>
            <a:endParaRPr sz="800" u="sng">
              <a:solidFill>
                <a:srgbClr val="6AA84F"/>
              </a:solidFill>
            </a:endParaRPr>
          </a:p>
        </p:txBody>
      </p:sp>
      <p:sp>
        <p:nvSpPr>
          <p:cNvPr id="184" name="Google Shape;184;p18"/>
          <p:cNvSpPr txBox="1"/>
          <p:nvPr>
            <p:ph idx="1" type="body"/>
          </p:nvPr>
        </p:nvSpPr>
        <p:spPr>
          <a:xfrm>
            <a:off x="399725" y="1653550"/>
            <a:ext cx="3238800" cy="2887200"/>
          </a:xfrm>
          <a:prstGeom prst="rect">
            <a:avLst/>
          </a:prstGeom>
        </p:spPr>
        <p:txBody>
          <a:bodyPr anchorCtr="0" anchor="t" bIns="34275" lIns="68575" spcFirstLastPara="1" rIns="68575" wrap="square" tIns="34275">
            <a:noAutofit/>
          </a:bodyPr>
          <a:lstStyle/>
          <a:p>
            <a:pPr indent="-304800" lvl="0" marL="457200" rtl="0" algn="just">
              <a:spcBef>
                <a:spcPts val="700"/>
              </a:spcBef>
              <a:spcAft>
                <a:spcPts val="0"/>
              </a:spcAft>
              <a:buSzPts val="1200"/>
              <a:buFont typeface="Lato"/>
              <a:buChar char="●"/>
            </a:pPr>
            <a:r>
              <a:rPr lang="en" sz="1200">
                <a:latin typeface="Lato"/>
                <a:ea typeface="Lato"/>
                <a:cs typeface="Lato"/>
                <a:sym typeface="Lato"/>
              </a:rPr>
              <a:t>The mementos  for this tweet are of two kinds. For example,  on 2020-08-23 the memento count distribution across the two kinds are as follows:</a:t>
            </a:r>
            <a:endParaRPr sz="1200">
              <a:latin typeface="Lato"/>
              <a:ea typeface="Lato"/>
              <a:cs typeface="Lato"/>
              <a:sym typeface="Lato"/>
            </a:endParaRPr>
          </a:p>
          <a:p>
            <a:pPr indent="-304800" lvl="1" marL="914400" rtl="0" algn="just">
              <a:spcBef>
                <a:spcPts val="0"/>
              </a:spcBef>
              <a:spcAft>
                <a:spcPts val="0"/>
              </a:spcAft>
              <a:buSzPts val="1200"/>
              <a:buFont typeface="Lato"/>
              <a:buChar char="○"/>
            </a:pPr>
            <a:r>
              <a:rPr lang="en" sz="1200">
                <a:latin typeface="Lato"/>
                <a:ea typeface="Lato"/>
                <a:cs typeface="Lato"/>
                <a:sym typeface="Lato"/>
              </a:rPr>
              <a:t>Twitter’s old UI - 2</a:t>
            </a:r>
            <a:endParaRPr sz="1200">
              <a:latin typeface="Lato"/>
              <a:ea typeface="Lato"/>
              <a:cs typeface="Lato"/>
              <a:sym typeface="Lato"/>
            </a:endParaRPr>
          </a:p>
          <a:p>
            <a:pPr indent="-304800" lvl="1" marL="914400" rtl="0" algn="just">
              <a:spcBef>
                <a:spcPts val="0"/>
              </a:spcBef>
              <a:spcAft>
                <a:spcPts val="0"/>
              </a:spcAft>
              <a:buSzPts val="1200"/>
              <a:buFont typeface="Lato"/>
              <a:buChar char="○"/>
            </a:pPr>
            <a:r>
              <a:rPr lang="en" sz="1200">
                <a:latin typeface="Lato"/>
                <a:ea typeface="Lato"/>
                <a:cs typeface="Lato"/>
                <a:sym typeface="Lato"/>
              </a:rPr>
              <a:t>Twitter’s new UI - </a:t>
            </a:r>
            <a:r>
              <a:rPr lang="en" sz="1200">
                <a:latin typeface="Lato"/>
                <a:ea typeface="Lato"/>
                <a:cs typeface="Lato"/>
                <a:sym typeface="Lato"/>
              </a:rPr>
              <a:t>4</a:t>
            </a:r>
            <a:endParaRPr sz="1200">
              <a:latin typeface="Lato"/>
              <a:ea typeface="Lato"/>
              <a:cs typeface="Lato"/>
              <a:sym typeface="Lato"/>
            </a:endParaRPr>
          </a:p>
          <a:p>
            <a:pPr indent="-304800" lvl="1" marL="914400" rtl="0" algn="just">
              <a:spcBef>
                <a:spcPts val="0"/>
              </a:spcBef>
              <a:spcAft>
                <a:spcPts val="0"/>
              </a:spcAft>
              <a:buSzPts val="1200"/>
              <a:buFont typeface="Lato"/>
              <a:buChar char="○"/>
            </a:pPr>
            <a:r>
              <a:rPr lang="en" sz="1200">
                <a:latin typeface="Lato"/>
                <a:ea typeface="Lato"/>
                <a:cs typeface="Lato"/>
                <a:sym typeface="Lato"/>
              </a:rPr>
              <a:t>Redirect - 1</a:t>
            </a:r>
            <a:endParaRPr sz="1200">
              <a:latin typeface="Lato"/>
              <a:ea typeface="Lato"/>
              <a:cs typeface="Lato"/>
              <a:sym typeface="Lato"/>
            </a:endParaRPr>
          </a:p>
          <a:p>
            <a:pPr indent="0" lvl="0" marL="0" rtl="0" algn="just">
              <a:spcBef>
                <a:spcPts val="700"/>
              </a:spcBef>
              <a:spcAft>
                <a:spcPts val="0"/>
              </a:spcAft>
              <a:buNone/>
            </a:pPr>
            <a:r>
              <a:t/>
            </a:r>
            <a:endParaRPr sz="1200">
              <a:latin typeface="Lato"/>
              <a:ea typeface="Lato"/>
              <a:cs typeface="Lato"/>
              <a:sym typeface="Lato"/>
            </a:endParaRPr>
          </a:p>
          <a:p>
            <a:pPr indent="-304800" lvl="0" marL="457200" rtl="0" algn="just">
              <a:spcBef>
                <a:spcPts val="700"/>
              </a:spcBef>
              <a:spcAft>
                <a:spcPts val="0"/>
              </a:spcAft>
              <a:buSzPts val="1200"/>
              <a:buFont typeface="Lato"/>
              <a:buChar char="●"/>
            </a:pPr>
            <a:r>
              <a:rPr lang="en" sz="1200">
                <a:latin typeface="Lato"/>
                <a:ea typeface="Lato"/>
                <a:cs typeface="Lato"/>
                <a:sym typeface="Lato"/>
              </a:rPr>
              <a:t>All new UI copies have the disclaimer on it. </a:t>
            </a:r>
            <a:endParaRPr sz="1200">
              <a:latin typeface="Lato"/>
              <a:ea typeface="Lato"/>
              <a:cs typeface="Lato"/>
              <a:sym typeface="Lato"/>
            </a:endParaRPr>
          </a:p>
        </p:txBody>
      </p:sp>
      <p:pic>
        <p:nvPicPr>
          <p:cNvPr id="185" name="Google Shape;185;p18"/>
          <p:cNvPicPr preferRelativeResize="0"/>
          <p:nvPr/>
        </p:nvPicPr>
        <p:blipFill>
          <a:blip r:embed="rId3">
            <a:alphaModFix/>
          </a:blip>
          <a:stretch>
            <a:fillRect/>
          </a:stretch>
        </p:blipFill>
        <p:spPr>
          <a:xfrm>
            <a:off x="3790813" y="1129650"/>
            <a:ext cx="4796838" cy="3434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ph idx="12" type="sldNum"/>
          </p:nvPr>
        </p:nvSpPr>
        <p:spPr>
          <a:xfrm>
            <a:off x="7984875" y="4393623"/>
            <a:ext cx="816000" cy="406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91" name="Google Shape;191;p19"/>
          <p:cNvSpPr txBox="1"/>
          <p:nvPr/>
        </p:nvSpPr>
        <p:spPr>
          <a:xfrm>
            <a:off x="254575" y="381000"/>
            <a:ext cx="8634900" cy="5799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b="1" lang="en" sz="2900">
                <a:solidFill>
                  <a:srgbClr val="1B699F"/>
                </a:solidFill>
                <a:latin typeface="Lato"/>
                <a:ea typeface="Lato"/>
                <a:cs typeface="Lato"/>
                <a:sym typeface="Lato"/>
              </a:rPr>
              <a:t>A new UI memento of the tweet with the disclaimer</a:t>
            </a:r>
            <a:endParaRPr b="1" sz="2900">
              <a:solidFill>
                <a:srgbClr val="1B699F"/>
              </a:solidFill>
              <a:latin typeface="Lato"/>
              <a:ea typeface="Lato"/>
              <a:cs typeface="Lato"/>
              <a:sym typeface="Lato"/>
            </a:endParaRPr>
          </a:p>
        </p:txBody>
      </p:sp>
      <p:sp>
        <p:nvSpPr>
          <p:cNvPr id="192" name="Google Shape;192;p19"/>
          <p:cNvSpPr txBox="1"/>
          <p:nvPr/>
        </p:nvSpPr>
        <p:spPr>
          <a:xfrm>
            <a:off x="2209800" y="4572000"/>
            <a:ext cx="74859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rgbClr val="6AA84F"/>
                </a:solidFill>
              </a:rPr>
              <a:t>http://web.archive.org/web/20200823112600/https://twitter.com/realDonaldTrump/status/1297495295266357248</a:t>
            </a:r>
            <a:endParaRPr sz="800" u="sng">
              <a:solidFill>
                <a:srgbClr val="6AA84F"/>
              </a:solidFill>
            </a:endParaRPr>
          </a:p>
        </p:txBody>
      </p:sp>
      <p:pic>
        <p:nvPicPr>
          <p:cNvPr id="193" name="Google Shape;193;p19"/>
          <p:cNvPicPr preferRelativeResize="0"/>
          <p:nvPr/>
        </p:nvPicPr>
        <p:blipFill>
          <a:blip r:embed="rId3">
            <a:alphaModFix/>
          </a:blip>
          <a:stretch>
            <a:fillRect/>
          </a:stretch>
        </p:blipFill>
        <p:spPr>
          <a:xfrm>
            <a:off x="1791774" y="1003300"/>
            <a:ext cx="5560500" cy="3629101"/>
          </a:xfrm>
          <a:prstGeom prst="rect">
            <a:avLst/>
          </a:prstGeom>
          <a:noFill/>
          <a:ln>
            <a:noFill/>
          </a:ln>
        </p:spPr>
      </p:pic>
      <p:sp>
        <p:nvSpPr>
          <p:cNvPr id="194" name="Google Shape;194;p19"/>
          <p:cNvSpPr/>
          <p:nvPr/>
        </p:nvSpPr>
        <p:spPr>
          <a:xfrm>
            <a:off x="2543675" y="3992425"/>
            <a:ext cx="2608200" cy="246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a:off x="3644725" y="1199625"/>
            <a:ext cx="599700" cy="141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ph type="title"/>
          </p:nvPr>
        </p:nvSpPr>
        <p:spPr>
          <a:xfrm>
            <a:off x="266700" y="329550"/>
            <a:ext cx="8600400" cy="1028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a:latin typeface="Lato"/>
                <a:ea typeface="Lato"/>
                <a:cs typeface="Lato"/>
                <a:sym typeface="Lato"/>
              </a:rPr>
              <a:t>Dataset</a:t>
            </a:r>
            <a:endParaRPr b="1">
              <a:latin typeface="Lato"/>
              <a:ea typeface="Lato"/>
              <a:cs typeface="Lato"/>
              <a:sym typeface="Lato"/>
            </a:endParaRPr>
          </a:p>
        </p:txBody>
      </p:sp>
      <p:sp>
        <p:nvSpPr>
          <p:cNvPr id="201" name="Google Shape;201;p20"/>
          <p:cNvSpPr txBox="1"/>
          <p:nvPr>
            <p:ph idx="1" type="body"/>
          </p:nvPr>
        </p:nvSpPr>
        <p:spPr>
          <a:xfrm>
            <a:off x="1416900" y="1325075"/>
            <a:ext cx="6300000" cy="2887200"/>
          </a:xfrm>
          <a:prstGeom prst="rect">
            <a:avLst/>
          </a:prstGeom>
        </p:spPr>
        <p:txBody>
          <a:bodyPr anchorCtr="0" anchor="t" bIns="34275" lIns="68575" spcFirstLastPara="1" rIns="68575" wrap="square" tIns="34275">
            <a:noAutofit/>
          </a:bodyPr>
          <a:lstStyle/>
          <a:p>
            <a:pPr indent="-311150" lvl="0" marL="457200" rtl="0" algn="l">
              <a:lnSpc>
                <a:spcPct val="100000"/>
              </a:lnSpc>
              <a:spcBef>
                <a:spcPts val="700"/>
              </a:spcBef>
              <a:spcAft>
                <a:spcPts val="0"/>
              </a:spcAft>
              <a:buSzPts val="1300"/>
              <a:buFont typeface="Lato"/>
              <a:buChar char="●"/>
            </a:pPr>
            <a:r>
              <a:rPr lang="en" sz="1300">
                <a:latin typeface="Lato"/>
                <a:ea typeface="Lato"/>
                <a:cs typeface="Lato"/>
                <a:sym typeface="Lato"/>
              </a:rPr>
              <a:t>Data  (retweets, quote tweets, and retweets of the quote tweet) was collected from Twitter in real-time using their public </a:t>
            </a:r>
            <a:r>
              <a:rPr lang="en" sz="1300">
                <a:latin typeface="Lato"/>
                <a:ea typeface="Lato"/>
                <a:cs typeface="Lato"/>
                <a:sym typeface="Lato"/>
              </a:rPr>
              <a:t>APIs</a:t>
            </a:r>
            <a:r>
              <a:rPr lang="en" sz="1300">
                <a:latin typeface="Lato"/>
                <a:ea typeface="Lato"/>
                <a:cs typeface="Lato"/>
                <a:sym typeface="Lato"/>
              </a:rPr>
              <a:t> between the time it was tweeted and the time of this analysis (Aug. 25 1:15 UTC).</a:t>
            </a:r>
            <a:endParaRPr sz="1300">
              <a:latin typeface="Lato"/>
              <a:ea typeface="Lato"/>
              <a:cs typeface="Lato"/>
              <a:sym typeface="Lato"/>
            </a:endParaRPr>
          </a:p>
          <a:p>
            <a:pPr indent="0" lvl="0" marL="0" rtl="0" algn="l">
              <a:lnSpc>
                <a:spcPct val="100000"/>
              </a:lnSpc>
              <a:spcBef>
                <a:spcPts val="700"/>
              </a:spcBef>
              <a:spcAft>
                <a:spcPts val="0"/>
              </a:spcAft>
              <a:buNone/>
            </a:pPr>
            <a:r>
              <a:t/>
            </a:r>
            <a:endParaRPr sz="1300">
              <a:latin typeface="Lato"/>
              <a:ea typeface="Lato"/>
              <a:cs typeface="Lato"/>
              <a:sym typeface="Lato"/>
            </a:endParaRPr>
          </a:p>
          <a:p>
            <a:pPr indent="-311150" lvl="0" marL="457200" rtl="0" algn="l">
              <a:lnSpc>
                <a:spcPct val="100000"/>
              </a:lnSpc>
              <a:spcBef>
                <a:spcPts val="700"/>
              </a:spcBef>
              <a:spcAft>
                <a:spcPts val="0"/>
              </a:spcAft>
              <a:buSzPts val="1300"/>
              <a:buFont typeface="Lato"/>
              <a:buChar char="●"/>
            </a:pPr>
            <a:r>
              <a:rPr lang="en" sz="1300">
                <a:latin typeface="Lato"/>
                <a:ea typeface="Lato"/>
                <a:cs typeface="Lato"/>
                <a:sym typeface="Lato"/>
              </a:rPr>
              <a:t>Distribution:</a:t>
            </a:r>
            <a:endParaRPr sz="1300">
              <a:latin typeface="Lato"/>
              <a:ea typeface="Lato"/>
              <a:cs typeface="Lato"/>
              <a:sym typeface="Lato"/>
            </a:endParaRPr>
          </a:p>
          <a:p>
            <a:pPr indent="-311150" lvl="1" marL="914400" rtl="0" algn="l">
              <a:lnSpc>
                <a:spcPct val="100000"/>
              </a:lnSpc>
              <a:spcBef>
                <a:spcPts val="0"/>
              </a:spcBef>
              <a:spcAft>
                <a:spcPts val="0"/>
              </a:spcAft>
              <a:buSzPts val="1300"/>
              <a:buFont typeface="Lato"/>
              <a:buChar char="○"/>
            </a:pPr>
            <a:r>
              <a:rPr lang="en" sz="1300">
                <a:latin typeface="Lato"/>
                <a:ea typeface="Lato"/>
                <a:cs typeface="Lato"/>
                <a:sym typeface="Lato"/>
              </a:rPr>
              <a:t>24,721 retweets of the original Trump tweet.</a:t>
            </a:r>
            <a:endParaRPr sz="1300">
              <a:latin typeface="Lato"/>
              <a:ea typeface="Lato"/>
              <a:cs typeface="Lato"/>
              <a:sym typeface="Lato"/>
            </a:endParaRPr>
          </a:p>
          <a:p>
            <a:pPr indent="0" lvl="0" marL="457200" rtl="0" algn="l">
              <a:lnSpc>
                <a:spcPct val="100000"/>
              </a:lnSpc>
              <a:spcBef>
                <a:spcPts val="700"/>
              </a:spcBef>
              <a:spcAft>
                <a:spcPts val="0"/>
              </a:spcAft>
              <a:buNone/>
            </a:pPr>
            <a:r>
              <a:t/>
            </a:r>
            <a:endParaRPr sz="1300">
              <a:latin typeface="Lato"/>
              <a:ea typeface="Lato"/>
              <a:cs typeface="Lato"/>
              <a:sym typeface="Lato"/>
            </a:endParaRPr>
          </a:p>
          <a:p>
            <a:pPr indent="-311150" lvl="1" marL="914400" rtl="0" algn="l">
              <a:lnSpc>
                <a:spcPct val="100000"/>
              </a:lnSpc>
              <a:spcBef>
                <a:spcPts val="400"/>
              </a:spcBef>
              <a:spcAft>
                <a:spcPts val="0"/>
              </a:spcAft>
              <a:buSzPts val="1300"/>
              <a:buFont typeface="Lato"/>
              <a:buChar char="○"/>
            </a:pPr>
            <a:r>
              <a:rPr lang="en" sz="1300">
                <a:latin typeface="Lato"/>
                <a:ea typeface="Lato"/>
                <a:cs typeface="Lato"/>
                <a:sym typeface="Lato"/>
              </a:rPr>
              <a:t>13,754 quote tweets (retweets with comment) of the original tweet.</a:t>
            </a:r>
            <a:endParaRPr sz="1300">
              <a:latin typeface="Lato"/>
              <a:ea typeface="Lato"/>
              <a:cs typeface="Lato"/>
              <a:sym typeface="Lato"/>
            </a:endParaRPr>
          </a:p>
          <a:p>
            <a:pPr indent="0" lvl="0" marL="0" rtl="0" algn="l">
              <a:lnSpc>
                <a:spcPct val="100000"/>
              </a:lnSpc>
              <a:spcBef>
                <a:spcPts val="700"/>
              </a:spcBef>
              <a:spcAft>
                <a:spcPts val="0"/>
              </a:spcAft>
              <a:buNone/>
            </a:pPr>
            <a:r>
              <a:t/>
            </a:r>
            <a:endParaRPr sz="1300">
              <a:latin typeface="Lato"/>
              <a:ea typeface="Lato"/>
              <a:cs typeface="Lato"/>
              <a:sym typeface="Lato"/>
            </a:endParaRPr>
          </a:p>
          <a:p>
            <a:pPr indent="-311150" lvl="1" marL="914400" rtl="0" algn="l">
              <a:lnSpc>
                <a:spcPct val="100000"/>
              </a:lnSpc>
              <a:spcBef>
                <a:spcPts val="400"/>
              </a:spcBef>
              <a:spcAft>
                <a:spcPts val="0"/>
              </a:spcAft>
              <a:buSzPts val="1300"/>
              <a:buFont typeface="Lato"/>
              <a:buChar char="○"/>
            </a:pPr>
            <a:r>
              <a:rPr lang="en" sz="1300">
                <a:latin typeface="Lato"/>
                <a:ea typeface="Lato"/>
                <a:cs typeface="Lato"/>
                <a:sym typeface="Lato"/>
              </a:rPr>
              <a:t>72,779 retweets of the quote tweets of the original tweet.</a:t>
            </a:r>
            <a:endParaRPr sz="1300">
              <a:latin typeface="Lato"/>
              <a:ea typeface="Lato"/>
              <a:cs typeface="Lato"/>
              <a:sym typeface="Lato"/>
            </a:endParaRPr>
          </a:p>
          <a:p>
            <a:pPr indent="0" lvl="0" marL="457200" rtl="0" algn="l">
              <a:lnSpc>
                <a:spcPct val="100000"/>
              </a:lnSpc>
              <a:spcBef>
                <a:spcPts val="700"/>
              </a:spcBef>
              <a:spcAft>
                <a:spcPts val="0"/>
              </a:spcAft>
              <a:buNone/>
            </a:pPr>
            <a:r>
              <a:t/>
            </a:r>
            <a:endParaRPr sz="1300">
              <a:latin typeface="Lato"/>
              <a:ea typeface="Lato"/>
              <a:cs typeface="Lato"/>
              <a:sym typeface="Lato"/>
            </a:endParaRPr>
          </a:p>
        </p:txBody>
      </p:sp>
      <p:sp>
        <p:nvSpPr>
          <p:cNvPr id="202" name="Google Shape;202;p20"/>
          <p:cNvSpPr txBox="1"/>
          <p:nvPr>
            <p:ph idx="12" type="sldNum"/>
          </p:nvPr>
        </p:nvSpPr>
        <p:spPr>
          <a:xfrm>
            <a:off x="7984875" y="4393623"/>
            <a:ext cx="816000" cy="406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1"/>
          <p:cNvSpPr txBox="1"/>
          <p:nvPr>
            <p:ph type="title"/>
          </p:nvPr>
        </p:nvSpPr>
        <p:spPr>
          <a:xfrm>
            <a:off x="266700" y="177150"/>
            <a:ext cx="8600400" cy="1028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a:latin typeface="Lato"/>
                <a:ea typeface="Lato"/>
                <a:cs typeface="Lato"/>
                <a:sym typeface="Lato"/>
              </a:rPr>
              <a:t>Effect of the platform’s response</a:t>
            </a:r>
            <a:endParaRPr b="1">
              <a:latin typeface="Lato"/>
              <a:ea typeface="Lato"/>
              <a:cs typeface="Lato"/>
              <a:sym typeface="Lato"/>
            </a:endParaRPr>
          </a:p>
        </p:txBody>
      </p:sp>
      <p:sp>
        <p:nvSpPr>
          <p:cNvPr id="208" name="Google Shape;208;p21"/>
          <p:cNvSpPr txBox="1"/>
          <p:nvPr>
            <p:ph idx="1" type="body"/>
          </p:nvPr>
        </p:nvSpPr>
        <p:spPr>
          <a:xfrm>
            <a:off x="795000" y="1506415"/>
            <a:ext cx="7543800" cy="2887200"/>
          </a:xfrm>
          <a:prstGeom prst="rect">
            <a:avLst/>
          </a:prstGeom>
        </p:spPr>
        <p:txBody>
          <a:bodyPr anchorCtr="0" anchor="t" bIns="34275" lIns="68575" spcFirstLastPara="1" rIns="68575" wrap="square" tIns="34275">
            <a:noAutofit/>
          </a:bodyPr>
          <a:lstStyle/>
          <a:p>
            <a:pPr indent="-317500" lvl="0" marL="457200" rtl="0" algn="just">
              <a:lnSpc>
                <a:spcPct val="100000"/>
              </a:lnSpc>
              <a:spcBef>
                <a:spcPts val="700"/>
              </a:spcBef>
              <a:spcAft>
                <a:spcPts val="0"/>
              </a:spcAft>
              <a:buSzPts val="1400"/>
              <a:buFont typeface="Lato"/>
              <a:buChar char="●"/>
            </a:pPr>
            <a:r>
              <a:rPr lang="en" sz="1400">
                <a:latin typeface="Lato"/>
                <a:ea typeface="Lato"/>
                <a:cs typeface="Lato"/>
                <a:sym typeface="Lato"/>
              </a:rPr>
              <a:t>Twitter disabled retweets, likes, and replies but their policy of action does not include quote tweets.</a:t>
            </a:r>
            <a:endParaRPr sz="1400">
              <a:latin typeface="Lato"/>
              <a:ea typeface="Lato"/>
              <a:cs typeface="Lato"/>
              <a:sym typeface="Lato"/>
            </a:endParaRPr>
          </a:p>
          <a:p>
            <a:pPr indent="0" lvl="0" marL="0" rtl="0" algn="just">
              <a:lnSpc>
                <a:spcPct val="100000"/>
              </a:lnSpc>
              <a:spcBef>
                <a:spcPts val="700"/>
              </a:spcBef>
              <a:spcAft>
                <a:spcPts val="0"/>
              </a:spcAft>
              <a:buNone/>
            </a:pPr>
            <a:r>
              <a:t/>
            </a:r>
            <a:endParaRPr sz="1400">
              <a:latin typeface="Lato"/>
              <a:ea typeface="Lato"/>
              <a:cs typeface="Lato"/>
              <a:sym typeface="Lato"/>
            </a:endParaRPr>
          </a:p>
          <a:p>
            <a:pPr indent="-317500" lvl="0" marL="457200" rtl="0" algn="just">
              <a:lnSpc>
                <a:spcPct val="100000"/>
              </a:lnSpc>
              <a:spcBef>
                <a:spcPts val="700"/>
              </a:spcBef>
              <a:spcAft>
                <a:spcPts val="0"/>
              </a:spcAft>
              <a:buSzPts val="1400"/>
              <a:buFont typeface="Lato"/>
              <a:buChar char="●"/>
            </a:pPr>
            <a:r>
              <a:rPr lang="en" sz="1400">
                <a:latin typeface="Lato"/>
                <a:ea typeface="Lato"/>
                <a:cs typeface="Lato"/>
                <a:sym typeface="Lato"/>
              </a:rPr>
              <a:t>The analysis breaks down how each of the below actions responds to the spread of this misleading tweet.</a:t>
            </a:r>
            <a:endParaRPr sz="1400">
              <a:latin typeface="Lato"/>
              <a:ea typeface="Lato"/>
              <a:cs typeface="Lato"/>
              <a:sym typeface="Lato"/>
            </a:endParaRPr>
          </a:p>
          <a:p>
            <a:pPr indent="0" lvl="0" marL="0" rtl="0" algn="just">
              <a:lnSpc>
                <a:spcPct val="100000"/>
              </a:lnSpc>
              <a:spcBef>
                <a:spcPts val="700"/>
              </a:spcBef>
              <a:spcAft>
                <a:spcPts val="0"/>
              </a:spcAft>
              <a:buNone/>
            </a:pPr>
            <a:r>
              <a:t/>
            </a:r>
            <a:endParaRPr sz="1400">
              <a:latin typeface="Lato"/>
              <a:ea typeface="Lato"/>
              <a:cs typeface="Lato"/>
              <a:sym typeface="Lato"/>
            </a:endParaRPr>
          </a:p>
          <a:p>
            <a:pPr indent="-317500" lvl="1" marL="914400" rtl="0" algn="just">
              <a:lnSpc>
                <a:spcPct val="100000"/>
              </a:lnSpc>
              <a:spcBef>
                <a:spcPts val="400"/>
              </a:spcBef>
              <a:spcAft>
                <a:spcPts val="0"/>
              </a:spcAft>
              <a:buSzPts val="1400"/>
              <a:buFont typeface="Lato"/>
              <a:buChar char="○"/>
            </a:pPr>
            <a:r>
              <a:rPr lang="en" sz="1400">
                <a:latin typeface="Lato"/>
                <a:ea typeface="Lato"/>
                <a:cs typeface="Lato"/>
                <a:sym typeface="Lato"/>
              </a:rPr>
              <a:t>Retweets were disabled for the original tweet.</a:t>
            </a:r>
            <a:endParaRPr sz="1400">
              <a:latin typeface="Lato"/>
              <a:ea typeface="Lato"/>
              <a:cs typeface="Lato"/>
              <a:sym typeface="Lato"/>
            </a:endParaRPr>
          </a:p>
          <a:p>
            <a:pPr indent="-317500" lvl="1" marL="914400" rtl="0" algn="just">
              <a:lnSpc>
                <a:spcPct val="100000"/>
              </a:lnSpc>
              <a:spcBef>
                <a:spcPts val="0"/>
              </a:spcBef>
              <a:spcAft>
                <a:spcPts val="0"/>
              </a:spcAft>
              <a:buSzPts val="1400"/>
              <a:buFont typeface="Lato"/>
              <a:buChar char="○"/>
            </a:pPr>
            <a:r>
              <a:rPr lang="en" sz="1400">
                <a:latin typeface="Lato"/>
                <a:ea typeface="Lato"/>
                <a:cs typeface="Lato"/>
                <a:sym typeface="Lato"/>
              </a:rPr>
              <a:t>It was allowed to quote tweet the original tweet.</a:t>
            </a:r>
            <a:endParaRPr sz="1400">
              <a:latin typeface="Lato"/>
              <a:ea typeface="Lato"/>
              <a:cs typeface="Lato"/>
              <a:sym typeface="Lato"/>
            </a:endParaRPr>
          </a:p>
          <a:p>
            <a:pPr indent="-317500" lvl="1" marL="914400" rtl="0" algn="just">
              <a:lnSpc>
                <a:spcPct val="100000"/>
              </a:lnSpc>
              <a:spcBef>
                <a:spcPts val="0"/>
              </a:spcBef>
              <a:spcAft>
                <a:spcPts val="0"/>
              </a:spcAft>
              <a:buSzPts val="1400"/>
              <a:buFont typeface="Lato"/>
              <a:buChar char="○"/>
            </a:pPr>
            <a:r>
              <a:rPr lang="en" sz="1400">
                <a:latin typeface="Lato"/>
                <a:ea typeface="Lato"/>
                <a:cs typeface="Lato"/>
                <a:sym typeface="Lato"/>
              </a:rPr>
              <a:t>Retweets of quote tweets were possible.</a:t>
            </a:r>
            <a:endParaRPr sz="1400">
              <a:latin typeface="Lato"/>
              <a:ea typeface="Lato"/>
              <a:cs typeface="Lato"/>
              <a:sym typeface="Lato"/>
            </a:endParaRPr>
          </a:p>
          <a:p>
            <a:pPr indent="0" lvl="0" marL="457200" rtl="0" algn="just">
              <a:lnSpc>
                <a:spcPct val="100000"/>
              </a:lnSpc>
              <a:spcBef>
                <a:spcPts val="700"/>
              </a:spcBef>
              <a:spcAft>
                <a:spcPts val="0"/>
              </a:spcAft>
              <a:buNone/>
            </a:pPr>
            <a:r>
              <a:t/>
            </a:r>
            <a:endParaRPr sz="1400">
              <a:latin typeface="Lato"/>
              <a:ea typeface="Lato"/>
              <a:cs typeface="Lato"/>
              <a:sym typeface="Lato"/>
            </a:endParaRPr>
          </a:p>
          <a:p>
            <a:pPr indent="0" lvl="0" marL="0" rtl="0" algn="just">
              <a:lnSpc>
                <a:spcPct val="100000"/>
              </a:lnSpc>
              <a:spcBef>
                <a:spcPts val="700"/>
              </a:spcBef>
              <a:spcAft>
                <a:spcPts val="0"/>
              </a:spcAft>
              <a:buNone/>
            </a:pPr>
            <a:r>
              <a:t/>
            </a:r>
            <a:endParaRPr sz="1400">
              <a:latin typeface="Lato"/>
              <a:ea typeface="Lato"/>
              <a:cs typeface="Lato"/>
              <a:sym typeface="Lato"/>
            </a:endParaRPr>
          </a:p>
        </p:txBody>
      </p:sp>
      <p:sp>
        <p:nvSpPr>
          <p:cNvPr id="209" name="Google Shape;209;p21"/>
          <p:cNvSpPr txBox="1"/>
          <p:nvPr>
            <p:ph idx="12" type="sldNum"/>
          </p:nvPr>
        </p:nvSpPr>
        <p:spPr>
          <a:xfrm>
            <a:off x="7984875" y="4393623"/>
            <a:ext cx="816000" cy="406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vonVTI">
  <a:themeElements>
    <a:clrScheme name="Custom 6">
      <a:dk1>
        <a:srgbClr val="14496F"/>
      </a:dk1>
      <a:lt1>
        <a:srgbClr val="FFFFFF"/>
      </a:lt1>
      <a:dk2>
        <a:srgbClr val="373545"/>
      </a:dk2>
      <a:lt2>
        <a:srgbClr val="FFFFFF"/>
      </a:lt2>
      <a:accent1>
        <a:srgbClr val="14496F"/>
      </a:accent1>
      <a:accent2>
        <a:srgbClr val="14496F"/>
      </a:accent2>
      <a:accent3>
        <a:srgbClr val="14496F"/>
      </a:accent3>
      <a:accent4>
        <a:srgbClr val="14496F"/>
      </a:accent4>
      <a:accent5>
        <a:srgbClr val="14496F"/>
      </a:accent5>
      <a:accent6>
        <a:srgbClr val="1C6294"/>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