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68ab9e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068ab9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f5c086b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f5c086b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f5c086b4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f5c086b4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f5c086b4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f5c086b4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f5c086b4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f5c086b4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f5c086b4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f5c086b4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f5c086b4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f5c086b4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f5c086b4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f5c086b4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5c086b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5c086b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f5c086b4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f5c086b4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f5c086b4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f5c086b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f5c086b4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f5c086b4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f5c086b4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f5c086b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f5c086b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f5c086b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5c086b4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5c086b4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f5c086b4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f5c086b4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witter.com/NolteNC" TargetMode="External"/><Relationship Id="rId4" Type="http://schemas.openxmlformats.org/officeDocument/2006/relationships/hyperlink" Target="https://twitter.com/carney" TargetMode="External"/><Relationship Id="rId9" Type="http://schemas.openxmlformats.org/officeDocument/2006/relationships/image" Target="../media/image2.png"/><Relationship Id="rId5" Type="http://schemas.openxmlformats.org/officeDocument/2006/relationships/hyperlink" Target="https://ws-dl.blogspot.com/2018/04/2018-04-23-grampa-whats-deleted-tweet.html" TargetMode="External"/><Relationship Id="rId6" Type="http://schemas.openxmlformats.org/officeDocument/2006/relationships/hyperlink" Target="https://www.linkedin.com/in/john-carney-77a9131/" TargetMode="External"/><Relationship Id="rId7" Type="http://schemas.openxmlformats.org/officeDocument/2006/relationships/hyperlink" Target="https://muckrack.com/john-nolte" TargetMode="External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s-dl.blogspot.com/2018/04/2018-04-23-grampa-whats-deleted-tweet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s-dl.blogspot.com/2018/04/2018-04-23-grampa-whats-deleted-tweet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tweeteraser.com/" TargetMode="External"/><Relationship Id="rId4" Type="http://schemas.openxmlformats.org/officeDocument/2006/relationships/hyperlink" Target="https://tweetdeleter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inkdroid.org/2017/08/18/delete-forensic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twitter.com/account/suspended" TargetMode="External"/><Relationship Id="rId10" Type="http://schemas.openxmlformats.org/officeDocument/2006/relationships/hyperlink" Target="https://ws-dl.blogspot.com/2018/04/2018-04-23-grampa-whats-deleted-tweet.html" TargetMode="External"/><Relationship Id="rId9" Type="http://schemas.openxmlformats.org/officeDocument/2006/relationships/hyperlink" Target="https://twitter.com/LibertarianBlue/status/951465189161029632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hyperlink" Target="https://rb.gy/x9lkhy" TargetMode="External"/><Relationship Id="rId8" Type="http://schemas.openxmlformats.org/officeDocument/2006/relationships/hyperlink" Target="https://inkdroid.org/2017/08/18/delete-forensic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inkdroid.org/2017/08/18/delete-forensics/" TargetMode="External"/><Relationship Id="rId4" Type="http://schemas.openxmlformats.org/officeDocument/2006/relationships/hyperlink" Target="https://rb.gy/hs7fug" TargetMode="External"/><Relationship Id="rId5" Type="http://schemas.openxmlformats.org/officeDocument/2006/relationships/hyperlink" Target="https://rb.gy/znhddk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Breitbart_New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hyperlink" Target="https://twitter.com/CasMudde/status/960546130684768256/photo/1" TargetMode="External"/><Relationship Id="rId5" Type="http://schemas.openxmlformats.org/officeDocument/2006/relationships/hyperlink" Target="https://ws-dl.blogspot.com/2018/04/2018-04-23-grampa-whats-deleted-tweet.html" TargetMode="External"/><Relationship Id="rId6" Type="http://schemas.openxmlformats.org/officeDocument/2006/relationships/hyperlink" Target="https://thehill.com/homenews/media/372362-breitbart-deletes-super-bowl-muslim-tweet" TargetMode="External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web.archive.org/web/20180205102727if_/https://twitter.com/BreitbartNews" TargetMode="External"/><Relationship Id="rId5" Type="http://schemas.openxmlformats.org/officeDocument/2006/relationships/hyperlink" Target="https://archive.is/eAa6h" TargetMode="External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s-dl.blogspot.com/2018/04/2018-04-23-grampa-whats-deleted-twee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projects.propublica.org/politwoops/" TargetMode="External"/><Relationship Id="rId5" Type="http://schemas.openxmlformats.org/officeDocument/2006/relationships/hyperlink" Target="https://web.archive.org/web/20150826232106/https://www.businessinsider.com/twitter-bans-politwoops-diplotwoops-global-api-access-revoked-open-state-foundation-2015-8" TargetMode="External"/><Relationship Id="rId6" Type="http://schemas.openxmlformats.org/officeDocument/2006/relationships/hyperlink" Target="https://www.crunchbase.com/organization/diplotwoop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s-dl.blogspot.com/2018/04/2018-04-23-grampa-whats-deleted-tweet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s-dl.blogspot.com/2018/04/2018-04-23-grampa-whats-deleted-tweet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linkedin.com/in/allum-bokhari-7b5a6050/?originalSubdomain=uk" TargetMode="External"/><Relationship Id="rId4" Type="http://schemas.openxmlformats.org/officeDocument/2006/relationships/hyperlink" Target="https://web.archive.org/web/20180321034201/https:/twitter.com/LibertarianBlue/status/951465189161029632" TargetMode="External"/><Relationship Id="rId9" Type="http://schemas.openxmlformats.org/officeDocument/2006/relationships/hyperlink" Target="https://www.breitbart.com/tech/2016/02/16/exclusive-twitter-shadowbanning-is-real-say-inside-sources/" TargetMode="External"/><Relationship Id="rId5" Type="http://schemas.openxmlformats.org/officeDocument/2006/relationships/hyperlink" Target="https://ws-dl.blogspot.com/2018/04/2018-04-23-grampa-whats-deleted-tweet.html" TargetMode="External"/><Relationship Id="rId6" Type="http://schemas.openxmlformats.org/officeDocument/2006/relationships/hyperlink" Target="https://twitter.com/LibertarianBlue/status/951465189161029632" TargetMode="External"/><Relationship Id="rId7" Type="http://schemas.openxmlformats.org/officeDocument/2006/relationships/hyperlink" Target="https://www.breitbart.com/tech/2016/02/16/exclusive-twitter-shadowbanning-is-real-say-inside-sources/" TargetMode="External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6025" y="321475"/>
            <a:ext cx="8520600" cy="23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  </a:t>
            </a:r>
            <a:r>
              <a:rPr lang="en" sz="4200">
                <a:solidFill>
                  <a:srgbClr val="666666"/>
                </a:solidFill>
              </a:rPr>
              <a:t>Grampa, what’s a deleted tweet? </a:t>
            </a:r>
            <a:r>
              <a:rPr lang="en" sz="1400">
                <a:solidFill>
                  <a:srgbClr val="073763"/>
                </a:solidFill>
              </a:rPr>
              <a:t>By: Mohammed Nauman Siddique</a:t>
            </a:r>
            <a:endParaRPr sz="14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73763"/>
                </a:solidFill>
              </a:rPr>
              <a:t>&amp;</a:t>
            </a:r>
            <a:endParaRPr sz="14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                                    </a:t>
            </a:r>
            <a:r>
              <a:rPr lang="en" sz="4200">
                <a:solidFill>
                  <a:srgbClr val="666666"/>
                </a:solidFill>
              </a:rPr>
              <a:t>  Delete Forensics </a:t>
            </a:r>
            <a:endParaRPr sz="4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                                          </a:t>
            </a:r>
            <a:r>
              <a:rPr lang="en" sz="1400">
                <a:solidFill>
                  <a:srgbClr val="3C78D8"/>
                </a:solidFill>
              </a:rPr>
              <a:t> </a:t>
            </a:r>
            <a:r>
              <a:rPr lang="en" sz="1400">
                <a:solidFill>
                  <a:srgbClr val="073763"/>
                </a:solidFill>
              </a:rPr>
              <a:t>By: Ed </a:t>
            </a:r>
            <a:r>
              <a:rPr lang="en" sz="1400">
                <a:solidFill>
                  <a:srgbClr val="073763"/>
                </a:solidFill>
              </a:rPr>
              <a:t>Summers</a:t>
            </a:r>
            <a:endParaRPr sz="14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24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73763"/>
                </a:solidFill>
              </a:rPr>
              <a:t>Presented by: Harveen Kaur</a:t>
            </a:r>
            <a:endParaRPr sz="21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73763"/>
                </a:solidFill>
              </a:rPr>
              <a:t>CS 795: Web Archiving Forensics</a:t>
            </a:r>
            <a:endParaRPr sz="21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73763"/>
                </a:solidFill>
              </a:rPr>
              <a:t>Department of Computer Science</a:t>
            </a:r>
            <a:endParaRPr sz="21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73763"/>
                </a:solidFill>
              </a:rPr>
              <a:t>Old Dominion University</a:t>
            </a:r>
            <a:endParaRPr sz="21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9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73763"/>
                </a:solidFill>
              </a:rPr>
              <a:t>Accounts that Breitbart News retweete</a:t>
            </a:r>
            <a:r>
              <a:rPr lang="en" sz="2500">
                <a:solidFill>
                  <a:srgbClr val="073763"/>
                </a:solidFill>
              </a:rPr>
              <a:t>d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Out of 22 deleted tweets by Breitbart News, 18 were retweets from John Nolte (</a:t>
            </a:r>
            <a:r>
              <a:rPr lang="en"/>
              <a:t>Twitter</a:t>
            </a:r>
            <a:r>
              <a:rPr lang="en"/>
              <a:t>- </a:t>
            </a:r>
            <a:r>
              <a:rPr lang="en"/>
              <a:t>@NolteNC) and John Carney (</a:t>
            </a:r>
            <a:r>
              <a:rPr lang="en"/>
              <a:t>Twitter- </a:t>
            </a:r>
            <a:r>
              <a:rPr lang="en"/>
              <a:t>@carney) both affiliated with Breitbart News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1559475" y="2571750"/>
            <a:ext cx="2431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Breitbart: Editor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https://twitter.com/NolteNC</a:t>
            </a:r>
            <a:endParaRPr sz="1000"/>
          </a:p>
        </p:txBody>
      </p:sp>
      <p:sp>
        <p:nvSpPr>
          <p:cNvPr id="158" name="Google Shape;158;p22"/>
          <p:cNvSpPr txBox="1"/>
          <p:nvPr/>
        </p:nvSpPr>
        <p:spPr>
          <a:xfrm>
            <a:off x="4572000" y="2571750"/>
            <a:ext cx="300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Breitbart: Editor, Economics &amp; Finance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https://twitter.com/carney</a:t>
            </a:r>
            <a:endParaRPr sz="1000"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30425" y="4663225"/>
            <a:ext cx="850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Harveen Kaur                                            CS 795: Web Archiving Forensics (Fall 2020)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283125" y="4168050"/>
            <a:ext cx="873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https://ws-dl.blogspot.com/2018/04/2018-04-23-grampa-whats-deleted-tweet.html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https://www.linkedin.com/in/john-carney-77a9131/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7"/>
              </a:rPr>
              <a:t>https://muckrack.com/john-nolte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55126" y="776875"/>
            <a:ext cx="2185976" cy="185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08025" y="754387"/>
            <a:ext cx="2359492" cy="19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73763"/>
                </a:solidFill>
              </a:rPr>
              <a:t>Tweets deleted by John Carney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1152475"/>
            <a:ext cx="85206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tweets were fetched using the Twitter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Tweets were fetched for a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Tweets were automatically deleted every Tuesday and Saturday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preciseness in the deletion of tweets suggest use of tweet deletion services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360275" y="4784350"/>
            <a:ext cx="8520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30425" y="4663225"/>
            <a:ext cx="850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Harveen Kaur                                            CS 795: Web Archiving Forensics (Fall 2020)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308850" y="3987100"/>
            <a:ext cx="850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https://ws-dl.blogspot.com/2018/04/2018-04-23-grampa-whats-deleted-tweet.html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73763"/>
                </a:solidFill>
              </a:rPr>
              <a:t>Tweets deleted by John Nolte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11700" y="1152475"/>
            <a:ext cx="85206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tweets were fetched using the Twitter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TimeMap was also fetched using the Memgator within the same time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169 live tweets were found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3569 tweets were deleted from 2017-11-03 to 2018-02-17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Seems unlikely that these tweets were deleted manually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tweets were collected for a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these live tweets to the ones collected before shows that tweets were deleted if they were available for more than 7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Tweets were deleted every Wednesday and Saturday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360275" y="4784350"/>
            <a:ext cx="8520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330425" y="4663225"/>
            <a:ext cx="850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Harveen Kaur                                            CS 795: Web Archiving Forensics (Fall 2020)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964650" y="4360000"/>
            <a:ext cx="66609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https://ws-dl.blogspot.com/2018/04/2018-04-23-grampa-whats-deleted-tweet.html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73763"/>
                </a:solidFill>
              </a:rPr>
              <a:t>Twitter delete services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311700" y="1152475"/>
            <a:ext cx="85206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Tweeter Deleter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by: keyword, tweet type (tweets, retweets and replies), tweet date,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type (pictures, </a:t>
            </a:r>
            <a:r>
              <a:rPr lang="en"/>
              <a:t>I</a:t>
            </a:r>
            <a:r>
              <a:rPr lang="en"/>
              <a:t>nstagram, YouTube</a:t>
            </a:r>
            <a:r>
              <a:rPr lang="en"/>
              <a:t>), auto delete old tweets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TweetEraser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by: keyword, filter, gives a list of tweets, can delete multiple tweets at the same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360275" y="4784350"/>
            <a:ext cx="8520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330425" y="4663225"/>
            <a:ext cx="850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Harveen Kaur                                            CS 795: Web Archiving Forensics (Fall 2020)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257350" y="411570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https://www.tweeteraser.com/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https://tweetdeleter.com/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73763"/>
                </a:solidFill>
              </a:rPr>
              <a:t>Reasons why tweets are deleted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60275" y="1425788"/>
            <a:ext cx="8520600" cy="29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Unavailability of a tweet doesn’t necessarily mean the tweet was deleted, if a user decides to make their account </a:t>
            </a:r>
            <a:r>
              <a:rPr lang="en"/>
              <a:t>private, tweets</a:t>
            </a:r>
            <a:r>
              <a:rPr lang="en"/>
              <a:t> by the account will only be available to approved followers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 of an account results in deletion of the tweets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 suspension because the account was source of spam or abuse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retweet and the original tweet is deleted, the retweet will also be 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</a:t>
            </a:r>
            <a:r>
              <a:rPr lang="en"/>
              <a:t>users</a:t>
            </a:r>
            <a:r>
              <a:rPr lang="en"/>
              <a:t> flag other tweets as abusive and harmful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360275" y="4784350"/>
            <a:ext cx="8520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30425" y="4663225"/>
            <a:ext cx="850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Harveen Kaur                                            CS 795: Web Archiving Forensics (Fall 2020)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347425" y="4179975"/>
            <a:ext cx="8533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https://inkdroid.org/2017/08/18/delete-forensics/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73763"/>
                </a:solidFill>
              </a:rPr>
              <a:t>How to check if tweets were deleted</a:t>
            </a:r>
            <a:endParaRPr sz="2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360275" y="4784350"/>
            <a:ext cx="8520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330425" y="4663225"/>
            <a:ext cx="850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Harveen Kaur                                            CS 795: Web Archiving Forensics (Fall 2020)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816" y="1074825"/>
            <a:ext cx="2654382" cy="22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/>
        </p:nvSpPr>
        <p:spPr>
          <a:xfrm>
            <a:off x="450225" y="3271150"/>
            <a:ext cx="32652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If the account was suspended it will redirect with 302 to </a:t>
            </a: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https://twitter.com/account/suspended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5975" y="1099526"/>
            <a:ext cx="2654375" cy="219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0277" y="1708522"/>
            <a:ext cx="3375097" cy="9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/>
        </p:nvSpPr>
        <p:spPr>
          <a:xfrm>
            <a:off x="4256425" y="3530450"/>
            <a:ext cx="43146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If the original tweet is still available, and the retweet is unavailable it is because the retweet was deleted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385950" y="4083150"/>
            <a:ext cx="852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7"/>
              </a:rPr>
              <a:t>https://rb.gy/x9lkhy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https://inkdroid.org/2017/08/18/delete-forensics/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9"/>
              </a:rPr>
              <a:t>https://twitter.com/LibertarianBlue/status/951465189161029632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10"/>
              </a:rPr>
              <a:t>https://ws-dl.blogspot.com/2018/04/2018-04-23-grampa-whats-deleted-tweet.html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73763"/>
                </a:solidFill>
              </a:rPr>
              <a:t>How to check if tweets were deleted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360275" y="4784350"/>
            <a:ext cx="8520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330425" y="4663225"/>
            <a:ext cx="850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Harveen Kaur                                            CS 795: Web Archiving Forensics (Fall 2020)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347425" y="4179975"/>
            <a:ext cx="8533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https://inkdroid.org/2017/08/18/delete-forensics/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https://rb.gy/hs7fug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https://rb.gy/znhddk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925" y="1299275"/>
            <a:ext cx="3387745" cy="20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/>
        </p:nvSpPr>
        <p:spPr>
          <a:xfrm>
            <a:off x="707400" y="3447725"/>
            <a:ext cx="3304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If you visit a user’s profile and it shows you the text “This account’s tweets are protected” then the account is protected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4585675" y="3392900"/>
            <a:ext cx="40890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If the Twitter account was deleted by the user you will get a 404 error if you visit the profile</a:t>
            </a:r>
            <a:endParaRPr sz="1200"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8186" y="1299275"/>
            <a:ext cx="3083975" cy="20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21125" y="1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73763"/>
                </a:solidFill>
              </a:rPr>
              <a:t>Conclusion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321125" y="760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Breitbart News doesn’t delete tweets often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Breitbart News editors account</a:t>
            </a:r>
            <a:r>
              <a:rPr lang="en"/>
              <a:t> that Breitbart News retweet delete their tweets which results in the deletion of the retweet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twitter deletion services that helps you in deleting multiple tweets at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archives are a good source of finding tweets by famous accounts, for less famous accounts it may not be viable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several reasons for why a tweet might not be visible including tweet deletion, account deletion, account suspension and tweet protection</a:t>
            </a:r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360275" y="4784350"/>
            <a:ext cx="8520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330425" y="4663225"/>
            <a:ext cx="850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Harveen Kaur                                            CS 795: Web Archiving Forensics (Fall 2020)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73763"/>
                </a:solidFill>
              </a:rPr>
              <a:t>Breitbart News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73100"/>
            <a:ext cx="7960800" cy="25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Far-right American news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has been labelled misogynistic, </a:t>
            </a:r>
            <a:r>
              <a:rPr lang="en"/>
              <a:t>xenophobic, and </a:t>
            </a:r>
            <a:r>
              <a:rPr lang="en"/>
              <a:t>racist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been known to post conspiracy theories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Spread disinformation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“The Huffington post of the right”-Steve Bannon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60275" y="4784350"/>
            <a:ext cx="8520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30425" y="4663225"/>
            <a:ext cx="850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Harveen Kaur                                            CS 795: Web Archiving Forensics (Fall 2020)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29125" y="4035275"/>
            <a:ext cx="8135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https://en.wikipedia.org/wiki/Breitbart_News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30425" y="235350"/>
            <a:ext cx="79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73763"/>
                </a:solidFill>
              </a:rPr>
              <a:t>Provocative tweet by Breitbart News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60275" y="4784350"/>
            <a:ext cx="8520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30425" y="4663225"/>
            <a:ext cx="850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Harveen Kaur                                            CS 795: Web Archiving Forensics (Fall 2020)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525" y="996948"/>
            <a:ext cx="2341824" cy="3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003225" y="4200050"/>
            <a:ext cx="693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https://twitter.com/CasMudde/status/960546130684768256/photo/1</a:t>
            </a:r>
            <a:r>
              <a:rPr lang="en" sz="900"/>
              <a:t> 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https://ws-dl.blogspot.com/2018/04/2018-04-23-grampa-whats-deleted-tweet.html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https://thehill.com/homenews/media/372362-breitbart-deletes-super-bowl-muslim-tweet</a:t>
            </a:r>
            <a:endParaRPr sz="9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8800" y="2275038"/>
            <a:ext cx="4108026" cy="7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60275" y="1999050"/>
            <a:ext cx="177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the tweet taken by @CasMudde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748100" y="3202725"/>
            <a:ext cx="248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Breitbart News deleted the tweet after 12 hours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577950" y="1016725"/>
            <a:ext cx="367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“Suggest that Muslims will bring an end to Super Bowl”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73763"/>
                </a:solidFill>
              </a:rPr>
              <a:t>Mementos of the tweet present in the archives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60275" y="4784350"/>
            <a:ext cx="8520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30425" y="4663225"/>
            <a:ext cx="850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Harveen Kaur                                            CS 795: Web Archiving Forensics (Fall 2020)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74" y="2096500"/>
            <a:ext cx="4034551" cy="13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80250" y="3591738"/>
            <a:ext cx="4369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Wayback Machine :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https://web.archive.org/web/20180205102727if_/https://twitter.com/BreitbartNews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846475" y="3922800"/>
            <a:ext cx="403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rchive.is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https://archive.is/eAa6h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683800" y="1108538"/>
            <a:ext cx="2520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emento in archive.is 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0900" y="1741238"/>
            <a:ext cx="2705549" cy="202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73763"/>
                </a:solidFill>
              </a:rPr>
              <a:t>Importance of Web Archives 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911675" y="1119125"/>
            <a:ext cx="73395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Helps preserve the web, can recover deleted tweets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Saves the entire web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as evidence in court cases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less popular accounts it may be difficult to find mementos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60275" y="4784350"/>
            <a:ext cx="8520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30425" y="4663225"/>
            <a:ext cx="850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Harveen Kaur                                            CS 795: Web Archiving Forensics (Fall 2020)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11725" y="4141400"/>
            <a:ext cx="806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https://items.ssrc.org/parameters/on-the-importance-of-web-archiving/</a:t>
            </a:r>
            <a:endParaRPr sz="9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https://ws-dl.blogspot.com/2018/04/2018-04-23-grampa-whats-deleted-tweet.html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73763"/>
                </a:solidFill>
              </a:rPr>
              <a:t>Politwoops tracks deleted tweets 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34550" y="1385025"/>
            <a:ext cx="5822100" cy="29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Keeps track of deleted tweets (USA and some EU Nations) from current public officials as well as candidates for office.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rely on such web services as these services can be banned.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it does not track officials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Politwoops and Diplotwoops were banned in 2015 by Twitter for violating its developer agreement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60275" y="4784350"/>
            <a:ext cx="8520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330425" y="4663225"/>
            <a:ext cx="850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Harveen Kaur                                            CS 795: Web Archiving Forensics (Fall 2020)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800" y="1626450"/>
            <a:ext cx="2674624" cy="207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47425" y="4179975"/>
            <a:ext cx="850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https://projects.propublica.org/politwoops/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https://web.archive.org/web/20150826232106/https://www.businessinsider.com/twitter-bans-politwoops-diplotwoops-global-api-access-revoked-open-state-foundation-2015-8</a:t>
            </a:r>
            <a:r>
              <a:rPr lang="en" sz="900"/>
              <a:t>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https://www.crunchbase.com/organization/diplotwoops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73763"/>
                </a:solidFill>
              </a:rPr>
              <a:t>The process of finding deleted tweets by Breitbart News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25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3200 tweets were fetched using Twitter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 of the 3200 tweets was from 2017-10-22 to 2018-02-18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Memgator was used to get the TimeMap for Breitbart’s Twitter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Mementos from the TimeMap were collected that were from 2017-10-22 to 2018-02-28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60275" y="4784350"/>
            <a:ext cx="8520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30425" y="4663225"/>
            <a:ext cx="850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Harveen Kaur                                            CS 795: Web Archiving Forensics (Fall 2020)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21700" y="4012825"/>
            <a:ext cx="850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https://ws-dl.blogspot.com/2018/04/2018-04-23-grampa-whats-deleted-tweet.html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73763"/>
                </a:solidFill>
              </a:rPr>
              <a:t>Comparison of live and archived tweets of Breitbart News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60275" y="1540263"/>
            <a:ext cx="8520600" cy="26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comparison, of the live tweets fetched using the Twitter API and the archived tweets from Breitbart News it was found that 22 tweets were deleted.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Timespan of deleted tweets: 2017-10-22 to 2018-02-18 (4 months)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Most prominent deleted </a:t>
            </a:r>
            <a:r>
              <a:rPr lang="en"/>
              <a:t>tweet: </a:t>
            </a:r>
            <a:r>
              <a:rPr lang="en"/>
              <a:t>“Grampa, what’s a Super Bowl?”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360275" y="4784350"/>
            <a:ext cx="8520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330425" y="4663225"/>
            <a:ext cx="850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Harveen Kaur                                            CS 795: Web Archiving Forensics (Fall 2020)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30425" y="4235438"/>
            <a:ext cx="850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https://ws-dl.blogspot.com/2018/04/2018-04-23-grampa-whats-deleted-tweet.html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16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73763"/>
                </a:solidFill>
              </a:rPr>
              <a:t>Breitbart News removed retweets 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520600" cy="29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360275" y="4784350"/>
            <a:ext cx="8520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330425" y="4663225"/>
            <a:ext cx="850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Harveen Kaur                                            CS 795: Web Archiving Forensics (Fall 2020)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89600" y="4090525"/>
            <a:ext cx="86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https://www.linkedin.com/in/allum-bokhari-7b5a6050/?originalSubdomain=uk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https://web.archive.org/web/20180321034201/https:/twitter.com/LibertarianBlue/status/951465189161029632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https://ws-dl.blogspot.com/2018/04/2018-04-23-grampa-whats-deleted-tweet.html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https://twitter.com/LibertarianBlue/status/951465189161029632</a:t>
            </a:r>
            <a:r>
              <a:rPr lang="en" sz="900" u="sng">
                <a:solidFill>
                  <a:schemeClr val="hlink"/>
                </a:solidFill>
                <a:hlinkClick r:id="rId7"/>
              </a:rPr>
              <a:t>https://www.breitbart.com/tech/2016/02/16/exclusive-twitter-shadowbanning-is-real-say-inside-sources/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4" name="Google Shape;144;p21"/>
          <p:cNvSpPr txBox="1"/>
          <p:nvPr/>
        </p:nvSpPr>
        <p:spPr>
          <a:xfrm>
            <a:off x="360275" y="1261050"/>
            <a:ext cx="23274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Allum Bokhari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Technology Correspondent at Breitbart News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6456325" y="823850"/>
            <a:ext cx="25026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Tweeted Breitbart’s article on  shadowbanning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476000" y="2598350"/>
            <a:ext cx="2095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tweet still available on Twitter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Re-tweet by Breitbart News unavailable on the live web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6750" y="734825"/>
            <a:ext cx="3690500" cy="305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2983425" y="734825"/>
            <a:ext cx="1105800" cy="1662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6596725" y="1658675"/>
            <a:ext cx="25026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space because the card layout for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https://www.breitbart.com/tech/2016/02/16/exclusive-twitter-shadowbanning-is-real-say-inside-sources/</a:t>
            </a:r>
            <a:r>
              <a:rPr lang="en"/>
              <a:t> was not saved but space for it was preserved</a:t>
            </a:r>
            <a:endParaRPr/>
          </a:p>
        </p:txBody>
      </p:sp>
      <p:cxnSp>
        <p:nvCxnSpPr>
          <p:cNvPr id="150" name="Google Shape;150;p21"/>
          <p:cNvCxnSpPr>
            <a:stCxn id="149" idx="1"/>
          </p:cNvCxnSpPr>
          <p:nvPr/>
        </p:nvCxnSpPr>
        <p:spPr>
          <a:xfrm flipH="1">
            <a:off x="5683825" y="2619275"/>
            <a:ext cx="912900" cy="1701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