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90" d="100"/>
          <a:sy n="290" d="100"/>
        </p:scale>
        <p:origin x="-11861" y="-3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0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1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14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9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7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0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1550B-DD85-4A00-869D-E51BDFCF2D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94E2-6516-410F-8A57-5A2820F0A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3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u="sng" dirty="0"/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13839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/>
          <a:lstStyle/>
          <a:p>
            <a:r>
              <a:rPr lang="en-US" dirty="0"/>
              <a:t>A basic Library management system  which mainly targets a library administrator.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from scratch with a basic 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It’s a well organized software solution for a library.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keeps track of books loaned, returned and added to the library.</a:t>
            </a:r>
          </a:p>
        </p:txBody>
      </p:sp>
    </p:spTree>
    <p:extLst>
      <p:ext uri="{BB962C8B-B14F-4D97-AF65-F5344CB8AC3E}">
        <p14:creationId xmlns:p14="http://schemas.microsoft.com/office/powerpoint/2010/main" val="327893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01226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eliminate paper work in the library.</a:t>
            </a:r>
          </a:p>
          <a:p>
            <a:r>
              <a:rPr lang="en-US" dirty="0"/>
              <a:t>To design a user friendly interface which suits the user.</a:t>
            </a:r>
          </a:p>
          <a:p>
            <a:r>
              <a:rPr lang="en-US" dirty="0"/>
              <a:t>To save cost and time.</a:t>
            </a:r>
          </a:p>
          <a:p>
            <a:r>
              <a:rPr lang="en-US" dirty="0"/>
              <a:t>To record every transaction in a computerized system so there wont be problems such as records gone missing.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6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19" y="452718"/>
            <a:ext cx="9404723" cy="140053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289" y="2255141"/>
            <a:ext cx="8946541" cy="4195481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9497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basic interface for a library administrator.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Finding books.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ADD or Delete books.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ADD or Delete members.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Finding the due dates of members.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Availability of copies.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Finding which book was taken by which member.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login.</a:t>
            </a:r>
          </a:p>
          <a:p>
            <a:endParaRPr lang="en-US" dirty="0"/>
          </a:p>
          <a:p>
            <a:r>
              <a:rPr lang="en-US" dirty="0"/>
              <a:t>Could make a separate interface  for members.</a:t>
            </a:r>
          </a:p>
          <a:p>
            <a:endParaRPr lang="en-US" dirty="0"/>
          </a:p>
          <a:p>
            <a:r>
              <a:rPr lang="en-US" dirty="0"/>
              <a:t>Members could reserve books online.</a:t>
            </a:r>
          </a:p>
          <a:p>
            <a:endParaRPr lang="en-US" dirty="0"/>
          </a:p>
          <a:p>
            <a:r>
              <a:rPr lang="en-US" dirty="0"/>
              <a:t>Can use E-Commerce to pay membership fees and latency fees.</a:t>
            </a:r>
          </a:p>
          <a:p>
            <a:endParaRPr lang="en-US" dirty="0"/>
          </a:p>
          <a:p>
            <a:r>
              <a:rPr lang="en-US" dirty="0"/>
              <a:t>Can link other libraries so members can find their preferred books.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0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964" y="3020071"/>
            <a:ext cx="9404723" cy="1400530"/>
          </a:xfrm>
        </p:spPr>
        <p:txBody>
          <a:bodyPr/>
          <a:lstStyle/>
          <a:p>
            <a:r>
              <a:rPr lang="en-US" dirty="0"/>
              <a:t>NOW FOR THE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1838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</TotalTime>
  <Words>190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LIBRARY MANAGEMENT SYSTEM</vt:lpstr>
      <vt:lpstr>INTRODUCTION.</vt:lpstr>
      <vt:lpstr>AIM</vt:lpstr>
      <vt:lpstr>Technologies used</vt:lpstr>
      <vt:lpstr>FUNCTIONALITIES.</vt:lpstr>
      <vt:lpstr>Improvements.</vt:lpstr>
      <vt:lpstr>NOW FOR THE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user</dc:creator>
  <cp:lastModifiedBy>user</cp:lastModifiedBy>
  <cp:revision>10</cp:revision>
  <dcterms:created xsi:type="dcterms:W3CDTF">2016-09-20T18:28:32Z</dcterms:created>
  <dcterms:modified xsi:type="dcterms:W3CDTF">2016-09-21T18:53:53Z</dcterms:modified>
</cp:coreProperties>
</file>