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103F5-027F-4A30-B69E-D7E95BCDCE0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0785B7-AE02-45B3-8DEA-94CEFE9188DC}">
      <dgm:prSet/>
      <dgm:spPr/>
      <dgm:t>
        <a:bodyPr/>
        <a:lstStyle/>
        <a:p>
          <a:r>
            <a:rPr lang="en-US"/>
            <a:t>1. Go to project settings and open repositories</a:t>
          </a:r>
        </a:p>
      </dgm:t>
    </dgm:pt>
    <dgm:pt modelId="{B88A0673-E8C4-4AE8-838C-FBA1EE57E029}" type="parTrans" cxnId="{7B9139A9-DEA7-4409-A317-462E13F4D317}">
      <dgm:prSet/>
      <dgm:spPr/>
      <dgm:t>
        <a:bodyPr/>
        <a:lstStyle/>
        <a:p>
          <a:endParaRPr lang="en-US"/>
        </a:p>
      </dgm:t>
    </dgm:pt>
    <dgm:pt modelId="{5B25F47C-E974-4126-AC2C-37ACF43D0CC1}" type="sibTrans" cxnId="{7B9139A9-DEA7-4409-A317-462E13F4D317}">
      <dgm:prSet/>
      <dgm:spPr/>
      <dgm:t>
        <a:bodyPr/>
        <a:lstStyle/>
        <a:p>
          <a:endParaRPr lang="en-US"/>
        </a:p>
      </dgm:t>
    </dgm:pt>
    <dgm:pt modelId="{32394836-C66E-426E-A68E-D5EF9212B9E0}">
      <dgm:prSet/>
      <dgm:spPr/>
      <dgm:t>
        <a:bodyPr/>
        <a:lstStyle/>
        <a:p>
          <a:r>
            <a:rPr lang="en-US"/>
            <a:t>2. select your Repository</a:t>
          </a:r>
        </a:p>
      </dgm:t>
    </dgm:pt>
    <dgm:pt modelId="{FED2965B-081A-4D65-AA79-B2F8A4F82A1A}" type="parTrans" cxnId="{95B7B956-E13D-4115-B9E5-5DDF88052577}">
      <dgm:prSet/>
      <dgm:spPr/>
      <dgm:t>
        <a:bodyPr/>
        <a:lstStyle/>
        <a:p>
          <a:endParaRPr lang="en-US"/>
        </a:p>
      </dgm:t>
    </dgm:pt>
    <dgm:pt modelId="{9069E23F-DB30-4664-99FE-8266559CFB76}" type="sibTrans" cxnId="{95B7B956-E13D-4115-B9E5-5DDF88052577}">
      <dgm:prSet/>
      <dgm:spPr/>
      <dgm:t>
        <a:bodyPr/>
        <a:lstStyle/>
        <a:p>
          <a:endParaRPr lang="en-US"/>
        </a:p>
      </dgm:t>
    </dgm:pt>
    <dgm:pt modelId="{57D5850C-8195-4383-B7C0-F3F3BA2F3B59}">
      <dgm:prSet/>
      <dgm:spPr/>
      <dgm:t>
        <a:bodyPr/>
        <a:lstStyle/>
        <a:p>
          <a:r>
            <a:rPr lang="en-US"/>
            <a:t>3. click on policies of repository</a:t>
          </a:r>
        </a:p>
      </dgm:t>
    </dgm:pt>
    <dgm:pt modelId="{8067271E-85FE-47A4-9926-B59098387CF2}" type="parTrans" cxnId="{0C59C411-90FB-4AB6-918A-7EAEC3DCB45B}">
      <dgm:prSet/>
      <dgm:spPr/>
      <dgm:t>
        <a:bodyPr/>
        <a:lstStyle/>
        <a:p>
          <a:endParaRPr lang="en-US"/>
        </a:p>
      </dgm:t>
    </dgm:pt>
    <dgm:pt modelId="{55AF5DBE-49B4-4D37-968D-B42A1E07FB4E}" type="sibTrans" cxnId="{0C59C411-90FB-4AB6-918A-7EAEC3DCB45B}">
      <dgm:prSet/>
      <dgm:spPr/>
      <dgm:t>
        <a:bodyPr/>
        <a:lstStyle/>
        <a:p>
          <a:endParaRPr lang="en-US"/>
        </a:p>
      </dgm:t>
    </dgm:pt>
    <dgm:pt modelId="{6BB2E0B5-89A9-4642-BC44-4B515B31BF92}">
      <dgm:prSet/>
      <dgm:spPr/>
      <dgm:t>
        <a:bodyPr/>
        <a:lstStyle/>
        <a:p>
          <a:r>
            <a:rPr lang="en-US"/>
            <a:t>4. Select for which branch you want to create policy</a:t>
          </a:r>
        </a:p>
      </dgm:t>
    </dgm:pt>
    <dgm:pt modelId="{4DD13D75-BA39-4897-AE63-442519AD3D67}" type="parTrans" cxnId="{65526235-93D4-45E3-AC9D-0B34128B752E}">
      <dgm:prSet/>
      <dgm:spPr/>
      <dgm:t>
        <a:bodyPr/>
        <a:lstStyle/>
        <a:p>
          <a:endParaRPr lang="en-US"/>
        </a:p>
      </dgm:t>
    </dgm:pt>
    <dgm:pt modelId="{65EE4839-55B2-490A-84B4-56268348B9A9}" type="sibTrans" cxnId="{65526235-93D4-45E3-AC9D-0B34128B752E}">
      <dgm:prSet/>
      <dgm:spPr/>
      <dgm:t>
        <a:bodyPr/>
        <a:lstStyle/>
        <a:p>
          <a:endParaRPr lang="en-US"/>
        </a:p>
      </dgm:t>
    </dgm:pt>
    <dgm:pt modelId="{8910C42B-D130-4A63-ACF6-3F70A3513BAF}">
      <dgm:prSet/>
      <dgm:spPr/>
      <dgm:t>
        <a:bodyPr/>
        <a:lstStyle/>
        <a:p>
          <a:r>
            <a:rPr lang="en-US"/>
            <a:t>5.  Go to Build validation and</a:t>
          </a:r>
        </a:p>
      </dgm:t>
    </dgm:pt>
    <dgm:pt modelId="{12EF0D81-FBBF-4163-9EBA-998A17B79FCD}" type="parTrans" cxnId="{D1F0D991-A1A3-4233-97C6-654D627B0152}">
      <dgm:prSet/>
      <dgm:spPr/>
      <dgm:t>
        <a:bodyPr/>
        <a:lstStyle/>
        <a:p>
          <a:endParaRPr lang="en-US"/>
        </a:p>
      </dgm:t>
    </dgm:pt>
    <dgm:pt modelId="{57A5D3FE-53B3-435D-B409-189F15D123A2}" type="sibTrans" cxnId="{D1F0D991-A1A3-4233-97C6-654D627B0152}">
      <dgm:prSet/>
      <dgm:spPr/>
      <dgm:t>
        <a:bodyPr/>
        <a:lstStyle/>
        <a:p>
          <a:endParaRPr lang="en-US"/>
        </a:p>
      </dgm:t>
    </dgm:pt>
    <dgm:pt modelId="{36028F65-83A9-4D6D-B485-F7E6CC95AD62}">
      <dgm:prSet/>
      <dgm:spPr/>
      <dgm:t>
        <a:bodyPr/>
        <a:lstStyle/>
        <a:p>
          <a:r>
            <a:rPr lang="en-US"/>
            <a:t>6. add policy for The build is success your updated  code is    automatically merged to master branch</a:t>
          </a:r>
        </a:p>
      </dgm:t>
    </dgm:pt>
    <dgm:pt modelId="{DC2450E8-EFCA-4969-A784-115ABA0B1790}" type="parTrans" cxnId="{6DB4619A-18BF-439D-8058-079A7D2F9A8B}">
      <dgm:prSet/>
      <dgm:spPr/>
      <dgm:t>
        <a:bodyPr/>
        <a:lstStyle/>
        <a:p>
          <a:endParaRPr lang="en-US"/>
        </a:p>
      </dgm:t>
    </dgm:pt>
    <dgm:pt modelId="{6DA3A0AA-F2AE-4C0C-ABA8-FF7F9DFAF4B4}" type="sibTrans" cxnId="{6DB4619A-18BF-439D-8058-079A7D2F9A8B}">
      <dgm:prSet/>
      <dgm:spPr/>
      <dgm:t>
        <a:bodyPr/>
        <a:lstStyle/>
        <a:p>
          <a:endParaRPr lang="en-US"/>
        </a:p>
      </dgm:t>
    </dgm:pt>
    <dgm:pt modelId="{52C1D871-6FA8-47AD-84AD-49911556AF66}">
      <dgm:prSet/>
      <dgm:spPr/>
      <dgm:t>
        <a:bodyPr/>
        <a:lstStyle/>
        <a:p>
          <a:r>
            <a:rPr lang="en-US"/>
            <a:t>7. whenever you run the pipeline the build success your code has been merged to master branch</a:t>
          </a:r>
        </a:p>
      </dgm:t>
    </dgm:pt>
    <dgm:pt modelId="{AB3AB7B6-9252-401A-B27D-08088CB55503}" type="parTrans" cxnId="{2DD57465-E89D-4475-A8C3-F2A4C67F67DD}">
      <dgm:prSet/>
      <dgm:spPr/>
      <dgm:t>
        <a:bodyPr/>
        <a:lstStyle/>
        <a:p>
          <a:endParaRPr lang="en-US"/>
        </a:p>
      </dgm:t>
    </dgm:pt>
    <dgm:pt modelId="{ED764536-DC67-4527-B946-F104C8C43557}" type="sibTrans" cxnId="{2DD57465-E89D-4475-A8C3-F2A4C67F67DD}">
      <dgm:prSet/>
      <dgm:spPr/>
      <dgm:t>
        <a:bodyPr/>
        <a:lstStyle/>
        <a:p>
          <a:endParaRPr lang="en-US"/>
        </a:p>
      </dgm:t>
    </dgm:pt>
    <dgm:pt modelId="{4A06697F-E755-4467-B80D-9F6F619C2472}" type="pres">
      <dgm:prSet presAssocID="{662103F5-027F-4A30-B69E-D7E95BCDCE01}" presName="vert0" presStyleCnt="0">
        <dgm:presLayoutVars>
          <dgm:dir/>
          <dgm:animOne val="branch"/>
          <dgm:animLvl val="lvl"/>
        </dgm:presLayoutVars>
      </dgm:prSet>
      <dgm:spPr/>
    </dgm:pt>
    <dgm:pt modelId="{F191F44D-AC61-4FE7-89BC-AC88AE5957C6}" type="pres">
      <dgm:prSet presAssocID="{8C0785B7-AE02-45B3-8DEA-94CEFE9188DC}" presName="thickLine" presStyleLbl="alignNode1" presStyleIdx="0" presStyleCnt="7"/>
      <dgm:spPr/>
    </dgm:pt>
    <dgm:pt modelId="{82E67A2A-1C8B-4863-89E2-8DB7CBA02F9B}" type="pres">
      <dgm:prSet presAssocID="{8C0785B7-AE02-45B3-8DEA-94CEFE9188DC}" presName="horz1" presStyleCnt="0"/>
      <dgm:spPr/>
    </dgm:pt>
    <dgm:pt modelId="{6229C3CA-1CD3-4E89-B131-060F2F6416D7}" type="pres">
      <dgm:prSet presAssocID="{8C0785B7-AE02-45B3-8DEA-94CEFE9188DC}" presName="tx1" presStyleLbl="revTx" presStyleIdx="0" presStyleCnt="7"/>
      <dgm:spPr/>
    </dgm:pt>
    <dgm:pt modelId="{3E573939-585B-4DF4-81C6-14A5C356C265}" type="pres">
      <dgm:prSet presAssocID="{8C0785B7-AE02-45B3-8DEA-94CEFE9188DC}" presName="vert1" presStyleCnt="0"/>
      <dgm:spPr/>
    </dgm:pt>
    <dgm:pt modelId="{F9B2BEE9-697F-4EAB-A91B-E2A6C59456CC}" type="pres">
      <dgm:prSet presAssocID="{32394836-C66E-426E-A68E-D5EF9212B9E0}" presName="thickLine" presStyleLbl="alignNode1" presStyleIdx="1" presStyleCnt="7"/>
      <dgm:spPr/>
    </dgm:pt>
    <dgm:pt modelId="{4CD1C027-8E29-4037-B0B0-197CC7F4417E}" type="pres">
      <dgm:prSet presAssocID="{32394836-C66E-426E-A68E-D5EF9212B9E0}" presName="horz1" presStyleCnt="0"/>
      <dgm:spPr/>
    </dgm:pt>
    <dgm:pt modelId="{F9869D7F-098B-48A2-A49C-25ADAEB1BBF1}" type="pres">
      <dgm:prSet presAssocID="{32394836-C66E-426E-A68E-D5EF9212B9E0}" presName="tx1" presStyleLbl="revTx" presStyleIdx="1" presStyleCnt="7"/>
      <dgm:spPr/>
    </dgm:pt>
    <dgm:pt modelId="{D39ACDC9-007E-4D9D-B8C3-693134CD3D2B}" type="pres">
      <dgm:prSet presAssocID="{32394836-C66E-426E-A68E-D5EF9212B9E0}" presName="vert1" presStyleCnt="0"/>
      <dgm:spPr/>
    </dgm:pt>
    <dgm:pt modelId="{68853168-4035-40F8-BC90-9D2FD14E1291}" type="pres">
      <dgm:prSet presAssocID="{57D5850C-8195-4383-B7C0-F3F3BA2F3B59}" presName="thickLine" presStyleLbl="alignNode1" presStyleIdx="2" presStyleCnt="7"/>
      <dgm:spPr/>
    </dgm:pt>
    <dgm:pt modelId="{0AB316A2-96EA-40E1-B3CC-D9CCE2E144D5}" type="pres">
      <dgm:prSet presAssocID="{57D5850C-8195-4383-B7C0-F3F3BA2F3B59}" presName="horz1" presStyleCnt="0"/>
      <dgm:spPr/>
    </dgm:pt>
    <dgm:pt modelId="{41D3DC87-A39A-4BDF-82B1-9FF73F42466A}" type="pres">
      <dgm:prSet presAssocID="{57D5850C-8195-4383-B7C0-F3F3BA2F3B59}" presName="tx1" presStyleLbl="revTx" presStyleIdx="2" presStyleCnt="7"/>
      <dgm:spPr/>
    </dgm:pt>
    <dgm:pt modelId="{E895E731-0508-4D5C-9832-E6FBA5E6C2FF}" type="pres">
      <dgm:prSet presAssocID="{57D5850C-8195-4383-B7C0-F3F3BA2F3B59}" presName="vert1" presStyleCnt="0"/>
      <dgm:spPr/>
    </dgm:pt>
    <dgm:pt modelId="{E7E3FF88-F134-489A-B447-102072D9999C}" type="pres">
      <dgm:prSet presAssocID="{6BB2E0B5-89A9-4642-BC44-4B515B31BF92}" presName="thickLine" presStyleLbl="alignNode1" presStyleIdx="3" presStyleCnt="7"/>
      <dgm:spPr/>
    </dgm:pt>
    <dgm:pt modelId="{7F2F20D2-88C5-415D-ADB7-4E173CF01805}" type="pres">
      <dgm:prSet presAssocID="{6BB2E0B5-89A9-4642-BC44-4B515B31BF92}" presName="horz1" presStyleCnt="0"/>
      <dgm:spPr/>
    </dgm:pt>
    <dgm:pt modelId="{085F558F-0F31-482B-8936-0C97BC8752AD}" type="pres">
      <dgm:prSet presAssocID="{6BB2E0B5-89A9-4642-BC44-4B515B31BF92}" presName="tx1" presStyleLbl="revTx" presStyleIdx="3" presStyleCnt="7"/>
      <dgm:spPr/>
    </dgm:pt>
    <dgm:pt modelId="{42415B45-A124-4DB3-B1D5-94BF28B5FAFD}" type="pres">
      <dgm:prSet presAssocID="{6BB2E0B5-89A9-4642-BC44-4B515B31BF92}" presName="vert1" presStyleCnt="0"/>
      <dgm:spPr/>
    </dgm:pt>
    <dgm:pt modelId="{D2A18C54-C28A-42F5-B382-9938151F02AD}" type="pres">
      <dgm:prSet presAssocID="{8910C42B-D130-4A63-ACF6-3F70A3513BAF}" presName="thickLine" presStyleLbl="alignNode1" presStyleIdx="4" presStyleCnt="7"/>
      <dgm:spPr/>
    </dgm:pt>
    <dgm:pt modelId="{81C43A76-6302-423F-8A60-4F14DAB22C0F}" type="pres">
      <dgm:prSet presAssocID="{8910C42B-D130-4A63-ACF6-3F70A3513BAF}" presName="horz1" presStyleCnt="0"/>
      <dgm:spPr/>
    </dgm:pt>
    <dgm:pt modelId="{5DCB9DDE-F3F0-4459-94F4-5C91E81142CA}" type="pres">
      <dgm:prSet presAssocID="{8910C42B-D130-4A63-ACF6-3F70A3513BAF}" presName="tx1" presStyleLbl="revTx" presStyleIdx="4" presStyleCnt="7"/>
      <dgm:spPr/>
    </dgm:pt>
    <dgm:pt modelId="{F17E893C-3632-4DC8-B2E4-E6C3B478F1A2}" type="pres">
      <dgm:prSet presAssocID="{8910C42B-D130-4A63-ACF6-3F70A3513BAF}" presName="vert1" presStyleCnt="0"/>
      <dgm:spPr/>
    </dgm:pt>
    <dgm:pt modelId="{20601A0A-0589-4D36-9EBE-663710763760}" type="pres">
      <dgm:prSet presAssocID="{36028F65-83A9-4D6D-B485-F7E6CC95AD62}" presName="thickLine" presStyleLbl="alignNode1" presStyleIdx="5" presStyleCnt="7"/>
      <dgm:spPr/>
    </dgm:pt>
    <dgm:pt modelId="{8703125D-A377-41C6-A9DF-BDE585097231}" type="pres">
      <dgm:prSet presAssocID="{36028F65-83A9-4D6D-B485-F7E6CC95AD62}" presName="horz1" presStyleCnt="0"/>
      <dgm:spPr/>
    </dgm:pt>
    <dgm:pt modelId="{7FE32E94-F5BB-4754-AF3E-791ABDE12903}" type="pres">
      <dgm:prSet presAssocID="{36028F65-83A9-4D6D-B485-F7E6CC95AD62}" presName="tx1" presStyleLbl="revTx" presStyleIdx="5" presStyleCnt="7"/>
      <dgm:spPr/>
    </dgm:pt>
    <dgm:pt modelId="{AD907C92-0FE1-4C60-AA09-41433626C269}" type="pres">
      <dgm:prSet presAssocID="{36028F65-83A9-4D6D-B485-F7E6CC95AD62}" presName="vert1" presStyleCnt="0"/>
      <dgm:spPr/>
    </dgm:pt>
    <dgm:pt modelId="{FD05BD02-76F2-41A1-BA79-A894FA70000D}" type="pres">
      <dgm:prSet presAssocID="{52C1D871-6FA8-47AD-84AD-49911556AF66}" presName="thickLine" presStyleLbl="alignNode1" presStyleIdx="6" presStyleCnt="7"/>
      <dgm:spPr/>
    </dgm:pt>
    <dgm:pt modelId="{F8E8D428-B00B-4C2B-B211-A231CD9623FD}" type="pres">
      <dgm:prSet presAssocID="{52C1D871-6FA8-47AD-84AD-49911556AF66}" presName="horz1" presStyleCnt="0"/>
      <dgm:spPr/>
    </dgm:pt>
    <dgm:pt modelId="{2B531332-5548-4836-A5AE-6786B36C09B0}" type="pres">
      <dgm:prSet presAssocID="{52C1D871-6FA8-47AD-84AD-49911556AF66}" presName="tx1" presStyleLbl="revTx" presStyleIdx="6" presStyleCnt="7"/>
      <dgm:spPr/>
    </dgm:pt>
    <dgm:pt modelId="{E84CE4D6-83B5-4D31-9EA9-96F7A386CFF6}" type="pres">
      <dgm:prSet presAssocID="{52C1D871-6FA8-47AD-84AD-49911556AF66}" presName="vert1" presStyleCnt="0"/>
      <dgm:spPr/>
    </dgm:pt>
  </dgm:ptLst>
  <dgm:cxnLst>
    <dgm:cxn modelId="{3D67B90D-1BEE-4533-BDE1-B083EDD80EFC}" type="presOf" srcId="{32394836-C66E-426E-A68E-D5EF9212B9E0}" destId="{F9869D7F-098B-48A2-A49C-25ADAEB1BBF1}" srcOrd="0" destOrd="0" presId="urn:microsoft.com/office/officeart/2008/layout/LinedList"/>
    <dgm:cxn modelId="{0C59C411-90FB-4AB6-918A-7EAEC3DCB45B}" srcId="{662103F5-027F-4A30-B69E-D7E95BCDCE01}" destId="{57D5850C-8195-4383-B7C0-F3F3BA2F3B59}" srcOrd="2" destOrd="0" parTransId="{8067271E-85FE-47A4-9926-B59098387CF2}" sibTransId="{55AF5DBE-49B4-4D37-968D-B42A1E07FB4E}"/>
    <dgm:cxn modelId="{65526235-93D4-45E3-AC9D-0B34128B752E}" srcId="{662103F5-027F-4A30-B69E-D7E95BCDCE01}" destId="{6BB2E0B5-89A9-4642-BC44-4B515B31BF92}" srcOrd="3" destOrd="0" parTransId="{4DD13D75-BA39-4897-AE63-442519AD3D67}" sibTransId="{65EE4839-55B2-490A-84B4-56268348B9A9}"/>
    <dgm:cxn modelId="{EF991165-4804-476C-B3BD-EDCDDF41EF30}" type="presOf" srcId="{6BB2E0B5-89A9-4642-BC44-4B515B31BF92}" destId="{085F558F-0F31-482B-8936-0C97BC8752AD}" srcOrd="0" destOrd="0" presId="urn:microsoft.com/office/officeart/2008/layout/LinedList"/>
    <dgm:cxn modelId="{2DD57465-E89D-4475-A8C3-F2A4C67F67DD}" srcId="{662103F5-027F-4A30-B69E-D7E95BCDCE01}" destId="{52C1D871-6FA8-47AD-84AD-49911556AF66}" srcOrd="6" destOrd="0" parTransId="{AB3AB7B6-9252-401A-B27D-08088CB55503}" sibTransId="{ED764536-DC67-4527-B946-F104C8C43557}"/>
    <dgm:cxn modelId="{24C1404B-75E1-4DC2-8A8E-03A57463CC2F}" type="presOf" srcId="{662103F5-027F-4A30-B69E-D7E95BCDCE01}" destId="{4A06697F-E755-4467-B80D-9F6F619C2472}" srcOrd="0" destOrd="0" presId="urn:microsoft.com/office/officeart/2008/layout/LinedList"/>
    <dgm:cxn modelId="{8872A44F-D31A-478E-9293-656A9868C9A3}" type="presOf" srcId="{8C0785B7-AE02-45B3-8DEA-94CEFE9188DC}" destId="{6229C3CA-1CD3-4E89-B131-060F2F6416D7}" srcOrd="0" destOrd="0" presId="urn:microsoft.com/office/officeart/2008/layout/LinedList"/>
    <dgm:cxn modelId="{19CE2854-7478-4EAB-B193-446A9BD6A870}" type="presOf" srcId="{36028F65-83A9-4D6D-B485-F7E6CC95AD62}" destId="{7FE32E94-F5BB-4754-AF3E-791ABDE12903}" srcOrd="0" destOrd="0" presId="urn:microsoft.com/office/officeart/2008/layout/LinedList"/>
    <dgm:cxn modelId="{95B7B956-E13D-4115-B9E5-5DDF88052577}" srcId="{662103F5-027F-4A30-B69E-D7E95BCDCE01}" destId="{32394836-C66E-426E-A68E-D5EF9212B9E0}" srcOrd="1" destOrd="0" parTransId="{FED2965B-081A-4D65-AA79-B2F8A4F82A1A}" sibTransId="{9069E23F-DB30-4664-99FE-8266559CFB76}"/>
    <dgm:cxn modelId="{D1F0D991-A1A3-4233-97C6-654D627B0152}" srcId="{662103F5-027F-4A30-B69E-D7E95BCDCE01}" destId="{8910C42B-D130-4A63-ACF6-3F70A3513BAF}" srcOrd="4" destOrd="0" parTransId="{12EF0D81-FBBF-4163-9EBA-998A17B79FCD}" sibTransId="{57A5D3FE-53B3-435D-B409-189F15D123A2}"/>
    <dgm:cxn modelId="{6DB4619A-18BF-439D-8058-079A7D2F9A8B}" srcId="{662103F5-027F-4A30-B69E-D7E95BCDCE01}" destId="{36028F65-83A9-4D6D-B485-F7E6CC95AD62}" srcOrd="5" destOrd="0" parTransId="{DC2450E8-EFCA-4969-A784-115ABA0B1790}" sibTransId="{6DA3A0AA-F2AE-4C0C-ABA8-FF7F9DFAF4B4}"/>
    <dgm:cxn modelId="{7B9139A9-DEA7-4409-A317-462E13F4D317}" srcId="{662103F5-027F-4A30-B69E-D7E95BCDCE01}" destId="{8C0785B7-AE02-45B3-8DEA-94CEFE9188DC}" srcOrd="0" destOrd="0" parTransId="{B88A0673-E8C4-4AE8-838C-FBA1EE57E029}" sibTransId="{5B25F47C-E974-4126-AC2C-37ACF43D0CC1}"/>
    <dgm:cxn modelId="{C803FEC0-6CCC-4D54-BB84-00742C2DFB3F}" type="presOf" srcId="{57D5850C-8195-4383-B7C0-F3F3BA2F3B59}" destId="{41D3DC87-A39A-4BDF-82B1-9FF73F42466A}" srcOrd="0" destOrd="0" presId="urn:microsoft.com/office/officeart/2008/layout/LinedList"/>
    <dgm:cxn modelId="{632673E2-7514-4C5F-A6DB-329FE338F993}" type="presOf" srcId="{8910C42B-D130-4A63-ACF6-3F70A3513BAF}" destId="{5DCB9DDE-F3F0-4459-94F4-5C91E81142CA}" srcOrd="0" destOrd="0" presId="urn:microsoft.com/office/officeart/2008/layout/LinedList"/>
    <dgm:cxn modelId="{962FDBEE-9A44-4060-A4F3-0230042E6F56}" type="presOf" srcId="{52C1D871-6FA8-47AD-84AD-49911556AF66}" destId="{2B531332-5548-4836-A5AE-6786B36C09B0}" srcOrd="0" destOrd="0" presId="urn:microsoft.com/office/officeart/2008/layout/LinedList"/>
    <dgm:cxn modelId="{80E6932D-0066-42FA-BD23-22F15CC2ACDC}" type="presParOf" srcId="{4A06697F-E755-4467-B80D-9F6F619C2472}" destId="{F191F44D-AC61-4FE7-89BC-AC88AE5957C6}" srcOrd="0" destOrd="0" presId="urn:microsoft.com/office/officeart/2008/layout/LinedList"/>
    <dgm:cxn modelId="{39993C67-D7D0-4808-8C44-99CA226A4AF1}" type="presParOf" srcId="{4A06697F-E755-4467-B80D-9F6F619C2472}" destId="{82E67A2A-1C8B-4863-89E2-8DB7CBA02F9B}" srcOrd="1" destOrd="0" presId="urn:microsoft.com/office/officeart/2008/layout/LinedList"/>
    <dgm:cxn modelId="{31E7C266-C9ED-4256-874F-FA6DB25C6003}" type="presParOf" srcId="{82E67A2A-1C8B-4863-89E2-8DB7CBA02F9B}" destId="{6229C3CA-1CD3-4E89-B131-060F2F6416D7}" srcOrd="0" destOrd="0" presId="urn:microsoft.com/office/officeart/2008/layout/LinedList"/>
    <dgm:cxn modelId="{6080B683-49CD-4068-8890-A531BFCB77E4}" type="presParOf" srcId="{82E67A2A-1C8B-4863-89E2-8DB7CBA02F9B}" destId="{3E573939-585B-4DF4-81C6-14A5C356C265}" srcOrd="1" destOrd="0" presId="urn:microsoft.com/office/officeart/2008/layout/LinedList"/>
    <dgm:cxn modelId="{2ACAAA43-1BFA-4E47-9159-17E696979B7E}" type="presParOf" srcId="{4A06697F-E755-4467-B80D-9F6F619C2472}" destId="{F9B2BEE9-697F-4EAB-A91B-E2A6C59456CC}" srcOrd="2" destOrd="0" presId="urn:microsoft.com/office/officeart/2008/layout/LinedList"/>
    <dgm:cxn modelId="{7AA5B0AC-1355-4D6D-AFBA-D4F6F34D9516}" type="presParOf" srcId="{4A06697F-E755-4467-B80D-9F6F619C2472}" destId="{4CD1C027-8E29-4037-B0B0-197CC7F4417E}" srcOrd="3" destOrd="0" presId="urn:microsoft.com/office/officeart/2008/layout/LinedList"/>
    <dgm:cxn modelId="{95DFC5D7-46AB-469B-BFB8-7E03ACAE1DB8}" type="presParOf" srcId="{4CD1C027-8E29-4037-B0B0-197CC7F4417E}" destId="{F9869D7F-098B-48A2-A49C-25ADAEB1BBF1}" srcOrd="0" destOrd="0" presId="urn:microsoft.com/office/officeart/2008/layout/LinedList"/>
    <dgm:cxn modelId="{AB6D752E-31ED-46F5-B9CB-86E63D522845}" type="presParOf" srcId="{4CD1C027-8E29-4037-B0B0-197CC7F4417E}" destId="{D39ACDC9-007E-4D9D-B8C3-693134CD3D2B}" srcOrd="1" destOrd="0" presId="urn:microsoft.com/office/officeart/2008/layout/LinedList"/>
    <dgm:cxn modelId="{25576F0A-C84E-45F3-8678-B98A1B2A1947}" type="presParOf" srcId="{4A06697F-E755-4467-B80D-9F6F619C2472}" destId="{68853168-4035-40F8-BC90-9D2FD14E1291}" srcOrd="4" destOrd="0" presId="urn:microsoft.com/office/officeart/2008/layout/LinedList"/>
    <dgm:cxn modelId="{3872F744-B9ED-483D-AAAD-9A25E49C65A6}" type="presParOf" srcId="{4A06697F-E755-4467-B80D-9F6F619C2472}" destId="{0AB316A2-96EA-40E1-B3CC-D9CCE2E144D5}" srcOrd="5" destOrd="0" presId="urn:microsoft.com/office/officeart/2008/layout/LinedList"/>
    <dgm:cxn modelId="{7D54226B-1212-4865-A37A-BD87F16BE62F}" type="presParOf" srcId="{0AB316A2-96EA-40E1-B3CC-D9CCE2E144D5}" destId="{41D3DC87-A39A-4BDF-82B1-9FF73F42466A}" srcOrd="0" destOrd="0" presId="urn:microsoft.com/office/officeart/2008/layout/LinedList"/>
    <dgm:cxn modelId="{DDFA0495-FD4B-4CE7-A124-5D0EA4D0AC47}" type="presParOf" srcId="{0AB316A2-96EA-40E1-B3CC-D9CCE2E144D5}" destId="{E895E731-0508-4D5C-9832-E6FBA5E6C2FF}" srcOrd="1" destOrd="0" presId="urn:microsoft.com/office/officeart/2008/layout/LinedList"/>
    <dgm:cxn modelId="{F8BB9407-8457-4E98-9465-36CDC5E97532}" type="presParOf" srcId="{4A06697F-E755-4467-B80D-9F6F619C2472}" destId="{E7E3FF88-F134-489A-B447-102072D9999C}" srcOrd="6" destOrd="0" presId="urn:microsoft.com/office/officeart/2008/layout/LinedList"/>
    <dgm:cxn modelId="{5D57B478-816A-49EC-B16D-3431FDB69EDB}" type="presParOf" srcId="{4A06697F-E755-4467-B80D-9F6F619C2472}" destId="{7F2F20D2-88C5-415D-ADB7-4E173CF01805}" srcOrd="7" destOrd="0" presId="urn:microsoft.com/office/officeart/2008/layout/LinedList"/>
    <dgm:cxn modelId="{95665BBC-84BD-4C73-85B1-D639454E9DB5}" type="presParOf" srcId="{7F2F20D2-88C5-415D-ADB7-4E173CF01805}" destId="{085F558F-0F31-482B-8936-0C97BC8752AD}" srcOrd="0" destOrd="0" presId="urn:microsoft.com/office/officeart/2008/layout/LinedList"/>
    <dgm:cxn modelId="{FB11D431-E662-4EB4-892F-7A5DEE2F7104}" type="presParOf" srcId="{7F2F20D2-88C5-415D-ADB7-4E173CF01805}" destId="{42415B45-A124-4DB3-B1D5-94BF28B5FAFD}" srcOrd="1" destOrd="0" presId="urn:microsoft.com/office/officeart/2008/layout/LinedList"/>
    <dgm:cxn modelId="{9E95763B-4154-4F8E-99AF-96D4343E5D6D}" type="presParOf" srcId="{4A06697F-E755-4467-B80D-9F6F619C2472}" destId="{D2A18C54-C28A-42F5-B382-9938151F02AD}" srcOrd="8" destOrd="0" presId="urn:microsoft.com/office/officeart/2008/layout/LinedList"/>
    <dgm:cxn modelId="{4B3BD398-6F69-483A-8DAF-CE711696C845}" type="presParOf" srcId="{4A06697F-E755-4467-B80D-9F6F619C2472}" destId="{81C43A76-6302-423F-8A60-4F14DAB22C0F}" srcOrd="9" destOrd="0" presId="urn:microsoft.com/office/officeart/2008/layout/LinedList"/>
    <dgm:cxn modelId="{A2B1F849-640F-4618-B84D-20430E619D69}" type="presParOf" srcId="{81C43A76-6302-423F-8A60-4F14DAB22C0F}" destId="{5DCB9DDE-F3F0-4459-94F4-5C91E81142CA}" srcOrd="0" destOrd="0" presId="urn:microsoft.com/office/officeart/2008/layout/LinedList"/>
    <dgm:cxn modelId="{AEADC193-2E09-48DE-A5A0-E770CBE6CBCC}" type="presParOf" srcId="{81C43A76-6302-423F-8A60-4F14DAB22C0F}" destId="{F17E893C-3632-4DC8-B2E4-E6C3B478F1A2}" srcOrd="1" destOrd="0" presId="urn:microsoft.com/office/officeart/2008/layout/LinedList"/>
    <dgm:cxn modelId="{72C6F34D-D9E8-46FF-A4C2-B14E788F9EF4}" type="presParOf" srcId="{4A06697F-E755-4467-B80D-9F6F619C2472}" destId="{20601A0A-0589-4D36-9EBE-663710763760}" srcOrd="10" destOrd="0" presId="urn:microsoft.com/office/officeart/2008/layout/LinedList"/>
    <dgm:cxn modelId="{7F592724-4583-4915-B37F-071CCADD696B}" type="presParOf" srcId="{4A06697F-E755-4467-B80D-9F6F619C2472}" destId="{8703125D-A377-41C6-A9DF-BDE585097231}" srcOrd="11" destOrd="0" presId="urn:microsoft.com/office/officeart/2008/layout/LinedList"/>
    <dgm:cxn modelId="{F29F6927-572F-4F25-BA7B-2461E9AB6552}" type="presParOf" srcId="{8703125D-A377-41C6-A9DF-BDE585097231}" destId="{7FE32E94-F5BB-4754-AF3E-791ABDE12903}" srcOrd="0" destOrd="0" presId="urn:microsoft.com/office/officeart/2008/layout/LinedList"/>
    <dgm:cxn modelId="{B28A7D77-4EB9-4803-81EB-C6285AA87A11}" type="presParOf" srcId="{8703125D-A377-41C6-A9DF-BDE585097231}" destId="{AD907C92-0FE1-4C60-AA09-41433626C269}" srcOrd="1" destOrd="0" presId="urn:microsoft.com/office/officeart/2008/layout/LinedList"/>
    <dgm:cxn modelId="{A5330851-E9BB-4896-A808-0F228331EC18}" type="presParOf" srcId="{4A06697F-E755-4467-B80D-9F6F619C2472}" destId="{FD05BD02-76F2-41A1-BA79-A894FA70000D}" srcOrd="12" destOrd="0" presId="urn:microsoft.com/office/officeart/2008/layout/LinedList"/>
    <dgm:cxn modelId="{DDF942AA-8625-45EE-8C37-8792ED9ABF3A}" type="presParOf" srcId="{4A06697F-E755-4467-B80D-9F6F619C2472}" destId="{F8E8D428-B00B-4C2B-B211-A231CD9623FD}" srcOrd="13" destOrd="0" presId="urn:microsoft.com/office/officeart/2008/layout/LinedList"/>
    <dgm:cxn modelId="{482D489A-A1A1-4F55-9D24-EA7E35B2E442}" type="presParOf" srcId="{F8E8D428-B00B-4C2B-B211-A231CD9623FD}" destId="{2B531332-5548-4836-A5AE-6786B36C09B0}" srcOrd="0" destOrd="0" presId="urn:microsoft.com/office/officeart/2008/layout/LinedList"/>
    <dgm:cxn modelId="{9CE4EFF2-622B-495E-BB55-31C875D3C56B}" type="presParOf" srcId="{F8E8D428-B00B-4C2B-B211-A231CD9623FD}" destId="{E84CE4D6-83B5-4D31-9EA9-96F7A386CF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1F44D-AC61-4FE7-89BC-AC88AE5957C6}">
      <dsp:nvSpPr>
        <dsp:cNvPr id="0" name=""/>
        <dsp:cNvSpPr/>
      </dsp:nvSpPr>
      <dsp:spPr>
        <a:xfrm>
          <a:off x="0" y="529"/>
          <a:ext cx="106070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9C3CA-1CD3-4E89-B131-060F2F6416D7}">
      <dsp:nvSpPr>
        <dsp:cNvPr id="0" name=""/>
        <dsp:cNvSpPr/>
      </dsp:nvSpPr>
      <dsp:spPr>
        <a:xfrm>
          <a:off x="0" y="529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Go to project settings and open repositories</a:t>
          </a:r>
        </a:p>
      </dsp:txBody>
      <dsp:txXfrm>
        <a:off x="0" y="529"/>
        <a:ext cx="10607040" cy="619608"/>
      </dsp:txXfrm>
    </dsp:sp>
    <dsp:sp modelId="{F9B2BEE9-697F-4EAB-A91B-E2A6C59456CC}">
      <dsp:nvSpPr>
        <dsp:cNvPr id="0" name=""/>
        <dsp:cNvSpPr/>
      </dsp:nvSpPr>
      <dsp:spPr>
        <a:xfrm>
          <a:off x="0" y="620138"/>
          <a:ext cx="10607040" cy="0"/>
        </a:xfrm>
        <a:prstGeom prst="line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3970" cap="flat" cmpd="sng" algn="ctr">
          <a:solidFill>
            <a:schemeClr val="accent5">
              <a:hueOff val="-3178193"/>
              <a:satOff val="838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69D7F-098B-48A2-A49C-25ADAEB1BBF1}">
      <dsp:nvSpPr>
        <dsp:cNvPr id="0" name=""/>
        <dsp:cNvSpPr/>
      </dsp:nvSpPr>
      <dsp:spPr>
        <a:xfrm>
          <a:off x="0" y="620138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select your Repository</a:t>
          </a:r>
        </a:p>
      </dsp:txBody>
      <dsp:txXfrm>
        <a:off x="0" y="620138"/>
        <a:ext cx="10607040" cy="619608"/>
      </dsp:txXfrm>
    </dsp:sp>
    <dsp:sp modelId="{68853168-4035-40F8-BC90-9D2FD14E1291}">
      <dsp:nvSpPr>
        <dsp:cNvPr id="0" name=""/>
        <dsp:cNvSpPr/>
      </dsp:nvSpPr>
      <dsp:spPr>
        <a:xfrm>
          <a:off x="0" y="1239746"/>
          <a:ext cx="10607040" cy="0"/>
        </a:xfrm>
        <a:prstGeom prst="line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3DC87-A39A-4BDF-82B1-9FF73F42466A}">
      <dsp:nvSpPr>
        <dsp:cNvPr id="0" name=""/>
        <dsp:cNvSpPr/>
      </dsp:nvSpPr>
      <dsp:spPr>
        <a:xfrm>
          <a:off x="0" y="1239746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click on policies of repository</a:t>
          </a:r>
        </a:p>
      </dsp:txBody>
      <dsp:txXfrm>
        <a:off x="0" y="1239746"/>
        <a:ext cx="10607040" cy="619608"/>
      </dsp:txXfrm>
    </dsp:sp>
    <dsp:sp modelId="{E7E3FF88-F134-489A-B447-102072D9999C}">
      <dsp:nvSpPr>
        <dsp:cNvPr id="0" name=""/>
        <dsp:cNvSpPr/>
      </dsp:nvSpPr>
      <dsp:spPr>
        <a:xfrm>
          <a:off x="0" y="1859355"/>
          <a:ext cx="10607040" cy="0"/>
        </a:xfrm>
        <a:prstGeom prst="lin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558F-0F31-482B-8936-0C97BC8752AD}">
      <dsp:nvSpPr>
        <dsp:cNvPr id="0" name=""/>
        <dsp:cNvSpPr/>
      </dsp:nvSpPr>
      <dsp:spPr>
        <a:xfrm>
          <a:off x="0" y="1859355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Select for which branch you want to create policy</a:t>
          </a:r>
        </a:p>
      </dsp:txBody>
      <dsp:txXfrm>
        <a:off x="0" y="1859355"/>
        <a:ext cx="10607040" cy="619608"/>
      </dsp:txXfrm>
    </dsp:sp>
    <dsp:sp modelId="{D2A18C54-C28A-42F5-B382-9938151F02AD}">
      <dsp:nvSpPr>
        <dsp:cNvPr id="0" name=""/>
        <dsp:cNvSpPr/>
      </dsp:nvSpPr>
      <dsp:spPr>
        <a:xfrm>
          <a:off x="0" y="2478963"/>
          <a:ext cx="10607040" cy="0"/>
        </a:xfrm>
        <a:prstGeom prst="line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B9DDE-F3F0-4459-94F4-5C91E81142CA}">
      <dsp:nvSpPr>
        <dsp:cNvPr id="0" name=""/>
        <dsp:cNvSpPr/>
      </dsp:nvSpPr>
      <dsp:spPr>
        <a:xfrm>
          <a:off x="0" y="2478963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 Go to Build validation and</a:t>
          </a:r>
        </a:p>
      </dsp:txBody>
      <dsp:txXfrm>
        <a:off x="0" y="2478963"/>
        <a:ext cx="10607040" cy="619608"/>
      </dsp:txXfrm>
    </dsp:sp>
    <dsp:sp modelId="{20601A0A-0589-4D36-9EBE-663710763760}">
      <dsp:nvSpPr>
        <dsp:cNvPr id="0" name=""/>
        <dsp:cNvSpPr/>
      </dsp:nvSpPr>
      <dsp:spPr>
        <a:xfrm>
          <a:off x="0" y="3098572"/>
          <a:ext cx="10607040" cy="0"/>
        </a:xfrm>
        <a:prstGeom prst="line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3970" cap="flat" cmpd="sng" algn="ctr">
          <a:solidFill>
            <a:schemeClr val="accent5">
              <a:hueOff val="-15890964"/>
              <a:satOff val="4191"/>
              <a:lumOff val="2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32E94-F5BB-4754-AF3E-791ABDE12903}">
      <dsp:nvSpPr>
        <dsp:cNvPr id="0" name=""/>
        <dsp:cNvSpPr/>
      </dsp:nvSpPr>
      <dsp:spPr>
        <a:xfrm>
          <a:off x="0" y="3098572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 add policy for The build is success your updated  code is    automatically merged to master branch</a:t>
          </a:r>
        </a:p>
      </dsp:txBody>
      <dsp:txXfrm>
        <a:off x="0" y="3098572"/>
        <a:ext cx="10607040" cy="619608"/>
      </dsp:txXfrm>
    </dsp:sp>
    <dsp:sp modelId="{FD05BD02-76F2-41A1-BA79-A894FA70000D}">
      <dsp:nvSpPr>
        <dsp:cNvPr id="0" name=""/>
        <dsp:cNvSpPr/>
      </dsp:nvSpPr>
      <dsp:spPr>
        <a:xfrm>
          <a:off x="0" y="3718180"/>
          <a:ext cx="10607040" cy="0"/>
        </a:xfrm>
        <a:prstGeom prst="lin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31332-5548-4836-A5AE-6786B36C09B0}">
      <dsp:nvSpPr>
        <dsp:cNvPr id="0" name=""/>
        <dsp:cNvSpPr/>
      </dsp:nvSpPr>
      <dsp:spPr>
        <a:xfrm>
          <a:off x="0" y="3718180"/>
          <a:ext cx="10607040" cy="619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7. whenever you run the pipeline the build success your code has been merged to master branch</a:t>
          </a:r>
        </a:p>
      </dsp:txBody>
      <dsp:txXfrm>
        <a:off x="0" y="3718180"/>
        <a:ext cx="10607040" cy="619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12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0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68F52A6-E692-4EF7-8498-CD3C937FFB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91A51D8-FD11-4D27-A2FD-BC8882FC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A1804037-79ED-7456-39A3-2B2680A78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52" b="8300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4A0A8-B8F4-4B1C-B56B-390AA204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 dirty="0"/>
              <a:t>Pull Request Automation in Azure </a:t>
            </a:r>
            <a:r>
              <a:rPr lang="en-US" sz="3700" b="1" dirty="0" err="1"/>
              <a:t>Devops</a:t>
            </a:r>
            <a:endParaRPr lang="en-US" sz="3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32A4-F132-49B1-9AF2-49880695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4960" y="6055368"/>
            <a:ext cx="4046833" cy="68070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--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lgerian" panose="04020705040A02060702" pitchFamily="82" charset="0"/>
              </a:rPr>
              <a:t>Hima Sivani </a:t>
            </a:r>
            <a:r>
              <a:rPr lang="en-US" sz="18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bathula</a:t>
            </a:r>
            <a:endParaRPr lang="en-US" sz="1800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>
              <a:lnSpc>
                <a:spcPct val="11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299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B11E-1B92-EFCD-2F7E-51489317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600" b="1" dirty="0"/>
              <a:t>There are 2 ways to Automate Pull Request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Set up Branching policies for pull Request automation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Adding a Create pull Request Task in CI pipeline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861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2CE9-CB48-4C69-94ED-77E045E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Trebuchet MS" panose="020B0603020202020204" pitchFamily="34" charset="0"/>
              </a:rPr>
              <a:t>Set up Branch policies for PR Automate</a:t>
            </a:r>
            <a:r>
              <a:rPr lang="en-US" b="1" i="0" dirty="0">
                <a:effectLst/>
                <a:latin typeface="Trebuchet MS" panose="020B0603020202020204" pitchFamily="34" charset="0"/>
              </a:rPr>
              <a:t>​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61221-9B11-CBF1-15E8-329DBFFFD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83598"/>
              </p:ext>
            </p:extLst>
          </p:nvPr>
        </p:nvGraphicFramePr>
        <p:xfrm>
          <a:off x="914400" y="2062480"/>
          <a:ext cx="10607040" cy="433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8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8C3E-3450-4AEB-9644-DEA5EEA4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63" y="5151670"/>
            <a:ext cx="11957976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              </a:t>
            </a:r>
            <a:r>
              <a:rPr lang="en-US" sz="3700" b="1" dirty="0"/>
              <a:t>Add policy for PR or updated code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1558A-1D79-45E7-81FE-38CCDCF91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51" y="843279"/>
            <a:ext cx="10644889" cy="482636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20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F9CA-6775-4BFE-B174-E1780212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             Adding Pull Request task in CI pipeline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86A22E-B2B6-4FD9-9247-8530BC9A6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772160" y="508000"/>
            <a:ext cx="10916365" cy="445007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49685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5794</TotalTime>
  <Words>143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Century Schoolbook</vt:lpstr>
      <vt:lpstr>Trebuchet MS</vt:lpstr>
      <vt:lpstr>Wingdings 2</vt:lpstr>
      <vt:lpstr>View</vt:lpstr>
      <vt:lpstr>Pull Request Automation in Azure Devops</vt:lpstr>
      <vt:lpstr>There are 2 ways to Automate Pull Request  Set up Branching policies for pull Request automation  Adding a Create pull Request Task in CI pipeline   </vt:lpstr>
      <vt:lpstr>Set up Branch policies for PR Automate​</vt:lpstr>
      <vt:lpstr>              Add policy for PR or updated code merge</vt:lpstr>
      <vt:lpstr>             Adding Pull Request task in CI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 Request Automation in Azure Devops</dc:title>
  <dc:creator>Nagaswarao Pillakatupu (Quadrant Resource)</dc:creator>
  <cp:lastModifiedBy>Hima Sivani Bathula</cp:lastModifiedBy>
  <cp:revision>4</cp:revision>
  <dcterms:created xsi:type="dcterms:W3CDTF">2022-04-07T09:11:49Z</dcterms:created>
  <dcterms:modified xsi:type="dcterms:W3CDTF">2022-07-04T05:42:32Z</dcterms:modified>
</cp:coreProperties>
</file>