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9a321ff-183d-4880-98f7-200bc0e9255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f38e0bff4854786" /><Relationship Type="http://schemas.openxmlformats.org/officeDocument/2006/relationships/hyperlink" Target="https://app.powerbi.com/groups/me/reports/99a321ff-183d-4880-98f7-200bc0e92551/ReportSection?pbi_source=PowerPoint" TargetMode="External" Id="RelId0" /><Relationship Type="http://schemas.openxmlformats.org/officeDocument/2006/relationships/image" Target="/ppt/media/image4.png" Id="imgId669573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e0cd15dcd8846ea" /><Relationship Type="http://schemas.openxmlformats.org/officeDocument/2006/relationships/hyperlink" Target="https://app.powerbi.com/groups/me/reports/99a321ff-183d-4880-98f7-200bc0e92551/ReportSection89fa9ae4e6de0b94d844?pbi_source=PowerPoint" TargetMode="External" Id="RelId1" /><Relationship Type="http://schemas.openxmlformats.org/officeDocument/2006/relationships/image" Target="/ppt/media/image5.png" Id="imgId669586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ab3d6ddada1484e" /><Relationship Type="http://schemas.openxmlformats.org/officeDocument/2006/relationships/hyperlink" Target="https://app.powerbi.com/groups/me/reports/99a321ff-183d-4880-98f7-200bc0e92551/ReportSection5bbdc22145ca4f7c0389?pbi_source=PowerPoint" TargetMode="External" Id="RelId2" /><Relationship Type="http://schemas.openxmlformats.org/officeDocument/2006/relationships/image" Target="/ppt/media/image6.png" Id="imgId669573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a7321b523194e07" /><Relationship Type="http://schemas.openxmlformats.org/officeDocument/2006/relationships/hyperlink" Target="https://app.powerbi.com/groups/me/reports/99a321ff-183d-4880-98f7-200bc0e92551/ReportSectionb764cc43c1aacef629b9?pbi_source=PowerPoint" TargetMode="External" Id="RelId3" /><Relationship Type="http://schemas.openxmlformats.org/officeDocument/2006/relationships/image" Target="/ppt/media/image7.png" Id="imgId669573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SalesDashboard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01-12-2020 01:17:35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01-12-2020 01:04:38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957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958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957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957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