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  <p:sldMasterId id="2147484822" r:id="rId2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6D997-24AD-4334-A88E-D09BD7353847}" v="2757" dt="2021-08-04T03:53:49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-20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svg"/><Relationship Id="rId1" Type="http://schemas.openxmlformats.org/officeDocument/2006/relationships/image" Target="../media/image1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svg"/><Relationship Id="rId1" Type="http://schemas.openxmlformats.org/officeDocument/2006/relationships/image" Target="../media/image1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135BB-FBC9-40E7-982C-A757B6F4FFC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A4AB0A-CF32-42A4-968F-8E51091DB4E6}">
      <dgm:prSet/>
      <dgm:spPr/>
      <dgm:t>
        <a:bodyPr/>
        <a:lstStyle/>
        <a:p>
          <a:pPr>
            <a:defRPr cap="all"/>
          </a:pPr>
          <a:r>
            <a:rPr lang="en-US"/>
            <a:t>About Organization</a:t>
          </a:r>
        </a:p>
      </dgm:t>
    </dgm:pt>
    <dgm:pt modelId="{1B8BD307-9B3E-4EDA-9421-DC72E4831D39}" type="parTrans" cxnId="{9635BA50-0E8F-4C65-8867-BCF3D3B16E12}">
      <dgm:prSet/>
      <dgm:spPr/>
      <dgm:t>
        <a:bodyPr/>
        <a:lstStyle/>
        <a:p>
          <a:endParaRPr lang="en-US"/>
        </a:p>
      </dgm:t>
    </dgm:pt>
    <dgm:pt modelId="{CA73A29D-7590-4084-8040-46E7A9FA02BB}" type="sibTrans" cxnId="{9635BA50-0E8F-4C65-8867-BCF3D3B16E12}">
      <dgm:prSet/>
      <dgm:spPr/>
      <dgm:t>
        <a:bodyPr/>
        <a:lstStyle/>
        <a:p>
          <a:endParaRPr lang="en-US"/>
        </a:p>
      </dgm:t>
    </dgm:pt>
    <dgm:pt modelId="{8BD2C87F-9914-4103-8287-991D9A1F4B57}">
      <dgm:prSet/>
      <dgm:spPr/>
      <dgm:t>
        <a:bodyPr/>
        <a:lstStyle/>
        <a:p>
          <a:pPr>
            <a:defRPr cap="all"/>
          </a:pPr>
          <a:r>
            <a:rPr lang="en-US"/>
            <a:t>Project Title</a:t>
          </a:r>
        </a:p>
      </dgm:t>
    </dgm:pt>
    <dgm:pt modelId="{DBACE987-76CB-4780-9F41-1DF90B0A7452}" type="parTrans" cxnId="{D7FCC198-E2E9-4136-B0B9-4F33DD558FB6}">
      <dgm:prSet/>
      <dgm:spPr/>
      <dgm:t>
        <a:bodyPr/>
        <a:lstStyle/>
        <a:p>
          <a:endParaRPr lang="en-US"/>
        </a:p>
      </dgm:t>
    </dgm:pt>
    <dgm:pt modelId="{C9712C99-3723-4E86-BF63-FCE8E9912149}" type="sibTrans" cxnId="{D7FCC198-E2E9-4136-B0B9-4F33DD558FB6}">
      <dgm:prSet/>
      <dgm:spPr/>
      <dgm:t>
        <a:bodyPr/>
        <a:lstStyle/>
        <a:p>
          <a:endParaRPr lang="en-US"/>
        </a:p>
      </dgm:t>
    </dgm:pt>
    <dgm:pt modelId="{E9A23EBF-55F9-4733-9E86-CC19F3CE1C52}">
      <dgm:prSet/>
      <dgm:spPr/>
      <dgm:t>
        <a:bodyPr/>
        <a:lstStyle/>
        <a:p>
          <a:pPr>
            <a:defRPr cap="all"/>
          </a:pPr>
          <a:r>
            <a:rPr lang="en-US"/>
            <a:t>Technical Learning</a:t>
          </a:r>
        </a:p>
      </dgm:t>
    </dgm:pt>
    <dgm:pt modelId="{08A0E68A-77A6-4915-815A-D388100334AD}" type="parTrans" cxnId="{4140430F-5945-4581-8FF0-DA3CD6A2FB95}">
      <dgm:prSet/>
      <dgm:spPr/>
      <dgm:t>
        <a:bodyPr/>
        <a:lstStyle/>
        <a:p>
          <a:endParaRPr lang="en-US"/>
        </a:p>
      </dgm:t>
    </dgm:pt>
    <dgm:pt modelId="{E30A9493-2CCC-4982-902C-C0E4B2B699ED}" type="sibTrans" cxnId="{4140430F-5945-4581-8FF0-DA3CD6A2FB95}">
      <dgm:prSet/>
      <dgm:spPr/>
      <dgm:t>
        <a:bodyPr/>
        <a:lstStyle/>
        <a:p>
          <a:endParaRPr lang="en-US"/>
        </a:p>
      </dgm:t>
    </dgm:pt>
    <dgm:pt modelId="{56293481-F7E1-46C0-BD71-266A1C701730}">
      <dgm:prSet/>
      <dgm:spPr/>
      <dgm:t>
        <a:bodyPr/>
        <a:lstStyle/>
        <a:p>
          <a:pPr>
            <a:defRPr cap="all"/>
          </a:pPr>
          <a:r>
            <a:rPr lang="en-US"/>
            <a:t>Collaborative Learning</a:t>
          </a:r>
        </a:p>
      </dgm:t>
    </dgm:pt>
    <dgm:pt modelId="{7A1DB6FF-9F82-487F-AC64-F8A7D050E88A}" type="parTrans" cxnId="{5D9D01D9-D6C0-4A97-9EBC-D0A0C003C4E5}">
      <dgm:prSet/>
      <dgm:spPr/>
      <dgm:t>
        <a:bodyPr/>
        <a:lstStyle/>
        <a:p>
          <a:endParaRPr lang="en-US"/>
        </a:p>
      </dgm:t>
    </dgm:pt>
    <dgm:pt modelId="{463F84F9-C12C-4914-82AF-FF9B6860DEAC}" type="sibTrans" cxnId="{5D9D01D9-D6C0-4A97-9EBC-D0A0C003C4E5}">
      <dgm:prSet/>
      <dgm:spPr/>
      <dgm:t>
        <a:bodyPr/>
        <a:lstStyle/>
        <a:p>
          <a:endParaRPr lang="en-US"/>
        </a:p>
      </dgm:t>
    </dgm:pt>
    <dgm:pt modelId="{ADE623C2-F306-46C6-87A3-FFF05185B7FF}">
      <dgm:prSet/>
      <dgm:spPr/>
      <dgm:t>
        <a:bodyPr/>
        <a:lstStyle/>
        <a:p>
          <a:pPr>
            <a:defRPr cap="all"/>
          </a:pPr>
          <a:r>
            <a:rPr lang="en-US"/>
            <a:t>Tools Learnt</a:t>
          </a:r>
        </a:p>
      </dgm:t>
    </dgm:pt>
    <dgm:pt modelId="{B5A27044-95E2-4877-9CD7-210CF643A044}" type="parTrans" cxnId="{63461334-95F3-4F5E-AB24-848FBDE3CA59}">
      <dgm:prSet/>
      <dgm:spPr/>
      <dgm:t>
        <a:bodyPr/>
        <a:lstStyle/>
        <a:p>
          <a:endParaRPr lang="en-US"/>
        </a:p>
      </dgm:t>
    </dgm:pt>
    <dgm:pt modelId="{7F8486C7-5B2C-487A-AE67-A6B20BD6F988}" type="sibTrans" cxnId="{63461334-95F3-4F5E-AB24-848FBDE3CA59}">
      <dgm:prSet/>
      <dgm:spPr/>
      <dgm:t>
        <a:bodyPr/>
        <a:lstStyle/>
        <a:p>
          <a:endParaRPr lang="en-US"/>
        </a:p>
      </dgm:t>
    </dgm:pt>
    <dgm:pt modelId="{93B0A9D4-471B-4079-A42C-7B7F61906F0C}">
      <dgm:prSet/>
      <dgm:spPr/>
      <dgm:t>
        <a:bodyPr/>
        <a:lstStyle/>
        <a:p>
          <a:pPr>
            <a:defRPr cap="all"/>
          </a:pPr>
          <a:r>
            <a:rPr lang="en-US"/>
            <a:t>Hurdles Faced</a:t>
          </a:r>
        </a:p>
      </dgm:t>
    </dgm:pt>
    <dgm:pt modelId="{B3C13693-0DBC-4774-BC86-32107F0EFDBC}" type="parTrans" cxnId="{C74F6983-B2A5-4E59-B3E8-70D3FF84D23A}">
      <dgm:prSet/>
      <dgm:spPr/>
      <dgm:t>
        <a:bodyPr/>
        <a:lstStyle/>
        <a:p>
          <a:endParaRPr lang="en-US"/>
        </a:p>
      </dgm:t>
    </dgm:pt>
    <dgm:pt modelId="{D4EA05B2-7C27-45D7-A014-62A20BD77B22}" type="sibTrans" cxnId="{C74F6983-B2A5-4E59-B3E8-70D3FF84D23A}">
      <dgm:prSet/>
      <dgm:spPr/>
      <dgm:t>
        <a:bodyPr/>
        <a:lstStyle/>
        <a:p>
          <a:endParaRPr lang="en-US"/>
        </a:p>
      </dgm:t>
    </dgm:pt>
    <dgm:pt modelId="{D4E9BC2F-1B92-46A9-9986-F5A43CFF15F3}" type="pres">
      <dgm:prSet presAssocID="{7A9135BB-FBC9-40E7-982C-A757B6F4FFC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63883A6-6770-4B94-AAE4-2C86BD4B72D5}" type="pres">
      <dgm:prSet presAssocID="{92A4AB0A-CF32-42A4-968F-8E51091DB4E6}" presName="compNode" presStyleCnt="0"/>
      <dgm:spPr/>
    </dgm:pt>
    <dgm:pt modelId="{47821457-0860-4C80-AEDB-868419F87935}" type="pres">
      <dgm:prSet presAssocID="{92A4AB0A-CF32-42A4-968F-8E51091DB4E6}" presName="iconBgRect" presStyleLbl="bgShp" presStyleIdx="0" presStyleCnt="6"/>
      <dgm:spPr/>
    </dgm:pt>
    <dgm:pt modelId="{376D076F-F9CC-41B8-B231-7A840D51C501}" type="pres">
      <dgm:prSet presAssocID="{92A4AB0A-CF32-42A4-968F-8E51091DB4E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User"/>
        </a:ext>
      </dgm:extLst>
    </dgm:pt>
    <dgm:pt modelId="{0F8D73F6-C7BE-4F0A-A673-D0AEC59E0535}" type="pres">
      <dgm:prSet presAssocID="{92A4AB0A-CF32-42A4-968F-8E51091DB4E6}" presName="spaceRect" presStyleCnt="0"/>
      <dgm:spPr/>
    </dgm:pt>
    <dgm:pt modelId="{ED314F85-E74D-416E-B19A-5AF5B8192445}" type="pres">
      <dgm:prSet presAssocID="{92A4AB0A-CF32-42A4-968F-8E51091DB4E6}" presName="textRect" presStyleLbl="revTx" presStyleIdx="0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2BE743F-4527-42F1-BA10-5B9CD9BC6DD2}" type="pres">
      <dgm:prSet presAssocID="{CA73A29D-7590-4084-8040-46E7A9FA02BB}" presName="sibTrans" presStyleCnt="0"/>
      <dgm:spPr/>
    </dgm:pt>
    <dgm:pt modelId="{3E163B8A-19B5-4CE8-B7D5-B46A9675944D}" type="pres">
      <dgm:prSet presAssocID="{8BD2C87F-9914-4103-8287-991D9A1F4B57}" presName="compNode" presStyleCnt="0"/>
      <dgm:spPr/>
    </dgm:pt>
    <dgm:pt modelId="{1E1CAEC8-3495-4D1C-9D58-C8B984FE6484}" type="pres">
      <dgm:prSet presAssocID="{8BD2C87F-9914-4103-8287-991D9A1F4B57}" presName="iconBgRect" presStyleLbl="bgShp" presStyleIdx="1" presStyleCnt="6"/>
      <dgm:spPr/>
    </dgm:pt>
    <dgm:pt modelId="{0E7E8161-E8B1-41C7-9762-3177C25740FD}" type="pres">
      <dgm:prSet presAssocID="{8BD2C87F-9914-4103-8287-991D9A1F4B5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HockeyStickCurve"/>
        </a:ext>
      </dgm:extLst>
    </dgm:pt>
    <dgm:pt modelId="{B563CB9F-5317-41EB-8034-55B8B193DA0D}" type="pres">
      <dgm:prSet presAssocID="{8BD2C87F-9914-4103-8287-991D9A1F4B57}" presName="spaceRect" presStyleCnt="0"/>
      <dgm:spPr/>
    </dgm:pt>
    <dgm:pt modelId="{0CCD4A57-0751-4FDE-9EC4-FA26EBD72B12}" type="pres">
      <dgm:prSet presAssocID="{8BD2C87F-9914-4103-8287-991D9A1F4B57}" presName="textRect" presStyleLbl="revTx" presStyleIdx="1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7D5ABB2-C6A8-4AE8-9CB8-F661DAD4DBD3}" type="pres">
      <dgm:prSet presAssocID="{C9712C99-3723-4E86-BF63-FCE8E9912149}" presName="sibTrans" presStyleCnt="0"/>
      <dgm:spPr/>
    </dgm:pt>
    <dgm:pt modelId="{81E9560E-55F1-43E6-B163-DA3DEE379541}" type="pres">
      <dgm:prSet presAssocID="{E9A23EBF-55F9-4733-9E86-CC19F3CE1C52}" presName="compNode" presStyleCnt="0"/>
      <dgm:spPr/>
    </dgm:pt>
    <dgm:pt modelId="{310FAB60-491E-424E-8E3C-5C9AF7441010}" type="pres">
      <dgm:prSet presAssocID="{E9A23EBF-55F9-4733-9E86-CC19F3CE1C52}" presName="iconBgRect" presStyleLbl="bgShp" presStyleIdx="2" presStyleCnt="6"/>
      <dgm:spPr/>
    </dgm:pt>
    <dgm:pt modelId="{CEE41BEE-37EB-4F32-84DF-5271AAC97154}" type="pres">
      <dgm:prSet presAssocID="{E9A23EBF-55F9-4733-9E86-CC19F3CE1C5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Head with Gears"/>
        </a:ext>
      </dgm:extLst>
    </dgm:pt>
    <dgm:pt modelId="{ABF0A85C-ABB2-4564-BA66-2B0951ED04E9}" type="pres">
      <dgm:prSet presAssocID="{E9A23EBF-55F9-4733-9E86-CC19F3CE1C52}" presName="spaceRect" presStyleCnt="0"/>
      <dgm:spPr/>
    </dgm:pt>
    <dgm:pt modelId="{CC90D007-DA45-4287-808C-254699340A90}" type="pres">
      <dgm:prSet presAssocID="{E9A23EBF-55F9-4733-9E86-CC19F3CE1C52}" presName="textRect" presStyleLbl="revTx" presStyleIdx="2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F758FCF-E7A8-4165-8172-5C24B58A4ABC}" type="pres">
      <dgm:prSet presAssocID="{E30A9493-2CCC-4982-902C-C0E4B2B699ED}" presName="sibTrans" presStyleCnt="0"/>
      <dgm:spPr/>
    </dgm:pt>
    <dgm:pt modelId="{1622F75D-9BEB-4257-B817-8A2D8539932E}" type="pres">
      <dgm:prSet presAssocID="{56293481-F7E1-46C0-BD71-266A1C701730}" presName="compNode" presStyleCnt="0"/>
      <dgm:spPr/>
    </dgm:pt>
    <dgm:pt modelId="{30A6F023-E940-4DB5-AA62-3D03C8175744}" type="pres">
      <dgm:prSet presAssocID="{56293481-F7E1-46C0-BD71-266A1C701730}" presName="iconBgRect" presStyleLbl="bgShp" presStyleIdx="3" presStyleCnt="6"/>
      <dgm:spPr/>
    </dgm:pt>
    <dgm:pt modelId="{BEA490E1-B118-4D9F-9BBC-7897FCA7E5BD}" type="pres">
      <dgm:prSet presAssocID="{56293481-F7E1-46C0-BD71-266A1C70173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Users"/>
        </a:ext>
      </dgm:extLst>
    </dgm:pt>
    <dgm:pt modelId="{33773059-6B44-4E7F-A9AF-61611A625012}" type="pres">
      <dgm:prSet presAssocID="{56293481-F7E1-46C0-BD71-266A1C701730}" presName="spaceRect" presStyleCnt="0"/>
      <dgm:spPr/>
    </dgm:pt>
    <dgm:pt modelId="{6C539E71-092B-4F65-A014-28BE79736495}" type="pres">
      <dgm:prSet presAssocID="{56293481-F7E1-46C0-BD71-266A1C701730}" presName="textRect" presStyleLbl="revTx" presStyleIdx="3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E8AA3B8-3B5A-4C03-AE4E-0EC75B80B7AD}" type="pres">
      <dgm:prSet presAssocID="{463F84F9-C12C-4914-82AF-FF9B6860DEAC}" presName="sibTrans" presStyleCnt="0"/>
      <dgm:spPr/>
    </dgm:pt>
    <dgm:pt modelId="{339055BF-0908-4F93-B868-0223028D464B}" type="pres">
      <dgm:prSet presAssocID="{ADE623C2-F306-46C6-87A3-FFF05185B7FF}" presName="compNode" presStyleCnt="0"/>
      <dgm:spPr/>
    </dgm:pt>
    <dgm:pt modelId="{071C9341-71BC-4E1A-9BAA-035D93EC97A5}" type="pres">
      <dgm:prSet presAssocID="{ADE623C2-F306-46C6-87A3-FFF05185B7FF}" presName="iconBgRect" presStyleLbl="bgShp" presStyleIdx="4" presStyleCnt="6"/>
      <dgm:spPr/>
    </dgm:pt>
    <dgm:pt modelId="{FAEBBF1D-A18D-484F-ACB7-E445B5602D58}" type="pres">
      <dgm:prSet presAssocID="{ADE623C2-F306-46C6-87A3-FFF05185B7F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Tools"/>
        </a:ext>
      </dgm:extLst>
    </dgm:pt>
    <dgm:pt modelId="{DAB2C38E-BD0D-4B05-9143-D7AA2A3EAEE3}" type="pres">
      <dgm:prSet presAssocID="{ADE623C2-F306-46C6-87A3-FFF05185B7FF}" presName="spaceRect" presStyleCnt="0"/>
      <dgm:spPr/>
    </dgm:pt>
    <dgm:pt modelId="{4DB5923A-6B25-4835-A8CF-59CDACA6C6C7}" type="pres">
      <dgm:prSet presAssocID="{ADE623C2-F306-46C6-87A3-FFF05185B7FF}" presName="textRect" presStyleLbl="revTx" presStyleIdx="4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446D2B5-AF11-4212-B902-1357FC54BC00}" type="pres">
      <dgm:prSet presAssocID="{7F8486C7-5B2C-487A-AE67-A6B20BD6F988}" presName="sibTrans" presStyleCnt="0"/>
      <dgm:spPr/>
    </dgm:pt>
    <dgm:pt modelId="{90BD0DB5-DE03-462F-9C3C-0F3D85936BEF}" type="pres">
      <dgm:prSet presAssocID="{93B0A9D4-471B-4079-A42C-7B7F61906F0C}" presName="compNode" presStyleCnt="0"/>
      <dgm:spPr/>
    </dgm:pt>
    <dgm:pt modelId="{FCD84FA7-6B3B-411E-88C2-75CEC10A5795}" type="pres">
      <dgm:prSet presAssocID="{93B0A9D4-471B-4079-A42C-7B7F61906F0C}" presName="iconBgRect" presStyleLbl="bgShp" presStyleIdx="5" presStyleCnt="6"/>
      <dgm:spPr/>
    </dgm:pt>
    <dgm:pt modelId="{265C8A41-50F1-4680-AD44-CE3B52B59877}" type="pres">
      <dgm:prSet presAssocID="{93B0A9D4-471B-4079-A42C-7B7F61906F0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8E86BA69-25D3-4EFC-8EA5-93C36400081E}" type="pres">
      <dgm:prSet presAssocID="{93B0A9D4-471B-4079-A42C-7B7F61906F0C}" presName="spaceRect" presStyleCnt="0"/>
      <dgm:spPr/>
    </dgm:pt>
    <dgm:pt modelId="{78AED8F0-430E-4A05-8701-739BB6A77B65}" type="pres">
      <dgm:prSet presAssocID="{93B0A9D4-471B-4079-A42C-7B7F61906F0C}" presName="textRect" presStyleLbl="revTx" presStyleIdx="5" presStyleCnt="6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342854-8520-47FE-802D-E888583338F9}" type="presOf" srcId="{56293481-F7E1-46C0-BD71-266A1C701730}" destId="{6C539E71-092B-4F65-A014-28BE79736495}" srcOrd="0" destOrd="0" presId="urn:microsoft.com/office/officeart/2018/5/layout/IconCircleLabelList"/>
    <dgm:cxn modelId="{709D22D4-D2A0-4BA7-9500-4D5F04D8AEC3}" type="presOf" srcId="{ADE623C2-F306-46C6-87A3-FFF05185B7FF}" destId="{4DB5923A-6B25-4835-A8CF-59CDACA6C6C7}" srcOrd="0" destOrd="0" presId="urn:microsoft.com/office/officeart/2018/5/layout/IconCircleLabelList"/>
    <dgm:cxn modelId="{C0BA37FB-F21E-46DD-B036-7521AE788DBB}" type="presOf" srcId="{8BD2C87F-9914-4103-8287-991D9A1F4B57}" destId="{0CCD4A57-0751-4FDE-9EC4-FA26EBD72B12}" srcOrd="0" destOrd="0" presId="urn:microsoft.com/office/officeart/2018/5/layout/IconCircleLabelList"/>
    <dgm:cxn modelId="{9635BA50-0E8F-4C65-8867-BCF3D3B16E12}" srcId="{7A9135BB-FBC9-40E7-982C-A757B6F4FFC9}" destId="{92A4AB0A-CF32-42A4-968F-8E51091DB4E6}" srcOrd="0" destOrd="0" parTransId="{1B8BD307-9B3E-4EDA-9421-DC72E4831D39}" sibTransId="{CA73A29D-7590-4084-8040-46E7A9FA02BB}"/>
    <dgm:cxn modelId="{C74F6983-B2A5-4E59-B3E8-70D3FF84D23A}" srcId="{7A9135BB-FBC9-40E7-982C-A757B6F4FFC9}" destId="{93B0A9D4-471B-4079-A42C-7B7F61906F0C}" srcOrd="5" destOrd="0" parTransId="{B3C13693-0DBC-4774-BC86-32107F0EFDBC}" sibTransId="{D4EA05B2-7C27-45D7-A014-62A20BD77B22}"/>
    <dgm:cxn modelId="{4140430F-5945-4581-8FF0-DA3CD6A2FB95}" srcId="{7A9135BB-FBC9-40E7-982C-A757B6F4FFC9}" destId="{E9A23EBF-55F9-4733-9E86-CC19F3CE1C52}" srcOrd="2" destOrd="0" parTransId="{08A0E68A-77A6-4915-815A-D388100334AD}" sibTransId="{E30A9493-2CCC-4982-902C-C0E4B2B699ED}"/>
    <dgm:cxn modelId="{63461334-95F3-4F5E-AB24-848FBDE3CA59}" srcId="{7A9135BB-FBC9-40E7-982C-A757B6F4FFC9}" destId="{ADE623C2-F306-46C6-87A3-FFF05185B7FF}" srcOrd="4" destOrd="0" parTransId="{B5A27044-95E2-4877-9CD7-210CF643A044}" sibTransId="{7F8486C7-5B2C-487A-AE67-A6B20BD6F988}"/>
    <dgm:cxn modelId="{D7FCC198-E2E9-4136-B0B9-4F33DD558FB6}" srcId="{7A9135BB-FBC9-40E7-982C-A757B6F4FFC9}" destId="{8BD2C87F-9914-4103-8287-991D9A1F4B57}" srcOrd="1" destOrd="0" parTransId="{DBACE987-76CB-4780-9F41-1DF90B0A7452}" sibTransId="{C9712C99-3723-4E86-BF63-FCE8E9912149}"/>
    <dgm:cxn modelId="{002F16B9-0130-4CDF-822E-D3F15DB5BC16}" type="presOf" srcId="{E9A23EBF-55F9-4733-9E86-CC19F3CE1C52}" destId="{CC90D007-DA45-4287-808C-254699340A90}" srcOrd="0" destOrd="0" presId="urn:microsoft.com/office/officeart/2018/5/layout/IconCircleLabelList"/>
    <dgm:cxn modelId="{5D9D01D9-D6C0-4A97-9EBC-D0A0C003C4E5}" srcId="{7A9135BB-FBC9-40E7-982C-A757B6F4FFC9}" destId="{56293481-F7E1-46C0-BD71-266A1C701730}" srcOrd="3" destOrd="0" parTransId="{7A1DB6FF-9F82-487F-AC64-F8A7D050E88A}" sibTransId="{463F84F9-C12C-4914-82AF-FF9B6860DEAC}"/>
    <dgm:cxn modelId="{CE7B07EA-27B2-4D88-BABB-0D704848DF37}" type="presOf" srcId="{93B0A9D4-471B-4079-A42C-7B7F61906F0C}" destId="{78AED8F0-430E-4A05-8701-739BB6A77B65}" srcOrd="0" destOrd="0" presId="urn:microsoft.com/office/officeart/2018/5/layout/IconCircleLabelList"/>
    <dgm:cxn modelId="{4ACC3967-B675-44EE-8C45-AB01A4A273F0}" type="presOf" srcId="{92A4AB0A-CF32-42A4-968F-8E51091DB4E6}" destId="{ED314F85-E74D-416E-B19A-5AF5B8192445}" srcOrd="0" destOrd="0" presId="urn:microsoft.com/office/officeart/2018/5/layout/IconCircleLabelList"/>
    <dgm:cxn modelId="{283A1E17-D677-42AA-A80E-7AAAC8DE3C43}" type="presOf" srcId="{7A9135BB-FBC9-40E7-982C-A757B6F4FFC9}" destId="{D4E9BC2F-1B92-46A9-9986-F5A43CFF15F3}" srcOrd="0" destOrd="0" presId="urn:microsoft.com/office/officeart/2018/5/layout/IconCircleLabelList"/>
    <dgm:cxn modelId="{BB5A9846-F0F3-4A5C-B100-22000102E2D9}" type="presParOf" srcId="{D4E9BC2F-1B92-46A9-9986-F5A43CFF15F3}" destId="{B63883A6-6770-4B94-AAE4-2C86BD4B72D5}" srcOrd="0" destOrd="0" presId="urn:microsoft.com/office/officeart/2018/5/layout/IconCircleLabelList"/>
    <dgm:cxn modelId="{D62FF1CD-B998-4129-ABC7-0A4300C9CB68}" type="presParOf" srcId="{B63883A6-6770-4B94-AAE4-2C86BD4B72D5}" destId="{47821457-0860-4C80-AEDB-868419F87935}" srcOrd="0" destOrd="0" presId="urn:microsoft.com/office/officeart/2018/5/layout/IconCircleLabelList"/>
    <dgm:cxn modelId="{07D4E207-842E-4069-A414-02A8714E1046}" type="presParOf" srcId="{B63883A6-6770-4B94-AAE4-2C86BD4B72D5}" destId="{376D076F-F9CC-41B8-B231-7A840D51C501}" srcOrd="1" destOrd="0" presId="urn:microsoft.com/office/officeart/2018/5/layout/IconCircleLabelList"/>
    <dgm:cxn modelId="{FD9404BD-8E82-4909-9975-53FD4C196BCE}" type="presParOf" srcId="{B63883A6-6770-4B94-AAE4-2C86BD4B72D5}" destId="{0F8D73F6-C7BE-4F0A-A673-D0AEC59E0535}" srcOrd="2" destOrd="0" presId="urn:microsoft.com/office/officeart/2018/5/layout/IconCircleLabelList"/>
    <dgm:cxn modelId="{4A1E19AE-172D-4143-8D9D-C3B34FF4D344}" type="presParOf" srcId="{B63883A6-6770-4B94-AAE4-2C86BD4B72D5}" destId="{ED314F85-E74D-416E-B19A-5AF5B8192445}" srcOrd="3" destOrd="0" presId="urn:microsoft.com/office/officeart/2018/5/layout/IconCircleLabelList"/>
    <dgm:cxn modelId="{59EA218A-4CC7-4FCF-9E67-BD75712FBD6C}" type="presParOf" srcId="{D4E9BC2F-1B92-46A9-9986-F5A43CFF15F3}" destId="{22BE743F-4527-42F1-BA10-5B9CD9BC6DD2}" srcOrd="1" destOrd="0" presId="urn:microsoft.com/office/officeart/2018/5/layout/IconCircleLabelList"/>
    <dgm:cxn modelId="{659705AC-A98C-4DDA-B9B5-E2675440CDF0}" type="presParOf" srcId="{D4E9BC2F-1B92-46A9-9986-F5A43CFF15F3}" destId="{3E163B8A-19B5-4CE8-B7D5-B46A9675944D}" srcOrd="2" destOrd="0" presId="urn:microsoft.com/office/officeart/2018/5/layout/IconCircleLabelList"/>
    <dgm:cxn modelId="{57691DC2-3476-47B9-B26E-BAD59E1BC13B}" type="presParOf" srcId="{3E163B8A-19B5-4CE8-B7D5-B46A9675944D}" destId="{1E1CAEC8-3495-4D1C-9D58-C8B984FE6484}" srcOrd="0" destOrd="0" presId="urn:microsoft.com/office/officeart/2018/5/layout/IconCircleLabelList"/>
    <dgm:cxn modelId="{04D985E4-75FE-4F5F-AED4-CDFE71B92C20}" type="presParOf" srcId="{3E163B8A-19B5-4CE8-B7D5-B46A9675944D}" destId="{0E7E8161-E8B1-41C7-9762-3177C25740FD}" srcOrd="1" destOrd="0" presId="urn:microsoft.com/office/officeart/2018/5/layout/IconCircleLabelList"/>
    <dgm:cxn modelId="{53220899-65CE-4F73-965F-F02E229BA1C6}" type="presParOf" srcId="{3E163B8A-19B5-4CE8-B7D5-B46A9675944D}" destId="{B563CB9F-5317-41EB-8034-55B8B193DA0D}" srcOrd="2" destOrd="0" presId="urn:microsoft.com/office/officeart/2018/5/layout/IconCircleLabelList"/>
    <dgm:cxn modelId="{666DBDB1-9329-4A8A-B4CF-8CFB95DFBC50}" type="presParOf" srcId="{3E163B8A-19B5-4CE8-B7D5-B46A9675944D}" destId="{0CCD4A57-0751-4FDE-9EC4-FA26EBD72B12}" srcOrd="3" destOrd="0" presId="urn:microsoft.com/office/officeart/2018/5/layout/IconCircleLabelList"/>
    <dgm:cxn modelId="{A2F5906B-0C95-4E5A-89EE-4D4CEE3919E3}" type="presParOf" srcId="{D4E9BC2F-1B92-46A9-9986-F5A43CFF15F3}" destId="{97D5ABB2-C6A8-4AE8-9CB8-F661DAD4DBD3}" srcOrd="3" destOrd="0" presId="urn:microsoft.com/office/officeart/2018/5/layout/IconCircleLabelList"/>
    <dgm:cxn modelId="{FAC5672C-2BD8-4986-96AF-147F495FA43A}" type="presParOf" srcId="{D4E9BC2F-1B92-46A9-9986-F5A43CFF15F3}" destId="{81E9560E-55F1-43E6-B163-DA3DEE379541}" srcOrd="4" destOrd="0" presId="urn:microsoft.com/office/officeart/2018/5/layout/IconCircleLabelList"/>
    <dgm:cxn modelId="{178E806D-53C7-431C-9943-D68170933888}" type="presParOf" srcId="{81E9560E-55F1-43E6-B163-DA3DEE379541}" destId="{310FAB60-491E-424E-8E3C-5C9AF7441010}" srcOrd="0" destOrd="0" presId="urn:microsoft.com/office/officeart/2018/5/layout/IconCircleLabelList"/>
    <dgm:cxn modelId="{6E30A85F-B8B8-4E66-AA5A-DB8E275C0587}" type="presParOf" srcId="{81E9560E-55F1-43E6-B163-DA3DEE379541}" destId="{CEE41BEE-37EB-4F32-84DF-5271AAC97154}" srcOrd="1" destOrd="0" presId="urn:microsoft.com/office/officeart/2018/5/layout/IconCircleLabelList"/>
    <dgm:cxn modelId="{4F2C48F4-C997-4517-AEB1-DB33EF7C2B3F}" type="presParOf" srcId="{81E9560E-55F1-43E6-B163-DA3DEE379541}" destId="{ABF0A85C-ABB2-4564-BA66-2B0951ED04E9}" srcOrd="2" destOrd="0" presId="urn:microsoft.com/office/officeart/2018/5/layout/IconCircleLabelList"/>
    <dgm:cxn modelId="{0963AA34-20C2-46F0-8440-BC6B6B926B81}" type="presParOf" srcId="{81E9560E-55F1-43E6-B163-DA3DEE379541}" destId="{CC90D007-DA45-4287-808C-254699340A90}" srcOrd="3" destOrd="0" presId="urn:microsoft.com/office/officeart/2018/5/layout/IconCircleLabelList"/>
    <dgm:cxn modelId="{DF09B635-8B1E-4EF9-8A71-003883D63A0A}" type="presParOf" srcId="{D4E9BC2F-1B92-46A9-9986-F5A43CFF15F3}" destId="{2F758FCF-E7A8-4165-8172-5C24B58A4ABC}" srcOrd="5" destOrd="0" presId="urn:microsoft.com/office/officeart/2018/5/layout/IconCircleLabelList"/>
    <dgm:cxn modelId="{DC46CFAA-475E-4E45-BAC6-DAA4DB107EC5}" type="presParOf" srcId="{D4E9BC2F-1B92-46A9-9986-F5A43CFF15F3}" destId="{1622F75D-9BEB-4257-B817-8A2D8539932E}" srcOrd="6" destOrd="0" presId="urn:microsoft.com/office/officeart/2018/5/layout/IconCircleLabelList"/>
    <dgm:cxn modelId="{05D63511-7AAF-40CE-AE78-0A1D16506B59}" type="presParOf" srcId="{1622F75D-9BEB-4257-B817-8A2D8539932E}" destId="{30A6F023-E940-4DB5-AA62-3D03C8175744}" srcOrd="0" destOrd="0" presId="urn:microsoft.com/office/officeart/2018/5/layout/IconCircleLabelList"/>
    <dgm:cxn modelId="{CC6072F3-AA36-474C-A1F4-CF1CFC290792}" type="presParOf" srcId="{1622F75D-9BEB-4257-B817-8A2D8539932E}" destId="{BEA490E1-B118-4D9F-9BBC-7897FCA7E5BD}" srcOrd="1" destOrd="0" presId="urn:microsoft.com/office/officeart/2018/5/layout/IconCircleLabelList"/>
    <dgm:cxn modelId="{32E4C417-2967-4F6C-8804-32DEF6494EEB}" type="presParOf" srcId="{1622F75D-9BEB-4257-B817-8A2D8539932E}" destId="{33773059-6B44-4E7F-A9AF-61611A625012}" srcOrd="2" destOrd="0" presId="urn:microsoft.com/office/officeart/2018/5/layout/IconCircleLabelList"/>
    <dgm:cxn modelId="{D972DC02-41E7-42DD-A04A-F7B6EC377DC7}" type="presParOf" srcId="{1622F75D-9BEB-4257-B817-8A2D8539932E}" destId="{6C539E71-092B-4F65-A014-28BE79736495}" srcOrd="3" destOrd="0" presId="urn:microsoft.com/office/officeart/2018/5/layout/IconCircleLabelList"/>
    <dgm:cxn modelId="{02535FC2-8C56-4C1C-9610-6019464F2A99}" type="presParOf" srcId="{D4E9BC2F-1B92-46A9-9986-F5A43CFF15F3}" destId="{5E8AA3B8-3B5A-4C03-AE4E-0EC75B80B7AD}" srcOrd="7" destOrd="0" presId="urn:microsoft.com/office/officeart/2018/5/layout/IconCircleLabelList"/>
    <dgm:cxn modelId="{CB362B27-BFC0-4B34-9478-E538843AA0D9}" type="presParOf" srcId="{D4E9BC2F-1B92-46A9-9986-F5A43CFF15F3}" destId="{339055BF-0908-4F93-B868-0223028D464B}" srcOrd="8" destOrd="0" presId="urn:microsoft.com/office/officeart/2018/5/layout/IconCircleLabelList"/>
    <dgm:cxn modelId="{D451E39D-95A1-431B-9872-FA0FCC54631B}" type="presParOf" srcId="{339055BF-0908-4F93-B868-0223028D464B}" destId="{071C9341-71BC-4E1A-9BAA-035D93EC97A5}" srcOrd="0" destOrd="0" presId="urn:microsoft.com/office/officeart/2018/5/layout/IconCircleLabelList"/>
    <dgm:cxn modelId="{1F748608-33C5-4884-81CF-F56BB9FFB57B}" type="presParOf" srcId="{339055BF-0908-4F93-B868-0223028D464B}" destId="{FAEBBF1D-A18D-484F-ACB7-E445B5602D58}" srcOrd="1" destOrd="0" presId="urn:microsoft.com/office/officeart/2018/5/layout/IconCircleLabelList"/>
    <dgm:cxn modelId="{F095EB24-E293-4E6D-8841-41375AE08451}" type="presParOf" srcId="{339055BF-0908-4F93-B868-0223028D464B}" destId="{DAB2C38E-BD0D-4B05-9143-D7AA2A3EAEE3}" srcOrd="2" destOrd="0" presId="urn:microsoft.com/office/officeart/2018/5/layout/IconCircleLabelList"/>
    <dgm:cxn modelId="{C49C9D1F-44AD-4275-B01C-DCC3C50F19FB}" type="presParOf" srcId="{339055BF-0908-4F93-B868-0223028D464B}" destId="{4DB5923A-6B25-4835-A8CF-59CDACA6C6C7}" srcOrd="3" destOrd="0" presId="urn:microsoft.com/office/officeart/2018/5/layout/IconCircleLabelList"/>
    <dgm:cxn modelId="{5284CEB1-E997-4ADA-BA34-01E97B59E0B0}" type="presParOf" srcId="{D4E9BC2F-1B92-46A9-9986-F5A43CFF15F3}" destId="{E446D2B5-AF11-4212-B902-1357FC54BC00}" srcOrd="9" destOrd="0" presId="urn:microsoft.com/office/officeart/2018/5/layout/IconCircleLabelList"/>
    <dgm:cxn modelId="{BA7653A2-2BC7-4391-AB02-48CB5A0F6ABD}" type="presParOf" srcId="{D4E9BC2F-1B92-46A9-9986-F5A43CFF15F3}" destId="{90BD0DB5-DE03-462F-9C3C-0F3D85936BEF}" srcOrd="10" destOrd="0" presId="urn:microsoft.com/office/officeart/2018/5/layout/IconCircleLabelList"/>
    <dgm:cxn modelId="{C7F8136A-BFAF-406F-ADD2-832A11C85C6C}" type="presParOf" srcId="{90BD0DB5-DE03-462F-9C3C-0F3D85936BEF}" destId="{FCD84FA7-6B3B-411E-88C2-75CEC10A5795}" srcOrd="0" destOrd="0" presId="urn:microsoft.com/office/officeart/2018/5/layout/IconCircleLabelList"/>
    <dgm:cxn modelId="{ABCC4F93-08F3-41EB-8C45-54061F52BDCE}" type="presParOf" srcId="{90BD0DB5-DE03-462F-9C3C-0F3D85936BEF}" destId="{265C8A41-50F1-4680-AD44-CE3B52B59877}" srcOrd="1" destOrd="0" presId="urn:microsoft.com/office/officeart/2018/5/layout/IconCircleLabelList"/>
    <dgm:cxn modelId="{66ADB287-B0C8-4F9F-A733-24D127765674}" type="presParOf" srcId="{90BD0DB5-DE03-462F-9C3C-0F3D85936BEF}" destId="{8E86BA69-25D3-4EFC-8EA5-93C36400081E}" srcOrd="2" destOrd="0" presId="urn:microsoft.com/office/officeart/2018/5/layout/IconCircleLabelList"/>
    <dgm:cxn modelId="{9080E5D2-4E51-431A-82F9-78A908C9AE8B}" type="presParOf" srcId="{90BD0DB5-DE03-462F-9C3C-0F3D85936BEF}" destId="{78AED8F0-430E-4A05-8701-739BB6A77B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793DBD-4E0C-4BC6-AC57-41698CAB22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13EEEFB-C5AE-4352-8247-A8EC02FB9C6F}">
      <dgm:prSet/>
      <dgm:spPr/>
      <dgm:t>
        <a:bodyPr/>
        <a:lstStyle/>
        <a:p>
          <a:pPr>
            <a:defRPr cap="all"/>
          </a:pPr>
          <a:r>
            <a:rPr lang="en-US"/>
            <a:t>Jupyter Notebook / Google Colaboratory</a:t>
          </a:r>
        </a:p>
      </dgm:t>
    </dgm:pt>
    <dgm:pt modelId="{32286CA8-5369-430D-87EC-2096E6E82EA0}" type="parTrans" cxnId="{292C0F4D-616C-4B7F-89CB-02559C4A10A1}">
      <dgm:prSet/>
      <dgm:spPr/>
      <dgm:t>
        <a:bodyPr/>
        <a:lstStyle/>
        <a:p>
          <a:endParaRPr lang="en-US"/>
        </a:p>
      </dgm:t>
    </dgm:pt>
    <dgm:pt modelId="{C1AB2D67-B55D-42AA-B4C2-E2D4B3C52565}" type="sibTrans" cxnId="{292C0F4D-616C-4B7F-89CB-02559C4A10A1}">
      <dgm:prSet/>
      <dgm:spPr/>
      <dgm:t>
        <a:bodyPr/>
        <a:lstStyle/>
        <a:p>
          <a:endParaRPr lang="en-US"/>
        </a:p>
      </dgm:t>
    </dgm:pt>
    <dgm:pt modelId="{1E02F0F5-95EC-46C2-AC59-3F26B76744EB}">
      <dgm:prSet/>
      <dgm:spPr/>
      <dgm:t>
        <a:bodyPr/>
        <a:lstStyle/>
        <a:p>
          <a:pPr>
            <a:defRPr cap="all"/>
          </a:pPr>
          <a:r>
            <a:rPr lang="en-US"/>
            <a:t>Python </a:t>
          </a:r>
        </a:p>
      </dgm:t>
    </dgm:pt>
    <dgm:pt modelId="{B7129E1B-2F7B-49ED-B12F-2C876D16D8BD}" type="parTrans" cxnId="{D177674D-51CD-4B25-ACFC-88689CFE4D1E}">
      <dgm:prSet/>
      <dgm:spPr/>
      <dgm:t>
        <a:bodyPr/>
        <a:lstStyle/>
        <a:p>
          <a:endParaRPr lang="en-US"/>
        </a:p>
      </dgm:t>
    </dgm:pt>
    <dgm:pt modelId="{1553FCC7-C868-4B0D-8E27-11FF8BF5529C}" type="sibTrans" cxnId="{D177674D-51CD-4B25-ACFC-88689CFE4D1E}">
      <dgm:prSet/>
      <dgm:spPr/>
      <dgm:t>
        <a:bodyPr/>
        <a:lstStyle/>
        <a:p>
          <a:endParaRPr lang="en-US"/>
        </a:p>
      </dgm:t>
    </dgm:pt>
    <dgm:pt modelId="{D9F91767-B85D-415E-9252-35B2A46B8B7A}" type="pres">
      <dgm:prSet presAssocID="{DC793DBD-4E0C-4BC6-AC57-41698CAB220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4BBA4AD-F781-4327-A639-E6EF20EBFE22}" type="pres">
      <dgm:prSet presAssocID="{513EEEFB-C5AE-4352-8247-A8EC02FB9C6F}" presName="compNode" presStyleCnt="0"/>
      <dgm:spPr/>
    </dgm:pt>
    <dgm:pt modelId="{398DA270-6A15-4518-8079-E02784F90C8A}" type="pres">
      <dgm:prSet presAssocID="{513EEEFB-C5AE-4352-8247-A8EC02FB9C6F}" presName="iconBgRect" presStyleLbl="bgShp" presStyleIdx="0" presStyleCnt="2"/>
      <dgm:spPr/>
    </dgm:pt>
    <dgm:pt modelId="{38A9498D-9A38-4C02-BFA0-125231743AEA}" type="pres">
      <dgm:prSet presAssocID="{513EEEFB-C5AE-4352-8247-A8EC02FB9C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Laptop"/>
        </a:ext>
      </dgm:extLst>
    </dgm:pt>
    <dgm:pt modelId="{FE6E87D5-7334-4893-82A4-9D60EF26107D}" type="pres">
      <dgm:prSet presAssocID="{513EEEFB-C5AE-4352-8247-A8EC02FB9C6F}" presName="spaceRect" presStyleCnt="0"/>
      <dgm:spPr/>
    </dgm:pt>
    <dgm:pt modelId="{32324588-A8FE-414D-BC3C-E105A7A97C07}" type="pres">
      <dgm:prSet presAssocID="{513EEEFB-C5AE-4352-8247-A8EC02FB9C6F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A09AF33-BCF4-48BE-8AD5-E9690B94ACB5}" type="pres">
      <dgm:prSet presAssocID="{C1AB2D67-B55D-42AA-B4C2-E2D4B3C52565}" presName="sibTrans" presStyleCnt="0"/>
      <dgm:spPr/>
    </dgm:pt>
    <dgm:pt modelId="{963A00C1-2BAA-4472-BF91-3A272C38936C}" type="pres">
      <dgm:prSet presAssocID="{1E02F0F5-95EC-46C2-AC59-3F26B76744EB}" presName="compNode" presStyleCnt="0"/>
      <dgm:spPr/>
    </dgm:pt>
    <dgm:pt modelId="{3CBB45F8-7B49-4290-9D12-04D0C1A20BDA}" type="pres">
      <dgm:prSet presAssocID="{1E02F0F5-95EC-46C2-AC59-3F26B76744EB}" presName="iconBgRect" presStyleLbl="bgShp" presStyleIdx="1" presStyleCnt="2"/>
      <dgm:spPr/>
    </dgm:pt>
    <dgm:pt modelId="{40BF0E22-70EC-4C21-ADE1-8D09EE25FDDC}" type="pres">
      <dgm:prSet presAssocID="{1E02F0F5-95EC-46C2-AC59-3F26B76744E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ogrammer"/>
        </a:ext>
      </dgm:extLst>
    </dgm:pt>
    <dgm:pt modelId="{2A0DFFCB-FBAD-4A21-949D-DDB8F1E38A66}" type="pres">
      <dgm:prSet presAssocID="{1E02F0F5-95EC-46C2-AC59-3F26B76744EB}" presName="spaceRect" presStyleCnt="0"/>
      <dgm:spPr/>
    </dgm:pt>
    <dgm:pt modelId="{9312A00E-45DB-48F0-8E24-63ECFA8F4690}" type="pres">
      <dgm:prSet presAssocID="{1E02F0F5-95EC-46C2-AC59-3F26B76744EB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CDCA63-01C0-4B2D-8ED0-FC0B65DD0392}" type="presOf" srcId="{DC793DBD-4E0C-4BC6-AC57-41698CAB220C}" destId="{D9F91767-B85D-415E-9252-35B2A46B8B7A}" srcOrd="0" destOrd="0" presId="urn:microsoft.com/office/officeart/2018/5/layout/IconCircleLabelList"/>
    <dgm:cxn modelId="{24057806-89F0-4773-9319-17F60156156F}" type="presOf" srcId="{513EEEFB-C5AE-4352-8247-A8EC02FB9C6F}" destId="{32324588-A8FE-414D-BC3C-E105A7A97C07}" srcOrd="0" destOrd="0" presId="urn:microsoft.com/office/officeart/2018/5/layout/IconCircleLabelList"/>
    <dgm:cxn modelId="{292C0F4D-616C-4B7F-89CB-02559C4A10A1}" srcId="{DC793DBD-4E0C-4BC6-AC57-41698CAB220C}" destId="{513EEEFB-C5AE-4352-8247-A8EC02FB9C6F}" srcOrd="0" destOrd="0" parTransId="{32286CA8-5369-430D-87EC-2096E6E82EA0}" sibTransId="{C1AB2D67-B55D-42AA-B4C2-E2D4B3C52565}"/>
    <dgm:cxn modelId="{D177674D-51CD-4B25-ACFC-88689CFE4D1E}" srcId="{DC793DBD-4E0C-4BC6-AC57-41698CAB220C}" destId="{1E02F0F5-95EC-46C2-AC59-3F26B76744EB}" srcOrd="1" destOrd="0" parTransId="{B7129E1B-2F7B-49ED-B12F-2C876D16D8BD}" sibTransId="{1553FCC7-C868-4B0D-8E27-11FF8BF5529C}"/>
    <dgm:cxn modelId="{EB1A978C-B9E4-4FCD-A339-4A856117D4EB}" type="presOf" srcId="{1E02F0F5-95EC-46C2-AC59-3F26B76744EB}" destId="{9312A00E-45DB-48F0-8E24-63ECFA8F4690}" srcOrd="0" destOrd="0" presId="urn:microsoft.com/office/officeart/2018/5/layout/IconCircleLabelList"/>
    <dgm:cxn modelId="{BE0274D5-8464-4C7C-832D-CC7C776347DB}" type="presParOf" srcId="{D9F91767-B85D-415E-9252-35B2A46B8B7A}" destId="{74BBA4AD-F781-4327-A639-E6EF20EBFE22}" srcOrd="0" destOrd="0" presId="urn:microsoft.com/office/officeart/2018/5/layout/IconCircleLabelList"/>
    <dgm:cxn modelId="{C16413C3-FF96-4096-AC4E-8DD34A8DF18B}" type="presParOf" srcId="{74BBA4AD-F781-4327-A639-E6EF20EBFE22}" destId="{398DA270-6A15-4518-8079-E02784F90C8A}" srcOrd="0" destOrd="0" presId="urn:microsoft.com/office/officeart/2018/5/layout/IconCircleLabelList"/>
    <dgm:cxn modelId="{D8190122-0A55-421A-967F-469366AF59D5}" type="presParOf" srcId="{74BBA4AD-F781-4327-A639-E6EF20EBFE22}" destId="{38A9498D-9A38-4C02-BFA0-125231743AEA}" srcOrd="1" destOrd="0" presId="urn:microsoft.com/office/officeart/2018/5/layout/IconCircleLabelList"/>
    <dgm:cxn modelId="{79157C69-9E7F-423A-8680-C04FA643177B}" type="presParOf" srcId="{74BBA4AD-F781-4327-A639-E6EF20EBFE22}" destId="{FE6E87D5-7334-4893-82A4-9D60EF26107D}" srcOrd="2" destOrd="0" presId="urn:microsoft.com/office/officeart/2018/5/layout/IconCircleLabelList"/>
    <dgm:cxn modelId="{C5FEDCD3-82FE-4F8F-A0E8-4CCC5D25AADA}" type="presParOf" srcId="{74BBA4AD-F781-4327-A639-E6EF20EBFE22}" destId="{32324588-A8FE-414D-BC3C-E105A7A97C07}" srcOrd="3" destOrd="0" presId="urn:microsoft.com/office/officeart/2018/5/layout/IconCircleLabelList"/>
    <dgm:cxn modelId="{7CD93D52-BEC6-41F7-80BC-73AA6302088C}" type="presParOf" srcId="{D9F91767-B85D-415E-9252-35B2A46B8B7A}" destId="{0A09AF33-BCF4-48BE-8AD5-E9690B94ACB5}" srcOrd="1" destOrd="0" presId="urn:microsoft.com/office/officeart/2018/5/layout/IconCircleLabelList"/>
    <dgm:cxn modelId="{F683AAD5-2E14-47A9-A3AD-41FEB54877D7}" type="presParOf" srcId="{D9F91767-B85D-415E-9252-35B2A46B8B7A}" destId="{963A00C1-2BAA-4472-BF91-3A272C38936C}" srcOrd="2" destOrd="0" presId="urn:microsoft.com/office/officeart/2018/5/layout/IconCircleLabelList"/>
    <dgm:cxn modelId="{3978B61C-100F-45C2-AF49-C71D619E95B4}" type="presParOf" srcId="{963A00C1-2BAA-4472-BF91-3A272C38936C}" destId="{3CBB45F8-7B49-4290-9D12-04D0C1A20BDA}" srcOrd="0" destOrd="0" presId="urn:microsoft.com/office/officeart/2018/5/layout/IconCircleLabelList"/>
    <dgm:cxn modelId="{EA3E1D7D-81A6-4331-B728-D6F722CAC6FF}" type="presParOf" srcId="{963A00C1-2BAA-4472-BF91-3A272C38936C}" destId="{40BF0E22-70EC-4C21-ADE1-8D09EE25FDDC}" srcOrd="1" destOrd="0" presId="urn:microsoft.com/office/officeart/2018/5/layout/IconCircleLabelList"/>
    <dgm:cxn modelId="{3918DCB5-1104-4A39-B5BD-9AC1D42701C7}" type="presParOf" srcId="{963A00C1-2BAA-4472-BF91-3A272C38936C}" destId="{2A0DFFCB-FBAD-4A21-949D-DDB8F1E38A66}" srcOrd="2" destOrd="0" presId="urn:microsoft.com/office/officeart/2018/5/layout/IconCircleLabelList"/>
    <dgm:cxn modelId="{A985495C-E23B-47C0-B81B-94E42A07D86F}" type="presParOf" srcId="{963A00C1-2BAA-4472-BF91-3A272C38936C}" destId="{9312A00E-45DB-48F0-8E24-63ECFA8F46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7821457-0860-4C80-AEDB-868419F87935}">
      <dsp:nvSpPr>
        <dsp:cNvPr id="0" name=""/>
        <dsp:cNvSpPr/>
      </dsp:nvSpPr>
      <dsp:spPr>
        <a:xfrm>
          <a:off x="290869" y="895476"/>
          <a:ext cx="893197" cy="8931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D076F-F9CC-41B8-B231-7A840D51C501}">
      <dsp:nvSpPr>
        <dsp:cNvPr id="0" name=""/>
        <dsp:cNvSpPr/>
      </dsp:nvSpPr>
      <dsp:spPr>
        <a:xfrm>
          <a:off x="481222" y="1085829"/>
          <a:ext cx="512490" cy="512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14F85-E74D-416E-B19A-5AF5B8192445}">
      <dsp:nvSpPr>
        <dsp:cNvPr id="0" name=""/>
        <dsp:cNvSpPr/>
      </dsp:nvSpPr>
      <dsp:spPr>
        <a:xfrm>
          <a:off x="5338" y="2066882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/>
            <a:t>About Organization</a:t>
          </a:r>
        </a:p>
      </dsp:txBody>
      <dsp:txXfrm>
        <a:off x="5338" y="2066882"/>
        <a:ext cx="1464257" cy="585703"/>
      </dsp:txXfrm>
    </dsp:sp>
    <dsp:sp modelId="{1E1CAEC8-3495-4D1C-9D58-C8B984FE6484}">
      <dsp:nvSpPr>
        <dsp:cNvPr id="0" name=""/>
        <dsp:cNvSpPr/>
      </dsp:nvSpPr>
      <dsp:spPr>
        <a:xfrm>
          <a:off x="2011371" y="895476"/>
          <a:ext cx="893197" cy="8931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E8161-E8B1-41C7-9762-3177C25740FD}">
      <dsp:nvSpPr>
        <dsp:cNvPr id="0" name=""/>
        <dsp:cNvSpPr/>
      </dsp:nvSpPr>
      <dsp:spPr>
        <a:xfrm>
          <a:off x="2201725" y="1085829"/>
          <a:ext cx="512490" cy="512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D4A57-0751-4FDE-9EC4-FA26EBD72B12}">
      <dsp:nvSpPr>
        <dsp:cNvPr id="0" name=""/>
        <dsp:cNvSpPr/>
      </dsp:nvSpPr>
      <dsp:spPr>
        <a:xfrm>
          <a:off x="1725841" y="2066882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/>
            <a:t>Project Title</a:t>
          </a:r>
        </a:p>
      </dsp:txBody>
      <dsp:txXfrm>
        <a:off x="1725841" y="2066882"/>
        <a:ext cx="1464257" cy="585703"/>
      </dsp:txXfrm>
    </dsp:sp>
    <dsp:sp modelId="{310FAB60-491E-424E-8E3C-5C9AF7441010}">
      <dsp:nvSpPr>
        <dsp:cNvPr id="0" name=""/>
        <dsp:cNvSpPr/>
      </dsp:nvSpPr>
      <dsp:spPr>
        <a:xfrm>
          <a:off x="3731874" y="895476"/>
          <a:ext cx="893197" cy="8931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41BEE-37EB-4F32-84DF-5271AAC97154}">
      <dsp:nvSpPr>
        <dsp:cNvPr id="0" name=""/>
        <dsp:cNvSpPr/>
      </dsp:nvSpPr>
      <dsp:spPr>
        <a:xfrm>
          <a:off x="3922228" y="1085829"/>
          <a:ext cx="512490" cy="512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0D007-DA45-4287-808C-254699340A90}">
      <dsp:nvSpPr>
        <dsp:cNvPr id="0" name=""/>
        <dsp:cNvSpPr/>
      </dsp:nvSpPr>
      <dsp:spPr>
        <a:xfrm>
          <a:off x="3446344" y="2066882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/>
            <a:t>Technical Learning</a:t>
          </a:r>
        </a:p>
      </dsp:txBody>
      <dsp:txXfrm>
        <a:off x="3446344" y="2066882"/>
        <a:ext cx="1464257" cy="585703"/>
      </dsp:txXfrm>
    </dsp:sp>
    <dsp:sp modelId="{30A6F023-E940-4DB5-AA62-3D03C8175744}">
      <dsp:nvSpPr>
        <dsp:cNvPr id="0" name=""/>
        <dsp:cNvSpPr/>
      </dsp:nvSpPr>
      <dsp:spPr>
        <a:xfrm>
          <a:off x="5452377" y="895476"/>
          <a:ext cx="893197" cy="8931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490E1-B118-4D9F-9BBC-7897FCA7E5BD}">
      <dsp:nvSpPr>
        <dsp:cNvPr id="0" name=""/>
        <dsp:cNvSpPr/>
      </dsp:nvSpPr>
      <dsp:spPr>
        <a:xfrm>
          <a:off x="5642731" y="1085829"/>
          <a:ext cx="512490" cy="512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39E71-092B-4F65-A014-28BE79736495}">
      <dsp:nvSpPr>
        <dsp:cNvPr id="0" name=""/>
        <dsp:cNvSpPr/>
      </dsp:nvSpPr>
      <dsp:spPr>
        <a:xfrm>
          <a:off x="5166847" y="2066882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/>
            <a:t>Collaborative Learning</a:t>
          </a:r>
        </a:p>
      </dsp:txBody>
      <dsp:txXfrm>
        <a:off x="5166847" y="2066882"/>
        <a:ext cx="1464257" cy="585703"/>
      </dsp:txXfrm>
    </dsp:sp>
    <dsp:sp modelId="{071C9341-71BC-4E1A-9BAA-035D93EC97A5}">
      <dsp:nvSpPr>
        <dsp:cNvPr id="0" name=""/>
        <dsp:cNvSpPr/>
      </dsp:nvSpPr>
      <dsp:spPr>
        <a:xfrm>
          <a:off x="7172880" y="895476"/>
          <a:ext cx="893197" cy="8931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BBF1D-A18D-484F-ACB7-E445B5602D58}">
      <dsp:nvSpPr>
        <dsp:cNvPr id="0" name=""/>
        <dsp:cNvSpPr/>
      </dsp:nvSpPr>
      <dsp:spPr>
        <a:xfrm>
          <a:off x="7363234" y="1085829"/>
          <a:ext cx="512490" cy="5124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5923A-6B25-4835-A8CF-59CDACA6C6C7}">
      <dsp:nvSpPr>
        <dsp:cNvPr id="0" name=""/>
        <dsp:cNvSpPr/>
      </dsp:nvSpPr>
      <dsp:spPr>
        <a:xfrm>
          <a:off x="6887350" y="2066882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/>
            <a:t>Tools Learnt</a:t>
          </a:r>
        </a:p>
      </dsp:txBody>
      <dsp:txXfrm>
        <a:off x="6887350" y="2066882"/>
        <a:ext cx="1464257" cy="585703"/>
      </dsp:txXfrm>
    </dsp:sp>
    <dsp:sp modelId="{FCD84FA7-6B3B-411E-88C2-75CEC10A5795}">
      <dsp:nvSpPr>
        <dsp:cNvPr id="0" name=""/>
        <dsp:cNvSpPr/>
      </dsp:nvSpPr>
      <dsp:spPr>
        <a:xfrm>
          <a:off x="8893383" y="895476"/>
          <a:ext cx="893197" cy="8931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C8A41-50F1-4680-AD44-CE3B52B59877}">
      <dsp:nvSpPr>
        <dsp:cNvPr id="0" name=""/>
        <dsp:cNvSpPr/>
      </dsp:nvSpPr>
      <dsp:spPr>
        <a:xfrm>
          <a:off x="9083737" y="1085829"/>
          <a:ext cx="512490" cy="5124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ED8F0-430E-4A05-8701-739BB6A77B65}">
      <dsp:nvSpPr>
        <dsp:cNvPr id="0" name=""/>
        <dsp:cNvSpPr/>
      </dsp:nvSpPr>
      <dsp:spPr>
        <a:xfrm>
          <a:off x="8607853" y="2066882"/>
          <a:ext cx="1464257" cy="585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300" kern="1200"/>
            <a:t>Hurdles Faced</a:t>
          </a:r>
        </a:p>
      </dsp:txBody>
      <dsp:txXfrm>
        <a:off x="8607853" y="2066882"/>
        <a:ext cx="1464257" cy="58570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8DA270-6A15-4518-8079-E02784F90C8A}">
      <dsp:nvSpPr>
        <dsp:cNvPr id="0" name=""/>
        <dsp:cNvSpPr/>
      </dsp:nvSpPr>
      <dsp:spPr>
        <a:xfrm>
          <a:off x="1926131" y="19030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9498D-9A38-4C02-BFA0-125231743AEA}">
      <dsp:nvSpPr>
        <dsp:cNvPr id="0" name=""/>
        <dsp:cNvSpPr/>
      </dsp:nvSpPr>
      <dsp:spPr>
        <a:xfrm>
          <a:off x="2379506" y="47240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24588-A8FE-414D-BC3C-E105A7A97C07}">
      <dsp:nvSpPr>
        <dsp:cNvPr id="0" name=""/>
        <dsp:cNvSpPr/>
      </dsp:nvSpPr>
      <dsp:spPr>
        <a:xfrm>
          <a:off x="1246068" y="2809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100" kern="1200"/>
            <a:t>Jupyter Notebook / Google Colaboratory</a:t>
          </a:r>
        </a:p>
      </dsp:txBody>
      <dsp:txXfrm>
        <a:off x="1246068" y="2809031"/>
        <a:ext cx="3487500" cy="720000"/>
      </dsp:txXfrm>
    </dsp:sp>
    <dsp:sp modelId="{3CBB45F8-7B49-4290-9D12-04D0C1A20BDA}">
      <dsp:nvSpPr>
        <dsp:cNvPr id="0" name=""/>
        <dsp:cNvSpPr/>
      </dsp:nvSpPr>
      <dsp:spPr>
        <a:xfrm>
          <a:off x="6023943" y="19030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F0E22-70EC-4C21-ADE1-8D09EE25FDDC}">
      <dsp:nvSpPr>
        <dsp:cNvPr id="0" name=""/>
        <dsp:cNvSpPr/>
      </dsp:nvSpPr>
      <dsp:spPr>
        <a:xfrm>
          <a:off x="6477318" y="47240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12A00E-45DB-48F0-8E24-63ECFA8F4690}">
      <dsp:nvSpPr>
        <dsp:cNvPr id="0" name=""/>
        <dsp:cNvSpPr/>
      </dsp:nvSpPr>
      <dsp:spPr>
        <a:xfrm>
          <a:off x="5343881" y="2809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2100" kern="1200"/>
            <a:t>Python </a:t>
          </a:r>
        </a:p>
      </dsp:txBody>
      <dsp:txXfrm>
        <a:off x="5343881" y="2809031"/>
        <a:ext cx="34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51B01909-73B8-4486-A749-C643B1D7E3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24526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12EF7969-DB38-4989-A65C-9D190A2455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94260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588F505F-2957-41FC-9AAA-962853A671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0171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366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xmlns="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80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82735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xmlns="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0510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xmlns="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9449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9803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13122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97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AC552FEA-472E-4E74-B31D-531852C190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164970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xmlns="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2892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976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1843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pPr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xmlns="" id="{37B4CDD2-E09A-418A-9131-FBDEE440A1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xmlns="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xmlns="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11187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xmlns="" id="{0CB61A83-9419-49FC-8074-2AB3D34FA8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xmlns="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xmlns="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xmlns="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70742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pPr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46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pPr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xmlns="" id="{AC45ECC6-E29C-40EF-A7C9-5A17DAFD42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xmlns="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xmlns="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xmlns="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xmlns="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62581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pPr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933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xmlns="" id="{839DB371-B90D-44CB-A4AF-C7BDBFD0A8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xmlns="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xmlns="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xmlns="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88577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pPr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xmlns="" id="{7627CBC2-9DC2-4EE8-A2D5-849E30F220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xmlns="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xmlns="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xmlns="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xmlns="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xmlns="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xmlns="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3637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xmlns="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xmlns="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xmlns="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13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pPr/>
              <a:t>8/4/2021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9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7" r:id="rId1"/>
    <p:sldLayoutId id="2147484818" r:id="rId2"/>
    <p:sldLayoutId id="2147484819" r:id="rId3"/>
    <p:sldLayoutId id="2147484820" r:id="rId4"/>
    <p:sldLayoutId id="2147484821" r:id="rId5"/>
    <p:sldLayoutId id="2147484815" r:id="rId6"/>
    <p:sldLayoutId id="2147484811" r:id="rId7"/>
    <p:sldLayoutId id="2147484812" r:id="rId8"/>
    <p:sldLayoutId id="2147484813" r:id="rId9"/>
    <p:sldLayoutId id="2147484814" r:id="rId10"/>
    <p:sldLayoutId id="214748481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xmlns="" id="{8A95209C-5275-4E15-8EA7-7F42980ABF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HD wallpaper: Beautiful Flowers Wallpapers For Desktop Background 1680 ...">
            <a:extLst>
              <a:ext uri="{FF2B5EF4-FFF2-40B4-BE49-F238E27FC236}">
                <a16:creationId xmlns:a16="http://schemas.microsoft.com/office/drawing/2014/main" xmlns="" id="{E3F9C81F-DE48-48F1-923F-C601D30490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</a:blip>
          <a:srcRect t="9941" r="-1" b="3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71" name="Rectangle 6">
            <a:extLst>
              <a:ext uri="{FF2B5EF4-FFF2-40B4-BE49-F238E27FC236}">
                <a16:creationId xmlns:a16="http://schemas.microsoft.com/office/drawing/2014/main" xmlns="" id="{4F2ED431-E304-4FF0-9F4E-032783C9D6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657225 w 10515600"/>
              <a:gd name="connsiteY1" fmla="*/ 0 h 5416094"/>
              <a:gd name="connsiteX2" fmla="*/ 1419606 w 10515600"/>
              <a:gd name="connsiteY2" fmla="*/ 0 h 5416094"/>
              <a:gd name="connsiteX3" fmla="*/ 2181987 w 10515600"/>
              <a:gd name="connsiteY3" fmla="*/ 0 h 5416094"/>
              <a:gd name="connsiteX4" fmla="*/ 3049524 w 10515600"/>
              <a:gd name="connsiteY4" fmla="*/ 0 h 5416094"/>
              <a:gd name="connsiteX5" fmla="*/ 3706749 w 10515600"/>
              <a:gd name="connsiteY5" fmla="*/ 0 h 5416094"/>
              <a:gd name="connsiteX6" fmla="*/ 4469130 w 10515600"/>
              <a:gd name="connsiteY6" fmla="*/ 0 h 5416094"/>
              <a:gd name="connsiteX7" fmla="*/ 5126355 w 10515600"/>
              <a:gd name="connsiteY7" fmla="*/ 0 h 5416094"/>
              <a:gd name="connsiteX8" fmla="*/ 5783580 w 10515600"/>
              <a:gd name="connsiteY8" fmla="*/ 0 h 5416094"/>
              <a:gd name="connsiteX9" fmla="*/ 6440805 w 10515600"/>
              <a:gd name="connsiteY9" fmla="*/ 0 h 5416094"/>
              <a:gd name="connsiteX10" fmla="*/ 6782562 w 10515600"/>
              <a:gd name="connsiteY10" fmla="*/ 0 h 5416094"/>
              <a:gd name="connsiteX11" fmla="*/ 7544943 w 10515600"/>
              <a:gd name="connsiteY11" fmla="*/ 0 h 5416094"/>
              <a:gd name="connsiteX12" fmla="*/ 7886700 w 10515600"/>
              <a:gd name="connsiteY12" fmla="*/ 0 h 5416094"/>
              <a:gd name="connsiteX13" fmla="*/ 8543925 w 10515600"/>
              <a:gd name="connsiteY13" fmla="*/ 0 h 5416094"/>
              <a:gd name="connsiteX14" fmla="*/ 9411462 w 10515600"/>
              <a:gd name="connsiteY14" fmla="*/ 0 h 5416094"/>
              <a:gd name="connsiteX15" fmla="*/ 10515600 w 10515600"/>
              <a:gd name="connsiteY15" fmla="*/ 0 h 5416094"/>
              <a:gd name="connsiteX16" fmla="*/ 10515600 w 10515600"/>
              <a:gd name="connsiteY16" fmla="*/ 731173 h 5416094"/>
              <a:gd name="connsiteX17" fmla="*/ 10515600 w 10515600"/>
              <a:gd name="connsiteY17" fmla="*/ 1299863 h 5416094"/>
              <a:gd name="connsiteX18" fmla="*/ 10515600 w 10515600"/>
              <a:gd name="connsiteY18" fmla="*/ 1868552 h 5416094"/>
              <a:gd name="connsiteX19" fmla="*/ 10515600 w 10515600"/>
              <a:gd name="connsiteY19" fmla="*/ 2545564 h 5416094"/>
              <a:gd name="connsiteX20" fmla="*/ 10515600 w 10515600"/>
              <a:gd name="connsiteY20" fmla="*/ 3222576 h 5416094"/>
              <a:gd name="connsiteX21" fmla="*/ 10515600 w 10515600"/>
              <a:gd name="connsiteY21" fmla="*/ 3845427 h 5416094"/>
              <a:gd name="connsiteX22" fmla="*/ 10515600 w 10515600"/>
              <a:gd name="connsiteY22" fmla="*/ 4630760 h 5416094"/>
              <a:gd name="connsiteX23" fmla="*/ 10515600 w 10515600"/>
              <a:gd name="connsiteY23" fmla="*/ 5416094 h 5416094"/>
              <a:gd name="connsiteX24" fmla="*/ 9648063 w 10515600"/>
              <a:gd name="connsiteY24" fmla="*/ 5416094 h 5416094"/>
              <a:gd name="connsiteX25" fmla="*/ 8885682 w 10515600"/>
              <a:gd name="connsiteY25" fmla="*/ 5416094 h 5416094"/>
              <a:gd name="connsiteX26" fmla="*/ 8543925 w 10515600"/>
              <a:gd name="connsiteY26" fmla="*/ 5416094 h 5416094"/>
              <a:gd name="connsiteX27" fmla="*/ 7676388 w 10515600"/>
              <a:gd name="connsiteY27" fmla="*/ 5416094 h 5416094"/>
              <a:gd name="connsiteX28" fmla="*/ 7124319 w 10515600"/>
              <a:gd name="connsiteY28" fmla="*/ 5416094 h 5416094"/>
              <a:gd name="connsiteX29" fmla="*/ 6361938 w 10515600"/>
              <a:gd name="connsiteY29" fmla="*/ 5416094 h 5416094"/>
              <a:gd name="connsiteX30" fmla="*/ 6020181 w 10515600"/>
              <a:gd name="connsiteY30" fmla="*/ 5416094 h 5416094"/>
              <a:gd name="connsiteX31" fmla="*/ 5152644 w 10515600"/>
              <a:gd name="connsiteY31" fmla="*/ 5416094 h 5416094"/>
              <a:gd name="connsiteX32" fmla="*/ 4600575 w 10515600"/>
              <a:gd name="connsiteY32" fmla="*/ 5416094 h 5416094"/>
              <a:gd name="connsiteX33" fmla="*/ 3943350 w 10515600"/>
              <a:gd name="connsiteY33" fmla="*/ 5416094 h 5416094"/>
              <a:gd name="connsiteX34" fmla="*/ 3496437 w 10515600"/>
              <a:gd name="connsiteY34" fmla="*/ 5416094 h 5416094"/>
              <a:gd name="connsiteX35" fmla="*/ 2734056 w 10515600"/>
              <a:gd name="connsiteY35" fmla="*/ 5416094 h 5416094"/>
              <a:gd name="connsiteX36" fmla="*/ 1866519 w 10515600"/>
              <a:gd name="connsiteY36" fmla="*/ 5416094 h 5416094"/>
              <a:gd name="connsiteX37" fmla="*/ 1314450 w 10515600"/>
              <a:gd name="connsiteY37" fmla="*/ 5416094 h 5416094"/>
              <a:gd name="connsiteX38" fmla="*/ 0 w 10515600"/>
              <a:gd name="connsiteY38" fmla="*/ 5416094 h 5416094"/>
              <a:gd name="connsiteX39" fmla="*/ 0 w 10515600"/>
              <a:gd name="connsiteY39" fmla="*/ 4739082 h 5416094"/>
              <a:gd name="connsiteX40" fmla="*/ 0 w 10515600"/>
              <a:gd name="connsiteY40" fmla="*/ 4062071 h 5416094"/>
              <a:gd name="connsiteX41" fmla="*/ 0 w 10515600"/>
              <a:gd name="connsiteY41" fmla="*/ 3330898 h 5416094"/>
              <a:gd name="connsiteX42" fmla="*/ 0 w 10515600"/>
              <a:gd name="connsiteY42" fmla="*/ 2653886 h 5416094"/>
              <a:gd name="connsiteX43" fmla="*/ 0 w 10515600"/>
              <a:gd name="connsiteY43" fmla="*/ 1922713 h 5416094"/>
              <a:gd name="connsiteX44" fmla="*/ 0 w 10515600"/>
              <a:gd name="connsiteY44" fmla="*/ 1191541 h 5416094"/>
              <a:gd name="connsiteX45" fmla="*/ 0 w 10515600"/>
              <a:gd name="connsiteY45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515600" h="5416094" fill="none" extrusionOk="0">
                <a:moveTo>
                  <a:pt x="0" y="0"/>
                </a:moveTo>
                <a:cubicBezTo>
                  <a:pt x="177150" y="-2233"/>
                  <a:pt x="437740" y="9549"/>
                  <a:pt x="657225" y="0"/>
                </a:cubicBezTo>
                <a:cubicBezTo>
                  <a:pt x="876711" y="-9549"/>
                  <a:pt x="1120002" y="4103"/>
                  <a:pt x="1419606" y="0"/>
                </a:cubicBezTo>
                <a:cubicBezTo>
                  <a:pt x="1719210" y="-4103"/>
                  <a:pt x="1938104" y="16641"/>
                  <a:pt x="2181987" y="0"/>
                </a:cubicBezTo>
                <a:cubicBezTo>
                  <a:pt x="2425870" y="-16641"/>
                  <a:pt x="2669395" y="-9276"/>
                  <a:pt x="3049524" y="0"/>
                </a:cubicBezTo>
                <a:cubicBezTo>
                  <a:pt x="3429653" y="9276"/>
                  <a:pt x="3553691" y="29352"/>
                  <a:pt x="3706749" y="0"/>
                </a:cubicBezTo>
                <a:cubicBezTo>
                  <a:pt x="3859808" y="-29352"/>
                  <a:pt x="4111295" y="-6375"/>
                  <a:pt x="4469130" y="0"/>
                </a:cubicBezTo>
                <a:cubicBezTo>
                  <a:pt x="4826965" y="6375"/>
                  <a:pt x="4916661" y="-30390"/>
                  <a:pt x="5126355" y="0"/>
                </a:cubicBezTo>
                <a:cubicBezTo>
                  <a:pt x="5336049" y="30390"/>
                  <a:pt x="5578402" y="-7004"/>
                  <a:pt x="5783580" y="0"/>
                </a:cubicBezTo>
                <a:cubicBezTo>
                  <a:pt x="5988759" y="7004"/>
                  <a:pt x="6270371" y="29583"/>
                  <a:pt x="6440805" y="0"/>
                </a:cubicBezTo>
                <a:cubicBezTo>
                  <a:pt x="6611240" y="-29583"/>
                  <a:pt x="6667725" y="8173"/>
                  <a:pt x="6782562" y="0"/>
                </a:cubicBezTo>
                <a:cubicBezTo>
                  <a:pt x="6897399" y="-8173"/>
                  <a:pt x="7375754" y="-24084"/>
                  <a:pt x="7544943" y="0"/>
                </a:cubicBezTo>
                <a:cubicBezTo>
                  <a:pt x="7714132" y="24084"/>
                  <a:pt x="7790780" y="5607"/>
                  <a:pt x="7886700" y="0"/>
                </a:cubicBezTo>
                <a:cubicBezTo>
                  <a:pt x="7982620" y="-5607"/>
                  <a:pt x="8404356" y="28301"/>
                  <a:pt x="8543925" y="0"/>
                </a:cubicBezTo>
                <a:cubicBezTo>
                  <a:pt x="8683495" y="-28301"/>
                  <a:pt x="9088340" y="-5992"/>
                  <a:pt x="9411462" y="0"/>
                </a:cubicBezTo>
                <a:cubicBezTo>
                  <a:pt x="9734584" y="5992"/>
                  <a:pt x="10083951" y="22703"/>
                  <a:pt x="10515600" y="0"/>
                </a:cubicBezTo>
                <a:cubicBezTo>
                  <a:pt x="10497934" y="171001"/>
                  <a:pt x="10537777" y="498242"/>
                  <a:pt x="10515600" y="731173"/>
                </a:cubicBezTo>
                <a:cubicBezTo>
                  <a:pt x="10493423" y="964104"/>
                  <a:pt x="10516932" y="1174374"/>
                  <a:pt x="10515600" y="1299863"/>
                </a:cubicBezTo>
                <a:cubicBezTo>
                  <a:pt x="10514269" y="1425352"/>
                  <a:pt x="10522086" y="1677469"/>
                  <a:pt x="10515600" y="1868552"/>
                </a:cubicBezTo>
                <a:cubicBezTo>
                  <a:pt x="10509114" y="2059635"/>
                  <a:pt x="10499452" y="2266556"/>
                  <a:pt x="10515600" y="2545564"/>
                </a:cubicBezTo>
                <a:cubicBezTo>
                  <a:pt x="10531748" y="2824572"/>
                  <a:pt x="10506359" y="3046060"/>
                  <a:pt x="10515600" y="3222576"/>
                </a:cubicBezTo>
                <a:cubicBezTo>
                  <a:pt x="10524841" y="3399092"/>
                  <a:pt x="10507180" y="3536552"/>
                  <a:pt x="10515600" y="3845427"/>
                </a:cubicBezTo>
                <a:cubicBezTo>
                  <a:pt x="10524020" y="4154302"/>
                  <a:pt x="10505750" y="4362578"/>
                  <a:pt x="10515600" y="4630760"/>
                </a:cubicBezTo>
                <a:cubicBezTo>
                  <a:pt x="10525450" y="4898942"/>
                  <a:pt x="10492122" y="5233505"/>
                  <a:pt x="10515600" y="5416094"/>
                </a:cubicBezTo>
                <a:cubicBezTo>
                  <a:pt x="10321022" y="5373763"/>
                  <a:pt x="9841056" y="5373781"/>
                  <a:pt x="9648063" y="5416094"/>
                </a:cubicBezTo>
                <a:cubicBezTo>
                  <a:pt x="9455070" y="5458407"/>
                  <a:pt x="9225135" y="5428993"/>
                  <a:pt x="8885682" y="5416094"/>
                </a:cubicBezTo>
                <a:cubicBezTo>
                  <a:pt x="8546229" y="5403195"/>
                  <a:pt x="8660252" y="5403063"/>
                  <a:pt x="8543925" y="5416094"/>
                </a:cubicBezTo>
                <a:cubicBezTo>
                  <a:pt x="8427598" y="5429125"/>
                  <a:pt x="8066747" y="5419630"/>
                  <a:pt x="7676388" y="5416094"/>
                </a:cubicBezTo>
                <a:cubicBezTo>
                  <a:pt x="7286029" y="5412558"/>
                  <a:pt x="7286084" y="5427534"/>
                  <a:pt x="7124319" y="5416094"/>
                </a:cubicBezTo>
                <a:cubicBezTo>
                  <a:pt x="6962554" y="5404654"/>
                  <a:pt x="6638960" y="5390930"/>
                  <a:pt x="6361938" y="5416094"/>
                </a:cubicBezTo>
                <a:cubicBezTo>
                  <a:pt x="6084916" y="5441258"/>
                  <a:pt x="6131919" y="5418087"/>
                  <a:pt x="6020181" y="5416094"/>
                </a:cubicBezTo>
                <a:cubicBezTo>
                  <a:pt x="5908443" y="5414101"/>
                  <a:pt x="5558871" y="5407232"/>
                  <a:pt x="5152644" y="5416094"/>
                </a:cubicBezTo>
                <a:cubicBezTo>
                  <a:pt x="4746417" y="5424956"/>
                  <a:pt x="4798774" y="5402919"/>
                  <a:pt x="4600575" y="5416094"/>
                </a:cubicBezTo>
                <a:cubicBezTo>
                  <a:pt x="4402376" y="5429269"/>
                  <a:pt x="4180360" y="5402655"/>
                  <a:pt x="3943350" y="5416094"/>
                </a:cubicBezTo>
                <a:cubicBezTo>
                  <a:pt x="3706340" y="5429533"/>
                  <a:pt x="3658445" y="5419171"/>
                  <a:pt x="3496437" y="5416094"/>
                </a:cubicBezTo>
                <a:cubicBezTo>
                  <a:pt x="3334429" y="5413017"/>
                  <a:pt x="3010124" y="5399344"/>
                  <a:pt x="2734056" y="5416094"/>
                </a:cubicBezTo>
                <a:cubicBezTo>
                  <a:pt x="2457988" y="5432844"/>
                  <a:pt x="2236739" y="5427521"/>
                  <a:pt x="1866519" y="5416094"/>
                </a:cubicBezTo>
                <a:cubicBezTo>
                  <a:pt x="1496299" y="5404667"/>
                  <a:pt x="1510850" y="5404957"/>
                  <a:pt x="1314450" y="5416094"/>
                </a:cubicBezTo>
                <a:cubicBezTo>
                  <a:pt x="1118050" y="5427231"/>
                  <a:pt x="570195" y="5429560"/>
                  <a:pt x="0" y="5416094"/>
                </a:cubicBezTo>
                <a:cubicBezTo>
                  <a:pt x="-26608" y="5186086"/>
                  <a:pt x="-30817" y="5026509"/>
                  <a:pt x="0" y="4739082"/>
                </a:cubicBezTo>
                <a:cubicBezTo>
                  <a:pt x="30817" y="4451655"/>
                  <a:pt x="30406" y="4379302"/>
                  <a:pt x="0" y="4062071"/>
                </a:cubicBezTo>
                <a:cubicBezTo>
                  <a:pt x="-30406" y="3744840"/>
                  <a:pt x="16937" y="3655631"/>
                  <a:pt x="0" y="3330898"/>
                </a:cubicBezTo>
                <a:cubicBezTo>
                  <a:pt x="-16937" y="3006165"/>
                  <a:pt x="-2848" y="2928355"/>
                  <a:pt x="0" y="2653886"/>
                </a:cubicBezTo>
                <a:cubicBezTo>
                  <a:pt x="2848" y="2379417"/>
                  <a:pt x="-4508" y="2270960"/>
                  <a:pt x="0" y="1922713"/>
                </a:cubicBezTo>
                <a:cubicBezTo>
                  <a:pt x="4508" y="1574466"/>
                  <a:pt x="-7038" y="1405929"/>
                  <a:pt x="0" y="1191541"/>
                </a:cubicBezTo>
                <a:cubicBezTo>
                  <a:pt x="7038" y="977153"/>
                  <a:pt x="-53038" y="292447"/>
                  <a:pt x="0" y="0"/>
                </a:cubicBezTo>
                <a:close/>
              </a:path>
              <a:path w="10515600" h="5416094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5715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7326E3-CA91-4ECC-8F68-F4496DFB6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US" sz="9600" b="1">
                <a:solidFill>
                  <a:schemeClr val="bg1"/>
                </a:solidFill>
                <a:latin typeface="Cambria"/>
                <a:ea typeface="Malgun Gothic Semilight"/>
                <a:cs typeface="Malgun Gothic Semilight"/>
              </a:rPr>
              <a:t>Summer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647705-E32D-4B2D-B160-A29D39A08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109728" tIns="109728" rIns="109728" bIns="91440" rtlCol="0">
            <a:normAutofit/>
          </a:bodyPr>
          <a:lstStyle/>
          <a:p>
            <a:pPr algn="ctr">
              <a:lnSpc>
                <a:spcPct val="95000"/>
              </a:lnSpc>
            </a:pPr>
            <a:r>
              <a:rPr lang="en-IN" sz="3000" dirty="0" err="1" smtClean="0">
                <a:solidFill>
                  <a:schemeClr val="bg1"/>
                </a:solidFill>
                <a:ea typeface="Malgun Gothic Semilight"/>
                <a:cs typeface="Malgun Gothic Semilight"/>
              </a:rPr>
              <a:t>Vadlamudi</a:t>
            </a:r>
            <a:r>
              <a:rPr lang="en-IN" sz="3000" dirty="0" smtClean="0">
                <a:solidFill>
                  <a:schemeClr val="bg1"/>
                </a:solidFill>
                <a:ea typeface="Malgun Gothic Semilight"/>
                <a:cs typeface="Malgun Gothic Semilight"/>
              </a:rPr>
              <a:t> </a:t>
            </a:r>
            <a:r>
              <a:rPr lang="en-IN" sz="3000" dirty="0" err="1" smtClean="0">
                <a:solidFill>
                  <a:schemeClr val="bg1"/>
                </a:solidFill>
                <a:ea typeface="Malgun Gothic Semilight"/>
                <a:cs typeface="Malgun Gothic Semilight"/>
              </a:rPr>
              <a:t>Himatha</a:t>
            </a:r>
            <a:r>
              <a:rPr lang="en-IN" sz="3000" dirty="0" smtClean="0">
                <a:solidFill>
                  <a:schemeClr val="bg1"/>
                </a:solidFill>
                <a:ea typeface="Malgun Gothic Semilight"/>
                <a:cs typeface="Malgun Gothic Semilight"/>
              </a:rPr>
              <a:t> </a:t>
            </a:r>
            <a:r>
              <a:rPr lang="en-IN" sz="3000" dirty="0" err="1" smtClean="0">
                <a:solidFill>
                  <a:schemeClr val="bg1"/>
                </a:solidFill>
                <a:ea typeface="Malgun Gothic Semilight"/>
                <a:cs typeface="Malgun Gothic Semilight"/>
              </a:rPr>
              <a:t>Sree</a:t>
            </a:r>
            <a:endParaRPr lang="en-US" sz="3000" dirty="0">
              <a:solidFill>
                <a:schemeClr val="bg1"/>
              </a:solidFill>
            </a:endParaRPr>
          </a:p>
          <a:p>
            <a:pPr algn="ctr">
              <a:lnSpc>
                <a:spcPct val="95000"/>
              </a:lnSpc>
            </a:pPr>
            <a:r>
              <a:rPr lang="en-US" sz="3000" dirty="0" smtClean="0">
                <a:solidFill>
                  <a:schemeClr val="bg1"/>
                </a:solidFill>
                <a:ea typeface="Malgun Gothic Semilight"/>
                <a:cs typeface="Malgun Gothic Semilight"/>
              </a:rPr>
              <a:t>190031670</a:t>
            </a:r>
            <a:endParaRPr lang="en-US" sz="3000" dirty="0">
              <a:solidFill>
                <a:schemeClr val="bg1"/>
              </a:solidFill>
              <a:ea typeface="Malgun Gothic Semilight"/>
              <a:cs typeface="Malgun Gothic Semilight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xmlns="" id="{4E87FCFB-2CCE-460D-B3DD-557C8BD1B9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1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FAFE82-7F9D-4D04-97D5-FEC0D096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C8071D-C32D-49F4-826C-F724AD22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200" dirty="0">
                <a:latin typeface="Cambria"/>
                <a:ea typeface="Cambria"/>
              </a:rPr>
              <a:t>Duration of my Internship lasts for 45-days at Avishkar Tech Solutions.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200" dirty="0">
                <a:latin typeface="Cambria"/>
                <a:ea typeface="Cambria"/>
              </a:rPr>
              <a:t>I had a very positive learning experience where I learnt some topics from scratch.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200" dirty="0">
                <a:latin typeface="Cambria"/>
                <a:ea typeface="Cambria"/>
              </a:rPr>
              <a:t>The mentors and whole team of </a:t>
            </a:r>
            <a:r>
              <a:rPr lang="en-US" sz="2200" dirty="0" err="1">
                <a:latin typeface="Cambria"/>
                <a:ea typeface="Cambria"/>
              </a:rPr>
              <a:t>Avishkar</a:t>
            </a:r>
            <a:r>
              <a:rPr lang="en-US" sz="2200" dirty="0">
                <a:latin typeface="Cambria"/>
                <a:ea typeface="Cambria"/>
              </a:rPr>
              <a:t> Tech solutions guided well and resolved the issues we faced.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200" dirty="0">
                <a:latin typeface="Cambria"/>
                <a:ea typeface="Cambria"/>
              </a:rPr>
              <a:t>I got better understanding of Machine Learning and Data Science concepts and use these skills in future.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200" dirty="0">
                <a:latin typeface="Cambria"/>
                <a:ea typeface="Cambria"/>
              </a:rPr>
              <a:t>Iam glad in working with team for implementing the project.</a:t>
            </a:r>
          </a:p>
          <a:p>
            <a:pPr marL="342900" indent="-342900">
              <a:buFont typeface="Wingdings" panose="020B0604020202020204" pitchFamily="34" charset="0"/>
              <a:buChar char="§"/>
            </a:pPr>
            <a:endParaRPr lang="en-US" sz="22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58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xmlns="" id="{435959F4-53DA-47FF-BC24-1E5B75C69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A7CF83E8-F6F0-41E3-B580-7412A04DD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1A0B6DBB-705D-48D0-842C-F9DFA7684D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C194A764-16E1-4D0D-9357-76F80E608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115B7F3F-A40D-4F24-8536-E2420B4332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Graphic 12">
              <a:extLst>
                <a:ext uri="{FF2B5EF4-FFF2-40B4-BE49-F238E27FC236}">
                  <a16:creationId xmlns:a16="http://schemas.microsoft.com/office/drawing/2014/main" xmlns="" id="{CEF42844-A829-4ED2-A360-63BB2A7C45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5">
              <a:extLst>
                <a:ext uri="{FF2B5EF4-FFF2-40B4-BE49-F238E27FC236}">
                  <a16:creationId xmlns:a16="http://schemas.microsoft.com/office/drawing/2014/main" xmlns="" id="{57B23B52-A1C3-44EF-BC11-9094A0DA11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5">
              <a:extLst>
                <a:ext uri="{FF2B5EF4-FFF2-40B4-BE49-F238E27FC236}">
                  <a16:creationId xmlns:a16="http://schemas.microsoft.com/office/drawing/2014/main" xmlns="" id="{064E08E5-DA92-4CF2-A0BF-E341800227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7A222560-E657-4CAE-B667-7BE9E224B2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xmlns="" id="{59226104-0061-4319-8237-9C001BF85D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1" name="Graphic 78">
            <a:extLst>
              <a:ext uri="{FF2B5EF4-FFF2-40B4-BE49-F238E27FC236}">
                <a16:creationId xmlns:a16="http://schemas.microsoft.com/office/drawing/2014/main" xmlns="" id="{51B01909-73B8-4486-A749-C643B1D7E3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2" name="Graphic 78">
              <a:extLst>
                <a:ext uri="{FF2B5EF4-FFF2-40B4-BE49-F238E27FC236}">
                  <a16:creationId xmlns:a16="http://schemas.microsoft.com/office/drawing/2014/main" xmlns="" id="{5E279D86-4533-45F1-B0AA-D237399A5E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xmlns="" id="{764FD722-CB31-4326-ADD8-CBA52FD1F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4" name="Graphic 78">
                <a:extLst>
                  <a:ext uri="{FF2B5EF4-FFF2-40B4-BE49-F238E27FC236}">
                    <a16:creationId xmlns:a16="http://schemas.microsoft.com/office/drawing/2014/main" xmlns="" id="{24E4BCEC-8B0A-444E-8509-1B3BB0449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xmlns="" id="{9DB36622-1DC7-4B17-8984-588BA8999F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xmlns="" id="{51B97AF0-1974-42B9-B5FC-A332C52E82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xmlns="" id="{95A298AD-BE5D-4BE1-8CDF-DBFB42D63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xmlns="" id="{A5D0B0D3-D735-4619-AA45-B57B791E17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5" descr="Purple Petaled Flower and Thank You Card · Free Stock Photo">
            <a:extLst>
              <a:ext uri="{FF2B5EF4-FFF2-40B4-BE49-F238E27FC236}">
                <a16:creationId xmlns:a16="http://schemas.microsoft.com/office/drawing/2014/main" xmlns="" id="{FF3BC6F0-B7FC-4049-9A87-2AA4F8685F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-1" b="1570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xmlns="" id="{948AEA76-67F2-4344-A189-9BFFE00763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" name="Frame 82">
            <a:extLst>
              <a:ext uri="{FF2B5EF4-FFF2-40B4-BE49-F238E27FC236}">
                <a16:creationId xmlns:a16="http://schemas.microsoft.com/office/drawing/2014/main" xmlns="" id="{838456E0-BAD6-49AA-B7F3-846752A7EE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frame">
            <a:avLst>
              <a:gd name="adj1" fmla="val 75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5" name="Graphic 78">
            <a:extLst>
              <a:ext uri="{FF2B5EF4-FFF2-40B4-BE49-F238E27FC236}">
                <a16:creationId xmlns:a16="http://schemas.microsoft.com/office/drawing/2014/main" xmlns="" id="{DBBA0A0D-8F6A-400A-9E49-8C008E2C7D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61302" y="3268781"/>
            <a:ext cx="972165" cy="41353"/>
            <a:chOff x="4886325" y="3374517"/>
            <a:chExt cx="2418302" cy="102869"/>
          </a:xfrm>
          <a:solidFill>
            <a:schemeClr val="accent1"/>
          </a:solidFill>
        </p:grpSpPr>
        <p:sp>
          <p:nvSpPr>
            <p:cNvPr id="86" name="Graphic 78">
              <a:extLst>
                <a:ext uri="{FF2B5EF4-FFF2-40B4-BE49-F238E27FC236}">
                  <a16:creationId xmlns:a16="http://schemas.microsoft.com/office/drawing/2014/main" xmlns="" id="{A5DD701E-4BC9-48E3-AF4F-013B52D63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7" name="Graphic 78">
              <a:extLst>
                <a:ext uri="{FF2B5EF4-FFF2-40B4-BE49-F238E27FC236}">
                  <a16:creationId xmlns:a16="http://schemas.microsoft.com/office/drawing/2014/main" xmlns="" id="{FB658B62-664D-4B3B-BBDA-235666290B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4895088" y="3374517"/>
              <a:ext cx="2400490" cy="102869"/>
              <a:chOff x="4895088" y="3374517"/>
              <a:chExt cx="2400490" cy="102869"/>
            </a:xfrm>
            <a:grpFill/>
          </p:grpSpPr>
          <p:sp>
            <p:nvSpPr>
              <p:cNvPr id="88" name="Graphic 78">
                <a:extLst>
                  <a:ext uri="{FF2B5EF4-FFF2-40B4-BE49-F238E27FC236}">
                    <a16:creationId xmlns:a16="http://schemas.microsoft.com/office/drawing/2014/main" xmlns="" id="{B11F9D25-67B1-4BDB-A290-97B93A19D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Graphic 78">
                <a:extLst>
                  <a:ext uri="{FF2B5EF4-FFF2-40B4-BE49-F238E27FC236}">
                    <a16:creationId xmlns:a16="http://schemas.microsoft.com/office/drawing/2014/main" xmlns="" id="{B9D5C40A-1B1B-4C25-9707-E8F1CF6EE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Graphic 78">
                <a:extLst>
                  <a:ext uri="{FF2B5EF4-FFF2-40B4-BE49-F238E27FC236}">
                    <a16:creationId xmlns:a16="http://schemas.microsoft.com/office/drawing/2014/main" xmlns="" id="{2DD0C1D6-FF64-45AB-8775-83AB3C470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3" name="Freeform: Shape 92">
            <a:extLst>
              <a:ext uri="{FF2B5EF4-FFF2-40B4-BE49-F238E27FC236}">
                <a16:creationId xmlns:a16="http://schemas.microsoft.com/office/drawing/2014/main" xmlns="" id="{ACFC1F4B-C7BE-44D2-8FA4-1CE2FCF06B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BDA258B3-4238-403A-9CAC-51B872D452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03387491-1998-42A5-9172-2AEFC55005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D9E1E611-F0D3-480F-8EAB-5501C1DBED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BB89B8F2-B71A-46C9-8992-CC8E36D1FF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9" name="Graphic 12">
              <a:extLst>
                <a:ext uri="{FF2B5EF4-FFF2-40B4-BE49-F238E27FC236}">
                  <a16:creationId xmlns:a16="http://schemas.microsoft.com/office/drawing/2014/main" xmlns="" id="{F1B1692F-EBA9-47DC-9CFD-CEDDA87F64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Graphic 15">
              <a:extLst>
                <a:ext uri="{FF2B5EF4-FFF2-40B4-BE49-F238E27FC236}">
                  <a16:creationId xmlns:a16="http://schemas.microsoft.com/office/drawing/2014/main" xmlns="" id="{8B7DD913-FF3C-455C-80A4-FF89CB58C4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Graphic 15">
              <a:extLst>
                <a:ext uri="{FF2B5EF4-FFF2-40B4-BE49-F238E27FC236}">
                  <a16:creationId xmlns:a16="http://schemas.microsoft.com/office/drawing/2014/main" xmlns="" id="{F742A451-31F5-45C9-850A-0AE74A35F6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D2C596C3-466C-4D79-BAA3-F21C026078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74992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xmlns="" id="{2F9C493A-9F03-49B4-B3FB-19CE5AC11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xmlns="" id="{90A46C7D-C1BB-49B8-8D37-39742820E9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2A66A2-9ED3-499C-94C5-131DB6A5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Today's Agenda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xmlns="" id="{C13D619A-1417-41F6-AB84-3DA81D94BD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xmlns="" id="{ABA075C2-6990-484C-907A-08DB4DF5A9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xmlns="" id="{EC9D29F2-21D6-461F-8BD7-533101D86C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xmlns="" id="{F1CB2E23-919F-4FDA-9880-7AEF61BF39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xmlns="" id="{2BBC6B41-7E8B-40C0-8289-6918BCA68F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xmlns="" id="{67E04027-1EC8-4CBE-A4D2-F09F6AF0E0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xmlns="" id="{5EC8762A-B2EC-4710-9F10-B93BE2075E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5B4F0F5-BE58-4EC0-B650-A71A07437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700C1F5-B637-45FE-96CC-270D263A5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3DA22C9-3830-4323-9087-6D7C1E6AA3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A5AC4DA9-FD16-4055-8D2D-95D615C03C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8BA7D58E-9AB5-4B54-A635-2E86BEC78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xmlns="" id="{B7D72779-BBD2-4D64-B6B1-E052E227EB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xmlns="" id="{569BD34C-BFEF-4FB1-A094-2D9E687CDF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xmlns="" id="{DC258A66-ED52-4FA3-96CE-7932E91F5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EC6A48C-21EF-4485-9836-044550003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xmlns="" id="{1DF40B00-AEDE-4542-8105-982EE67F7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55212070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06978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3">
            <a:extLst>
              <a:ext uri="{FF2B5EF4-FFF2-40B4-BE49-F238E27FC236}">
                <a16:creationId xmlns:a16="http://schemas.microsoft.com/office/drawing/2014/main" xmlns="" id="{435959F4-53DA-47FF-BC24-1E5B75C698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5" name="Group 55">
            <a:extLst>
              <a:ext uri="{FF2B5EF4-FFF2-40B4-BE49-F238E27FC236}">
                <a16:creationId xmlns:a16="http://schemas.microsoft.com/office/drawing/2014/main" xmlns="" id="{A7CF83E8-F6F0-41E3-B580-7412A04DDF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1A0B6DBB-705D-48D0-842C-F9DFA7684D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4" name="Freeform: Shape 57">
              <a:extLst>
                <a:ext uri="{FF2B5EF4-FFF2-40B4-BE49-F238E27FC236}">
                  <a16:creationId xmlns:a16="http://schemas.microsoft.com/office/drawing/2014/main" xmlns="" id="{C194A764-16E1-4D0D-9357-76F80E608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115B7F3F-A40D-4F24-8536-E2420B4332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6" name="Graphic 12">
              <a:extLst>
                <a:ext uri="{FF2B5EF4-FFF2-40B4-BE49-F238E27FC236}">
                  <a16:creationId xmlns:a16="http://schemas.microsoft.com/office/drawing/2014/main" xmlns="" id="{CEF42844-A829-4ED2-A360-63BB2A7C45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xmlns="" id="{57B23B52-A1C3-44EF-BC11-9094A0DA11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xmlns="" id="{064E08E5-DA92-4CF2-A0BF-E341800227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7A222560-E657-4CAE-B667-7BE9E224B2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4" name="Freeform: Shape 64">
            <a:extLst>
              <a:ext uri="{FF2B5EF4-FFF2-40B4-BE49-F238E27FC236}">
                <a16:creationId xmlns:a16="http://schemas.microsoft.com/office/drawing/2014/main" xmlns="" id="{59226104-0061-4319-8237-9C001BF85D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6" name="Graphic 78">
            <a:extLst>
              <a:ext uri="{FF2B5EF4-FFF2-40B4-BE49-F238E27FC236}">
                <a16:creationId xmlns:a16="http://schemas.microsoft.com/office/drawing/2014/main" xmlns="" id="{51B01909-73B8-4486-A749-C643B1D7E3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xmlns="" id="{5E279D86-4533-45F1-B0AA-D237399A5E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xmlns="" id="{764FD722-CB31-4326-ADD8-CBA52FD1FF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xmlns="" id="{24E4BCEC-8B0A-444E-8509-1B3BB0449E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xmlns="" id="{9DB36622-1DC7-4B17-8984-588BA8999F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xmlns="" id="{51B97AF0-1974-42B9-B5FC-A332C52E827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xmlns="" id="{95A298AD-BE5D-4BE1-8CDF-DBFB42D63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96" name="Rectangle 74">
            <a:extLst>
              <a:ext uri="{FF2B5EF4-FFF2-40B4-BE49-F238E27FC236}">
                <a16:creationId xmlns:a16="http://schemas.microsoft.com/office/drawing/2014/main" xmlns="" id="{A5D0B0D3-D735-4619-AA45-B57B791E17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5EB97-93C9-4F8A-A02C-323D5DA3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0" y="-272241"/>
            <a:ext cx="4887206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Georgia Pro Semibold"/>
                <a:ea typeface="+mn-lt"/>
                <a:cs typeface="+mn-lt"/>
              </a:rPr>
              <a:t>Organization</a:t>
            </a:r>
          </a:p>
        </p:txBody>
      </p:sp>
      <p:sp>
        <p:nvSpPr>
          <p:cNvPr id="97" name="Freeform: Shape 76">
            <a:extLst>
              <a:ext uri="{FF2B5EF4-FFF2-40B4-BE49-F238E27FC236}">
                <a16:creationId xmlns:a16="http://schemas.microsoft.com/office/drawing/2014/main" xmlns="" id="{3D505D40-32E9-4C48-81F8-AD80433BE6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0" y="-7670"/>
            <a:ext cx="3129498" cy="888208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8" name="Group 78">
            <a:extLst>
              <a:ext uri="{FF2B5EF4-FFF2-40B4-BE49-F238E27FC236}">
                <a16:creationId xmlns:a16="http://schemas.microsoft.com/office/drawing/2014/main" xmlns="" id="{C507BF36-B92B-4CAC-BCA7-8364B51E1F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2276237E-3A6D-452F-879C-FB8C77A18D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38BC9243-F4BF-48A7-89AE-DFA5B37DE6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5DE414EC-F3DF-412E-9B22-5328DAA99C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83" name="Graphic 12">
              <a:extLst>
                <a:ext uri="{FF2B5EF4-FFF2-40B4-BE49-F238E27FC236}">
                  <a16:creationId xmlns:a16="http://schemas.microsoft.com/office/drawing/2014/main" xmlns="" id="{039C06B1-FDEA-47B1-8222-7D622CD72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Graphic 15">
              <a:extLst>
                <a:ext uri="{FF2B5EF4-FFF2-40B4-BE49-F238E27FC236}">
                  <a16:creationId xmlns:a16="http://schemas.microsoft.com/office/drawing/2014/main" xmlns="" id="{B834C8C1-9BD1-4635-8E5B-65815F9017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Graphic 15">
              <a:extLst>
                <a:ext uri="{FF2B5EF4-FFF2-40B4-BE49-F238E27FC236}">
                  <a16:creationId xmlns:a16="http://schemas.microsoft.com/office/drawing/2014/main" xmlns="" id="{2963D456-B3F4-4EDC-827E-645741F64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73A58845-EFFB-4806-BC6D-47418C155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aphic 78">
            <a:extLst>
              <a:ext uri="{FF2B5EF4-FFF2-40B4-BE49-F238E27FC236}">
                <a16:creationId xmlns:a16="http://schemas.microsoft.com/office/drawing/2014/main" xmlns="" id="{DBBA0A0D-8F6A-400A-9E49-8C008E2C7D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70946" y="1887434"/>
            <a:ext cx="1331444" cy="1422691"/>
            <a:chOff x="3992602" y="-61699"/>
            <a:chExt cx="3312025" cy="3539085"/>
          </a:xfrm>
          <a:solidFill>
            <a:schemeClr val="accent1"/>
          </a:solidFill>
        </p:grpSpPr>
        <p:sp>
          <p:nvSpPr>
            <p:cNvPr id="99" name="Graphic 78">
              <a:extLst>
                <a:ext uri="{FF2B5EF4-FFF2-40B4-BE49-F238E27FC236}">
                  <a16:creationId xmlns:a16="http://schemas.microsoft.com/office/drawing/2014/main" xmlns="" id="{A5DD701E-4BC9-48E3-AF4F-013B52D63D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aphic 78">
              <a:extLst>
                <a:ext uri="{FF2B5EF4-FFF2-40B4-BE49-F238E27FC236}">
                  <a16:creationId xmlns:a16="http://schemas.microsoft.com/office/drawing/2014/main" xmlns="" id="{FB658B62-664D-4B3B-BBDA-235666290B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3992602" y="-61699"/>
              <a:ext cx="3302976" cy="3539085"/>
              <a:chOff x="3992602" y="-61699"/>
              <a:chExt cx="3302976" cy="3539085"/>
            </a:xfrm>
            <a:grpFill/>
          </p:grpSpPr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xmlns="" id="{B11F9D25-67B1-4BDB-A290-97B93A19DF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xmlns="" id="{B9D5C40A-1B1B-4C25-9707-E8F1CF6EEC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xmlns="" id="{2DD0C1D6-FF64-45AB-8775-83AB3C470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xmlns="" id="{15AFBB84-8485-4329-89FC-04663D985BA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3992602" y="-61699"/>
                <a:ext cx="2418107" cy="185259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xmlns="" id="{B89E7C21-1F05-40C5-8906-82DCFAF8F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52027" y="-14061"/>
            <a:ext cx="2443519" cy="2040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E3A6FC8-A702-4E2E-AD27-A71E13BBABD9}"/>
              </a:ext>
            </a:extLst>
          </p:cNvPr>
          <p:cNvSpPr txBox="1"/>
          <p:nvPr/>
        </p:nvSpPr>
        <p:spPr>
          <a:xfrm>
            <a:off x="-5751" y="2021456"/>
            <a:ext cx="12117237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100" b="1" dirty="0">
                <a:latin typeface="Cambria"/>
                <a:ea typeface="+mn-lt"/>
                <a:cs typeface="+mn-lt"/>
              </a:rPr>
              <a:t>"AVISHKAR TECH SOLUTIONS"</a:t>
            </a:r>
            <a:r>
              <a:rPr lang="en-US" sz="2100" dirty="0">
                <a:latin typeface="Cambria"/>
                <a:ea typeface="+mn-lt"/>
                <a:cs typeface="+mn-lt"/>
              </a:rPr>
              <a:t> was incorporated on 2019 which also providing the </a:t>
            </a:r>
            <a:r>
              <a:rPr lang="en-US" sz="2100" b="1" dirty="0">
                <a:latin typeface="Cambria"/>
                <a:ea typeface="+mn-lt"/>
                <a:cs typeface="+mn-lt"/>
              </a:rPr>
              <a:t>DESIGN</a:t>
            </a:r>
            <a:r>
              <a:rPr lang="en-US" sz="2100" dirty="0">
                <a:latin typeface="Cambria"/>
                <a:ea typeface="+mn-lt"/>
                <a:cs typeface="+mn-lt"/>
              </a:rPr>
              <a:t> and </a:t>
            </a:r>
            <a:r>
              <a:rPr lang="en-US" sz="2100" b="1" dirty="0">
                <a:latin typeface="Cambria"/>
                <a:ea typeface="+mn-lt"/>
                <a:cs typeface="+mn-lt"/>
              </a:rPr>
              <a:t>MANUFACTURING </a:t>
            </a:r>
            <a:r>
              <a:rPr lang="en-US" sz="2100" dirty="0">
                <a:latin typeface="Cambria"/>
                <a:ea typeface="+mn-lt"/>
                <a:cs typeface="+mn-lt"/>
              </a:rPr>
              <a:t>and </a:t>
            </a:r>
            <a:r>
              <a:rPr lang="en-US" sz="2100" b="1" dirty="0">
                <a:latin typeface="Cambria"/>
                <a:ea typeface="+mn-lt"/>
                <a:cs typeface="+mn-lt"/>
              </a:rPr>
              <a:t>FABRICATION</a:t>
            </a:r>
            <a:r>
              <a:rPr lang="en-US" sz="2100" dirty="0">
                <a:latin typeface="Cambria"/>
                <a:ea typeface="+mn-lt"/>
                <a:cs typeface="+mn-lt"/>
              </a:rPr>
              <a:t> of </a:t>
            </a:r>
            <a:r>
              <a:rPr lang="en-US" sz="2100" b="1" dirty="0">
                <a:latin typeface="Cambria"/>
                <a:ea typeface="+mn-lt"/>
                <a:cs typeface="+mn-lt"/>
              </a:rPr>
              <a:t>ANTENNAS </a:t>
            </a:r>
            <a:r>
              <a:rPr lang="en-US" sz="2100" dirty="0">
                <a:latin typeface="Cambria"/>
                <a:ea typeface="+mn-lt"/>
                <a:cs typeface="+mn-lt"/>
              </a:rPr>
              <a:t>useful for INDUSTRIAL purposes. </a:t>
            </a:r>
          </a:p>
          <a:p>
            <a:endParaRPr lang="en-US" sz="2100" dirty="0">
              <a:latin typeface="Cambria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100" dirty="0">
                <a:latin typeface="Cambria"/>
                <a:ea typeface="+mn-lt"/>
                <a:cs typeface="+mn-lt"/>
              </a:rPr>
              <a:t>AVISHKAR TECH SOLUTIONS has managed to establish a wide network of clients ranging from small and medium size businesses within Kakinada, Tirupati, Hyderabad in INDIA . </a:t>
            </a:r>
          </a:p>
          <a:p>
            <a:endParaRPr lang="en-US" sz="2100" dirty="0">
              <a:latin typeface="Cambria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100" dirty="0">
                <a:latin typeface="Cambria"/>
                <a:ea typeface="+mn-lt"/>
                <a:cs typeface="+mn-lt"/>
              </a:rPr>
              <a:t>   Robotics and Data Science Analytical Startup</a:t>
            </a:r>
            <a:endParaRPr lang="en-US" sz="2100">
              <a:latin typeface="Cambria"/>
              <a:ea typeface="Cambria"/>
            </a:endParaRPr>
          </a:p>
          <a:p>
            <a:endParaRPr lang="en-US" sz="2100" dirty="0">
              <a:latin typeface="Cambria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latin typeface="Cambria"/>
                <a:ea typeface="+mn-lt"/>
                <a:cs typeface="+mn-lt"/>
              </a:rPr>
              <a:t>They provide excellent services to focus on BLUEPRINT services to ensure everything in the right place as required by their clients.</a:t>
            </a:r>
            <a:endParaRPr lang="en-US" sz="2100">
              <a:latin typeface="Cambria"/>
              <a:ea typeface="Cambria"/>
              <a:cs typeface="+mn-lt"/>
            </a:endParaRPr>
          </a:p>
          <a:p>
            <a:endParaRPr lang="en-US" sz="2100" dirty="0">
              <a:latin typeface="Cambria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100" dirty="0">
                <a:latin typeface="Cambria"/>
                <a:ea typeface="+mn-lt"/>
                <a:cs typeface="+mn-lt"/>
              </a:rPr>
              <a:t> Alongside this, they design produce and supply unique and innovative Antennas and RF components.</a:t>
            </a:r>
            <a:endParaRPr lang="en-US" sz="2100" u="sng">
              <a:solidFill>
                <a:schemeClr val="tx1">
                  <a:lumMod val="95000"/>
                  <a:lumOff val="5000"/>
                </a:schemeClr>
              </a:solidFill>
              <a:latin typeface="Cambria"/>
              <a:ea typeface="+mn-lt"/>
              <a:cs typeface="+mn-lt"/>
            </a:endParaRPr>
          </a:p>
          <a:p>
            <a:endParaRPr lang="en-US" sz="2100" dirty="0">
              <a:solidFill>
                <a:srgbClr val="000000"/>
              </a:solidFill>
              <a:latin typeface="Cambria"/>
              <a:ea typeface="Cambria"/>
            </a:endParaRPr>
          </a:p>
          <a:p>
            <a:pPr marL="342900" indent="-342900">
              <a:buFont typeface="Arial"/>
              <a:buChar char="•"/>
            </a:pPr>
            <a:r>
              <a:rPr lang="en-US" sz="21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mbria"/>
              </a:rPr>
              <a:t>www.avishkartechsolutions.com</a:t>
            </a:r>
            <a:endParaRPr lang="en-US" sz="2100" u="sng">
              <a:solidFill>
                <a:schemeClr val="tx1">
                  <a:lumMod val="95000"/>
                  <a:lumOff val="5000"/>
                </a:schemeClr>
              </a:solidFill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1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F9C493A-9F03-49B4-B3FB-19CE5AC11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78CB8B-6893-4D92-B557-7BD85E6F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154464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0A46C7D-C1BB-49B8-8D37-39742820E9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xmlns="" id="{61BBAB6F-65E6-4E2B-B363-6AB27C84E0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25717" y="1765601"/>
            <a:ext cx="1116015" cy="861973"/>
            <a:chOff x="4886325" y="1333142"/>
            <a:chExt cx="2776136" cy="2144244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xmlns="" id="{6DA3BBB2-E620-4C13-98C9-FE1EF7D2ED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xmlns="" id="{ADC9AB5D-88A1-4FA9-B467-E8EF8FFE5B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4895088" y="1333142"/>
              <a:ext cx="2767373" cy="2144244"/>
              <a:chOff x="4895088" y="1333142"/>
              <a:chExt cx="2767373" cy="2144244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xmlns="" id="{0867B8E5-4535-4743-8235-6612FEA410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xmlns="" id="{BE48FEA7-5915-4751-8090-63F3094324A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xmlns="" id="{32B378CE-44FD-4120-B9ED-7828D4EE9AE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xmlns="" id="{40FA43D3-D34B-4BC7-80D0-F3E75A222AC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244354" y="1333142"/>
                <a:ext cx="2418107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68FB24-6027-4B41-9970-650E8281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89" y="2048804"/>
            <a:ext cx="6227620" cy="45397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600" b="1" dirty="0">
                <a:latin typeface="Cambria"/>
                <a:ea typeface="Cambria"/>
              </a:rPr>
              <a:t>"Flower Recognition"</a:t>
            </a:r>
          </a:p>
          <a:p>
            <a:endParaRPr lang="en-US" sz="2600" b="1" dirty="0">
              <a:latin typeface="Cambria"/>
              <a:ea typeface="Cambria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200" dirty="0">
                <a:latin typeface="Cambria"/>
                <a:ea typeface="+mn-lt"/>
                <a:cs typeface="+mn-lt"/>
              </a:rPr>
              <a:t>Flower Recognition is basically using the concepts of Data Science and Machine Learning to implement a model in python language that recognizes the flower when the picture is given as an input.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200" dirty="0">
                <a:latin typeface="Cambria"/>
                <a:ea typeface="+mn-lt"/>
                <a:cs typeface="+mn-lt"/>
              </a:rPr>
              <a:t>Flower recognition uses the edge and color characteristics of flower images to classify flowers. </a:t>
            </a:r>
            <a:endParaRPr lang="en-US" sz="2200">
              <a:latin typeface="Cambria"/>
              <a:ea typeface="Cambria"/>
            </a:endParaRPr>
          </a:p>
          <a:p>
            <a:pPr marL="342900" indent="-342900">
              <a:buChar char="•"/>
            </a:pPr>
            <a:endParaRPr lang="en-US" dirty="0"/>
          </a:p>
        </p:txBody>
      </p:sp>
      <p:pic>
        <p:nvPicPr>
          <p:cNvPr id="5" name="Picture 4" descr="White roses on cream background">
            <a:extLst>
              <a:ext uri="{FF2B5EF4-FFF2-40B4-BE49-F238E27FC236}">
                <a16:creationId xmlns:a16="http://schemas.microsoft.com/office/drawing/2014/main" xmlns="" id="{BCCD02AD-3EC3-4C84-9120-E0207100D0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52604" r="6" b="6"/>
          <a:stretch/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55820E42-2F9D-41EF-B67F-522A133B3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3D9BC31-B57D-4933-AD83-94F462D4C2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84AFEA3-A055-41AE-96F3-34BA581424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9028771F-62FA-4349-B7A8-CE1682D2CE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319CDEE6-CB2F-49F0-B237-2A26A3D1DC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xmlns="" id="{3DD82286-02D2-4210-A797-5D502D44A3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xmlns="" id="{735449F4-80DA-4E06-B3B6-B9F519F4A6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xmlns="" id="{61FABA3B-05B6-433C-90F9-8D9691A840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E1FEBA45-D0A3-4091-9956-161EDA21A0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75232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F9C493A-9F03-49B4-B3FB-19CE5AC11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90A46C7D-C1BB-49B8-8D37-39742820E9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A902E-B8B2-4CB7-91E7-BA977CF1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Software's Used</a:t>
            </a:r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xmlns="" id="{C13D619A-1417-41F6-AB84-3DA81D94BD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xmlns="" id="{ABA075C2-6990-484C-907A-08DB4DF5A9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xmlns="" id="{EC9D29F2-21D6-461F-8BD7-533101D86C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xmlns="" id="{F1CB2E23-919F-4FDA-9880-7AEF61BF397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xmlns="" id="{2BBC6B41-7E8B-40C0-8289-6918BCA68F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xmlns="" id="{67E04027-1EC8-4CBE-A4D2-F09F6AF0E0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xmlns="" id="{5EC8762A-B2EC-4710-9F10-B93BE2075E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D5B4F0F5-BE58-4EC0-B650-A71A07437C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700C1F5-B637-45FE-96CC-270D263A5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83DA22C9-3830-4323-9087-6D7C1E6AA3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A5AC4DA9-FD16-4055-8D2D-95D615C03C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8BA7D58E-9AB5-4B54-A635-2E86BEC78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xmlns="" id="{B7D72779-BBD2-4D64-B6B1-E052E227EB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xmlns="" id="{569BD34C-BFEF-4FB1-A094-2D9E687CDF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xmlns="" id="{DC258A66-ED52-4FA3-96CE-7932E91F51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BEC6A48C-21EF-4485-9836-0445500033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E3DDCF12-7BC1-4644-B6F6-D90C3761D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063040403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204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302901-A271-41B1-A0A4-2F32FB75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B9619A-7222-498E-A931-E4856E63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latin typeface="Cambria"/>
                <a:ea typeface="+mn-lt"/>
                <a:cs typeface="+mn-lt"/>
              </a:rPr>
              <a:t>Data preprocessing </a:t>
            </a:r>
            <a:endParaRPr lang="en-US" sz="2200" dirty="0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latin typeface="Cambria"/>
                <a:ea typeface="+mn-lt"/>
                <a:cs typeface="+mn-lt"/>
              </a:rPr>
              <a:t>Learnt how to use the pre-trained Deep Convolutional Neural Nets to extract features from the images with </a:t>
            </a:r>
            <a:r>
              <a:rPr lang="en-US" sz="2200" dirty="0" err="1">
                <a:latin typeface="Cambria"/>
                <a:ea typeface="+mn-lt"/>
                <a:cs typeface="+mn-lt"/>
              </a:rPr>
              <a:t>keras</a:t>
            </a:r>
            <a:r>
              <a:rPr lang="en-US" sz="2200" dirty="0">
                <a:latin typeface="Cambria"/>
                <a:ea typeface="+mn-lt"/>
                <a:cs typeface="+mn-lt"/>
              </a:rPr>
              <a:t>.</a:t>
            </a:r>
            <a:endParaRPr lang="en-US" sz="2200" dirty="0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latin typeface="Cambria"/>
                <a:ea typeface="+mn-lt"/>
                <a:cs typeface="+mn-lt"/>
              </a:rPr>
              <a:t>Learnt how to design ML models using scikit-learn, test their accuracies &amp; compare them while avoiding overfitting with the help of cross validation techniques.</a:t>
            </a:r>
            <a:endParaRPr lang="en-US" sz="2200" dirty="0">
              <a:latin typeface="Cambria"/>
              <a:ea typeface="Cambria"/>
            </a:endParaRPr>
          </a:p>
          <a:p>
            <a:endParaRPr lang="en-US" sz="22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2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ADA2C3-2B52-42D0-880D-38687731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DCCE88-5377-47A5-90AF-F57C23CC7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77557" cy="41241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latin typeface="Cambria"/>
                <a:ea typeface="+mn-lt"/>
                <a:cs typeface="+mn-lt"/>
              </a:rPr>
              <a:t>Teamwork</a:t>
            </a:r>
            <a:endParaRPr lang="en-US" sz="2200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latin typeface="Cambria"/>
                <a:ea typeface="+mn-lt"/>
                <a:cs typeface="+mn-lt"/>
              </a:rPr>
              <a:t>Interactive learning</a:t>
            </a:r>
            <a:endParaRPr lang="en-US" sz="2200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latin typeface="Cambria"/>
                <a:ea typeface="+mn-lt"/>
                <a:cs typeface="+mn-lt"/>
              </a:rPr>
              <a:t>Worked co-operatively as a team in implementing the model.</a:t>
            </a:r>
            <a:endParaRPr lang="en-US" sz="2200" dirty="0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latin typeface="Cambria"/>
                <a:ea typeface="+mn-lt"/>
                <a:cs typeface="+mn-lt"/>
              </a:rPr>
              <a:t>Promotes learning from other's viewpoints.</a:t>
            </a:r>
            <a:endParaRPr lang="en-US" sz="2200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latin typeface="Cambria"/>
                <a:ea typeface="+mn-lt"/>
                <a:cs typeface="+mn-lt"/>
              </a:rPr>
              <a:t>Implementing the learnt topics in the final group project and showcasing the skills gained.</a:t>
            </a:r>
            <a:endParaRPr lang="en-US" sz="2200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dirty="0">
                <a:latin typeface="Cambria"/>
                <a:ea typeface="+mn-lt"/>
                <a:cs typeface="+mn-lt"/>
              </a:rPr>
              <a:t>We gained experience to do further internships.</a:t>
            </a:r>
            <a:endParaRPr lang="en-US" sz="2200" dirty="0">
              <a:latin typeface="Cambria"/>
              <a:ea typeface="Cambr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0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211ED-7CFC-4FDE-B0AB-9CDE6E23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21D1C6-4A95-4F1D-99A1-40471B70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521885"/>
            <a:ext cx="10034425" cy="42822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200" b="1" dirty="0">
                <a:latin typeface="Cambria"/>
                <a:ea typeface="+mn-lt"/>
                <a:cs typeface="+mn-lt"/>
              </a:rPr>
              <a:t>TensorFlow </a:t>
            </a:r>
            <a:r>
              <a:rPr lang="en-US" sz="2200" dirty="0">
                <a:latin typeface="Cambria"/>
                <a:ea typeface="+mn-lt"/>
                <a:cs typeface="+mn-lt"/>
              </a:rPr>
              <a:t>: Backend engine to run </a:t>
            </a:r>
            <a:r>
              <a:rPr lang="en-US" sz="2200" dirty="0" err="1">
                <a:latin typeface="Cambria"/>
                <a:ea typeface="+mn-lt"/>
                <a:cs typeface="+mn-lt"/>
              </a:rPr>
              <a:t>keras</a:t>
            </a:r>
            <a:r>
              <a:rPr lang="en-US" sz="2200" dirty="0">
                <a:latin typeface="Cambria"/>
                <a:ea typeface="+mn-lt"/>
                <a:cs typeface="+mn-lt"/>
              </a:rPr>
              <a:t> on top of it.</a:t>
            </a:r>
            <a:endParaRPr lang="en-US" sz="2200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v"/>
            </a:pPr>
            <a:r>
              <a:rPr lang="en-US" sz="2200" b="1" dirty="0">
                <a:latin typeface="Cambria"/>
                <a:ea typeface="+mn-lt"/>
                <a:cs typeface="+mn-lt"/>
              </a:rPr>
              <a:t>Scikit-Learn</a:t>
            </a:r>
            <a:r>
              <a:rPr lang="en-US" sz="2200" dirty="0">
                <a:latin typeface="Cambria"/>
                <a:ea typeface="+mn-lt"/>
                <a:cs typeface="+mn-lt"/>
              </a:rPr>
              <a:t> : A framework to build several machine learning models.</a:t>
            </a:r>
            <a:endParaRPr lang="en-US" sz="2200">
              <a:latin typeface="Cambria"/>
              <a:ea typeface="Cambria"/>
            </a:endParaRPr>
          </a:p>
          <a:p>
            <a:r>
              <a:rPr lang="en-US" sz="2200" dirty="0">
                <a:latin typeface="Cambria"/>
                <a:ea typeface="+mn-lt"/>
                <a:cs typeface="+mn-lt"/>
              </a:rPr>
              <a:t>The following python packages are required to do the project :</a:t>
            </a:r>
            <a:endParaRPr lang="en-US" sz="2200" dirty="0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200" dirty="0">
                <a:latin typeface="Cambria"/>
                <a:ea typeface="+mn-lt"/>
                <a:cs typeface="+mn-lt"/>
              </a:rPr>
              <a:t> </a:t>
            </a:r>
            <a:r>
              <a:rPr lang="en-US" b="1" dirty="0" err="1">
                <a:latin typeface="Cambria"/>
                <a:ea typeface="+mn-lt"/>
                <a:cs typeface="+mn-lt"/>
              </a:rPr>
              <a:t>Numpy</a:t>
            </a:r>
            <a:r>
              <a:rPr lang="en-US" dirty="0">
                <a:latin typeface="Cambria"/>
                <a:ea typeface="+mn-lt"/>
                <a:cs typeface="+mn-lt"/>
              </a:rPr>
              <a:t> : Used for different mathematical and data manipulation operations.</a:t>
            </a:r>
            <a:endParaRPr lang="en-US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dirty="0">
                <a:latin typeface="Cambria"/>
                <a:ea typeface="+mn-lt"/>
                <a:cs typeface="+mn-lt"/>
              </a:rPr>
              <a:t> </a:t>
            </a:r>
            <a:r>
              <a:rPr lang="en-US" b="1" dirty="0" err="1">
                <a:latin typeface="Cambria"/>
                <a:ea typeface="+mn-lt"/>
                <a:cs typeface="+mn-lt"/>
              </a:rPr>
              <a:t>Keras</a:t>
            </a:r>
            <a:r>
              <a:rPr lang="en-US" dirty="0">
                <a:latin typeface="Cambria"/>
                <a:ea typeface="+mn-lt"/>
                <a:cs typeface="+mn-lt"/>
              </a:rPr>
              <a:t> : A wrapper for Deep Learning libraries namely TensorFlow and to build Deep Neural Nets.</a:t>
            </a:r>
            <a:endParaRPr lang="en-US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b="1" dirty="0">
                <a:latin typeface="Cambria"/>
                <a:ea typeface="+mn-lt"/>
                <a:cs typeface="+mn-lt"/>
              </a:rPr>
              <a:t>Conv2D</a:t>
            </a:r>
            <a:r>
              <a:rPr lang="en-US" dirty="0">
                <a:latin typeface="Cambria"/>
                <a:ea typeface="+mn-lt"/>
                <a:cs typeface="+mn-lt"/>
              </a:rPr>
              <a:t> : Used for achieving high accuracy in image recognition.</a:t>
            </a:r>
            <a:endParaRPr lang="en-US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b="1" dirty="0" err="1">
                <a:latin typeface="Cambria"/>
                <a:ea typeface="+mn-lt"/>
                <a:cs typeface="+mn-lt"/>
              </a:rPr>
              <a:t>ImageDataGenerator</a:t>
            </a:r>
            <a:r>
              <a:rPr lang="en-US" dirty="0">
                <a:latin typeface="Cambria"/>
                <a:ea typeface="+mn-lt"/>
                <a:cs typeface="+mn-lt"/>
              </a:rPr>
              <a:t> : Used for implementing Image augmentation and it has the ability to produce real-time image augmentation.</a:t>
            </a:r>
            <a:endParaRPr lang="en-US">
              <a:latin typeface="Cambria"/>
              <a:ea typeface="Cambria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6890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9376C4-6A82-43B7-BEE9-46CD43BA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0599A7-4FAA-436E-A549-C73B8FCD5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200" dirty="0">
                <a:latin typeface="Cambria"/>
                <a:ea typeface="Cambria"/>
              </a:rPr>
              <a:t>Takes huge time in understanding the dependencies and tools required in the implementation of the project.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200" dirty="0">
                <a:latin typeface="Cambria"/>
                <a:ea typeface="Cambria"/>
              </a:rPr>
              <a:t>Errors occurred during installing and implementing the libraries.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en-US" sz="2200" dirty="0">
                <a:latin typeface="Cambria"/>
                <a:ea typeface="Cambria"/>
              </a:rPr>
              <a:t>Faced issues while using </a:t>
            </a:r>
            <a:r>
              <a:rPr lang="en-US" sz="2200" dirty="0" err="1">
                <a:latin typeface="Cambria"/>
                <a:ea typeface="Cambria"/>
              </a:rPr>
              <a:t>fit_generator</a:t>
            </a:r>
            <a:r>
              <a:rPr lang="en-US" sz="2200" dirty="0">
                <a:latin typeface="Cambria"/>
                <a:ea typeface="Cambria"/>
              </a:rPr>
              <a:t>() function in execution.</a:t>
            </a:r>
          </a:p>
          <a:p>
            <a:pPr marL="342900" indent="-342900">
              <a:buFont typeface="Wingdings" panose="020B0604020202020204" pitchFamily="34" charset="0"/>
              <a:buChar char="q"/>
            </a:pPr>
            <a:endParaRPr lang="en-US" sz="22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460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209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RocaVTI</vt:lpstr>
      <vt:lpstr>SketchyVTI</vt:lpstr>
      <vt:lpstr>Summer Internship</vt:lpstr>
      <vt:lpstr>Today's Agenda</vt:lpstr>
      <vt:lpstr>Organization</vt:lpstr>
      <vt:lpstr>Project Title</vt:lpstr>
      <vt:lpstr>Software's Used</vt:lpstr>
      <vt:lpstr>Technical Learning</vt:lpstr>
      <vt:lpstr>Collaborative Learning</vt:lpstr>
      <vt:lpstr>Tools Learnt</vt:lpstr>
      <vt:lpstr>Technical Hurdles</vt:lpstr>
      <vt:lpstr>Internship Journey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Himatha Sree</cp:lastModifiedBy>
  <cp:revision>331</cp:revision>
  <dcterms:created xsi:type="dcterms:W3CDTF">2021-08-04T02:17:02Z</dcterms:created>
  <dcterms:modified xsi:type="dcterms:W3CDTF">2021-08-04T07:06:47Z</dcterms:modified>
</cp:coreProperties>
</file>