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60" r:id="rId2"/>
  </p:sldMasterIdLst>
  <p:notesMasterIdLst>
    <p:notesMasterId r:id="rId17"/>
  </p:notesMasterIdLst>
  <p:handoutMasterIdLst>
    <p:handoutMasterId r:id="rId18"/>
  </p:handoutMasterIdLst>
  <p:sldIdLst>
    <p:sldId id="408" r:id="rId3"/>
    <p:sldId id="409" r:id="rId4"/>
    <p:sldId id="429" r:id="rId5"/>
    <p:sldId id="410" r:id="rId6"/>
    <p:sldId id="417" r:id="rId7"/>
    <p:sldId id="430" r:id="rId8"/>
    <p:sldId id="433" r:id="rId9"/>
    <p:sldId id="431" r:id="rId10"/>
    <p:sldId id="432" r:id="rId11"/>
    <p:sldId id="418" r:id="rId12"/>
    <p:sldId id="423" r:id="rId13"/>
    <p:sldId id="426" r:id="rId14"/>
    <p:sldId id="427" r:id="rId15"/>
    <p:sldId id="425" r:id="rId16"/>
  </p:sldIdLst>
  <p:sldSz cx="9144000" cy="5143500" type="screen16x9"/>
  <p:notesSz cx="6858000" cy="9144000"/>
  <p:defaultTex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p:defaultTextStyle>
  <p:extLst>
    <p:ext uri="{EFAFB233-063F-42B5-8137-9DF3F51BA10A}">
      <p15:sldGuideLst xmlns:p15="http://schemas.microsoft.com/office/powerpoint/2012/main">
        <p15:guide id="1" orient="horz" pos="2153">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0" autoAdjust="0"/>
    <p:restoredTop sz="80589" autoAdjust="0"/>
  </p:normalViewPr>
  <p:slideViewPr>
    <p:cSldViewPr snapToGrid="0" showGuides="1">
      <p:cViewPr varScale="1">
        <p:scale>
          <a:sx n="72" d="100"/>
          <a:sy n="72" d="100"/>
        </p:scale>
        <p:origin x="1104" y="48"/>
      </p:cViewPr>
      <p:guideLst>
        <p:guide orient="horz" pos="2153"/>
        <p:guide pos="28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953" name="Header Placeholder 1048952"/>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a:endParaRPr lang="zh-CN" altLang="en-US" sz="1200"/>
          </a:p>
        </p:txBody>
      </p:sp>
      <p:sp>
        <p:nvSpPr>
          <p:cNvPr id="1048954" name="Date Placeholder 1048953"/>
          <p:cNvSpPr>
            <a:spLocks noGrp="1"/>
          </p:cNvSpPr>
          <p:nvPr>
            <p:ph type="dt" sz="quarter" idx="9"/>
          </p:nvPr>
        </p:nvSpPr>
        <p:spPr>
          <a:xfrm>
            <a:off x="3884612" y="0"/>
            <a:ext cx="2971800" cy="458787"/>
          </a:xfrm>
          <a:prstGeom prst="rect">
            <a:avLst/>
          </a:prstGeom>
          <a:noFill/>
          <a:ln>
            <a:noFill/>
          </a:ln>
        </p:spPr>
        <p:txBody>
          <a:bodyPr vert="horz" lIns="91440" tIns="45720" rIns="91440" bIns="45720" anchor="ctr"/>
          <a:lstStyle/>
          <a:p>
            <a:pPr lvl="0" indent="-342900" algn="r"/>
            <a:fld id="{566ABCEB-ACFC-4714-9973-3DA970169C29}" type="datetime1">
              <a:rPr lang="zh-CN" altLang="en-US" sz="1200">
                <a:solidFill>
                  <a:srgbClr val="898989"/>
                </a:solidFill>
              </a:rPr>
              <a:t>2022/2/20</a:t>
            </a:fld>
            <a:endParaRPr lang="zh-CN" altLang="en-US" sz="1200">
              <a:solidFill>
                <a:srgbClr val="898989"/>
              </a:solidFill>
            </a:endParaRPr>
          </a:p>
        </p:txBody>
      </p:sp>
      <p:sp>
        <p:nvSpPr>
          <p:cNvPr id="1048955" name="Footer Placeholder 1048954"/>
          <p:cNvSpPr>
            <a:spLocks noGrp="1"/>
          </p:cNvSpPr>
          <p:nvPr>
            <p:ph type="ftr" sz="quarter" idx="19"/>
          </p:nvPr>
        </p:nvSpPr>
        <p:spPr>
          <a:xfrm>
            <a:off x="0" y="8685212"/>
            <a:ext cx="2971800" cy="458787"/>
          </a:xfrm>
          <a:prstGeom prst="rect">
            <a:avLst/>
          </a:prstGeom>
          <a:noFill/>
          <a:ln>
            <a:noFill/>
          </a:ln>
        </p:spPr>
        <p:txBody>
          <a:bodyPr vert="horz" lIns="91440" tIns="45720" rIns="91440" bIns="45720" anchor="b"/>
          <a:lstStyle/>
          <a:p>
            <a:pPr lvl="0" indent="-342900"/>
            <a:endParaRPr lang="zh-CN" altLang="en-US" sz="1200">
              <a:solidFill>
                <a:srgbClr val="898989"/>
              </a:solidFill>
            </a:endParaRPr>
          </a:p>
        </p:txBody>
      </p:sp>
      <p:sp>
        <p:nvSpPr>
          <p:cNvPr id="1048956" name="Slide Number Placeholder 1048955"/>
          <p:cNvSpPr>
            <a:spLocks noGrp="1"/>
          </p:cNvSpPr>
          <p:nvPr>
            <p:ph type="sldNum" sz="quarter" idx="29"/>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solidFill>
                  <a:srgbClr val="898989"/>
                </a:solidFill>
              </a:rPr>
              <a:t>‹#›</a:t>
            </a:fld>
            <a:endParaRPr lang="zh-CN" altLang="en-US" sz="1200">
              <a:solidFill>
                <a:srgbClr val="898989"/>
              </a:solidFill>
            </a:endParaRPr>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47" name="Header Placeholder 1048946"/>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fontAlgn="base">
              <a:spcBef>
                <a:spcPct val="0"/>
              </a:spcBef>
              <a:spcAft>
                <a:spcPct val="0"/>
              </a:spcAft>
            </a:pPr>
            <a:endParaRPr lang="zh-CN" altLang="en-US" sz="1200">
              <a:latin typeface="Calibri" panose="020F0502020204030204" pitchFamily="34" charset="0"/>
              <a:ea typeface="SimSun" panose="02010600030101010101" pitchFamily="2" charset="-122"/>
            </a:endParaRPr>
          </a:p>
        </p:txBody>
      </p:sp>
      <p:sp>
        <p:nvSpPr>
          <p:cNvPr id="1048948" name="Date Placeholder 1048947"/>
          <p:cNvSpPr>
            <a:spLocks noGrp="1"/>
          </p:cNvSpPr>
          <p:nvPr>
            <p:ph type="dt" idx="9"/>
          </p:nvPr>
        </p:nvSpPr>
        <p:spPr>
          <a:xfrm>
            <a:off x="3884612" y="0"/>
            <a:ext cx="2971800" cy="458787"/>
          </a:xfrm>
          <a:prstGeom prst="rect">
            <a:avLst/>
          </a:prstGeom>
          <a:noFill/>
          <a:ln>
            <a:noFill/>
          </a:ln>
        </p:spPr>
        <p:txBody>
          <a:bodyPr vert="horz" lIns="91440" tIns="45720" rIns="91440" bIns="45720" anchor="t"/>
          <a:lstStyle/>
          <a:p>
            <a:pPr lvl="0" indent="-342900" algn="r" fontAlgn="base">
              <a:spcBef>
                <a:spcPct val="0"/>
              </a:spcBef>
              <a:spcAft>
                <a:spcPct val="0"/>
              </a:spcAft>
            </a:pPr>
            <a:endParaRPr lang="zh-CN" altLang="en-US" sz="1200">
              <a:latin typeface="Calibri" panose="020F0502020204030204" pitchFamily="34" charset="0"/>
              <a:ea typeface="SimSun" panose="02010600030101010101" pitchFamily="2" charset="-122"/>
            </a:endParaRPr>
          </a:p>
        </p:txBody>
      </p:sp>
      <p:sp>
        <p:nvSpPr>
          <p:cNvPr id="1048949" name="Slide Image Placeholder 1048948"/>
          <p:cNvSpPr>
            <a:spLocks noGrp="1" noRot="1" noChangeAspect="1"/>
          </p:cNvSpPr>
          <p:nvPr>
            <p:ph type="sldImg" idx="19"/>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950" name="Text Placeholder 1048949"/>
          <p:cNvSpPr>
            <a:spLocks noGrp="1"/>
          </p:cNvSpPr>
          <p:nvPr>
            <p:ph type="body" sz="quarter" idx="29"/>
          </p:nvPr>
        </p:nvSpPr>
        <p:spPr>
          <a:xfrm>
            <a:off x="685800" y="4400550"/>
            <a:ext cx="5486400" cy="3600450"/>
          </a:xfrm>
          <a:prstGeom prst="rect">
            <a:avLst/>
          </a:prstGeom>
          <a:noFill/>
          <a:ln>
            <a:noFill/>
          </a:ln>
        </p:spPr>
        <p:txBody>
          <a:bodyPr vert="horz" lIns="91440" tIns="45720" rIns="91440" bIns="45720" anchor="t"/>
          <a:lstStyle/>
          <a:p>
            <a:pPr lvl="0" indent="-342900"/>
            <a:r>
              <a:rPr lang="zh-CN" altLang="en-US"/>
              <a:t>Click to edit Master text style</a:t>
            </a:r>
          </a:p>
          <a:p>
            <a:pPr lvl="1" indent="114300"/>
            <a:r>
              <a:rPr lang="zh-CN" altLang="en-US"/>
              <a:t>Second level</a:t>
            </a:r>
          </a:p>
          <a:p>
            <a:pPr lvl="2" indent="571500"/>
            <a:r>
              <a:rPr lang="zh-CN" altLang="en-US"/>
              <a:t>Third level</a:t>
            </a:r>
          </a:p>
          <a:p>
            <a:pPr lvl="3" indent="1028700"/>
            <a:r>
              <a:rPr lang="zh-CN" altLang="en-US"/>
              <a:t>Fourth level</a:t>
            </a:r>
          </a:p>
          <a:p>
            <a:pPr lvl="4" indent="1485900"/>
            <a:r>
              <a:rPr lang="zh-CN" altLang="en-US"/>
              <a:t>Fifth level</a:t>
            </a:r>
          </a:p>
        </p:txBody>
      </p:sp>
      <p:sp>
        <p:nvSpPr>
          <p:cNvPr id="1048951" name="Footer Placeholder 1048950"/>
          <p:cNvSpPr>
            <a:spLocks noGrp="1"/>
          </p:cNvSpPr>
          <p:nvPr>
            <p:ph type="ftr" sz="quarter" idx="39"/>
          </p:nvPr>
        </p:nvSpPr>
        <p:spPr>
          <a:xfrm>
            <a:off x="0" y="8685212"/>
            <a:ext cx="2971800" cy="458787"/>
          </a:xfrm>
          <a:prstGeom prst="rect">
            <a:avLst/>
          </a:prstGeom>
          <a:noFill/>
          <a:ln>
            <a:noFill/>
          </a:ln>
        </p:spPr>
        <p:txBody>
          <a:bodyPr vert="horz" lIns="91440" tIns="45720" rIns="91440" bIns="45720" anchor="b"/>
          <a:lstStyle/>
          <a:p>
            <a:pPr lvl="0" indent="-342900" fontAlgn="base">
              <a:spcBef>
                <a:spcPct val="0"/>
              </a:spcBef>
              <a:spcAft>
                <a:spcPct val="0"/>
              </a:spcAft>
            </a:pPr>
            <a:endParaRPr lang="zh-CN" altLang="en-US" sz="1200">
              <a:latin typeface="Calibri" panose="020F0502020204030204" pitchFamily="34" charset="0"/>
              <a:ea typeface="SimSun" panose="02010600030101010101" pitchFamily="2" charset="-122"/>
            </a:endParaRPr>
          </a:p>
        </p:txBody>
      </p:sp>
      <p:sp>
        <p:nvSpPr>
          <p:cNvPr id="1048952" name="Slide Number Placeholder 1048951"/>
          <p:cNvSpPr>
            <a:spLocks noGrp="1"/>
          </p:cNvSpPr>
          <p:nvPr>
            <p:ph type="sldNum" sz="quarter" idx="49"/>
          </p:nvPr>
        </p:nvSpPr>
        <p:spPr>
          <a:xfrm>
            <a:off x="3884612" y="8685212"/>
            <a:ext cx="2971800" cy="458787"/>
          </a:xfrm>
          <a:prstGeom prst="rect">
            <a:avLst/>
          </a:prstGeom>
          <a:noFill/>
          <a:ln>
            <a:noFill/>
          </a:ln>
        </p:spPr>
        <p:txBody>
          <a:bodyPr vert="horz" lIns="91440" tIns="45720" rIns="91440" bIns="45720" anchor="b"/>
          <a:lstStyle/>
          <a:p>
            <a:pPr lvl="0" indent="-342900" algn="r" fontAlgn="base">
              <a:spcBef>
                <a:spcPct val="0"/>
              </a:spcBef>
              <a:spcAft>
                <a:spcPct val="0"/>
              </a:spcAft>
            </a:pPr>
            <a:fld id="{566ABCEB-ACFC-4714-9973-3DA970169C29}" type="slidenum">
              <a:rPr lang="zh-CN" altLang="en-US" sz="1200">
                <a:latin typeface="Calibri" panose="020F0502020204030204" pitchFamily="34" charset="0"/>
                <a:ea typeface="SimSun" panose="02010600030101010101" pitchFamily="2" charset="-122"/>
              </a:rPr>
              <a:t>‹#›</a:t>
            </a:fld>
            <a:endParaRPr lang="zh-CN" altLang="en-US" sz="1200">
              <a:latin typeface="Calibri" panose="020F0502020204030204" pitchFamily="34" charset="0"/>
              <a:ea typeface="SimSun" panose="02010600030101010101" pitchFamily="2" charset="-122"/>
            </a:endParaRPr>
          </a:p>
        </p:txBody>
      </p:sp>
    </p:spTree>
  </p:cSld>
  <p:clrMap bg1="dk1" tx1="dk1" bg2="dk1" tx2="dk1" accent1="dk1" accent2="dk1" accent3="dk1" accent4="dk1" accent5="dk1" accent6="dk1" hlink="dk1" folHlink="dk1"/>
  <p:notesStyle>
    <a:lvl1pPr marL="0" indent="0" algn="l" rtl="0" eaLnBrk="1" fontAlgn="base" latinLnBrk="1" hangingPunct="1">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1pPr>
    <a:lvl2pPr marL="457200" indent="0" algn="l" rtl="0" eaLnBrk="1" fontAlgn="base" latinLnBrk="1" hangingPunct="1">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2pPr>
    <a:lvl3pPr marL="914400" indent="0" algn="l" rtl="0" eaLnBrk="1" fontAlgn="base" latinLnBrk="1" hangingPunct="1">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3pPr>
    <a:lvl4pPr marL="1371600" indent="0" algn="l" rtl="0" eaLnBrk="1" fontAlgn="base" latinLnBrk="1" hangingPunct="1">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4pPr>
    <a:lvl5pPr marL="1828800" indent="0" algn="l" rtl="0" eaLnBrk="1" fontAlgn="base" latinLnBrk="1" hangingPunct="1">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Slide Image Placeholder 1048655"/>
          <p:cNvSpPr>
            <a:spLocks noGrp="1" noRot="1" noChangeAspect="1"/>
          </p:cNvSpPr>
          <p:nvPr>
            <p:ph type="sldImg" idx="2"/>
          </p:nvPr>
        </p:nvSpPr>
        <p:spPr>
          <a:xfrm>
            <a:off x="381000" y="685800"/>
            <a:ext cx="6096000" cy="3429000"/>
          </a:xfrm>
          <a:prstGeom prst="rect">
            <a:avLst/>
          </a:prstGeom>
          <a:ln w="9525" cap="flat" cmpd="sng">
            <a:solidFill>
              <a:srgbClr val="000000">
                <a:alpha val="100000"/>
              </a:srgbClr>
            </a:solidFill>
            <a:prstDash val="solid"/>
            <a:miter/>
          </a:ln>
        </p:spPr>
        <p:txBody>
          <a:bodyPr vert="horz" lIns="91440" tIns="45720" rIns="91440" bIns="45720" anchor="ctr"/>
          <a:lstStyle/>
          <a:p>
            <a:endParaRPr/>
          </a:p>
        </p:txBody>
      </p:sp>
      <p:sp>
        <p:nvSpPr>
          <p:cNvPr id="1048657" name="Text Placeholder 1048656"/>
          <p:cNvSpPr>
            <a:spLocks noGrp="1"/>
          </p:cNvSpPr>
          <p:nvPr>
            <p:ph type="body" idx="3"/>
          </p:nvPr>
        </p:nvSpPr>
        <p:spPr>
          <a:xfrm>
            <a:off x="685800" y="4400550"/>
            <a:ext cx="5486400" cy="3600450"/>
          </a:xfrm>
          <a:prstGeom prst="rect">
            <a:avLst/>
          </a:prstGeom>
          <a:noFill/>
          <a:ln>
            <a:noFill/>
          </a:ln>
        </p:spPr>
        <p:txBody>
          <a:bodyPr vert="horz" lIns="91440" tIns="45720" rIns="91440" bIns="45720" anchor="t"/>
          <a:lstStyle/>
          <a:p>
            <a:pPr lvl="0">
              <a:spcBef>
                <a:spcPct val="0"/>
              </a:spcBef>
            </a:pPr>
            <a:endParaRPr lang="zh-CN" altLang="en-US"/>
          </a:p>
        </p:txBody>
      </p:sp>
      <p:sp>
        <p:nvSpPr>
          <p:cNvPr id="1048658" name="Text Box 1048657"/>
          <p:cNvSpPr txBox="1"/>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latin typeface="Calibri" panose="020F0502020204030204" pitchFamily="34" charset="0"/>
                <a:ea typeface="SimSun" panose="02010600030101010101" pitchFamily="2" charset="-122"/>
              </a:rPr>
              <a:t>4</a:t>
            </a:fld>
            <a:endParaRPr lang="zh-CN" altLang="en-US" sz="1200">
              <a:latin typeface="Calibri" panose="020F050202020403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7" name="Slide Image Placeholder 1048796"/>
          <p:cNvSpPr>
            <a:spLocks noGrp="1" noRot="1" noChangeAspect="1"/>
          </p:cNvSpPr>
          <p:nvPr>
            <p:ph type="sldImg" idx="2"/>
          </p:nvPr>
        </p:nvSpPr>
        <p:spPr>
          <a:xfrm>
            <a:off x="381000" y="685800"/>
            <a:ext cx="6096000" cy="3429000"/>
          </a:xfrm>
          <a:prstGeom prst="rect">
            <a:avLst/>
          </a:prstGeom>
          <a:ln w="9525" cap="flat" cmpd="sng">
            <a:solidFill>
              <a:srgbClr val="000000">
                <a:alpha val="100000"/>
              </a:srgbClr>
            </a:solidFill>
            <a:prstDash val="solid"/>
            <a:miter/>
          </a:ln>
        </p:spPr>
        <p:txBody>
          <a:bodyPr vert="horz" lIns="91440" tIns="45720" rIns="91440" bIns="45720" anchor="ctr"/>
          <a:lstStyle/>
          <a:p>
            <a:endParaRPr/>
          </a:p>
        </p:txBody>
      </p:sp>
      <p:sp>
        <p:nvSpPr>
          <p:cNvPr id="1048798" name="Text Placeholder 1048797"/>
          <p:cNvSpPr>
            <a:spLocks noGrp="1"/>
          </p:cNvSpPr>
          <p:nvPr>
            <p:ph type="body" idx="3"/>
          </p:nvPr>
        </p:nvSpPr>
        <p:spPr>
          <a:xfrm>
            <a:off x="685800" y="4400550"/>
            <a:ext cx="5486400" cy="3600450"/>
          </a:xfrm>
          <a:prstGeom prst="rect">
            <a:avLst/>
          </a:prstGeom>
          <a:noFill/>
          <a:ln>
            <a:noFill/>
          </a:ln>
        </p:spPr>
        <p:txBody>
          <a:bodyPr vert="horz" lIns="91440" tIns="45720" rIns="91440" bIns="45720" anchor="t"/>
          <a:lstStyle/>
          <a:p>
            <a:pPr lvl="0">
              <a:spcBef>
                <a:spcPct val="0"/>
              </a:spcBef>
            </a:pPr>
            <a:endParaRPr lang="zh-CN" altLang="en-US"/>
          </a:p>
        </p:txBody>
      </p:sp>
      <p:sp>
        <p:nvSpPr>
          <p:cNvPr id="1048799" name="Text Box 1048798"/>
          <p:cNvSpPr txBox="1"/>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latin typeface="Calibri" panose="020F0502020204030204" pitchFamily="34" charset="0"/>
                <a:ea typeface="SimSun" panose="02010600030101010101" pitchFamily="2" charset="-122"/>
              </a:rPr>
              <a:t>5</a:t>
            </a:fld>
            <a:endParaRPr lang="zh-CN" altLang="en-US" sz="1200">
              <a:latin typeface="Calibri" panose="020F050202020403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2" name="Slide Image Placeholder 1048821"/>
          <p:cNvSpPr>
            <a:spLocks noGrp="1" noRot="1" noChangeAspect="1"/>
          </p:cNvSpPr>
          <p:nvPr>
            <p:ph type="sldImg" idx="2"/>
          </p:nvPr>
        </p:nvSpPr>
        <p:spPr>
          <a:xfrm>
            <a:off x="381000" y="685800"/>
            <a:ext cx="6096000" cy="3429000"/>
          </a:xfrm>
          <a:prstGeom prst="rect">
            <a:avLst/>
          </a:prstGeom>
          <a:ln w="9525" cap="flat" cmpd="sng">
            <a:solidFill>
              <a:srgbClr val="000000">
                <a:alpha val="100000"/>
              </a:srgbClr>
            </a:solidFill>
            <a:prstDash val="solid"/>
            <a:miter/>
          </a:ln>
        </p:spPr>
        <p:txBody>
          <a:bodyPr vert="horz" lIns="91440" tIns="45720" rIns="91440" bIns="45720" anchor="ctr"/>
          <a:lstStyle/>
          <a:p>
            <a:endParaRPr/>
          </a:p>
        </p:txBody>
      </p:sp>
      <p:sp>
        <p:nvSpPr>
          <p:cNvPr id="1048823" name="Text Placeholder 1048822"/>
          <p:cNvSpPr>
            <a:spLocks noGrp="1"/>
          </p:cNvSpPr>
          <p:nvPr>
            <p:ph type="body" idx="3"/>
          </p:nvPr>
        </p:nvSpPr>
        <p:spPr>
          <a:xfrm>
            <a:off x="685800" y="4400550"/>
            <a:ext cx="5486400" cy="3600450"/>
          </a:xfrm>
          <a:prstGeom prst="rect">
            <a:avLst/>
          </a:prstGeom>
          <a:noFill/>
          <a:ln>
            <a:noFill/>
          </a:ln>
        </p:spPr>
        <p:txBody>
          <a:bodyPr vert="horz" lIns="91440" tIns="45720" rIns="91440" bIns="45720" anchor="t"/>
          <a:lstStyle/>
          <a:p>
            <a:pPr lvl="0">
              <a:spcBef>
                <a:spcPct val="0"/>
              </a:spcBef>
            </a:pPr>
            <a:endParaRPr lang="zh-CN" altLang="en-US"/>
          </a:p>
        </p:txBody>
      </p:sp>
      <p:sp>
        <p:nvSpPr>
          <p:cNvPr id="1048824" name="Text Box 1048823"/>
          <p:cNvSpPr txBox="1"/>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latin typeface="Calibri" panose="020F0502020204030204" pitchFamily="34" charset="0"/>
                <a:ea typeface="SimSun" panose="02010600030101010101" pitchFamily="2" charset="-122"/>
              </a:rPr>
              <a:t>10</a:t>
            </a:fld>
            <a:endParaRPr lang="zh-CN" altLang="en-US" sz="1200">
              <a:latin typeface="Calibri" panose="020F0502020204030204" pitchFamily="34" charset="0"/>
              <a:ea typeface="SimSun"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048603"/>
          <p:cNvSpPr>
            <a:spLocks noGrp="1" noRot="1" noChangeAspect="1"/>
          </p:cNvSpPr>
          <p:nvPr>
            <p:ph type="sldImg" idx="2"/>
          </p:nvPr>
        </p:nvSpPr>
        <p:spPr>
          <a:xfrm>
            <a:off x="381000" y="685800"/>
            <a:ext cx="6096000" cy="3429000"/>
          </a:xfrm>
          <a:prstGeom prst="rect">
            <a:avLst/>
          </a:prstGeom>
          <a:ln w="9525" cap="flat" cmpd="sng">
            <a:solidFill>
              <a:srgbClr val="000000">
                <a:alpha val="100000"/>
              </a:srgbClr>
            </a:solidFill>
            <a:prstDash val="solid"/>
            <a:miter/>
          </a:ln>
        </p:spPr>
        <p:txBody>
          <a:bodyPr vert="horz" lIns="91440" tIns="45720" rIns="91440" bIns="45720" anchor="ctr"/>
          <a:lstStyle/>
          <a:p>
            <a:endParaRPr/>
          </a:p>
        </p:txBody>
      </p:sp>
      <p:sp>
        <p:nvSpPr>
          <p:cNvPr id="1048605" name="Text Placeholder 1048604"/>
          <p:cNvSpPr>
            <a:spLocks noGrp="1"/>
          </p:cNvSpPr>
          <p:nvPr>
            <p:ph type="body" idx="3"/>
          </p:nvPr>
        </p:nvSpPr>
        <p:spPr>
          <a:xfrm>
            <a:off x="685800" y="4400550"/>
            <a:ext cx="5486400" cy="3600450"/>
          </a:xfrm>
          <a:prstGeom prst="rect">
            <a:avLst/>
          </a:prstGeom>
          <a:noFill/>
          <a:ln>
            <a:noFill/>
          </a:ln>
        </p:spPr>
        <p:txBody>
          <a:bodyPr vert="horz" lIns="91440" tIns="45720" rIns="91440" bIns="45720" anchor="t"/>
          <a:lstStyle/>
          <a:p>
            <a:pPr lvl="0">
              <a:spcBef>
                <a:spcPct val="0"/>
              </a:spcBef>
            </a:pPr>
            <a:endParaRPr lang="zh-CN" altLang="en-US"/>
          </a:p>
        </p:txBody>
      </p:sp>
      <p:sp>
        <p:nvSpPr>
          <p:cNvPr id="1048606" name="Text Box 1048605"/>
          <p:cNvSpPr txBox="1"/>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latin typeface="Calibri" panose="020F0502020204030204" pitchFamily="34" charset="0"/>
                <a:ea typeface="SimSun" panose="02010600030101010101" pitchFamily="2" charset="-122"/>
              </a:rPr>
              <a:t>11</a:t>
            </a:fld>
            <a:endParaRPr lang="zh-CN" altLang="en-US" sz="1200">
              <a:latin typeface="Calibri" panose="020F050202020403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89"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890"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891" name="Date Placeholder 1048890"/>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92" name="Slide Number Placeholder 1048891"/>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93" name="Footer Placeholder 1048892"/>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14" name="Title 1"/>
          <p:cNvSpPr>
            <a:spLocks noGrp="1"/>
          </p:cNvSpPr>
          <p:nvPr>
            <p:ph type="title"/>
          </p:nvPr>
        </p:nvSpPr>
        <p:spPr/>
        <p:txBody>
          <a:bodyPr/>
          <a:lstStyle/>
          <a:p>
            <a:r>
              <a:rPr lang="en-US" altLang="zh-CN"/>
              <a:t>Click to edit Master title style</a:t>
            </a:r>
            <a:endParaRPr lang="zh-CN" altLang="en-US"/>
          </a:p>
        </p:txBody>
      </p:sp>
      <p:sp>
        <p:nvSpPr>
          <p:cNvPr id="1048915"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16" name="Date Placeholder 1048915"/>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17" name="Slide Number Placeholder 1048916"/>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18" name="Footer Placeholder 1048917"/>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98"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899"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0" name="Date Placeholder 1048899"/>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01" name="Slide Number Placeholder 1048900"/>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02" name="Footer Placeholder 1048901"/>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34"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835"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836" name="Date Placeholder 1048835"/>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37" name="Slide Number Placeholder 1048836"/>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38" name="Footer Placeholder 1048837"/>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25" name="Title 1"/>
          <p:cNvSpPr>
            <a:spLocks noGrp="1"/>
          </p:cNvSpPr>
          <p:nvPr>
            <p:ph type="title"/>
          </p:nvPr>
        </p:nvSpPr>
        <p:spPr/>
        <p:txBody>
          <a:bodyPr/>
          <a:lstStyle/>
          <a:p>
            <a:r>
              <a:rPr lang="en-US" altLang="zh-CN"/>
              <a:t>Click to edit Master title style</a:t>
            </a:r>
            <a:endParaRPr lang="zh-CN" altLang="en-US"/>
          </a:p>
        </p:txBody>
      </p:sp>
      <p:sp>
        <p:nvSpPr>
          <p:cNvPr id="1048826"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27" name="Date Placeholder 1048826"/>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28" name="Slide Number Placeholder 1048827"/>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29" name="Footer Placeholder 1048828"/>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61"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862"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863" name="Date Placeholder 1048862"/>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64" name="Slide Number Placeholder 1048863"/>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65" name="Footer Placeholder 1048864"/>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55" name="Title 1"/>
          <p:cNvSpPr>
            <a:spLocks noGrp="1"/>
          </p:cNvSpPr>
          <p:nvPr>
            <p:ph type="title"/>
          </p:nvPr>
        </p:nvSpPr>
        <p:spPr/>
        <p:txBody>
          <a:bodyPr/>
          <a:lstStyle/>
          <a:p>
            <a:r>
              <a:rPr lang="en-US" altLang="zh-CN"/>
              <a:t>Click to edit Master title style</a:t>
            </a:r>
            <a:endParaRPr lang="zh-CN" altLang="en-US"/>
          </a:p>
        </p:txBody>
      </p:sp>
      <p:sp>
        <p:nvSpPr>
          <p:cNvPr id="1048856"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7"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8" name="Date Placeholder 1048857"/>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59" name="Slide Number Placeholder 1048858"/>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60" name="Footer Placeholder 1048859"/>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76"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877"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78"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79"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80"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81" name="Date Placeholder 1048880"/>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82" name="Slide Number Placeholder 1048881"/>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83" name="Footer Placeholder 1048882"/>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72" name="Title 1"/>
          <p:cNvSpPr>
            <a:spLocks noGrp="1"/>
          </p:cNvSpPr>
          <p:nvPr>
            <p:ph type="title"/>
          </p:nvPr>
        </p:nvSpPr>
        <p:spPr/>
        <p:txBody>
          <a:bodyPr/>
          <a:lstStyle/>
          <a:p>
            <a:r>
              <a:rPr lang="en-US" altLang="zh-CN"/>
              <a:t>Click to edit Master title style</a:t>
            </a:r>
            <a:endParaRPr lang="zh-CN" altLang="en-US"/>
          </a:p>
        </p:txBody>
      </p:sp>
      <p:sp>
        <p:nvSpPr>
          <p:cNvPr id="1048873" name="Date Placeholder 1048872"/>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74" name="Slide Number Placeholder 1048873"/>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75" name="Footer Placeholder 1048874"/>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048580"/>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582" name="Slide Number Placeholder 1048581"/>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583" name="Footer Placeholder 1048582"/>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66"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67"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68"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69" name="Date Placeholder 1048868"/>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70" name="Slide Number Placeholder 1048869"/>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71" name="Footer Placeholder 1048870"/>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03" name="Title 1"/>
          <p:cNvSpPr>
            <a:spLocks noGrp="1"/>
          </p:cNvSpPr>
          <p:nvPr>
            <p:ph type="title"/>
          </p:nvPr>
        </p:nvSpPr>
        <p:spPr/>
        <p:txBody>
          <a:bodyPr/>
          <a:lstStyle/>
          <a:p>
            <a:r>
              <a:rPr lang="en-US" altLang="zh-CN"/>
              <a:t>Click to edit Master title style</a:t>
            </a:r>
            <a:endParaRPr lang="zh-CN" altLang="en-US"/>
          </a:p>
        </p:txBody>
      </p:sp>
      <p:sp>
        <p:nvSpPr>
          <p:cNvPr id="1048904"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5" name="Date Placeholder 1048904"/>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06" name="Slide Number Placeholder 1048905"/>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07" name="Footer Placeholder 1048906"/>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39"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40"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41"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42" name="Date Placeholder 1048841"/>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43" name="Slide Number Placeholder 1048842"/>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44" name="Footer Placeholder 1048843"/>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45" name="Title 1"/>
          <p:cNvSpPr>
            <a:spLocks noGrp="1"/>
          </p:cNvSpPr>
          <p:nvPr>
            <p:ph type="title"/>
          </p:nvPr>
        </p:nvSpPr>
        <p:spPr/>
        <p:txBody>
          <a:bodyPr/>
          <a:lstStyle/>
          <a:p>
            <a:r>
              <a:rPr lang="en-US" altLang="zh-CN"/>
              <a:t>Click to edit Master title style</a:t>
            </a:r>
            <a:endParaRPr lang="zh-CN" altLang="en-US"/>
          </a:p>
        </p:txBody>
      </p:sp>
      <p:sp>
        <p:nvSpPr>
          <p:cNvPr id="1048846"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47" name="Date Placeholder 1048846"/>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48" name="Slide Number Placeholder 1048847"/>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49" name="Footer Placeholder 1048848"/>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50"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851"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2" name="Date Placeholder 1048851"/>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53" name="Slide Number Placeholder 1048852"/>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54" name="Footer Placeholder 1048853"/>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19"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920"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921" name="Date Placeholder 1048920"/>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22" name="Slide Number Placeholder 1048921"/>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23" name="Footer Placeholder 1048922"/>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24" name="Title 1"/>
          <p:cNvSpPr>
            <a:spLocks noGrp="1"/>
          </p:cNvSpPr>
          <p:nvPr>
            <p:ph type="title"/>
          </p:nvPr>
        </p:nvSpPr>
        <p:spPr/>
        <p:txBody>
          <a:bodyPr/>
          <a:lstStyle/>
          <a:p>
            <a:r>
              <a:rPr lang="en-US" altLang="zh-CN"/>
              <a:t>Click to edit Master title style</a:t>
            </a:r>
            <a:endParaRPr lang="zh-CN" altLang="en-US"/>
          </a:p>
        </p:txBody>
      </p:sp>
      <p:sp>
        <p:nvSpPr>
          <p:cNvPr id="1048925"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26"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27" name="Date Placeholder 1048926"/>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28" name="Slide Number Placeholder 1048927"/>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29" name="Footer Placeholder 1048928"/>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30"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931"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932"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33"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934"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35" name="Date Placeholder 1048934"/>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36" name="Slide Number Placeholder 1048935"/>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37" name="Footer Placeholder 1048936"/>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94" name="Title 1"/>
          <p:cNvSpPr>
            <a:spLocks noGrp="1"/>
          </p:cNvSpPr>
          <p:nvPr>
            <p:ph type="title"/>
          </p:nvPr>
        </p:nvSpPr>
        <p:spPr/>
        <p:txBody>
          <a:bodyPr/>
          <a:lstStyle/>
          <a:p>
            <a:r>
              <a:rPr lang="en-US" altLang="zh-CN"/>
              <a:t>Click to edit Master title style</a:t>
            </a:r>
            <a:endParaRPr lang="zh-CN" altLang="en-US"/>
          </a:p>
        </p:txBody>
      </p:sp>
      <p:sp>
        <p:nvSpPr>
          <p:cNvPr id="1048895" name="Date Placeholder 1048894"/>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96" name="Slide Number Placeholder 1048895"/>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897" name="Footer Placeholder 1048896"/>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38" name="Date Placeholder 1048937"/>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39" name="Slide Number Placeholder 1048938"/>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40" name="Footer Placeholder 1048939"/>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41"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942"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43"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44" name="Date Placeholder 104894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45" name="Slide Number Placeholder 1048944"/>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46" name="Footer Placeholder 1048945"/>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08"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909"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10"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11" name="Date Placeholder 1048910"/>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912" name="Slide Number Placeholder 1048911"/>
          <p:cNvSpPr>
            <a:spLocks noGrp="1"/>
          </p:cNvSpPr>
          <p:nvPr>
            <p:ph type="sldNum" sz="quarter" idx="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
        <p:nvSpPr>
          <p:cNvPr id="1048913" name="Footer Placeholder 1048912"/>
          <p:cNvSpPr>
            <a:spLocks noGrp="1"/>
          </p:cNvSpPr>
          <p:nvPr>
            <p:ph type="ftr" sz="quarter" idx="1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884" name="Title 1048883"/>
          <p:cNvSpPr>
            <a:spLocks noGrp="1"/>
          </p:cNvSpPr>
          <p:nvPr>
            <p:ph type="title" idx="4294967295"/>
          </p:nvPr>
        </p:nvSpPr>
        <p:spPr>
          <a:xfrm>
            <a:off x="628650" y="274637"/>
            <a:ext cx="7886700" cy="993775"/>
          </a:xfrm>
          <a:prstGeom prst="rect">
            <a:avLst/>
          </a:prstGeom>
          <a:noFill/>
          <a:ln>
            <a:noFill/>
          </a:ln>
        </p:spPr>
        <p:txBody>
          <a:bodyPr vert="horz" lIns="91440" tIns="45720" rIns="91440" bIns="45720" anchor="ctr"/>
          <a:lstStyle/>
          <a:p>
            <a:pPr lvl="0"/>
            <a:r>
              <a:rPr lang="en-US" altLang="en-US"/>
              <a:t>Click to edit Master title style</a:t>
            </a:r>
          </a:p>
        </p:txBody>
      </p:sp>
      <p:sp>
        <p:nvSpPr>
          <p:cNvPr id="1048885" name="Text Placeholder 1048884"/>
          <p:cNvSpPr>
            <a:spLocks noGrp="1"/>
          </p:cNvSpPr>
          <p:nvPr>
            <p:ph type="body" idx="9"/>
          </p:nvPr>
        </p:nvSpPr>
        <p:spPr>
          <a:xfrm>
            <a:off x="628650" y="1370012"/>
            <a:ext cx="7886700" cy="3262312"/>
          </a:xfrm>
          <a:prstGeom prst="rect">
            <a:avLst/>
          </a:prstGeom>
          <a:noFill/>
          <a:ln>
            <a:noFill/>
          </a:ln>
        </p:spPr>
        <p:txBody>
          <a:bodyPr vert="horz" lIns="91440" tIns="45720" rIns="91440" bIns="45720" anchor="t"/>
          <a:lstStyle/>
          <a:p>
            <a:pPr lvl="0" indent="-342900"/>
            <a:r>
              <a:rPr lang="zh-CN" altLang="en-US"/>
              <a:t>Click to edit Master text style</a:t>
            </a:r>
          </a:p>
          <a:p>
            <a:pPr lvl="1" indent="0"/>
            <a:r>
              <a:rPr lang="zh-CN" altLang="en-US"/>
              <a:t>Second level</a:t>
            </a:r>
          </a:p>
          <a:p>
            <a:pPr lvl="2" indent="342900"/>
            <a:r>
              <a:rPr lang="zh-CN" altLang="en-US"/>
              <a:t>Third level</a:t>
            </a:r>
          </a:p>
          <a:p>
            <a:pPr lvl="3" indent="685800"/>
            <a:r>
              <a:rPr lang="zh-CN" altLang="en-US"/>
              <a:t>Fourth level</a:t>
            </a:r>
          </a:p>
          <a:p>
            <a:pPr lvl="4" indent="1028700"/>
            <a:r>
              <a:rPr lang="en-US" altLang="zh-CN"/>
              <a:t>Fifth level</a:t>
            </a:r>
          </a:p>
        </p:txBody>
      </p:sp>
      <p:sp>
        <p:nvSpPr>
          <p:cNvPr id="1048886" name="Date Placeholder 1048885"/>
          <p:cNvSpPr>
            <a:spLocks noGrp="1"/>
          </p:cNvSpPr>
          <p:nvPr>
            <p:ph type="dt" sz="half" idx="19"/>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887" name="Footer Placeholder 1048886"/>
          <p:cNvSpPr>
            <a:spLocks noGrp="1"/>
          </p:cNvSpPr>
          <p:nvPr>
            <p:ph type="ftr" sz="quarter" idx="2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
        <p:nvSpPr>
          <p:cNvPr id="1048888" name="Slide Number Placeholder 1048887"/>
          <p:cNvSpPr>
            <a:spLocks noGrp="1"/>
          </p:cNvSpPr>
          <p:nvPr>
            <p:ph type="sldNum" sz="quarter" idx="3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marL="0" indent="0" algn="l" rtl="0" eaLnBrk="1" fontAlgn="base" latinLnBrk="1" hangingPunct="1">
        <a:lnSpc>
          <a:spcPct val="90000"/>
        </a:lnSpc>
        <a:spcBef>
          <a:spcPct val="0"/>
        </a:spcBef>
        <a:spcAft>
          <a:spcPct val="0"/>
        </a:spcAft>
        <a:buFontTx/>
        <a:buNone/>
        <a:defRPr sz="3300">
          <a:solidFill>
            <a:schemeClr val="dk1"/>
          </a:solidFill>
          <a:latin typeface="Arial" panose="020B0604020202020204" pitchFamily="34" charset="0"/>
          <a:ea typeface="方正兰亭细黑_GBK" pitchFamily="2" charset="-122"/>
        </a:defRPr>
      </a:lvl1pPr>
    </p:titleStyle>
    <p:bodyStyle>
      <a:lvl1pPr marL="171450" indent="-171450" algn="l" rtl="0" eaLnBrk="1" fontAlgn="base" latinLnBrk="1" hangingPunct="1">
        <a:lnSpc>
          <a:spcPct val="90000"/>
        </a:lnSpc>
        <a:spcBef>
          <a:spcPts val="750"/>
        </a:spcBef>
        <a:spcAft>
          <a:spcPct val="0"/>
        </a:spcAft>
        <a:buSzPct val="100000"/>
        <a:buFont typeface="Arial" panose="020B0604020202020204" pitchFamily="34" charset="0"/>
        <a:buChar char="•"/>
        <a:defRPr sz="2100">
          <a:solidFill>
            <a:schemeClr val="dk1"/>
          </a:solidFill>
          <a:latin typeface="Arial" panose="020B0604020202020204" pitchFamily="34" charset="0"/>
          <a:ea typeface="方正兰亭细黑_GBK" pitchFamily="2" charset="-122"/>
        </a:defRPr>
      </a:lvl1pPr>
      <a:lvl2pPr marL="5143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800">
          <a:solidFill>
            <a:schemeClr val="dk1"/>
          </a:solidFill>
          <a:latin typeface="Arial" panose="020B0604020202020204" pitchFamily="34" charset="0"/>
          <a:ea typeface="方正兰亭细黑_GBK" pitchFamily="2" charset="-122"/>
        </a:defRPr>
      </a:lvl2pPr>
      <a:lvl3pPr marL="8572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500">
          <a:solidFill>
            <a:schemeClr val="dk1"/>
          </a:solidFill>
          <a:latin typeface="Arial" panose="020B0604020202020204" pitchFamily="34" charset="0"/>
          <a:ea typeface="方正兰亭细黑_GBK" pitchFamily="2" charset="-122"/>
        </a:defRPr>
      </a:lvl3pPr>
      <a:lvl4pPr marL="12001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300">
          <a:solidFill>
            <a:schemeClr val="dk1"/>
          </a:solidFill>
          <a:latin typeface="Arial" panose="020B0604020202020204" pitchFamily="34" charset="0"/>
          <a:ea typeface="方正兰亭细黑_GBK" pitchFamily="2" charset="-122"/>
        </a:defRPr>
      </a:lvl4pPr>
      <a:lvl5pPr marL="15430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300">
          <a:solidFill>
            <a:schemeClr val="dk1"/>
          </a:solidFill>
          <a:latin typeface="Arial" panose="020B0604020202020204" pitchFamily="34" charset="0"/>
          <a:ea typeface="方正兰亭细黑_GBK" pitchFamily="2" charset="-122"/>
        </a:defRPr>
      </a:lvl5pPr>
    </p:bodyStyle>
    <p:other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097152" name="Picture 2097151"/>
          <p:cNvPicPr/>
          <p:nvPr/>
        </p:nvPicPr>
        <p:blipFill>
          <a:blip r:embed="rId13"/>
          <a:srcRect/>
          <a:stretch>
            <a:fillRect/>
          </a:stretch>
        </p:blipFill>
        <p:spPr>
          <a:xfrm>
            <a:off x="0" y="0"/>
            <a:ext cx="9144000" cy="5143500"/>
          </a:xfrm>
          <a:prstGeom prst="rect">
            <a:avLst/>
          </a:prstGeom>
          <a:noFill/>
          <a:ln>
            <a:noFill/>
          </a:ln>
        </p:spPr>
      </p:pic>
      <p:sp>
        <p:nvSpPr>
          <p:cNvPr id="1048576" name="Title 1048575"/>
          <p:cNvSpPr>
            <a:spLocks noGrp="1"/>
          </p:cNvSpPr>
          <p:nvPr>
            <p:ph type="title" idx="4294967295"/>
          </p:nvPr>
        </p:nvSpPr>
        <p:spPr>
          <a:xfrm>
            <a:off x="628650" y="274637"/>
            <a:ext cx="7886700" cy="993775"/>
          </a:xfrm>
          <a:prstGeom prst="rect">
            <a:avLst/>
          </a:prstGeom>
          <a:noFill/>
          <a:ln>
            <a:noFill/>
          </a:ln>
        </p:spPr>
        <p:txBody>
          <a:bodyPr vert="horz" lIns="91440" tIns="45720" rIns="91440" bIns="45720" anchor="ctr"/>
          <a:lstStyle/>
          <a:p>
            <a:pPr lvl="0"/>
            <a:r>
              <a:rPr lang="en-US" altLang="en-US"/>
              <a:t>Click to edit Master title style</a:t>
            </a:r>
          </a:p>
        </p:txBody>
      </p:sp>
      <p:sp>
        <p:nvSpPr>
          <p:cNvPr id="1048577" name="Text Placeholder 1048576"/>
          <p:cNvSpPr>
            <a:spLocks noGrp="1"/>
          </p:cNvSpPr>
          <p:nvPr>
            <p:ph type="body" idx="9"/>
          </p:nvPr>
        </p:nvSpPr>
        <p:spPr>
          <a:xfrm>
            <a:off x="628650" y="1370012"/>
            <a:ext cx="7886700" cy="3262312"/>
          </a:xfrm>
          <a:prstGeom prst="rect">
            <a:avLst/>
          </a:prstGeom>
          <a:noFill/>
          <a:ln>
            <a:noFill/>
          </a:ln>
        </p:spPr>
        <p:txBody>
          <a:bodyPr vert="horz" lIns="91440" tIns="45720" rIns="91440" bIns="45720" anchor="t"/>
          <a:lstStyle/>
          <a:p>
            <a:pPr lvl="0" indent="-342900"/>
            <a:r>
              <a:rPr lang="zh-CN" altLang="en-US"/>
              <a:t>Click to edit Master text style</a:t>
            </a:r>
          </a:p>
          <a:p>
            <a:pPr lvl="1" indent="0"/>
            <a:r>
              <a:rPr lang="zh-CN" altLang="en-US"/>
              <a:t>Second level</a:t>
            </a:r>
          </a:p>
          <a:p>
            <a:pPr lvl="2" indent="342900"/>
            <a:r>
              <a:rPr lang="zh-CN" altLang="en-US"/>
              <a:t>Third level</a:t>
            </a:r>
          </a:p>
          <a:p>
            <a:pPr lvl="3" indent="685800"/>
            <a:r>
              <a:rPr lang="zh-CN" altLang="en-US"/>
              <a:t>Fourth level</a:t>
            </a:r>
          </a:p>
          <a:p>
            <a:pPr lvl="4" indent="1028700"/>
            <a:r>
              <a:rPr lang="en-US" altLang="zh-CN"/>
              <a:t>Fifth level</a:t>
            </a:r>
          </a:p>
        </p:txBody>
      </p:sp>
      <p:sp>
        <p:nvSpPr>
          <p:cNvPr id="1048578" name="Date Placeholder 1048577"/>
          <p:cNvSpPr>
            <a:spLocks noGrp="1"/>
          </p:cNvSpPr>
          <p:nvPr>
            <p:ph type="dt" sz="half" idx="19"/>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900">
              <a:solidFill>
                <a:srgbClr val="898989"/>
              </a:solidFill>
            </a:endParaRPr>
          </a:p>
        </p:txBody>
      </p:sp>
      <p:sp>
        <p:nvSpPr>
          <p:cNvPr id="1048579" name="Footer Placeholder 1048578"/>
          <p:cNvSpPr>
            <a:spLocks noGrp="1"/>
          </p:cNvSpPr>
          <p:nvPr>
            <p:ph type="ftr" sz="quarter" idx="29"/>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ctr" fontAlgn="base">
              <a:spcBef>
                <a:spcPct val="0"/>
              </a:spcBef>
              <a:spcAft>
                <a:spcPct val="0"/>
              </a:spcAft>
            </a:pPr>
            <a:endParaRPr lang="zh-CN" altLang="en-US" sz="900">
              <a:solidFill>
                <a:srgbClr val="898989"/>
              </a:solidFill>
            </a:endParaRPr>
          </a:p>
        </p:txBody>
      </p:sp>
      <p:sp>
        <p:nvSpPr>
          <p:cNvPr id="1048580" name="Slide Number Placeholder 1048579"/>
          <p:cNvSpPr>
            <a:spLocks noGrp="1"/>
          </p:cNvSpPr>
          <p:nvPr>
            <p:ph type="sldNum" sz="quarter" idx="39"/>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a:lstStyle>
          <a:p>
            <a:pPr lvl="0" indent="-342900" algn="r" fontAlgn="base">
              <a:spcBef>
                <a:spcPct val="0"/>
              </a:spcBef>
              <a:spcAft>
                <a:spcPct val="0"/>
              </a:spcAft>
            </a:pPr>
            <a:fld id="{566ABCEB-ACFC-4714-9973-3DA970169C29}" type="slidenum">
              <a:rPr lang="zh-CN" altLang="en-US" sz="900">
                <a:solidFill>
                  <a:srgbClr val="898989"/>
                </a:solidFill>
              </a:rPr>
              <a:t>‹#›</a:t>
            </a:fld>
            <a:endParaRPr lang="zh-CN" altLang="en-US" sz="900">
              <a:solidFill>
                <a:srgbClr val="898989"/>
              </a:solidFil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ftr="0" dt="0"/>
  <p:txStyles>
    <p:titleStyle>
      <a:lvl1pPr marL="0" indent="0" algn="l" rtl="0" eaLnBrk="1" fontAlgn="base" latinLnBrk="1" hangingPunct="1">
        <a:lnSpc>
          <a:spcPct val="90000"/>
        </a:lnSpc>
        <a:spcBef>
          <a:spcPct val="0"/>
        </a:spcBef>
        <a:spcAft>
          <a:spcPct val="0"/>
        </a:spcAft>
        <a:buFontTx/>
        <a:buNone/>
        <a:defRPr sz="3300">
          <a:solidFill>
            <a:schemeClr val="dk1"/>
          </a:solidFill>
          <a:latin typeface="Arial" panose="020B0604020202020204" pitchFamily="34" charset="0"/>
          <a:ea typeface="方正兰亭细黑_GBK" pitchFamily="2" charset="-122"/>
        </a:defRPr>
      </a:lvl1pPr>
    </p:titleStyle>
    <p:bodyStyle>
      <a:lvl1pPr marL="171450" indent="-171450" algn="l" rtl="0" eaLnBrk="1" fontAlgn="base" latinLnBrk="1" hangingPunct="1">
        <a:lnSpc>
          <a:spcPct val="90000"/>
        </a:lnSpc>
        <a:spcBef>
          <a:spcPts val="750"/>
        </a:spcBef>
        <a:spcAft>
          <a:spcPct val="0"/>
        </a:spcAft>
        <a:buSzPct val="100000"/>
        <a:buFont typeface="Arial" panose="020B0604020202020204" pitchFamily="34" charset="0"/>
        <a:buChar char="•"/>
        <a:defRPr sz="2100">
          <a:solidFill>
            <a:schemeClr val="dk1"/>
          </a:solidFill>
          <a:latin typeface="Arial" panose="020B0604020202020204" pitchFamily="34" charset="0"/>
          <a:ea typeface="方正兰亭细黑_GBK" pitchFamily="2" charset="-122"/>
        </a:defRPr>
      </a:lvl1pPr>
      <a:lvl2pPr marL="5143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800">
          <a:solidFill>
            <a:schemeClr val="dk1"/>
          </a:solidFill>
          <a:latin typeface="Arial" panose="020B0604020202020204" pitchFamily="34" charset="0"/>
          <a:ea typeface="方正兰亭细黑_GBK" pitchFamily="2" charset="-122"/>
        </a:defRPr>
      </a:lvl2pPr>
      <a:lvl3pPr marL="8572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500">
          <a:solidFill>
            <a:schemeClr val="dk1"/>
          </a:solidFill>
          <a:latin typeface="Arial" panose="020B0604020202020204" pitchFamily="34" charset="0"/>
          <a:ea typeface="方正兰亭细黑_GBK" pitchFamily="2" charset="-122"/>
        </a:defRPr>
      </a:lvl3pPr>
      <a:lvl4pPr marL="12001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300">
          <a:solidFill>
            <a:schemeClr val="dk1"/>
          </a:solidFill>
          <a:latin typeface="Arial" panose="020B0604020202020204" pitchFamily="34" charset="0"/>
          <a:ea typeface="方正兰亭细黑_GBK" pitchFamily="2" charset="-122"/>
        </a:defRPr>
      </a:lvl4pPr>
      <a:lvl5pPr marL="1543050" indent="-171450" algn="l" rtl="0" eaLnBrk="1" fontAlgn="base" latinLnBrk="1" hangingPunct="1">
        <a:lnSpc>
          <a:spcPct val="90000"/>
        </a:lnSpc>
        <a:spcBef>
          <a:spcPts val="375"/>
        </a:spcBef>
        <a:spcAft>
          <a:spcPct val="0"/>
        </a:spcAft>
        <a:buSzPct val="100000"/>
        <a:buFont typeface="Arial" panose="020B0604020202020204" pitchFamily="34" charset="0"/>
        <a:buChar char="•"/>
        <a:defRPr sz="1300">
          <a:solidFill>
            <a:schemeClr val="dk1"/>
          </a:solidFill>
          <a:latin typeface="Arial" panose="020B0604020202020204" pitchFamily="34" charset="0"/>
          <a:ea typeface="方正兰亭细黑_GBK" pitchFamily="2" charset="-122"/>
        </a:defRPr>
      </a:lvl5pPr>
    </p:bodyStyle>
    <p:otherStyle>
      <a:lvl1pPr marL="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1pPr>
      <a:lvl2pPr marL="3429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2pPr>
      <a:lvl3pPr marL="6858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3pPr>
      <a:lvl4pPr marL="10287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4pPr>
      <a:lvl5pPr marL="1371600" indent="0" algn="l" rtl="0" eaLnBrk="1" fontAlgn="base" latinLnBrk="1" hangingPunct="1">
        <a:lnSpc>
          <a:spcPct val="100000"/>
        </a:lnSpc>
        <a:spcBef>
          <a:spcPct val="0"/>
        </a:spcBef>
        <a:spcAft>
          <a:spcPct val="0"/>
        </a:spcAft>
        <a:buFontTx/>
        <a:buNone/>
        <a:defRPr sz="1300">
          <a:solidFill>
            <a:schemeClr val="dk1"/>
          </a:solidFill>
          <a:latin typeface="Arial" panose="020B0604020202020204" pitchFamily="34" charset="0"/>
          <a:ea typeface="方正兰亭细黑_GBK" pitchFamily="2"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 Box 1048633"/>
          <p:cNvSpPr txBox="1"/>
          <p:nvPr/>
        </p:nvSpPr>
        <p:spPr>
          <a:xfrm>
            <a:off x="887506" y="1428845"/>
            <a:ext cx="6673577" cy="1569660"/>
          </a:xfrm>
          <a:prstGeom prst="rect">
            <a:avLst/>
          </a:prstGeom>
        </p:spPr>
        <p:txBody>
          <a:bodyPr wrap="square" rtlCol="0">
            <a:spAutoFit/>
          </a:bodyPr>
          <a:lstStyle/>
          <a:p>
            <a:pPr algn="ctr"/>
            <a:r>
              <a:rPr lang="en-US" altLang="en-US" sz="3200" b="1" dirty="0">
                <a:solidFill>
                  <a:srgbClr val="CCFECC"/>
                </a:solidFill>
                <a:latin typeface="X Type Bold"/>
                <a:cs typeface="X Type Bold"/>
              </a:rPr>
              <a:t>MOBILE BASED OPTICAL CHARACTER RECOGNITION AND TEXT-TO-SPEECH</a:t>
            </a:r>
          </a:p>
          <a:p>
            <a:pPr algn="ctr"/>
            <a:r>
              <a:rPr lang="en-US" altLang="en-US" sz="3200" b="1" dirty="0">
                <a:solidFill>
                  <a:srgbClr val="CCFECC"/>
                </a:solidFill>
                <a:latin typeface="X Type Bold"/>
                <a:cs typeface="X Type Bold"/>
              </a:rPr>
              <a:t> SYSTEM</a:t>
            </a:r>
            <a:endParaRPr lang="en-IN" altLang="en-US" sz="3200" b="1" dirty="0">
              <a:solidFill>
                <a:srgbClr val="CCFECC"/>
              </a:solidFill>
              <a:latin typeface="X Type Bold"/>
              <a:cs typeface="X Type Bold"/>
            </a:endParaRPr>
          </a:p>
        </p:txBody>
      </p:sp>
      <p:sp>
        <p:nvSpPr>
          <p:cNvPr id="1048635" name="Text Box 1048634"/>
          <p:cNvSpPr txBox="1"/>
          <p:nvPr/>
        </p:nvSpPr>
        <p:spPr>
          <a:xfrm>
            <a:off x="4583200" y="2571750"/>
            <a:ext cx="3954618" cy="1014730"/>
          </a:xfrm>
          <a:prstGeom prst="rect">
            <a:avLst/>
          </a:prstGeom>
        </p:spPr>
        <p:txBody>
          <a:bodyPr wrap="square" rtlCol="0">
            <a:spAutoFit/>
          </a:bodyPr>
          <a:lstStyle/>
          <a:p>
            <a:pPr algn="r"/>
            <a:r>
              <a:rPr lang="en-US" sz="2000" dirty="0">
                <a:solidFill>
                  <a:srgbClr val="99CCFF"/>
                </a:solidFill>
              </a:rPr>
              <a:t>Submitted by</a:t>
            </a:r>
            <a:endParaRPr lang="en-US" sz="2800" dirty="0">
              <a:solidFill>
                <a:srgbClr val="000000"/>
              </a:solidFill>
            </a:endParaRPr>
          </a:p>
          <a:p>
            <a:pPr algn="r"/>
            <a:r>
              <a:rPr lang="en-US" sz="2000" dirty="0">
                <a:solidFill>
                  <a:srgbClr val="99CCFF"/>
                </a:solidFill>
              </a:rPr>
              <a:t> </a:t>
            </a:r>
            <a:r>
              <a:rPr lang="en-IN" altLang="en-US" sz="2000" dirty="0">
                <a:solidFill>
                  <a:srgbClr val="99CCFF"/>
                </a:solidFill>
              </a:rPr>
              <a:t>Hima M</a:t>
            </a:r>
            <a:r>
              <a:rPr lang="en-US" sz="2000" dirty="0">
                <a:solidFill>
                  <a:srgbClr val="99CCFF"/>
                </a:solidFill>
              </a:rPr>
              <a:t> </a:t>
            </a:r>
            <a:r>
              <a:rPr lang="en-IN" altLang="en-US" sz="2000" dirty="0">
                <a:solidFill>
                  <a:srgbClr val="99CCFF"/>
                </a:solidFill>
              </a:rPr>
              <a:t>H</a:t>
            </a:r>
            <a:endParaRPr lang="en-US" sz="2800" dirty="0">
              <a:solidFill>
                <a:srgbClr val="000000"/>
              </a:solidFill>
            </a:endParaRPr>
          </a:p>
          <a:p>
            <a:pPr algn="r"/>
            <a:r>
              <a:rPr lang="en-US" sz="2000" dirty="0">
                <a:solidFill>
                  <a:srgbClr val="99CCFF"/>
                </a:solidFill>
              </a:rPr>
              <a:t>S</a:t>
            </a:r>
            <a:r>
              <a:rPr lang="en-IN" sz="2000" dirty="0">
                <a:solidFill>
                  <a:srgbClr val="99CCFF"/>
                </a:solidFill>
              </a:rPr>
              <a:t>3</a:t>
            </a:r>
            <a:r>
              <a:rPr lang="en-US" sz="2000" dirty="0">
                <a:solidFill>
                  <a:srgbClr val="99CCFF"/>
                </a:solidFill>
              </a:rPr>
              <a:t> M</a:t>
            </a:r>
            <a:r>
              <a:rPr lang="en-IN" altLang="en-US" sz="2000" dirty="0">
                <a:solidFill>
                  <a:srgbClr val="99CCFF"/>
                </a:solidFill>
              </a:rPr>
              <a:t>CA</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Text Box 1048811"/>
          <p:cNvSpPr txBox="1"/>
          <p:nvPr/>
        </p:nvSpPr>
        <p:spPr>
          <a:xfrm>
            <a:off x="1114425" y="349250"/>
            <a:ext cx="3049587" cy="33274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a:r>
              <a:rPr lang="en-US" altLang="en-US" sz="1600">
                <a:solidFill>
                  <a:srgbClr val="99CCFF"/>
                </a:solidFill>
              </a:rPr>
              <a:t> </a:t>
            </a:r>
            <a:endParaRPr lang="zh-CN" altLang="en-US"/>
          </a:p>
        </p:txBody>
      </p:sp>
      <p:grpSp>
        <p:nvGrpSpPr>
          <p:cNvPr id="95" name="Group 94"/>
          <p:cNvGrpSpPr/>
          <p:nvPr/>
        </p:nvGrpSpPr>
        <p:grpSpPr>
          <a:xfrm>
            <a:off x="7441606" y="147425"/>
            <a:ext cx="1406338" cy="736389"/>
            <a:chOff x="7394576" y="3627438"/>
            <a:chExt cx="1077913" cy="566738"/>
          </a:xfrm>
        </p:grpSpPr>
        <p:sp>
          <p:nvSpPr>
            <p:cNvPr id="1048813" name="Freeform 1048812"/>
            <p:cNvSpPr/>
            <p:nvPr/>
          </p:nvSpPr>
          <p:spPr>
            <a:xfrm>
              <a:off x="8123238" y="3681413"/>
              <a:ext cx="96838" cy="15875"/>
            </a:xfrm>
            <a:custGeom>
              <a:avLst/>
              <a:gdLst/>
              <a:ahLst/>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48814" name="Freeform 1048813"/>
            <p:cNvSpPr/>
            <p:nvPr/>
          </p:nvSpPr>
          <p:spPr>
            <a:xfrm>
              <a:off x="8129588" y="3706813"/>
              <a:ext cx="90488" cy="15875"/>
            </a:xfrm>
            <a:custGeom>
              <a:avLst/>
              <a:gdLst/>
              <a:ahLst/>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48815" name="Freeform 1048814"/>
            <p:cNvSpPr/>
            <p:nvPr/>
          </p:nvSpPr>
          <p:spPr>
            <a:xfrm>
              <a:off x="8145463" y="3884613"/>
              <a:ext cx="69850" cy="15875"/>
            </a:xfrm>
            <a:custGeom>
              <a:avLst/>
              <a:gdLst/>
              <a:ahLst/>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48816" name="Freeform 1048815"/>
            <p:cNvSpPr/>
            <p:nvPr/>
          </p:nvSpPr>
          <p:spPr>
            <a:xfrm>
              <a:off x="8145463" y="3900488"/>
              <a:ext cx="71438" cy="20638"/>
            </a:xfrm>
            <a:custGeom>
              <a:avLst/>
              <a:gdLst/>
              <a:ahLst/>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48817" name="Freeform 1048816"/>
            <p:cNvSpPr/>
            <p:nvPr/>
          </p:nvSpPr>
          <p:spPr>
            <a:xfrm>
              <a:off x="8142288" y="4073525"/>
              <a:ext cx="77788" cy="19050"/>
            </a:xfrm>
            <a:custGeom>
              <a:avLst/>
              <a:gdLst/>
              <a:ahLst/>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48818" name="Freeform 1048817"/>
            <p:cNvSpPr/>
            <p:nvPr/>
          </p:nvSpPr>
          <p:spPr>
            <a:xfrm>
              <a:off x="8139113" y="4098925"/>
              <a:ext cx="80963" cy="22225"/>
            </a:xfrm>
            <a:custGeom>
              <a:avLst/>
              <a:gdLst/>
              <a:ahLst/>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48819" name="Freeform 1048818"/>
            <p:cNvSpPr/>
            <p:nvPr/>
          </p:nvSpPr>
          <p:spPr>
            <a:xfrm>
              <a:off x="7394576" y="3627438"/>
              <a:ext cx="1077913" cy="566738"/>
            </a:xfrm>
            <a:custGeom>
              <a:avLst/>
              <a:gdLst/>
              <a:ahLst/>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48820" name="Freeform 1048819"/>
            <p:cNvSpPr/>
            <p:nvPr/>
          </p:nvSpPr>
          <p:spPr>
            <a:xfrm>
              <a:off x="7893051" y="3754438"/>
              <a:ext cx="96838" cy="369888"/>
            </a:xfrm>
            <a:custGeom>
              <a:avLst/>
              <a:gdLst/>
              <a:ahLst/>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grpSp>
      <p:sp>
        <p:nvSpPr>
          <p:cNvPr id="1048821" name="Text Box 1048820"/>
          <p:cNvSpPr txBox="1"/>
          <p:nvPr/>
        </p:nvSpPr>
        <p:spPr>
          <a:xfrm>
            <a:off x="507481" y="215768"/>
            <a:ext cx="6085205" cy="460375"/>
          </a:xfrm>
          <a:prstGeom prst="rect">
            <a:avLst/>
          </a:prstGeom>
        </p:spPr>
        <p:txBody>
          <a:bodyPr wrap="square" rtlCol="0">
            <a:spAutoFit/>
          </a:bodyPr>
          <a:lstStyle/>
          <a:p>
            <a:r>
              <a:rPr lang="en-US" altLang="en-US" sz="2400" b="1" i="1" u="sng" dirty="0">
                <a:solidFill>
                  <a:srgbClr val="00B0F0"/>
                </a:solidFill>
              </a:rPr>
              <a:t>E</a:t>
            </a:r>
            <a:r>
              <a:rPr lang="en-IN" altLang="en-US" sz="2400" b="1" i="1" u="sng" dirty="0">
                <a:solidFill>
                  <a:srgbClr val="00B0F0"/>
                </a:solidFill>
              </a:rPr>
              <a:t>XISTING SYSTEM</a:t>
            </a:r>
          </a:p>
        </p:txBody>
      </p:sp>
      <p:sp>
        <p:nvSpPr>
          <p:cNvPr id="3" name="Rectangle 2">
            <a:extLst>
              <a:ext uri="{FF2B5EF4-FFF2-40B4-BE49-F238E27FC236}">
                <a16:creationId xmlns:a16="http://schemas.microsoft.com/office/drawing/2014/main" id="{D398F4F1-73B0-4892-9EA8-5DE80DE92535}"/>
              </a:ext>
            </a:extLst>
          </p:cNvPr>
          <p:cNvSpPr/>
          <p:nvPr/>
        </p:nvSpPr>
        <p:spPr>
          <a:xfrm>
            <a:off x="736843" y="3057828"/>
            <a:ext cx="1802096" cy="307777"/>
          </a:xfrm>
          <a:prstGeom prst="rect">
            <a:avLst/>
          </a:prstGeom>
        </p:spPr>
        <p:txBody>
          <a:bodyPr wrap="none">
            <a:spAutoFit/>
          </a:bodyPr>
          <a:lstStyle/>
          <a:p>
            <a:r>
              <a:rPr lang="en-US" altLang="en-US" sz="1400" b="1" dirty="0">
                <a:solidFill>
                  <a:srgbClr val="00B0F0"/>
                </a:solidFill>
              </a:rPr>
              <a:t>DISADVANTAGES:</a:t>
            </a:r>
            <a:endParaRPr lang="en-IN" altLang="en-US" sz="1400" b="1" dirty="0">
              <a:solidFill>
                <a:srgbClr val="00B0F0"/>
              </a:solidFill>
            </a:endParaRPr>
          </a:p>
        </p:txBody>
      </p:sp>
      <p:sp>
        <p:nvSpPr>
          <p:cNvPr id="5" name="Rectangle 4">
            <a:extLst>
              <a:ext uri="{FF2B5EF4-FFF2-40B4-BE49-F238E27FC236}">
                <a16:creationId xmlns:a16="http://schemas.microsoft.com/office/drawing/2014/main" id="{93D5A395-1172-41D9-B35C-DB9EFA310088}"/>
              </a:ext>
            </a:extLst>
          </p:cNvPr>
          <p:cNvSpPr/>
          <p:nvPr/>
        </p:nvSpPr>
        <p:spPr>
          <a:xfrm>
            <a:off x="229008" y="819592"/>
            <a:ext cx="8236800" cy="2031325"/>
          </a:xfrm>
          <a:prstGeom prst="rect">
            <a:avLst/>
          </a:prstGeom>
        </p:spPr>
        <p:txBody>
          <a:bodyPr wrap="square">
            <a:spAutoFit/>
          </a:bodyPr>
          <a:lstStyle/>
          <a:p>
            <a:pPr marL="285750" indent="-285750">
              <a:buFont typeface="Wingdings" panose="05000000000000000000" pitchFamily="2" charset="2"/>
              <a:buChar char="ü"/>
            </a:pPr>
            <a:r>
              <a:rPr lang="en-US" sz="1400" dirty="0">
                <a:solidFill>
                  <a:srgbClr val="FFFFFF"/>
                </a:solidFill>
                <a:cs typeface="Arial" panose="020B0604020202020204" pitchFamily="34" charset="0"/>
              </a:rPr>
              <a:t>In existing OCR systems the printed text is converting into a computer readable text. </a:t>
            </a:r>
          </a:p>
          <a:p>
            <a:pPr marL="285750" indent="-285750">
              <a:buFont typeface="Wingdings" panose="05000000000000000000" pitchFamily="2" charset="2"/>
              <a:buChar char="ü"/>
            </a:pPr>
            <a:r>
              <a:rPr lang="en-US" sz="1400" dirty="0">
                <a:solidFill>
                  <a:srgbClr val="FFFFFF"/>
                </a:solidFill>
                <a:cs typeface="Arial" panose="020B0604020202020204" pitchFamily="34" charset="0"/>
              </a:rPr>
              <a:t>In TTS systems, the converted text is again converted into an audio output which can be directly </a:t>
            </a:r>
          </a:p>
          <a:p>
            <a:r>
              <a:rPr lang="en-US" sz="1400" dirty="0">
                <a:solidFill>
                  <a:srgbClr val="FFFFFF"/>
                </a:solidFill>
                <a:cs typeface="Arial" panose="020B0604020202020204" pitchFamily="34" charset="0"/>
              </a:rPr>
              <a:t>     given to  human ears.</a:t>
            </a:r>
          </a:p>
          <a:p>
            <a:pPr marL="285750" indent="-285750">
              <a:buFont typeface="Wingdings" panose="05000000000000000000" pitchFamily="2" charset="2"/>
              <a:buChar char="ü"/>
            </a:pPr>
            <a:r>
              <a:rPr lang="en-US" sz="1400" dirty="0">
                <a:solidFill>
                  <a:srgbClr val="FFFFFF"/>
                </a:solidFill>
                <a:cs typeface="Arial" panose="020B0604020202020204" pitchFamily="34" charset="0"/>
              </a:rPr>
              <a:t>When consider about the today’s market the existing OCR and TTS systems for Sinhala are </a:t>
            </a:r>
          </a:p>
          <a:p>
            <a:r>
              <a:rPr lang="en-US" sz="1400" dirty="0">
                <a:solidFill>
                  <a:srgbClr val="FFFFFF"/>
                </a:solidFill>
                <a:cs typeface="Arial" panose="020B0604020202020204" pitchFamily="34" charset="0"/>
              </a:rPr>
              <a:t>      computer based online and offline systems.</a:t>
            </a:r>
          </a:p>
          <a:p>
            <a:pPr marL="285750" indent="-285750">
              <a:buFont typeface="Wingdings" panose="05000000000000000000" pitchFamily="2" charset="2"/>
              <a:buChar char="ü"/>
            </a:pPr>
            <a:r>
              <a:rPr lang="en-US" sz="1400" dirty="0">
                <a:solidFill>
                  <a:srgbClr val="FFFFFF"/>
                </a:solidFill>
                <a:cs typeface="Arial" panose="020B0604020202020204" pitchFamily="34" charset="0"/>
              </a:rPr>
              <a:t>Currently both OCR and TTS system are available as two separate applications. </a:t>
            </a:r>
          </a:p>
          <a:p>
            <a:pPr marL="285750" indent="-285750">
              <a:buFont typeface="Wingdings" panose="05000000000000000000" pitchFamily="2" charset="2"/>
              <a:buChar char="ü"/>
            </a:pPr>
            <a:r>
              <a:rPr lang="en-US" sz="1400" dirty="0">
                <a:solidFill>
                  <a:srgbClr val="FFFFFF"/>
                </a:solidFill>
                <a:cs typeface="Arial" panose="020B0604020202020204" pitchFamily="34" charset="0"/>
              </a:rPr>
              <a:t>There is no mobile based product available in the current market either as an OCR or TTS system, which means there is no mobile based application available for the visually impaired and illiterate</a:t>
            </a:r>
          </a:p>
          <a:p>
            <a:r>
              <a:rPr lang="en-US" sz="1400" dirty="0">
                <a:solidFill>
                  <a:srgbClr val="FFFFFF"/>
                </a:solidFill>
                <a:cs typeface="Arial" panose="020B0604020202020204" pitchFamily="34" charset="0"/>
              </a:rPr>
              <a:t>      people to read Sinhala documents. </a:t>
            </a:r>
          </a:p>
        </p:txBody>
      </p:sp>
      <p:sp>
        <p:nvSpPr>
          <p:cNvPr id="6" name="Rectangle 5">
            <a:extLst>
              <a:ext uri="{FF2B5EF4-FFF2-40B4-BE49-F238E27FC236}">
                <a16:creationId xmlns:a16="http://schemas.microsoft.com/office/drawing/2014/main" id="{5BF4111C-971C-4BDA-A2CA-97B5A191B5D0}"/>
              </a:ext>
            </a:extLst>
          </p:cNvPr>
          <p:cNvSpPr/>
          <p:nvPr/>
        </p:nvSpPr>
        <p:spPr>
          <a:xfrm>
            <a:off x="572400" y="3432325"/>
            <a:ext cx="6454800" cy="736420"/>
          </a:xfrm>
          <a:prstGeom prst="rect">
            <a:avLst/>
          </a:prstGeom>
        </p:spPr>
        <p:txBody>
          <a:bodyPr wrap="square">
            <a:spAutoFit/>
          </a:bodyPr>
          <a:lstStyle/>
          <a:p>
            <a:pPr marL="285750" indent="-285750">
              <a:lnSpc>
                <a:spcPct val="160000"/>
              </a:lnSpc>
              <a:buFont typeface="Wingdings" panose="05000000000000000000" pitchFamily="2" charset="2"/>
              <a:buChar char="ü"/>
            </a:pPr>
            <a:r>
              <a:rPr lang="en-US" sz="1400" dirty="0">
                <a:solidFill>
                  <a:srgbClr val="FFFFFF"/>
                </a:solidFill>
                <a:sym typeface="+mn-ea"/>
              </a:rPr>
              <a:t>W</a:t>
            </a:r>
            <a:r>
              <a:rPr lang="en-IN" sz="1400" dirty="0">
                <a:solidFill>
                  <a:srgbClr val="FFFFFF"/>
                </a:solidFill>
                <a:sym typeface="+mn-ea"/>
              </a:rPr>
              <a:t>e cannot encrypt the scanning images and documents with password.</a:t>
            </a:r>
          </a:p>
          <a:p>
            <a:pPr marL="285750" indent="-285750">
              <a:lnSpc>
                <a:spcPct val="160000"/>
              </a:lnSpc>
              <a:buFont typeface="Wingdings" panose="05000000000000000000" pitchFamily="2" charset="2"/>
              <a:buChar char="ü"/>
            </a:pPr>
            <a:r>
              <a:rPr lang="en-US" sz="1400" dirty="0">
                <a:solidFill>
                  <a:srgbClr val="FFFFFF"/>
                </a:solidFill>
                <a:sym typeface="+mn-ea"/>
              </a:rPr>
              <a:t>Already saved images or clicked images are required for scanning.</a:t>
            </a:r>
            <a:endParaRPr lang="en-IN" dirty="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 Box 1048600"/>
          <p:cNvSpPr txBox="1"/>
          <p:nvPr/>
        </p:nvSpPr>
        <p:spPr>
          <a:xfrm>
            <a:off x="-748015" y="90919"/>
            <a:ext cx="5389880" cy="460375"/>
          </a:xfrm>
          <a:prstGeom prst="rect">
            <a:avLst/>
          </a:prstGeom>
        </p:spPr>
        <p:txBody>
          <a:bodyPr wrap="square" rtlCol="0">
            <a:spAutoFit/>
          </a:bodyPr>
          <a:lstStyle/>
          <a:p>
            <a:pPr algn="ctr"/>
            <a:r>
              <a:rPr lang="en-US" altLang="en-US" sz="2400" b="1" i="1" u="sng" dirty="0">
                <a:solidFill>
                  <a:schemeClr val="accent1">
                    <a:lumMod val="60000"/>
                    <a:lumOff val="40000"/>
                  </a:schemeClr>
                </a:solidFill>
                <a:cs typeface="+mn-ea"/>
              </a:rPr>
              <a:t>P</a:t>
            </a:r>
            <a:r>
              <a:rPr lang="en-IN" altLang="en-US" sz="2400" b="1" i="1" u="sng" dirty="0">
                <a:solidFill>
                  <a:schemeClr val="accent1">
                    <a:lumMod val="60000"/>
                    <a:lumOff val="40000"/>
                  </a:schemeClr>
                </a:solidFill>
                <a:cs typeface="+mn-ea"/>
              </a:rPr>
              <a:t>ROPOSED SYSTEM</a:t>
            </a:r>
          </a:p>
        </p:txBody>
      </p:sp>
      <p:sp>
        <p:nvSpPr>
          <p:cNvPr id="1048603" name="Text Box 1048602"/>
          <p:cNvSpPr txBox="1"/>
          <p:nvPr/>
        </p:nvSpPr>
        <p:spPr>
          <a:xfrm>
            <a:off x="2828443" y="2316480"/>
            <a:ext cx="4000000" cy="306705"/>
          </a:xfrm>
          <a:prstGeom prst="rect">
            <a:avLst/>
          </a:prstGeom>
        </p:spPr>
        <p:txBody>
          <a:bodyPr wrap="square" rtlCol="0">
            <a:spAutoFit/>
          </a:bodyPr>
          <a:lstStyle/>
          <a:p>
            <a:pPr>
              <a:buFont typeface="+mj-lt"/>
            </a:pPr>
            <a:r>
              <a:rPr lang="en-US" sz="1400">
                <a:solidFill>
                  <a:srgbClr val="FFFFFF"/>
                </a:solidFill>
              </a:rPr>
              <a:t>                           </a:t>
            </a:r>
            <a:endParaRPr lang="en-US" sz="2800">
              <a:solidFill>
                <a:srgbClr val="000000"/>
              </a:solidFill>
            </a:endParaRPr>
          </a:p>
        </p:txBody>
      </p:sp>
      <p:sp>
        <p:nvSpPr>
          <p:cNvPr id="2" name="Rectangle 1">
            <a:extLst>
              <a:ext uri="{FF2B5EF4-FFF2-40B4-BE49-F238E27FC236}">
                <a16:creationId xmlns:a16="http://schemas.microsoft.com/office/drawing/2014/main" id="{37CF767E-09D2-4A1C-8C18-59C578DEE94F}"/>
              </a:ext>
            </a:extLst>
          </p:cNvPr>
          <p:cNvSpPr/>
          <p:nvPr/>
        </p:nvSpPr>
        <p:spPr>
          <a:xfrm>
            <a:off x="351450" y="3844284"/>
            <a:ext cx="1257075" cy="307777"/>
          </a:xfrm>
          <a:prstGeom prst="rect">
            <a:avLst/>
          </a:prstGeom>
        </p:spPr>
        <p:txBody>
          <a:bodyPr wrap="none">
            <a:spAutoFit/>
          </a:bodyPr>
          <a:lstStyle/>
          <a:p>
            <a:pPr algn="ctr"/>
            <a:r>
              <a:rPr lang="en-US" altLang="en-US" sz="1400" b="1" dirty="0">
                <a:solidFill>
                  <a:schemeClr val="accent1">
                    <a:lumMod val="60000"/>
                    <a:lumOff val="40000"/>
                  </a:schemeClr>
                </a:solidFill>
                <a:cs typeface="+mn-ea"/>
              </a:rPr>
              <a:t>Advantages:</a:t>
            </a:r>
            <a:endParaRPr lang="en-IN" altLang="en-US" sz="1400" b="1" dirty="0">
              <a:solidFill>
                <a:schemeClr val="accent1">
                  <a:lumMod val="60000"/>
                  <a:lumOff val="40000"/>
                </a:schemeClr>
              </a:solidFill>
              <a:cs typeface="+mn-ea"/>
            </a:endParaRPr>
          </a:p>
        </p:txBody>
      </p:sp>
      <p:grpSp>
        <p:nvGrpSpPr>
          <p:cNvPr id="7" name="Group 6">
            <a:extLst>
              <a:ext uri="{FF2B5EF4-FFF2-40B4-BE49-F238E27FC236}">
                <a16:creationId xmlns:a16="http://schemas.microsoft.com/office/drawing/2014/main" id="{A93B9364-E37C-4D7A-AD38-344C781E27AC}"/>
              </a:ext>
            </a:extLst>
          </p:cNvPr>
          <p:cNvGrpSpPr/>
          <p:nvPr/>
        </p:nvGrpSpPr>
        <p:grpSpPr>
          <a:xfrm>
            <a:off x="6988134" y="17177"/>
            <a:ext cx="1320666" cy="588904"/>
            <a:chOff x="7394576" y="3627438"/>
            <a:chExt cx="1077913" cy="566738"/>
          </a:xfrm>
        </p:grpSpPr>
        <p:sp>
          <p:nvSpPr>
            <p:cNvPr id="8" name="Freeform 1048812">
              <a:extLst>
                <a:ext uri="{FF2B5EF4-FFF2-40B4-BE49-F238E27FC236}">
                  <a16:creationId xmlns:a16="http://schemas.microsoft.com/office/drawing/2014/main" id="{7657E489-7EFF-40AD-B4AF-16BE27CCBB8E}"/>
                </a:ext>
              </a:extLst>
            </p:cNvPr>
            <p:cNvSpPr/>
            <p:nvPr/>
          </p:nvSpPr>
          <p:spPr>
            <a:xfrm>
              <a:off x="8123238" y="3681413"/>
              <a:ext cx="96838" cy="15875"/>
            </a:xfrm>
            <a:custGeom>
              <a:avLst/>
              <a:gdLst/>
              <a:ahLst/>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9" name="Freeform 1048813">
              <a:extLst>
                <a:ext uri="{FF2B5EF4-FFF2-40B4-BE49-F238E27FC236}">
                  <a16:creationId xmlns:a16="http://schemas.microsoft.com/office/drawing/2014/main" id="{3374B59D-B6C9-4B83-A5C1-457EEC29AC4F}"/>
                </a:ext>
              </a:extLst>
            </p:cNvPr>
            <p:cNvSpPr/>
            <p:nvPr/>
          </p:nvSpPr>
          <p:spPr>
            <a:xfrm>
              <a:off x="8129588" y="3706813"/>
              <a:ext cx="90488" cy="15875"/>
            </a:xfrm>
            <a:custGeom>
              <a:avLst/>
              <a:gdLst/>
              <a:ahLst/>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0" name="Freeform 1048814">
              <a:extLst>
                <a:ext uri="{FF2B5EF4-FFF2-40B4-BE49-F238E27FC236}">
                  <a16:creationId xmlns:a16="http://schemas.microsoft.com/office/drawing/2014/main" id="{CF3340D7-F868-4495-BD4A-18A2B95E271A}"/>
                </a:ext>
              </a:extLst>
            </p:cNvPr>
            <p:cNvSpPr/>
            <p:nvPr/>
          </p:nvSpPr>
          <p:spPr>
            <a:xfrm>
              <a:off x="8145463" y="3884613"/>
              <a:ext cx="69850" cy="15875"/>
            </a:xfrm>
            <a:custGeom>
              <a:avLst/>
              <a:gdLst/>
              <a:ahLst/>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1" name="Freeform 1048815">
              <a:extLst>
                <a:ext uri="{FF2B5EF4-FFF2-40B4-BE49-F238E27FC236}">
                  <a16:creationId xmlns:a16="http://schemas.microsoft.com/office/drawing/2014/main" id="{82DADC20-6C5E-40F0-9B39-FF434CCD64DA}"/>
                </a:ext>
              </a:extLst>
            </p:cNvPr>
            <p:cNvSpPr/>
            <p:nvPr/>
          </p:nvSpPr>
          <p:spPr>
            <a:xfrm>
              <a:off x="8145463" y="3900488"/>
              <a:ext cx="71438" cy="20638"/>
            </a:xfrm>
            <a:custGeom>
              <a:avLst/>
              <a:gdLst/>
              <a:ahLst/>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2" name="Freeform 1048816">
              <a:extLst>
                <a:ext uri="{FF2B5EF4-FFF2-40B4-BE49-F238E27FC236}">
                  <a16:creationId xmlns:a16="http://schemas.microsoft.com/office/drawing/2014/main" id="{E4C6A25B-265E-4E45-B1B8-2F843D7B6EC4}"/>
                </a:ext>
              </a:extLst>
            </p:cNvPr>
            <p:cNvSpPr/>
            <p:nvPr/>
          </p:nvSpPr>
          <p:spPr>
            <a:xfrm>
              <a:off x="8142288" y="4073525"/>
              <a:ext cx="77788" cy="19050"/>
            </a:xfrm>
            <a:custGeom>
              <a:avLst/>
              <a:gdLst/>
              <a:ahLst/>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3" name="Freeform 1048817">
              <a:extLst>
                <a:ext uri="{FF2B5EF4-FFF2-40B4-BE49-F238E27FC236}">
                  <a16:creationId xmlns:a16="http://schemas.microsoft.com/office/drawing/2014/main" id="{36205765-DEAA-47B8-832D-73EFBB6C8E62}"/>
                </a:ext>
              </a:extLst>
            </p:cNvPr>
            <p:cNvSpPr/>
            <p:nvPr/>
          </p:nvSpPr>
          <p:spPr>
            <a:xfrm>
              <a:off x="8139113" y="4098925"/>
              <a:ext cx="80963" cy="22225"/>
            </a:xfrm>
            <a:custGeom>
              <a:avLst/>
              <a:gdLst/>
              <a:ahLst/>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4" name="Freeform 1048818">
              <a:extLst>
                <a:ext uri="{FF2B5EF4-FFF2-40B4-BE49-F238E27FC236}">
                  <a16:creationId xmlns:a16="http://schemas.microsoft.com/office/drawing/2014/main" id="{4AAACF98-8CC8-4E1D-9D78-5086221168F2}"/>
                </a:ext>
              </a:extLst>
            </p:cNvPr>
            <p:cNvSpPr/>
            <p:nvPr/>
          </p:nvSpPr>
          <p:spPr>
            <a:xfrm>
              <a:off x="7394576" y="3627438"/>
              <a:ext cx="1077913" cy="566738"/>
            </a:xfrm>
            <a:custGeom>
              <a:avLst/>
              <a:gdLst/>
              <a:ahLst/>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15" name="Freeform 1048819">
              <a:extLst>
                <a:ext uri="{FF2B5EF4-FFF2-40B4-BE49-F238E27FC236}">
                  <a16:creationId xmlns:a16="http://schemas.microsoft.com/office/drawing/2014/main" id="{BA977DF7-A043-416A-8769-9E970AB2C460}"/>
                </a:ext>
              </a:extLst>
            </p:cNvPr>
            <p:cNvSpPr/>
            <p:nvPr/>
          </p:nvSpPr>
          <p:spPr>
            <a:xfrm>
              <a:off x="7893051" y="3754438"/>
              <a:ext cx="96838" cy="369888"/>
            </a:xfrm>
            <a:custGeom>
              <a:avLst/>
              <a:gdLst/>
              <a:ahLst/>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grpSp>
      <p:sp>
        <p:nvSpPr>
          <p:cNvPr id="3" name="Rectangle 2">
            <a:extLst>
              <a:ext uri="{FF2B5EF4-FFF2-40B4-BE49-F238E27FC236}">
                <a16:creationId xmlns:a16="http://schemas.microsoft.com/office/drawing/2014/main" id="{08279245-A4B0-4447-A317-59D621250BAB}"/>
              </a:ext>
            </a:extLst>
          </p:cNvPr>
          <p:cNvSpPr/>
          <p:nvPr/>
        </p:nvSpPr>
        <p:spPr>
          <a:xfrm>
            <a:off x="158934" y="4187399"/>
            <a:ext cx="8221866" cy="644472"/>
          </a:xfrm>
          <a:prstGeom prst="rect">
            <a:avLst/>
          </a:prstGeom>
        </p:spPr>
        <p:txBody>
          <a:bodyPr wrap="square">
            <a:spAutoFit/>
          </a:bodyPr>
          <a:lstStyle/>
          <a:p>
            <a:pPr marL="285750" indent="-285750">
              <a:lnSpc>
                <a:spcPct val="160000"/>
              </a:lnSpc>
              <a:buFont typeface="Wingdings" panose="05000000000000000000" pitchFamily="2" charset="2"/>
              <a:buChar char="ü"/>
            </a:pPr>
            <a:r>
              <a:rPr lang="en-US" sz="1200" dirty="0">
                <a:solidFill>
                  <a:srgbClr val="FFFFFF"/>
                </a:solidFill>
                <a:sym typeface="+mn-ea"/>
              </a:rPr>
              <a:t>W</a:t>
            </a:r>
            <a:r>
              <a:rPr lang="en-IN" sz="1200" dirty="0">
                <a:solidFill>
                  <a:srgbClr val="FFFFFF"/>
                </a:solidFill>
                <a:sym typeface="+mn-ea"/>
              </a:rPr>
              <a:t>e can encrypt the scanning images and documents with password.</a:t>
            </a:r>
          </a:p>
          <a:p>
            <a:pPr marL="285750" indent="-285750">
              <a:lnSpc>
                <a:spcPct val="160000"/>
              </a:lnSpc>
              <a:buFont typeface="Wingdings" panose="05000000000000000000" pitchFamily="2" charset="2"/>
              <a:buChar char="ü"/>
            </a:pPr>
            <a:r>
              <a:rPr lang="en-US" sz="1200" dirty="0">
                <a:solidFill>
                  <a:srgbClr val="FFFFFF"/>
                </a:solidFill>
                <a:sym typeface="+mn-ea"/>
              </a:rPr>
              <a:t>Auto Image Capturing is </a:t>
            </a:r>
            <a:r>
              <a:rPr lang="en-US" sz="1200" dirty="0" err="1">
                <a:solidFill>
                  <a:srgbClr val="FFFFFF"/>
                </a:solidFill>
                <a:sym typeface="+mn-ea"/>
              </a:rPr>
              <a:t>possible,so</a:t>
            </a:r>
            <a:r>
              <a:rPr lang="en-US" sz="1200" dirty="0">
                <a:solidFill>
                  <a:srgbClr val="FFFFFF"/>
                </a:solidFill>
                <a:sym typeface="+mn-ea"/>
              </a:rPr>
              <a:t> already saved images or clicked  images are not required for scanning.</a:t>
            </a:r>
            <a:endParaRPr lang="en-IN" sz="1200" dirty="0">
              <a:solidFill>
                <a:srgbClr val="FFFFFF"/>
              </a:solidFill>
            </a:endParaRPr>
          </a:p>
        </p:txBody>
      </p:sp>
      <p:sp>
        <p:nvSpPr>
          <p:cNvPr id="4" name="Rectangle 3">
            <a:extLst>
              <a:ext uri="{FF2B5EF4-FFF2-40B4-BE49-F238E27FC236}">
                <a16:creationId xmlns:a16="http://schemas.microsoft.com/office/drawing/2014/main" id="{50283A8E-19FA-4E14-8155-8D712F0BC745}"/>
              </a:ext>
            </a:extLst>
          </p:cNvPr>
          <p:cNvSpPr/>
          <p:nvPr/>
        </p:nvSpPr>
        <p:spPr>
          <a:xfrm>
            <a:off x="158934" y="540623"/>
            <a:ext cx="9804775" cy="3303661"/>
          </a:xfrm>
          <a:prstGeom prst="rect">
            <a:avLst/>
          </a:prstGeom>
        </p:spPr>
        <p:txBody>
          <a:bodyPr wrap="square">
            <a:spAutoFit/>
          </a:bodyPr>
          <a:lstStyle/>
          <a:p>
            <a:pPr marL="285750" indent="-285750">
              <a:lnSpc>
                <a:spcPct val="160000"/>
              </a:lnSpc>
              <a:buFont typeface="Wingdings" panose="05000000000000000000" pitchFamily="2" charset="2"/>
              <a:buChar char="ü"/>
            </a:pPr>
            <a:r>
              <a:rPr lang="en-US" sz="1200" dirty="0">
                <a:solidFill>
                  <a:srgbClr val="FFFFFF"/>
                </a:solidFill>
              </a:rPr>
              <a:t>It is an android based mobile application contains OCR and TTS for Sinhala, Tamil and English languages as single product </a:t>
            </a:r>
          </a:p>
          <a:p>
            <a:pPr>
              <a:lnSpc>
                <a:spcPct val="160000"/>
              </a:lnSpc>
            </a:pPr>
            <a:r>
              <a:rPr lang="en-US" sz="1200" dirty="0">
                <a:solidFill>
                  <a:srgbClr val="FFFFFF"/>
                </a:solidFill>
              </a:rPr>
              <a:t>      by resolving problems in existing systems.</a:t>
            </a:r>
          </a:p>
          <a:p>
            <a:pPr marL="285750" indent="-285750">
              <a:lnSpc>
                <a:spcPct val="160000"/>
              </a:lnSpc>
              <a:buFont typeface="Wingdings" panose="05000000000000000000" pitchFamily="2" charset="2"/>
              <a:buChar char="ü"/>
            </a:pPr>
            <a:r>
              <a:rPr lang="en-US" sz="1200" dirty="0">
                <a:solidFill>
                  <a:srgbClr val="FFFFFF"/>
                </a:solidFill>
              </a:rPr>
              <a:t> In order to make the proposed system, user needs to acquire printed document as optical image using a camera of the </a:t>
            </a:r>
          </a:p>
          <a:p>
            <a:pPr>
              <a:lnSpc>
                <a:spcPct val="160000"/>
              </a:lnSpc>
            </a:pPr>
            <a:r>
              <a:rPr lang="en-US" sz="1200" dirty="0">
                <a:solidFill>
                  <a:srgbClr val="FFFFFF"/>
                </a:solidFill>
              </a:rPr>
              <a:t>       mobile phone.</a:t>
            </a:r>
          </a:p>
          <a:p>
            <a:pPr marL="285750" indent="-285750">
              <a:lnSpc>
                <a:spcPct val="160000"/>
              </a:lnSpc>
              <a:buFont typeface="Wingdings" panose="05000000000000000000" pitchFamily="2" charset="2"/>
              <a:buChar char="ü"/>
            </a:pPr>
            <a:r>
              <a:rPr lang="en-US" sz="1200" dirty="0">
                <a:solidFill>
                  <a:srgbClr val="FFFFFF"/>
                </a:solidFill>
              </a:rPr>
              <a:t>The image skew will reduce the OCR accuracy drastically due to the angle view of the document. </a:t>
            </a:r>
          </a:p>
          <a:p>
            <a:pPr marL="285750" indent="-285750">
              <a:lnSpc>
                <a:spcPct val="160000"/>
              </a:lnSpc>
              <a:buFont typeface="Wingdings" panose="05000000000000000000" pitchFamily="2" charset="2"/>
              <a:buChar char="ü"/>
            </a:pPr>
            <a:r>
              <a:rPr lang="en-US" sz="1200" dirty="0">
                <a:solidFill>
                  <a:srgbClr val="FFFFFF"/>
                </a:solidFill>
              </a:rPr>
              <a:t>Therefore after doing the image skew detection optical image is passing to the OCR engine to convert the image to character</a:t>
            </a:r>
          </a:p>
          <a:p>
            <a:pPr>
              <a:lnSpc>
                <a:spcPct val="160000"/>
              </a:lnSpc>
            </a:pPr>
            <a:r>
              <a:rPr lang="en-US" sz="1200" dirty="0">
                <a:solidFill>
                  <a:srgbClr val="FFFFFF"/>
                </a:solidFill>
              </a:rPr>
              <a:t>        streams representing letters of recognized words.</a:t>
            </a:r>
          </a:p>
          <a:p>
            <a:pPr marL="285750" indent="-285750">
              <a:lnSpc>
                <a:spcPct val="160000"/>
              </a:lnSpc>
              <a:buFont typeface="Wingdings" panose="05000000000000000000" pitchFamily="2" charset="2"/>
              <a:buChar char="ü"/>
            </a:pPr>
            <a:r>
              <a:rPr lang="en-US" sz="1200" dirty="0">
                <a:solidFill>
                  <a:srgbClr val="FFFFFF"/>
                </a:solidFill>
              </a:rPr>
              <a:t> Finally, the converted text output is access by TTS system to convert the textual content into a voice  output. Additionally, it </a:t>
            </a:r>
          </a:p>
          <a:p>
            <a:pPr>
              <a:lnSpc>
                <a:spcPct val="160000"/>
              </a:lnSpc>
            </a:pPr>
            <a:r>
              <a:rPr lang="en-US" sz="1200" dirty="0">
                <a:solidFill>
                  <a:srgbClr val="FFFFFF"/>
                </a:solidFill>
              </a:rPr>
              <a:t>       consists audio assist system to navigate through the pages in the diligence for differently abled users. </a:t>
            </a:r>
          </a:p>
          <a:p>
            <a:pPr marL="285750" indent="-285750">
              <a:lnSpc>
                <a:spcPct val="160000"/>
              </a:lnSpc>
              <a:buFont typeface="Wingdings" panose="05000000000000000000" pitchFamily="2" charset="2"/>
              <a:buChar char="ü"/>
            </a:pPr>
            <a:r>
              <a:rPr lang="en-US" sz="1200" dirty="0">
                <a:solidFill>
                  <a:srgbClr val="FFFFFF"/>
                </a:solidFill>
              </a:rPr>
              <a:t>This is easier, portable and faster solution comparing to the existing systems which are made for visually impaired.</a:t>
            </a:r>
            <a:r>
              <a:rPr lang="en-US" altLang="en-US" sz="1200" dirty="0">
                <a:solidFill>
                  <a:srgbClr val="FFFFFF"/>
                </a:solidFill>
              </a:rPr>
              <a:t> </a:t>
            </a:r>
          </a:p>
          <a:p>
            <a:pPr>
              <a:lnSpc>
                <a:spcPct val="160000"/>
              </a:lnSpc>
            </a:pPr>
            <a:r>
              <a:rPr lang="en-US" altLang="en-US" sz="1200" dirty="0">
                <a:solidFill>
                  <a:srgbClr val="FFFFFF"/>
                </a:solidFill>
              </a:rPr>
              <a:t> </a:t>
            </a:r>
            <a:endParaRPr lang="en-IN" altLang="en-US" sz="1200" dirty="0">
              <a:solidFill>
                <a:srgbClr val="FFFFFF"/>
              </a:solidFill>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48599">
            <a:extLst>
              <a:ext uri="{FF2B5EF4-FFF2-40B4-BE49-F238E27FC236}">
                <a16:creationId xmlns:a16="http://schemas.microsoft.com/office/drawing/2014/main" id="{86D40A8D-C9FB-4C7F-AFCC-8B4469EA15FE}"/>
              </a:ext>
            </a:extLst>
          </p:cNvPr>
          <p:cNvSpPr/>
          <p:nvPr/>
        </p:nvSpPr>
        <p:spPr>
          <a:xfrm>
            <a:off x="436033" y="69368"/>
            <a:ext cx="1269501" cy="1700212"/>
          </a:xfrm>
          <a:custGeom>
            <a:avLst/>
            <a:gdLst/>
            <a:ahLst/>
            <a:cxnLst/>
            <a:rect l="0" t="0" r="r" b="b"/>
            <a:pathLst>
              <a:path w="240" h="284">
                <a:moveTo>
                  <a:pt x="131" y="247"/>
                </a:moveTo>
                <a:cubicBezTo>
                  <a:pt x="135" y="252"/>
                  <a:pt x="144" y="256"/>
                  <a:pt x="143" y="265"/>
                </a:cubicBezTo>
                <a:cubicBezTo>
                  <a:pt x="132" y="272"/>
                  <a:pt x="119" y="277"/>
                  <a:pt x="104" y="280"/>
                </a:cubicBezTo>
                <a:cubicBezTo>
                  <a:pt x="74" y="283"/>
                  <a:pt x="43" y="284"/>
                  <a:pt x="16" y="273"/>
                </a:cubicBezTo>
                <a:cubicBezTo>
                  <a:pt x="11" y="272"/>
                  <a:pt x="9" y="267"/>
                  <a:pt x="4" y="266"/>
                </a:cubicBezTo>
                <a:cubicBezTo>
                  <a:pt x="1" y="260"/>
                  <a:pt x="8" y="256"/>
                  <a:pt x="12" y="252"/>
                </a:cubicBezTo>
                <a:cubicBezTo>
                  <a:pt x="14" y="250"/>
                  <a:pt x="16" y="248"/>
                  <a:pt x="19" y="245"/>
                </a:cubicBezTo>
                <a:cubicBezTo>
                  <a:pt x="25" y="242"/>
                  <a:pt x="32" y="238"/>
                  <a:pt x="38" y="235"/>
                </a:cubicBezTo>
                <a:cubicBezTo>
                  <a:pt x="39" y="235"/>
                  <a:pt x="41" y="235"/>
                  <a:pt x="42" y="234"/>
                </a:cubicBezTo>
                <a:cubicBezTo>
                  <a:pt x="44" y="233"/>
                  <a:pt x="45" y="232"/>
                  <a:pt x="47" y="232"/>
                </a:cubicBezTo>
                <a:cubicBezTo>
                  <a:pt x="48" y="226"/>
                  <a:pt x="52" y="222"/>
                  <a:pt x="57" y="220"/>
                </a:cubicBezTo>
                <a:cubicBezTo>
                  <a:pt x="49" y="200"/>
                  <a:pt x="38" y="180"/>
                  <a:pt x="29" y="158"/>
                </a:cubicBezTo>
                <a:cubicBezTo>
                  <a:pt x="24" y="148"/>
                  <a:pt x="18" y="138"/>
                  <a:pt x="13" y="128"/>
                </a:cubicBezTo>
                <a:cubicBezTo>
                  <a:pt x="12" y="124"/>
                  <a:pt x="10" y="119"/>
                  <a:pt x="7" y="116"/>
                </a:cubicBezTo>
                <a:cubicBezTo>
                  <a:pt x="6" y="115"/>
                  <a:pt x="7" y="115"/>
                  <a:pt x="6" y="114"/>
                </a:cubicBezTo>
                <a:cubicBezTo>
                  <a:pt x="6" y="113"/>
                  <a:pt x="4" y="112"/>
                  <a:pt x="3" y="111"/>
                </a:cubicBezTo>
                <a:cubicBezTo>
                  <a:pt x="3" y="110"/>
                  <a:pt x="2" y="108"/>
                  <a:pt x="2" y="106"/>
                </a:cubicBezTo>
                <a:cubicBezTo>
                  <a:pt x="1" y="101"/>
                  <a:pt x="0" y="97"/>
                  <a:pt x="3" y="92"/>
                </a:cubicBezTo>
                <a:cubicBezTo>
                  <a:pt x="4" y="91"/>
                  <a:pt x="5" y="90"/>
                  <a:pt x="6" y="88"/>
                </a:cubicBezTo>
                <a:cubicBezTo>
                  <a:pt x="10" y="86"/>
                  <a:pt x="15" y="85"/>
                  <a:pt x="19" y="84"/>
                </a:cubicBezTo>
                <a:cubicBezTo>
                  <a:pt x="20" y="84"/>
                  <a:pt x="22" y="84"/>
                  <a:pt x="23" y="85"/>
                </a:cubicBezTo>
                <a:cubicBezTo>
                  <a:pt x="32" y="79"/>
                  <a:pt x="40" y="75"/>
                  <a:pt x="51" y="71"/>
                </a:cubicBezTo>
                <a:cubicBezTo>
                  <a:pt x="75" y="58"/>
                  <a:pt x="103" y="49"/>
                  <a:pt x="125" y="35"/>
                </a:cubicBezTo>
                <a:cubicBezTo>
                  <a:pt x="125" y="27"/>
                  <a:pt x="123" y="18"/>
                  <a:pt x="126" y="12"/>
                </a:cubicBezTo>
                <a:cubicBezTo>
                  <a:pt x="130" y="7"/>
                  <a:pt x="141" y="4"/>
                  <a:pt x="148" y="2"/>
                </a:cubicBezTo>
                <a:cubicBezTo>
                  <a:pt x="153" y="1"/>
                  <a:pt x="158" y="0"/>
                  <a:pt x="164" y="3"/>
                </a:cubicBezTo>
                <a:cubicBezTo>
                  <a:pt x="171" y="12"/>
                  <a:pt x="177" y="21"/>
                  <a:pt x="183" y="30"/>
                </a:cubicBezTo>
                <a:cubicBezTo>
                  <a:pt x="191" y="33"/>
                  <a:pt x="200" y="34"/>
                  <a:pt x="207" y="37"/>
                </a:cubicBezTo>
                <a:cubicBezTo>
                  <a:pt x="209" y="38"/>
                  <a:pt x="210" y="40"/>
                  <a:pt x="212" y="41"/>
                </a:cubicBezTo>
                <a:cubicBezTo>
                  <a:pt x="223" y="46"/>
                  <a:pt x="232" y="54"/>
                  <a:pt x="239" y="62"/>
                </a:cubicBezTo>
                <a:cubicBezTo>
                  <a:pt x="238" y="65"/>
                  <a:pt x="240" y="69"/>
                  <a:pt x="239" y="73"/>
                </a:cubicBezTo>
                <a:cubicBezTo>
                  <a:pt x="237" y="80"/>
                  <a:pt x="232" y="85"/>
                  <a:pt x="227" y="90"/>
                </a:cubicBezTo>
                <a:cubicBezTo>
                  <a:pt x="222" y="95"/>
                  <a:pt x="218" y="98"/>
                  <a:pt x="211" y="102"/>
                </a:cubicBezTo>
                <a:cubicBezTo>
                  <a:pt x="209" y="104"/>
                  <a:pt x="206" y="106"/>
                  <a:pt x="202" y="107"/>
                </a:cubicBezTo>
                <a:cubicBezTo>
                  <a:pt x="204" y="114"/>
                  <a:pt x="197" y="115"/>
                  <a:pt x="191" y="113"/>
                </a:cubicBezTo>
                <a:cubicBezTo>
                  <a:pt x="188" y="115"/>
                  <a:pt x="188" y="121"/>
                  <a:pt x="184" y="122"/>
                </a:cubicBezTo>
                <a:cubicBezTo>
                  <a:pt x="180" y="123"/>
                  <a:pt x="177" y="121"/>
                  <a:pt x="173" y="120"/>
                </a:cubicBezTo>
                <a:cubicBezTo>
                  <a:pt x="168" y="120"/>
                  <a:pt x="164" y="123"/>
                  <a:pt x="159" y="124"/>
                </a:cubicBezTo>
                <a:cubicBezTo>
                  <a:pt x="158" y="124"/>
                  <a:pt x="158" y="124"/>
                  <a:pt x="158" y="124"/>
                </a:cubicBezTo>
                <a:cubicBezTo>
                  <a:pt x="148" y="125"/>
                  <a:pt x="135" y="127"/>
                  <a:pt x="122" y="126"/>
                </a:cubicBezTo>
                <a:cubicBezTo>
                  <a:pt x="119" y="125"/>
                  <a:pt x="114" y="125"/>
                  <a:pt x="112" y="123"/>
                </a:cubicBezTo>
                <a:cubicBezTo>
                  <a:pt x="112" y="121"/>
                  <a:pt x="112" y="120"/>
                  <a:pt x="113" y="119"/>
                </a:cubicBezTo>
                <a:cubicBezTo>
                  <a:pt x="109" y="102"/>
                  <a:pt x="114" y="85"/>
                  <a:pt x="119" y="71"/>
                </a:cubicBezTo>
                <a:cubicBezTo>
                  <a:pt x="118" y="71"/>
                  <a:pt x="115" y="73"/>
                  <a:pt x="114" y="74"/>
                </a:cubicBezTo>
                <a:cubicBezTo>
                  <a:pt x="110" y="75"/>
                  <a:pt x="106" y="76"/>
                  <a:pt x="102" y="78"/>
                </a:cubicBezTo>
                <a:cubicBezTo>
                  <a:pt x="92" y="81"/>
                  <a:pt x="80" y="87"/>
                  <a:pt x="70" y="92"/>
                </a:cubicBezTo>
                <a:cubicBezTo>
                  <a:pt x="65" y="94"/>
                  <a:pt x="60" y="96"/>
                  <a:pt x="55" y="98"/>
                </a:cubicBezTo>
                <a:cubicBezTo>
                  <a:pt x="50" y="101"/>
                  <a:pt x="45" y="103"/>
                  <a:pt x="40" y="106"/>
                </a:cubicBezTo>
                <a:cubicBezTo>
                  <a:pt x="37" y="108"/>
                  <a:pt x="35" y="110"/>
                  <a:pt x="33" y="112"/>
                </a:cubicBezTo>
                <a:cubicBezTo>
                  <a:pt x="37" y="129"/>
                  <a:pt x="47" y="142"/>
                  <a:pt x="53" y="157"/>
                </a:cubicBezTo>
                <a:cubicBezTo>
                  <a:pt x="56" y="163"/>
                  <a:pt x="58" y="169"/>
                  <a:pt x="61" y="174"/>
                </a:cubicBezTo>
                <a:cubicBezTo>
                  <a:pt x="62" y="176"/>
                  <a:pt x="64" y="177"/>
                  <a:pt x="65" y="179"/>
                </a:cubicBezTo>
                <a:cubicBezTo>
                  <a:pt x="69" y="187"/>
                  <a:pt x="72" y="195"/>
                  <a:pt x="77" y="202"/>
                </a:cubicBezTo>
                <a:cubicBezTo>
                  <a:pt x="79" y="205"/>
                  <a:pt x="80" y="208"/>
                  <a:pt x="82" y="211"/>
                </a:cubicBezTo>
                <a:cubicBezTo>
                  <a:pt x="83" y="213"/>
                  <a:pt x="85" y="214"/>
                  <a:pt x="85" y="217"/>
                </a:cubicBezTo>
                <a:cubicBezTo>
                  <a:pt x="92" y="223"/>
                  <a:pt x="103" y="224"/>
                  <a:pt x="104" y="233"/>
                </a:cubicBezTo>
                <a:cubicBezTo>
                  <a:pt x="108" y="236"/>
                  <a:pt x="113" y="236"/>
                  <a:pt x="118" y="238"/>
                </a:cubicBezTo>
                <a:cubicBezTo>
                  <a:pt x="115" y="220"/>
                  <a:pt x="113" y="207"/>
                  <a:pt x="109" y="189"/>
                </a:cubicBezTo>
                <a:cubicBezTo>
                  <a:pt x="109" y="188"/>
                  <a:pt x="111" y="188"/>
                  <a:pt x="111" y="187"/>
                </a:cubicBezTo>
                <a:cubicBezTo>
                  <a:pt x="106" y="179"/>
                  <a:pt x="101" y="168"/>
                  <a:pt x="96" y="157"/>
                </a:cubicBezTo>
                <a:cubicBezTo>
                  <a:pt x="95" y="155"/>
                  <a:pt x="93" y="152"/>
                  <a:pt x="93" y="150"/>
                </a:cubicBezTo>
                <a:cubicBezTo>
                  <a:pt x="92" y="148"/>
                  <a:pt x="92" y="145"/>
                  <a:pt x="91" y="143"/>
                </a:cubicBezTo>
                <a:cubicBezTo>
                  <a:pt x="90" y="141"/>
                  <a:pt x="89" y="140"/>
                  <a:pt x="89" y="139"/>
                </a:cubicBezTo>
                <a:cubicBezTo>
                  <a:pt x="88" y="137"/>
                  <a:pt x="85" y="133"/>
                  <a:pt x="86" y="130"/>
                </a:cubicBezTo>
                <a:cubicBezTo>
                  <a:pt x="86" y="126"/>
                  <a:pt x="95" y="120"/>
                  <a:pt x="100" y="121"/>
                </a:cubicBezTo>
                <a:cubicBezTo>
                  <a:pt x="101" y="122"/>
                  <a:pt x="102" y="123"/>
                  <a:pt x="101" y="124"/>
                </a:cubicBezTo>
                <a:cubicBezTo>
                  <a:pt x="106" y="134"/>
                  <a:pt x="111" y="144"/>
                  <a:pt x="116" y="154"/>
                </a:cubicBezTo>
                <a:cubicBezTo>
                  <a:pt x="119" y="160"/>
                  <a:pt x="124" y="168"/>
                  <a:pt x="127" y="175"/>
                </a:cubicBezTo>
                <a:cubicBezTo>
                  <a:pt x="128" y="177"/>
                  <a:pt x="129" y="181"/>
                  <a:pt x="131" y="181"/>
                </a:cubicBezTo>
                <a:cubicBezTo>
                  <a:pt x="130" y="172"/>
                  <a:pt x="131" y="161"/>
                  <a:pt x="128" y="154"/>
                </a:cubicBezTo>
                <a:cubicBezTo>
                  <a:pt x="131" y="149"/>
                  <a:pt x="135" y="142"/>
                  <a:pt x="134" y="136"/>
                </a:cubicBezTo>
                <a:cubicBezTo>
                  <a:pt x="138" y="135"/>
                  <a:pt x="139" y="140"/>
                  <a:pt x="141" y="143"/>
                </a:cubicBezTo>
                <a:cubicBezTo>
                  <a:pt x="144" y="147"/>
                  <a:pt x="146" y="150"/>
                  <a:pt x="150" y="153"/>
                </a:cubicBezTo>
                <a:cubicBezTo>
                  <a:pt x="149" y="159"/>
                  <a:pt x="151" y="164"/>
                  <a:pt x="151" y="170"/>
                </a:cubicBezTo>
                <a:cubicBezTo>
                  <a:pt x="154" y="160"/>
                  <a:pt x="159" y="149"/>
                  <a:pt x="162" y="140"/>
                </a:cubicBezTo>
                <a:cubicBezTo>
                  <a:pt x="164" y="138"/>
                  <a:pt x="169" y="140"/>
                  <a:pt x="172" y="141"/>
                </a:cubicBezTo>
                <a:cubicBezTo>
                  <a:pt x="171" y="146"/>
                  <a:pt x="175" y="147"/>
                  <a:pt x="178" y="149"/>
                </a:cubicBezTo>
                <a:cubicBezTo>
                  <a:pt x="178" y="158"/>
                  <a:pt x="171" y="164"/>
                  <a:pt x="173" y="173"/>
                </a:cubicBezTo>
                <a:cubicBezTo>
                  <a:pt x="173" y="178"/>
                  <a:pt x="166" y="180"/>
                  <a:pt x="166" y="174"/>
                </a:cubicBezTo>
                <a:cubicBezTo>
                  <a:pt x="165" y="178"/>
                  <a:pt x="164" y="182"/>
                  <a:pt x="162" y="185"/>
                </a:cubicBezTo>
                <a:cubicBezTo>
                  <a:pt x="166" y="187"/>
                  <a:pt x="161" y="195"/>
                  <a:pt x="161" y="200"/>
                </a:cubicBezTo>
                <a:cubicBezTo>
                  <a:pt x="161" y="204"/>
                  <a:pt x="161" y="207"/>
                  <a:pt x="161" y="211"/>
                </a:cubicBezTo>
                <a:cubicBezTo>
                  <a:pt x="160" y="222"/>
                  <a:pt x="159" y="233"/>
                  <a:pt x="158" y="241"/>
                </a:cubicBezTo>
                <a:cubicBezTo>
                  <a:pt x="151" y="247"/>
                  <a:pt x="139" y="247"/>
                  <a:pt x="131" y="247"/>
                </a:cubicBezTo>
                <a:close/>
                <a:moveTo>
                  <a:pt x="4" y="100"/>
                </a:moveTo>
                <a:cubicBezTo>
                  <a:pt x="3" y="102"/>
                  <a:pt x="6" y="108"/>
                  <a:pt x="7" y="110"/>
                </a:cubicBezTo>
                <a:cubicBezTo>
                  <a:pt x="8" y="110"/>
                  <a:pt x="10" y="112"/>
                  <a:pt x="11" y="113"/>
                </a:cubicBezTo>
                <a:cubicBezTo>
                  <a:pt x="19" y="117"/>
                  <a:pt x="31" y="112"/>
                  <a:pt x="31" y="105"/>
                </a:cubicBezTo>
                <a:cubicBezTo>
                  <a:pt x="31" y="105"/>
                  <a:pt x="32" y="105"/>
                  <a:pt x="32" y="105"/>
                </a:cubicBezTo>
                <a:cubicBezTo>
                  <a:pt x="32" y="104"/>
                  <a:pt x="32" y="101"/>
                  <a:pt x="32" y="101"/>
                </a:cubicBezTo>
                <a:cubicBezTo>
                  <a:pt x="32" y="97"/>
                  <a:pt x="30" y="95"/>
                  <a:pt x="28" y="91"/>
                </a:cubicBezTo>
                <a:cubicBezTo>
                  <a:pt x="25" y="90"/>
                  <a:pt x="21" y="90"/>
                  <a:pt x="17" y="88"/>
                </a:cubicBezTo>
                <a:cubicBezTo>
                  <a:pt x="12" y="88"/>
                  <a:pt x="6" y="92"/>
                  <a:pt x="5" y="96"/>
                </a:cubicBezTo>
                <a:cubicBezTo>
                  <a:pt x="5" y="96"/>
                  <a:pt x="5" y="97"/>
                  <a:pt x="5" y="97"/>
                </a:cubicBezTo>
                <a:cubicBezTo>
                  <a:pt x="5" y="97"/>
                  <a:pt x="4" y="97"/>
                  <a:pt x="4" y="97"/>
                </a:cubicBezTo>
                <a:cubicBezTo>
                  <a:pt x="5" y="99"/>
                  <a:pt x="4" y="99"/>
                  <a:pt x="4" y="100"/>
                </a:cubicBezTo>
                <a:close/>
                <a:moveTo>
                  <a:pt x="168" y="13"/>
                </a:moveTo>
                <a:cubicBezTo>
                  <a:pt x="166" y="10"/>
                  <a:pt x="164" y="7"/>
                  <a:pt x="161" y="5"/>
                </a:cubicBezTo>
                <a:cubicBezTo>
                  <a:pt x="155" y="2"/>
                  <a:pt x="151" y="4"/>
                  <a:pt x="146" y="6"/>
                </a:cubicBezTo>
                <a:cubicBezTo>
                  <a:pt x="137" y="9"/>
                  <a:pt x="127" y="10"/>
                  <a:pt x="127" y="22"/>
                </a:cubicBezTo>
                <a:cubicBezTo>
                  <a:pt x="127" y="30"/>
                  <a:pt x="130" y="41"/>
                  <a:pt x="130" y="49"/>
                </a:cubicBezTo>
                <a:cubicBezTo>
                  <a:pt x="140" y="35"/>
                  <a:pt x="158" y="31"/>
                  <a:pt x="179" y="29"/>
                </a:cubicBezTo>
                <a:cubicBezTo>
                  <a:pt x="176" y="23"/>
                  <a:pt x="172" y="18"/>
                  <a:pt x="168" y="13"/>
                </a:cubicBezTo>
                <a:close/>
                <a:moveTo>
                  <a:pt x="195" y="36"/>
                </a:moveTo>
                <a:cubicBezTo>
                  <a:pt x="194" y="36"/>
                  <a:pt x="192" y="36"/>
                  <a:pt x="190" y="36"/>
                </a:cubicBezTo>
                <a:cubicBezTo>
                  <a:pt x="186" y="34"/>
                  <a:pt x="181" y="32"/>
                  <a:pt x="176" y="32"/>
                </a:cubicBezTo>
                <a:cubicBezTo>
                  <a:pt x="170" y="32"/>
                  <a:pt x="161" y="34"/>
                  <a:pt x="156" y="36"/>
                </a:cubicBezTo>
                <a:cubicBezTo>
                  <a:pt x="148" y="38"/>
                  <a:pt x="140" y="43"/>
                  <a:pt x="135" y="48"/>
                </a:cubicBezTo>
                <a:cubicBezTo>
                  <a:pt x="134" y="49"/>
                  <a:pt x="133" y="50"/>
                  <a:pt x="132" y="51"/>
                </a:cubicBezTo>
                <a:cubicBezTo>
                  <a:pt x="128" y="55"/>
                  <a:pt x="127" y="62"/>
                  <a:pt x="124" y="68"/>
                </a:cubicBezTo>
                <a:cubicBezTo>
                  <a:pt x="123" y="71"/>
                  <a:pt x="121" y="75"/>
                  <a:pt x="119" y="78"/>
                </a:cubicBezTo>
                <a:cubicBezTo>
                  <a:pt x="118" y="81"/>
                  <a:pt x="118" y="85"/>
                  <a:pt x="117" y="88"/>
                </a:cubicBezTo>
                <a:cubicBezTo>
                  <a:pt x="115" y="97"/>
                  <a:pt x="113" y="105"/>
                  <a:pt x="115" y="116"/>
                </a:cubicBezTo>
                <a:cubicBezTo>
                  <a:pt x="114" y="114"/>
                  <a:pt x="116" y="113"/>
                  <a:pt x="116" y="111"/>
                </a:cubicBezTo>
                <a:cubicBezTo>
                  <a:pt x="123" y="106"/>
                  <a:pt x="128" y="98"/>
                  <a:pt x="136" y="92"/>
                </a:cubicBezTo>
                <a:cubicBezTo>
                  <a:pt x="142" y="86"/>
                  <a:pt x="150" y="82"/>
                  <a:pt x="159" y="77"/>
                </a:cubicBezTo>
                <a:cubicBezTo>
                  <a:pt x="180" y="66"/>
                  <a:pt x="207" y="55"/>
                  <a:pt x="233" y="60"/>
                </a:cubicBezTo>
                <a:cubicBezTo>
                  <a:pt x="223" y="49"/>
                  <a:pt x="211" y="40"/>
                  <a:pt x="195" y="36"/>
                </a:cubicBezTo>
                <a:close/>
                <a:moveTo>
                  <a:pt x="117" y="58"/>
                </a:moveTo>
                <a:cubicBezTo>
                  <a:pt x="120" y="60"/>
                  <a:pt x="120" y="61"/>
                  <a:pt x="123" y="62"/>
                </a:cubicBezTo>
                <a:cubicBezTo>
                  <a:pt x="124" y="60"/>
                  <a:pt x="124" y="59"/>
                  <a:pt x="125" y="58"/>
                </a:cubicBezTo>
                <a:cubicBezTo>
                  <a:pt x="118" y="55"/>
                  <a:pt x="119" y="46"/>
                  <a:pt x="127" y="45"/>
                </a:cubicBezTo>
                <a:cubicBezTo>
                  <a:pt x="126" y="43"/>
                  <a:pt x="127" y="41"/>
                  <a:pt x="126" y="40"/>
                </a:cubicBezTo>
                <a:cubicBezTo>
                  <a:pt x="118" y="42"/>
                  <a:pt x="115" y="49"/>
                  <a:pt x="117" y="58"/>
                </a:cubicBezTo>
                <a:close/>
                <a:moveTo>
                  <a:pt x="93" y="54"/>
                </a:moveTo>
                <a:cubicBezTo>
                  <a:pt x="91" y="55"/>
                  <a:pt x="88" y="57"/>
                  <a:pt x="85" y="58"/>
                </a:cubicBezTo>
                <a:cubicBezTo>
                  <a:pt x="65" y="67"/>
                  <a:pt x="45" y="75"/>
                  <a:pt x="26" y="86"/>
                </a:cubicBezTo>
                <a:cubicBezTo>
                  <a:pt x="28" y="85"/>
                  <a:pt x="27" y="87"/>
                  <a:pt x="29" y="87"/>
                </a:cubicBezTo>
                <a:cubicBezTo>
                  <a:pt x="30" y="87"/>
                  <a:pt x="31" y="86"/>
                  <a:pt x="33" y="85"/>
                </a:cubicBezTo>
                <a:cubicBezTo>
                  <a:pt x="36" y="83"/>
                  <a:pt x="42" y="80"/>
                  <a:pt x="45" y="79"/>
                </a:cubicBezTo>
                <a:cubicBezTo>
                  <a:pt x="50" y="76"/>
                  <a:pt x="55" y="74"/>
                  <a:pt x="61" y="72"/>
                </a:cubicBezTo>
                <a:cubicBezTo>
                  <a:pt x="70" y="68"/>
                  <a:pt x="79" y="65"/>
                  <a:pt x="87" y="61"/>
                </a:cubicBezTo>
                <a:cubicBezTo>
                  <a:pt x="96" y="57"/>
                  <a:pt x="105" y="53"/>
                  <a:pt x="113" y="49"/>
                </a:cubicBezTo>
                <a:cubicBezTo>
                  <a:pt x="114" y="47"/>
                  <a:pt x="116" y="45"/>
                  <a:pt x="115" y="44"/>
                </a:cubicBezTo>
                <a:cubicBezTo>
                  <a:pt x="109" y="48"/>
                  <a:pt x="101" y="50"/>
                  <a:pt x="93" y="54"/>
                </a:cubicBezTo>
                <a:close/>
                <a:moveTo>
                  <a:pt x="126" y="55"/>
                </a:moveTo>
                <a:cubicBezTo>
                  <a:pt x="128" y="52"/>
                  <a:pt x="129" y="50"/>
                  <a:pt x="127" y="48"/>
                </a:cubicBezTo>
                <a:cubicBezTo>
                  <a:pt x="124" y="48"/>
                  <a:pt x="123" y="54"/>
                  <a:pt x="126" y="55"/>
                </a:cubicBezTo>
                <a:close/>
                <a:moveTo>
                  <a:pt x="113" y="56"/>
                </a:moveTo>
                <a:cubicBezTo>
                  <a:pt x="114" y="55"/>
                  <a:pt x="113" y="54"/>
                  <a:pt x="113" y="52"/>
                </a:cubicBezTo>
                <a:cubicBezTo>
                  <a:pt x="113" y="52"/>
                  <a:pt x="112" y="52"/>
                  <a:pt x="112" y="52"/>
                </a:cubicBezTo>
                <a:cubicBezTo>
                  <a:pt x="101" y="57"/>
                  <a:pt x="90" y="63"/>
                  <a:pt x="78" y="67"/>
                </a:cubicBezTo>
                <a:cubicBezTo>
                  <a:pt x="75" y="69"/>
                  <a:pt x="70" y="71"/>
                  <a:pt x="66" y="72"/>
                </a:cubicBezTo>
                <a:cubicBezTo>
                  <a:pt x="62" y="74"/>
                  <a:pt x="58" y="76"/>
                  <a:pt x="54" y="78"/>
                </a:cubicBezTo>
                <a:cubicBezTo>
                  <a:pt x="48" y="80"/>
                  <a:pt x="40" y="84"/>
                  <a:pt x="35" y="87"/>
                </a:cubicBezTo>
                <a:cubicBezTo>
                  <a:pt x="28" y="90"/>
                  <a:pt x="36" y="94"/>
                  <a:pt x="37" y="98"/>
                </a:cubicBezTo>
                <a:cubicBezTo>
                  <a:pt x="63" y="85"/>
                  <a:pt x="92" y="76"/>
                  <a:pt x="117" y="62"/>
                </a:cubicBezTo>
                <a:cubicBezTo>
                  <a:pt x="115" y="61"/>
                  <a:pt x="115" y="57"/>
                  <a:pt x="113" y="56"/>
                </a:cubicBezTo>
                <a:close/>
                <a:moveTo>
                  <a:pt x="226" y="87"/>
                </a:moveTo>
                <a:cubicBezTo>
                  <a:pt x="232" y="80"/>
                  <a:pt x="238" y="73"/>
                  <a:pt x="235" y="64"/>
                </a:cubicBezTo>
                <a:cubicBezTo>
                  <a:pt x="233" y="63"/>
                  <a:pt x="232" y="62"/>
                  <a:pt x="230" y="62"/>
                </a:cubicBezTo>
                <a:cubicBezTo>
                  <a:pt x="216" y="60"/>
                  <a:pt x="200" y="63"/>
                  <a:pt x="190" y="66"/>
                </a:cubicBezTo>
                <a:cubicBezTo>
                  <a:pt x="193" y="80"/>
                  <a:pt x="201" y="91"/>
                  <a:pt x="202" y="104"/>
                </a:cubicBezTo>
                <a:cubicBezTo>
                  <a:pt x="211" y="99"/>
                  <a:pt x="219" y="95"/>
                  <a:pt x="226" y="87"/>
                </a:cubicBezTo>
                <a:close/>
                <a:moveTo>
                  <a:pt x="119" y="65"/>
                </a:moveTo>
                <a:cubicBezTo>
                  <a:pt x="119" y="65"/>
                  <a:pt x="119" y="65"/>
                  <a:pt x="119" y="65"/>
                </a:cubicBezTo>
                <a:cubicBezTo>
                  <a:pt x="117" y="66"/>
                  <a:pt x="115" y="66"/>
                  <a:pt x="113" y="67"/>
                </a:cubicBezTo>
                <a:cubicBezTo>
                  <a:pt x="108" y="68"/>
                  <a:pt x="101" y="75"/>
                  <a:pt x="95" y="76"/>
                </a:cubicBezTo>
                <a:cubicBezTo>
                  <a:pt x="89" y="78"/>
                  <a:pt x="84" y="81"/>
                  <a:pt x="78" y="83"/>
                </a:cubicBezTo>
                <a:cubicBezTo>
                  <a:pt x="72" y="86"/>
                  <a:pt x="65" y="89"/>
                  <a:pt x="60" y="91"/>
                </a:cubicBezTo>
                <a:cubicBezTo>
                  <a:pt x="52" y="95"/>
                  <a:pt x="44" y="97"/>
                  <a:pt x="37" y="101"/>
                </a:cubicBezTo>
                <a:cubicBezTo>
                  <a:pt x="37" y="102"/>
                  <a:pt x="38" y="103"/>
                  <a:pt x="37" y="105"/>
                </a:cubicBezTo>
                <a:cubicBezTo>
                  <a:pt x="50" y="97"/>
                  <a:pt x="64" y="91"/>
                  <a:pt x="78" y="85"/>
                </a:cubicBezTo>
                <a:cubicBezTo>
                  <a:pt x="87" y="81"/>
                  <a:pt x="95" y="76"/>
                  <a:pt x="106" y="74"/>
                </a:cubicBezTo>
                <a:cubicBezTo>
                  <a:pt x="111" y="72"/>
                  <a:pt x="116" y="69"/>
                  <a:pt x="122" y="66"/>
                </a:cubicBezTo>
                <a:cubicBezTo>
                  <a:pt x="121" y="65"/>
                  <a:pt x="120" y="66"/>
                  <a:pt x="119" y="65"/>
                </a:cubicBezTo>
                <a:close/>
                <a:moveTo>
                  <a:pt x="199" y="101"/>
                </a:moveTo>
                <a:cubicBezTo>
                  <a:pt x="198" y="97"/>
                  <a:pt x="196" y="92"/>
                  <a:pt x="194" y="87"/>
                </a:cubicBezTo>
                <a:cubicBezTo>
                  <a:pt x="194" y="85"/>
                  <a:pt x="194" y="83"/>
                  <a:pt x="193" y="82"/>
                </a:cubicBezTo>
                <a:cubicBezTo>
                  <a:pt x="192" y="79"/>
                  <a:pt x="190" y="77"/>
                  <a:pt x="190" y="75"/>
                </a:cubicBezTo>
                <a:cubicBezTo>
                  <a:pt x="188" y="72"/>
                  <a:pt x="188" y="70"/>
                  <a:pt x="186" y="68"/>
                </a:cubicBezTo>
                <a:cubicBezTo>
                  <a:pt x="185" y="69"/>
                  <a:pt x="183" y="69"/>
                  <a:pt x="182" y="70"/>
                </a:cubicBezTo>
                <a:cubicBezTo>
                  <a:pt x="183" y="78"/>
                  <a:pt x="189" y="88"/>
                  <a:pt x="192" y="96"/>
                </a:cubicBezTo>
                <a:cubicBezTo>
                  <a:pt x="193" y="99"/>
                  <a:pt x="193" y="101"/>
                  <a:pt x="193" y="102"/>
                </a:cubicBezTo>
                <a:cubicBezTo>
                  <a:pt x="193" y="105"/>
                  <a:pt x="190" y="106"/>
                  <a:pt x="188" y="104"/>
                </a:cubicBezTo>
                <a:cubicBezTo>
                  <a:pt x="184" y="92"/>
                  <a:pt x="178" y="84"/>
                  <a:pt x="173" y="73"/>
                </a:cubicBezTo>
                <a:cubicBezTo>
                  <a:pt x="172" y="73"/>
                  <a:pt x="171" y="74"/>
                  <a:pt x="170" y="75"/>
                </a:cubicBezTo>
                <a:cubicBezTo>
                  <a:pt x="172" y="81"/>
                  <a:pt x="175" y="87"/>
                  <a:pt x="178" y="94"/>
                </a:cubicBezTo>
                <a:cubicBezTo>
                  <a:pt x="181" y="98"/>
                  <a:pt x="184" y="104"/>
                  <a:pt x="181" y="109"/>
                </a:cubicBezTo>
                <a:cubicBezTo>
                  <a:pt x="177" y="110"/>
                  <a:pt x="173" y="104"/>
                  <a:pt x="171" y="101"/>
                </a:cubicBezTo>
                <a:cubicBezTo>
                  <a:pt x="168" y="94"/>
                  <a:pt x="165" y="85"/>
                  <a:pt x="162" y="79"/>
                </a:cubicBezTo>
                <a:cubicBezTo>
                  <a:pt x="161" y="79"/>
                  <a:pt x="159" y="80"/>
                  <a:pt x="158" y="81"/>
                </a:cubicBezTo>
                <a:cubicBezTo>
                  <a:pt x="158" y="82"/>
                  <a:pt x="159" y="81"/>
                  <a:pt x="159" y="83"/>
                </a:cubicBezTo>
                <a:cubicBezTo>
                  <a:pt x="158" y="86"/>
                  <a:pt x="161" y="90"/>
                  <a:pt x="164" y="93"/>
                </a:cubicBezTo>
                <a:cubicBezTo>
                  <a:pt x="166" y="97"/>
                  <a:pt x="168" y="102"/>
                  <a:pt x="170" y="106"/>
                </a:cubicBezTo>
                <a:cubicBezTo>
                  <a:pt x="171" y="108"/>
                  <a:pt x="173" y="110"/>
                  <a:pt x="174" y="112"/>
                </a:cubicBezTo>
                <a:cubicBezTo>
                  <a:pt x="176" y="115"/>
                  <a:pt x="178" y="120"/>
                  <a:pt x="182" y="120"/>
                </a:cubicBezTo>
                <a:cubicBezTo>
                  <a:pt x="186" y="119"/>
                  <a:pt x="185" y="114"/>
                  <a:pt x="188" y="111"/>
                </a:cubicBezTo>
                <a:cubicBezTo>
                  <a:pt x="191" y="108"/>
                  <a:pt x="196" y="111"/>
                  <a:pt x="199" y="111"/>
                </a:cubicBezTo>
                <a:cubicBezTo>
                  <a:pt x="200" y="108"/>
                  <a:pt x="200" y="104"/>
                  <a:pt x="199" y="101"/>
                </a:cubicBezTo>
                <a:close/>
                <a:moveTo>
                  <a:pt x="187" y="92"/>
                </a:moveTo>
                <a:cubicBezTo>
                  <a:pt x="184" y="85"/>
                  <a:pt x="183" y="78"/>
                  <a:pt x="178" y="73"/>
                </a:cubicBezTo>
                <a:cubicBezTo>
                  <a:pt x="178" y="72"/>
                  <a:pt x="178" y="72"/>
                  <a:pt x="178" y="71"/>
                </a:cubicBezTo>
                <a:cubicBezTo>
                  <a:pt x="178" y="71"/>
                  <a:pt x="178" y="71"/>
                  <a:pt x="177" y="71"/>
                </a:cubicBezTo>
                <a:cubicBezTo>
                  <a:pt x="177" y="71"/>
                  <a:pt x="177" y="72"/>
                  <a:pt x="176" y="72"/>
                </a:cubicBezTo>
                <a:cubicBezTo>
                  <a:pt x="178" y="78"/>
                  <a:pt x="181" y="83"/>
                  <a:pt x="184" y="89"/>
                </a:cubicBezTo>
                <a:cubicBezTo>
                  <a:pt x="187" y="93"/>
                  <a:pt x="187" y="98"/>
                  <a:pt x="190" y="101"/>
                </a:cubicBezTo>
                <a:cubicBezTo>
                  <a:pt x="191" y="97"/>
                  <a:pt x="188" y="95"/>
                  <a:pt x="187" y="92"/>
                </a:cubicBezTo>
                <a:close/>
                <a:moveTo>
                  <a:pt x="170" y="83"/>
                </a:moveTo>
                <a:cubicBezTo>
                  <a:pt x="169" y="80"/>
                  <a:pt x="169" y="77"/>
                  <a:pt x="167" y="76"/>
                </a:cubicBezTo>
                <a:cubicBezTo>
                  <a:pt x="166" y="77"/>
                  <a:pt x="164" y="76"/>
                  <a:pt x="164" y="78"/>
                </a:cubicBezTo>
                <a:cubicBezTo>
                  <a:pt x="169" y="86"/>
                  <a:pt x="172" y="99"/>
                  <a:pt x="179" y="106"/>
                </a:cubicBezTo>
                <a:cubicBezTo>
                  <a:pt x="178" y="97"/>
                  <a:pt x="173" y="90"/>
                  <a:pt x="170" y="83"/>
                </a:cubicBezTo>
                <a:close/>
                <a:moveTo>
                  <a:pt x="121" y="111"/>
                </a:moveTo>
                <a:cubicBezTo>
                  <a:pt x="118" y="114"/>
                  <a:pt x="117" y="117"/>
                  <a:pt x="116" y="121"/>
                </a:cubicBezTo>
                <a:cubicBezTo>
                  <a:pt x="126" y="125"/>
                  <a:pt x="139" y="124"/>
                  <a:pt x="149" y="122"/>
                </a:cubicBezTo>
                <a:cubicBezTo>
                  <a:pt x="157" y="121"/>
                  <a:pt x="165" y="119"/>
                  <a:pt x="171" y="117"/>
                </a:cubicBezTo>
                <a:cubicBezTo>
                  <a:pt x="165" y="106"/>
                  <a:pt x="159" y="93"/>
                  <a:pt x="155" y="82"/>
                </a:cubicBezTo>
                <a:cubicBezTo>
                  <a:pt x="141" y="90"/>
                  <a:pt x="130" y="100"/>
                  <a:pt x="121" y="111"/>
                </a:cubicBezTo>
                <a:close/>
                <a:moveTo>
                  <a:pt x="85" y="224"/>
                </a:moveTo>
                <a:cubicBezTo>
                  <a:pt x="84" y="223"/>
                  <a:pt x="83" y="221"/>
                  <a:pt x="82" y="219"/>
                </a:cubicBezTo>
                <a:cubicBezTo>
                  <a:pt x="81" y="213"/>
                  <a:pt x="78" y="211"/>
                  <a:pt x="76" y="205"/>
                </a:cubicBezTo>
                <a:cubicBezTo>
                  <a:pt x="75" y="204"/>
                  <a:pt x="74" y="202"/>
                  <a:pt x="72" y="200"/>
                </a:cubicBezTo>
                <a:cubicBezTo>
                  <a:pt x="72" y="199"/>
                  <a:pt x="72" y="199"/>
                  <a:pt x="72" y="198"/>
                </a:cubicBezTo>
                <a:cubicBezTo>
                  <a:pt x="68" y="194"/>
                  <a:pt x="67" y="187"/>
                  <a:pt x="63" y="184"/>
                </a:cubicBezTo>
                <a:cubicBezTo>
                  <a:pt x="58" y="175"/>
                  <a:pt x="54" y="165"/>
                  <a:pt x="50" y="156"/>
                </a:cubicBezTo>
                <a:cubicBezTo>
                  <a:pt x="44" y="142"/>
                  <a:pt x="36" y="130"/>
                  <a:pt x="31" y="115"/>
                </a:cubicBezTo>
                <a:cubicBezTo>
                  <a:pt x="29" y="116"/>
                  <a:pt x="28" y="117"/>
                  <a:pt x="27" y="117"/>
                </a:cubicBezTo>
                <a:cubicBezTo>
                  <a:pt x="29" y="124"/>
                  <a:pt x="33" y="131"/>
                  <a:pt x="36" y="137"/>
                </a:cubicBezTo>
                <a:cubicBezTo>
                  <a:pt x="38" y="140"/>
                  <a:pt x="39" y="143"/>
                  <a:pt x="41" y="147"/>
                </a:cubicBezTo>
                <a:cubicBezTo>
                  <a:pt x="52" y="169"/>
                  <a:pt x="61" y="192"/>
                  <a:pt x="74" y="212"/>
                </a:cubicBezTo>
                <a:cubicBezTo>
                  <a:pt x="76" y="216"/>
                  <a:pt x="79" y="219"/>
                  <a:pt x="80" y="224"/>
                </a:cubicBezTo>
                <a:cubicBezTo>
                  <a:pt x="80" y="225"/>
                  <a:pt x="79" y="225"/>
                  <a:pt x="80" y="226"/>
                </a:cubicBezTo>
                <a:cubicBezTo>
                  <a:pt x="83" y="227"/>
                  <a:pt x="83" y="225"/>
                  <a:pt x="85" y="224"/>
                </a:cubicBezTo>
                <a:close/>
                <a:moveTo>
                  <a:pt x="15" y="126"/>
                </a:moveTo>
                <a:cubicBezTo>
                  <a:pt x="16" y="128"/>
                  <a:pt x="17" y="130"/>
                  <a:pt x="18" y="132"/>
                </a:cubicBezTo>
                <a:cubicBezTo>
                  <a:pt x="21" y="136"/>
                  <a:pt x="22" y="140"/>
                  <a:pt x="25" y="144"/>
                </a:cubicBezTo>
                <a:cubicBezTo>
                  <a:pt x="34" y="161"/>
                  <a:pt x="41" y="179"/>
                  <a:pt x="49" y="195"/>
                </a:cubicBezTo>
                <a:cubicBezTo>
                  <a:pt x="54" y="204"/>
                  <a:pt x="56" y="213"/>
                  <a:pt x="61" y="220"/>
                </a:cubicBezTo>
                <a:cubicBezTo>
                  <a:pt x="61" y="222"/>
                  <a:pt x="62" y="228"/>
                  <a:pt x="66" y="226"/>
                </a:cubicBezTo>
                <a:cubicBezTo>
                  <a:pt x="66" y="223"/>
                  <a:pt x="65" y="222"/>
                  <a:pt x="65" y="218"/>
                </a:cubicBezTo>
                <a:cubicBezTo>
                  <a:pt x="60" y="213"/>
                  <a:pt x="58" y="206"/>
                  <a:pt x="55" y="199"/>
                </a:cubicBezTo>
                <a:cubicBezTo>
                  <a:pt x="53" y="196"/>
                  <a:pt x="52" y="194"/>
                  <a:pt x="50" y="190"/>
                </a:cubicBezTo>
                <a:cubicBezTo>
                  <a:pt x="49" y="187"/>
                  <a:pt x="47" y="185"/>
                  <a:pt x="45" y="182"/>
                </a:cubicBezTo>
                <a:cubicBezTo>
                  <a:pt x="44" y="178"/>
                  <a:pt x="43" y="175"/>
                  <a:pt x="41" y="172"/>
                </a:cubicBezTo>
                <a:cubicBezTo>
                  <a:pt x="39" y="165"/>
                  <a:pt x="36" y="159"/>
                  <a:pt x="33" y="153"/>
                </a:cubicBezTo>
                <a:cubicBezTo>
                  <a:pt x="30" y="146"/>
                  <a:pt x="26" y="141"/>
                  <a:pt x="23" y="135"/>
                </a:cubicBezTo>
                <a:cubicBezTo>
                  <a:pt x="20" y="129"/>
                  <a:pt x="18" y="117"/>
                  <a:pt x="12" y="118"/>
                </a:cubicBezTo>
                <a:cubicBezTo>
                  <a:pt x="13" y="121"/>
                  <a:pt x="14" y="123"/>
                  <a:pt x="15" y="126"/>
                </a:cubicBezTo>
                <a:close/>
                <a:moveTo>
                  <a:pt x="23" y="118"/>
                </a:moveTo>
                <a:cubicBezTo>
                  <a:pt x="22" y="118"/>
                  <a:pt x="21" y="118"/>
                  <a:pt x="19" y="118"/>
                </a:cubicBezTo>
                <a:cubicBezTo>
                  <a:pt x="22" y="128"/>
                  <a:pt x="27" y="137"/>
                  <a:pt x="32" y="145"/>
                </a:cubicBezTo>
                <a:cubicBezTo>
                  <a:pt x="42" y="165"/>
                  <a:pt x="48" y="185"/>
                  <a:pt x="60" y="204"/>
                </a:cubicBezTo>
                <a:cubicBezTo>
                  <a:pt x="62" y="208"/>
                  <a:pt x="64" y="213"/>
                  <a:pt x="67" y="217"/>
                </a:cubicBezTo>
                <a:cubicBezTo>
                  <a:pt x="69" y="216"/>
                  <a:pt x="72" y="218"/>
                  <a:pt x="73" y="217"/>
                </a:cubicBezTo>
                <a:cubicBezTo>
                  <a:pt x="55" y="185"/>
                  <a:pt x="41" y="150"/>
                  <a:pt x="23" y="118"/>
                </a:cubicBezTo>
                <a:close/>
                <a:moveTo>
                  <a:pt x="97" y="124"/>
                </a:moveTo>
                <a:cubicBezTo>
                  <a:pt x="91" y="126"/>
                  <a:pt x="88" y="130"/>
                  <a:pt x="90" y="136"/>
                </a:cubicBezTo>
                <a:cubicBezTo>
                  <a:pt x="91" y="138"/>
                  <a:pt x="93" y="140"/>
                  <a:pt x="94" y="143"/>
                </a:cubicBezTo>
                <a:cubicBezTo>
                  <a:pt x="96" y="149"/>
                  <a:pt x="97" y="154"/>
                  <a:pt x="100" y="160"/>
                </a:cubicBezTo>
                <a:cubicBezTo>
                  <a:pt x="104" y="170"/>
                  <a:pt x="110" y="181"/>
                  <a:pt x="115" y="190"/>
                </a:cubicBezTo>
                <a:cubicBezTo>
                  <a:pt x="118" y="192"/>
                  <a:pt x="125" y="193"/>
                  <a:pt x="131" y="192"/>
                </a:cubicBezTo>
                <a:cubicBezTo>
                  <a:pt x="131" y="191"/>
                  <a:pt x="130" y="191"/>
                  <a:pt x="131" y="190"/>
                </a:cubicBezTo>
                <a:cubicBezTo>
                  <a:pt x="130" y="191"/>
                  <a:pt x="128" y="192"/>
                  <a:pt x="127" y="191"/>
                </a:cubicBezTo>
                <a:cubicBezTo>
                  <a:pt x="127" y="189"/>
                  <a:pt x="129" y="189"/>
                  <a:pt x="130" y="186"/>
                </a:cubicBezTo>
                <a:cubicBezTo>
                  <a:pt x="128" y="185"/>
                  <a:pt x="126" y="189"/>
                  <a:pt x="125" y="187"/>
                </a:cubicBezTo>
                <a:cubicBezTo>
                  <a:pt x="125" y="185"/>
                  <a:pt x="129" y="184"/>
                  <a:pt x="127" y="182"/>
                </a:cubicBezTo>
                <a:cubicBezTo>
                  <a:pt x="126" y="183"/>
                  <a:pt x="124" y="184"/>
                  <a:pt x="123" y="184"/>
                </a:cubicBezTo>
                <a:cubicBezTo>
                  <a:pt x="123" y="181"/>
                  <a:pt x="125" y="180"/>
                  <a:pt x="126" y="178"/>
                </a:cubicBezTo>
                <a:cubicBezTo>
                  <a:pt x="125" y="177"/>
                  <a:pt x="125" y="175"/>
                  <a:pt x="124" y="174"/>
                </a:cubicBezTo>
                <a:cubicBezTo>
                  <a:pt x="122" y="175"/>
                  <a:pt x="118" y="179"/>
                  <a:pt x="116" y="177"/>
                </a:cubicBezTo>
                <a:cubicBezTo>
                  <a:pt x="118" y="175"/>
                  <a:pt x="120" y="173"/>
                  <a:pt x="123" y="172"/>
                </a:cubicBezTo>
                <a:cubicBezTo>
                  <a:pt x="123" y="171"/>
                  <a:pt x="122" y="171"/>
                  <a:pt x="122" y="170"/>
                </a:cubicBezTo>
                <a:cubicBezTo>
                  <a:pt x="121" y="170"/>
                  <a:pt x="119" y="172"/>
                  <a:pt x="118" y="171"/>
                </a:cubicBezTo>
                <a:cubicBezTo>
                  <a:pt x="117" y="169"/>
                  <a:pt x="120" y="168"/>
                  <a:pt x="121" y="167"/>
                </a:cubicBezTo>
                <a:cubicBezTo>
                  <a:pt x="120" y="167"/>
                  <a:pt x="120" y="166"/>
                  <a:pt x="120" y="166"/>
                </a:cubicBezTo>
                <a:cubicBezTo>
                  <a:pt x="120" y="166"/>
                  <a:pt x="116" y="168"/>
                  <a:pt x="116" y="166"/>
                </a:cubicBezTo>
                <a:cubicBezTo>
                  <a:pt x="116" y="164"/>
                  <a:pt x="118" y="165"/>
                  <a:pt x="118" y="163"/>
                </a:cubicBezTo>
                <a:cubicBezTo>
                  <a:pt x="117" y="163"/>
                  <a:pt x="115" y="165"/>
                  <a:pt x="114" y="164"/>
                </a:cubicBezTo>
                <a:cubicBezTo>
                  <a:pt x="114" y="162"/>
                  <a:pt x="117" y="160"/>
                  <a:pt x="116" y="159"/>
                </a:cubicBezTo>
                <a:cubicBezTo>
                  <a:pt x="115" y="159"/>
                  <a:pt x="113" y="163"/>
                  <a:pt x="111" y="160"/>
                </a:cubicBezTo>
                <a:cubicBezTo>
                  <a:pt x="112" y="159"/>
                  <a:pt x="114" y="158"/>
                  <a:pt x="115" y="156"/>
                </a:cubicBezTo>
                <a:cubicBezTo>
                  <a:pt x="114" y="156"/>
                  <a:pt x="114" y="155"/>
                  <a:pt x="114" y="154"/>
                </a:cubicBezTo>
                <a:cubicBezTo>
                  <a:pt x="111" y="154"/>
                  <a:pt x="109" y="156"/>
                  <a:pt x="107" y="157"/>
                </a:cubicBezTo>
                <a:cubicBezTo>
                  <a:pt x="107" y="157"/>
                  <a:pt x="107" y="157"/>
                  <a:pt x="106" y="156"/>
                </a:cubicBezTo>
                <a:cubicBezTo>
                  <a:pt x="107" y="153"/>
                  <a:pt x="111" y="153"/>
                  <a:pt x="112" y="151"/>
                </a:cubicBezTo>
                <a:cubicBezTo>
                  <a:pt x="112" y="151"/>
                  <a:pt x="112" y="151"/>
                  <a:pt x="112" y="150"/>
                </a:cubicBezTo>
                <a:cubicBezTo>
                  <a:pt x="111" y="150"/>
                  <a:pt x="110" y="151"/>
                  <a:pt x="108" y="151"/>
                </a:cubicBezTo>
                <a:cubicBezTo>
                  <a:pt x="108" y="150"/>
                  <a:pt x="108" y="150"/>
                  <a:pt x="108" y="149"/>
                </a:cubicBezTo>
                <a:cubicBezTo>
                  <a:pt x="108" y="148"/>
                  <a:pt x="110" y="148"/>
                  <a:pt x="110" y="147"/>
                </a:cubicBezTo>
                <a:cubicBezTo>
                  <a:pt x="109" y="146"/>
                  <a:pt x="107" y="149"/>
                  <a:pt x="105" y="148"/>
                </a:cubicBezTo>
                <a:cubicBezTo>
                  <a:pt x="106" y="146"/>
                  <a:pt x="106" y="145"/>
                  <a:pt x="108" y="145"/>
                </a:cubicBezTo>
                <a:cubicBezTo>
                  <a:pt x="108" y="144"/>
                  <a:pt x="108" y="143"/>
                  <a:pt x="107" y="143"/>
                </a:cubicBezTo>
                <a:cubicBezTo>
                  <a:pt x="106" y="144"/>
                  <a:pt x="106" y="145"/>
                  <a:pt x="104" y="145"/>
                </a:cubicBezTo>
                <a:cubicBezTo>
                  <a:pt x="104" y="143"/>
                  <a:pt x="104" y="141"/>
                  <a:pt x="106" y="141"/>
                </a:cubicBezTo>
                <a:cubicBezTo>
                  <a:pt x="106" y="140"/>
                  <a:pt x="106" y="139"/>
                  <a:pt x="105" y="139"/>
                </a:cubicBezTo>
                <a:cubicBezTo>
                  <a:pt x="103" y="140"/>
                  <a:pt x="100" y="144"/>
                  <a:pt x="98" y="143"/>
                </a:cubicBezTo>
                <a:cubicBezTo>
                  <a:pt x="100" y="140"/>
                  <a:pt x="101" y="138"/>
                  <a:pt x="105" y="137"/>
                </a:cubicBezTo>
                <a:cubicBezTo>
                  <a:pt x="102" y="132"/>
                  <a:pt x="100" y="126"/>
                  <a:pt x="97" y="124"/>
                </a:cubicBezTo>
                <a:close/>
                <a:moveTo>
                  <a:pt x="135" y="147"/>
                </a:moveTo>
                <a:cubicBezTo>
                  <a:pt x="137" y="146"/>
                  <a:pt x="138" y="145"/>
                  <a:pt x="139" y="143"/>
                </a:cubicBezTo>
                <a:cubicBezTo>
                  <a:pt x="138" y="142"/>
                  <a:pt x="137" y="141"/>
                  <a:pt x="137" y="140"/>
                </a:cubicBezTo>
                <a:cubicBezTo>
                  <a:pt x="137" y="143"/>
                  <a:pt x="135" y="144"/>
                  <a:pt x="135" y="147"/>
                </a:cubicBezTo>
                <a:close/>
                <a:moveTo>
                  <a:pt x="168" y="143"/>
                </a:moveTo>
                <a:cubicBezTo>
                  <a:pt x="167" y="143"/>
                  <a:pt x="166" y="143"/>
                  <a:pt x="165" y="142"/>
                </a:cubicBezTo>
                <a:cubicBezTo>
                  <a:pt x="165" y="143"/>
                  <a:pt x="164" y="143"/>
                  <a:pt x="164" y="144"/>
                </a:cubicBezTo>
                <a:cubicBezTo>
                  <a:pt x="165" y="145"/>
                  <a:pt x="167" y="145"/>
                  <a:pt x="169" y="145"/>
                </a:cubicBezTo>
                <a:cubicBezTo>
                  <a:pt x="169" y="143"/>
                  <a:pt x="167" y="145"/>
                  <a:pt x="168" y="143"/>
                </a:cubicBezTo>
                <a:close/>
                <a:moveTo>
                  <a:pt x="134" y="148"/>
                </a:moveTo>
                <a:cubicBezTo>
                  <a:pt x="134" y="150"/>
                  <a:pt x="132" y="155"/>
                  <a:pt x="132" y="155"/>
                </a:cubicBezTo>
                <a:cubicBezTo>
                  <a:pt x="135" y="160"/>
                  <a:pt x="136" y="152"/>
                  <a:pt x="139" y="151"/>
                </a:cubicBezTo>
                <a:cubicBezTo>
                  <a:pt x="141" y="152"/>
                  <a:pt x="142" y="154"/>
                  <a:pt x="143" y="154"/>
                </a:cubicBezTo>
                <a:cubicBezTo>
                  <a:pt x="144" y="153"/>
                  <a:pt x="145" y="153"/>
                  <a:pt x="145" y="152"/>
                </a:cubicBezTo>
                <a:cubicBezTo>
                  <a:pt x="143" y="150"/>
                  <a:pt x="142" y="147"/>
                  <a:pt x="140" y="146"/>
                </a:cubicBezTo>
                <a:cubicBezTo>
                  <a:pt x="139" y="147"/>
                  <a:pt x="136" y="149"/>
                  <a:pt x="134" y="148"/>
                </a:cubicBezTo>
                <a:close/>
                <a:moveTo>
                  <a:pt x="162" y="147"/>
                </a:moveTo>
                <a:cubicBezTo>
                  <a:pt x="160" y="153"/>
                  <a:pt x="157" y="158"/>
                  <a:pt x="155" y="165"/>
                </a:cubicBezTo>
                <a:cubicBezTo>
                  <a:pt x="158" y="167"/>
                  <a:pt x="163" y="167"/>
                  <a:pt x="166" y="165"/>
                </a:cubicBezTo>
                <a:cubicBezTo>
                  <a:pt x="167" y="160"/>
                  <a:pt x="168" y="155"/>
                  <a:pt x="169" y="149"/>
                </a:cubicBezTo>
                <a:cubicBezTo>
                  <a:pt x="167" y="148"/>
                  <a:pt x="165" y="147"/>
                  <a:pt x="162" y="147"/>
                </a:cubicBezTo>
                <a:close/>
                <a:moveTo>
                  <a:pt x="167" y="172"/>
                </a:moveTo>
                <a:cubicBezTo>
                  <a:pt x="167" y="172"/>
                  <a:pt x="167" y="174"/>
                  <a:pt x="169" y="174"/>
                </a:cubicBezTo>
                <a:cubicBezTo>
                  <a:pt x="170" y="167"/>
                  <a:pt x="172" y="159"/>
                  <a:pt x="175" y="152"/>
                </a:cubicBezTo>
                <a:cubicBezTo>
                  <a:pt x="174" y="150"/>
                  <a:pt x="173" y="150"/>
                  <a:pt x="171" y="149"/>
                </a:cubicBezTo>
                <a:cubicBezTo>
                  <a:pt x="170" y="156"/>
                  <a:pt x="168" y="165"/>
                  <a:pt x="167" y="172"/>
                </a:cubicBezTo>
                <a:close/>
                <a:moveTo>
                  <a:pt x="132" y="159"/>
                </a:moveTo>
                <a:cubicBezTo>
                  <a:pt x="133" y="171"/>
                  <a:pt x="134" y="184"/>
                  <a:pt x="136" y="192"/>
                </a:cubicBezTo>
                <a:cubicBezTo>
                  <a:pt x="137" y="192"/>
                  <a:pt x="141" y="192"/>
                  <a:pt x="142" y="192"/>
                </a:cubicBezTo>
                <a:cubicBezTo>
                  <a:pt x="143" y="191"/>
                  <a:pt x="141" y="188"/>
                  <a:pt x="142" y="186"/>
                </a:cubicBezTo>
                <a:cubicBezTo>
                  <a:pt x="145" y="186"/>
                  <a:pt x="143" y="191"/>
                  <a:pt x="145" y="192"/>
                </a:cubicBezTo>
                <a:cubicBezTo>
                  <a:pt x="148" y="190"/>
                  <a:pt x="148" y="184"/>
                  <a:pt x="147" y="180"/>
                </a:cubicBezTo>
                <a:cubicBezTo>
                  <a:pt x="149" y="172"/>
                  <a:pt x="147" y="164"/>
                  <a:pt x="147" y="156"/>
                </a:cubicBezTo>
                <a:cubicBezTo>
                  <a:pt x="145" y="157"/>
                  <a:pt x="143" y="158"/>
                  <a:pt x="142" y="157"/>
                </a:cubicBezTo>
                <a:cubicBezTo>
                  <a:pt x="142" y="164"/>
                  <a:pt x="143" y="172"/>
                  <a:pt x="143" y="180"/>
                </a:cubicBezTo>
                <a:cubicBezTo>
                  <a:pt x="139" y="173"/>
                  <a:pt x="142" y="162"/>
                  <a:pt x="138" y="155"/>
                </a:cubicBezTo>
                <a:cubicBezTo>
                  <a:pt x="138" y="158"/>
                  <a:pt x="135" y="160"/>
                  <a:pt x="132" y="159"/>
                </a:cubicBezTo>
                <a:close/>
                <a:moveTo>
                  <a:pt x="149" y="192"/>
                </a:moveTo>
                <a:cubicBezTo>
                  <a:pt x="151" y="191"/>
                  <a:pt x="153" y="191"/>
                  <a:pt x="156" y="190"/>
                </a:cubicBezTo>
                <a:cubicBezTo>
                  <a:pt x="160" y="184"/>
                  <a:pt x="163" y="177"/>
                  <a:pt x="164" y="169"/>
                </a:cubicBezTo>
                <a:cubicBezTo>
                  <a:pt x="160" y="169"/>
                  <a:pt x="156" y="169"/>
                  <a:pt x="155" y="167"/>
                </a:cubicBezTo>
                <a:cubicBezTo>
                  <a:pt x="152" y="176"/>
                  <a:pt x="150" y="183"/>
                  <a:pt x="149" y="192"/>
                </a:cubicBezTo>
                <a:close/>
                <a:moveTo>
                  <a:pt x="131" y="184"/>
                </a:moveTo>
                <a:cubicBezTo>
                  <a:pt x="132" y="185"/>
                  <a:pt x="131" y="186"/>
                  <a:pt x="133" y="187"/>
                </a:cubicBezTo>
                <a:cubicBezTo>
                  <a:pt x="132" y="185"/>
                  <a:pt x="133" y="184"/>
                  <a:pt x="132" y="183"/>
                </a:cubicBezTo>
                <a:cubicBezTo>
                  <a:pt x="131" y="183"/>
                  <a:pt x="131" y="184"/>
                  <a:pt x="131" y="184"/>
                </a:cubicBezTo>
                <a:close/>
                <a:moveTo>
                  <a:pt x="115" y="207"/>
                </a:moveTo>
                <a:cubicBezTo>
                  <a:pt x="128" y="209"/>
                  <a:pt x="137" y="210"/>
                  <a:pt x="148" y="206"/>
                </a:cubicBezTo>
                <a:cubicBezTo>
                  <a:pt x="154" y="206"/>
                  <a:pt x="155" y="204"/>
                  <a:pt x="159" y="202"/>
                </a:cubicBezTo>
                <a:cubicBezTo>
                  <a:pt x="158" y="197"/>
                  <a:pt x="160" y="195"/>
                  <a:pt x="161" y="190"/>
                </a:cubicBezTo>
                <a:cubicBezTo>
                  <a:pt x="154" y="196"/>
                  <a:pt x="143" y="194"/>
                  <a:pt x="133" y="195"/>
                </a:cubicBezTo>
                <a:cubicBezTo>
                  <a:pt x="128" y="196"/>
                  <a:pt x="117" y="195"/>
                  <a:pt x="113" y="192"/>
                </a:cubicBezTo>
                <a:cubicBezTo>
                  <a:pt x="114" y="198"/>
                  <a:pt x="114" y="202"/>
                  <a:pt x="115" y="207"/>
                </a:cubicBezTo>
                <a:close/>
                <a:moveTo>
                  <a:pt x="153" y="209"/>
                </a:moveTo>
                <a:cubicBezTo>
                  <a:pt x="154" y="212"/>
                  <a:pt x="154" y="214"/>
                  <a:pt x="154" y="217"/>
                </a:cubicBezTo>
                <a:cubicBezTo>
                  <a:pt x="156" y="217"/>
                  <a:pt x="156" y="216"/>
                  <a:pt x="158" y="216"/>
                </a:cubicBezTo>
                <a:cubicBezTo>
                  <a:pt x="158" y="212"/>
                  <a:pt x="159" y="210"/>
                  <a:pt x="158" y="206"/>
                </a:cubicBezTo>
                <a:cubicBezTo>
                  <a:pt x="157" y="207"/>
                  <a:pt x="154" y="207"/>
                  <a:pt x="153" y="209"/>
                </a:cubicBezTo>
                <a:close/>
                <a:moveTo>
                  <a:pt x="150" y="219"/>
                </a:moveTo>
                <a:cubicBezTo>
                  <a:pt x="150" y="219"/>
                  <a:pt x="150" y="219"/>
                  <a:pt x="151" y="219"/>
                </a:cubicBezTo>
                <a:cubicBezTo>
                  <a:pt x="152" y="216"/>
                  <a:pt x="152" y="210"/>
                  <a:pt x="150" y="209"/>
                </a:cubicBezTo>
                <a:cubicBezTo>
                  <a:pt x="149" y="211"/>
                  <a:pt x="149" y="216"/>
                  <a:pt x="150" y="219"/>
                </a:cubicBezTo>
                <a:close/>
                <a:moveTo>
                  <a:pt x="116" y="210"/>
                </a:moveTo>
                <a:cubicBezTo>
                  <a:pt x="116" y="213"/>
                  <a:pt x="117" y="216"/>
                  <a:pt x="117" y="220"/>
                </a:cubicBezTo>
                <a:cubicBezTo>
                  <a:pt x="119" y="220"/>
                  <a:pt x="120" y="221"/>
                  <a:pt x="120" y="220"/>
                </a:cubicBezTo>
                <a:cubicBezTo>
                  <a:pt x="121" y="218"/>
                  <a:pt x="120" y="215"/>
                  <a:pt x="120" y="211"/>
                </a:cubicBezTo>
                <a:cubicBezTo>
                  <a:pt x="118" y="210"/>
                  <a:pt x="118" y="209"/>
                  <a:pt x="116" y="210"/>
                </a:cubicBezTo>
                <a:close/>
                <a:moveTo>
                  <a:pt x="140" y="211"/>
                </a:moveTo>
                <a:cubicBezTo>
                  <a:pt x="140" y="215"/>
                  <a:pt x="139" y="218"/>
                  <a:pt x="140" y="222"/>
                </a:cubicBezTo>
                <a:cubicBezTo>
                  <a:pt x="142" y="221"/>
                  <a:pt x="145" y="222"/>
                  <a:pt x="147" y="220"/>
                </a:cubicBezTo>
                <a:cubicBezTo>
                  <a:pt x="147" y="216"/>
                  <a:pt x="147" y="214"/>
                  <a:pt x="146" y="210"/>
                </a:cubicBezTo>
                <a:cubicBezTo>
                  <a:pt x="144" y="210"/>
                  <a:pt x="142" y="211"/>
                  <a:pt x="140" y="211"/>
                </a:cubicBezTo>
                <a:close/>
                <a:moveTo>
                  <a:pt x="123" y="221"/>
                </a:moveTo>
                <a:cubicBezTo>
                  <a:pt x="126" y="222"/>
                  <a:pt x="128" y="222"/>
                  <a:pt x="132" y="222"/>
                </a:cubicBezTo>
                <a:cubicBezTo>
                  <a:pt x="131" y="219"/>
                  <a:pt x="132" y="215"/>
                  <a:pt x="131" y="212"/>
                </a:cubicBezTo>
                <a:cubicBezTo>
                  <a:pt x="129" y="211"/>
                  <a:pt x="125" y="211"/>
                  <a:pt x="123" y="211"/>
                </a:cubicBezTo>
                <a:cubicBezTo>
                  <a:pt x="123" y="213"/>
                  <a:pt x="122" y="219"/>
                  <a:pt x="123" y="221"/>
                </a:cubicBezTo>
                <a:close/>
                <a:moveTo>
                  <a:pt x="135" y="211"/>
                </a:moveTo>
                <a:cubicBezTo>
                  <a:pt x="133" y="215"/>
                  <a:pt x="134" y="219"/>
                  <a:pt x="134" y="223"/>
                </a:cubicBezTo>
                <a:cubicBezTo>
                  <a:pt x="135" y="223"/>
                  <a:pt x="137" y="223"/>
                  <a:pt x="138" y="222"/>
                </a:cubicBezTo>
                <a:cubicBezTo>
                  <a:pt x="137" y="219"/>
                  <a:pt x="138" y="215"/>
                  <a:pt x="137" y="211"/>
                </a:cubicBezTo>
                <a:cubicBezTo>
                  <a:pt x="136" y="211"/>
                  <a:pt x="135" y="211"/>
                  <a:pt x="135" y="211"/>
                </a:cubicBezTo>
                <a:close/>
                <a:moveTo>
                  <a:pt x="147" y="224"/>
                </a:moveTo>
                <a:cubicBezTo>
                  <a:pt x="147" y="224"/>
                  <a:pt x="147" y="223"/>
                  <a:pt x="146" y="224"/>
                </a:cubicBezTo>
                <a:cubicBezTo>
                  <a:pt x="138" y="227"/>
                  <a:pt x="127" y="226"/>
                  <a:pt x="118" y="223"/>
                </a:cubicBezTo>
                <a:cubicBezTo>
                  <a:pt x="119" y="228"/>
                  <a:pt x="120" y="235"/>
                  <a:pt x="121" y="240"/>
                </a:cubicBezTo>
                <a:cubicBezTo>
                  <a:pt x="122" y="241"/>
                  <a:pt x="123" y="241"/>
                  <a:pt x="124" y="242"/>
                </a:cubicBezTo>
                <a:cubicBezTo>
                  <a:pt x="126" y="242"/>
                  <a:pt x="128" y="244"/>
                  <a:pt x="131" y="244"/>
                </a:cubicBezTo>
                <a:cubicBezTo>
                  <a:pt x="133" y="244"/>
                  <a:pt x="134" y="243"/>
                  <a:pt x="136" y="243"/>
                </a:cubicBezTo>
                <a:cubicBezTo>
                  <a:pt x="142" y="243"/>
                  <a:pt x="148" y="245"/>
                  <a:pt x="153" y="241"/>
                </a:cubicBezTo>
                <a:cubicBezTo>
                  <a:pt x="156" y="235"/>
                  <a:pt x="157" y="225"/>
                  <a:pt x="157" y="219"/>
                </a:cubicBezTo>
                <a:cubicBezTo>
                  <a:pt x="154" y="221"/>
                  <a:pt x="150" y="222"/>
                  <a:pt x="147" y="224"/>
                </a:cubicBezTo>
                <a:close/>
                <a:moveTo>
                  <a:pt x="69" y="220"/>
                </a:moveTo>
                <a:cubicBezTo>
                  <a:pt x="71" y="223"/>
                  <a:pt x="72" y="230"/>
                  <a:pt x="65" y="230"/>
                </a:cubicBezTo>
                <a:cubicBezTo>
                  <a:pt x="64" y="229"/>
                  <a:pt x="63" y="229"/>
                  <a:pt x="61" y="230"/>
                </a:cubicBezTo>
                <a:cubicBezTo>
                  <a:pt x="60" y="227"/>
                  <a:pt x="60" y="223"/>
                  <a:pt x="58" y="223"/>
                </a:cubicBezTo>
                <a:cubicBezTo>
                  <a:pt x="56" y="225"/>
                  <a:pt x="49" y="227"/>
                  <a:pt x="52" y="231"/>
                </a:cubicBezTo>
                <a:cubicBezTo>
                  <a:pt x="64" y="234"/>
                  <a:pt x="81" y="235"/>
                  <a:pt x="95" y="231"/>
                </a:cubicBezTo>
                <a:cubicBezTo>
                  <a:pt x="94" y="230"/>
                  <a:pt x="96" y="231"/>
                  <a:pt x="95" y="229"/>
                </a:cubicBezTo>
                <a:cubicBezTo>
                  <a:pt x="94" y="226"/>
                  <a:pt x="90" y="223"/>
                  <a:pt x="88" y="223"/>
                </a:cubicBezTo>
                <a:cubicBezTo>
                  <a:pt x="92" y="227"/>
                  <a:pt x="84" y="231"/>
                  <a:pt x="80" y="229"/>
                </a:cubicBezTo>
                <a:cubicBezTo>
                  <a:pt x="77" y="228"/>
                  <a:pt x="76" y="225"/>
                  <a:pt x="77" y="222"/>
                </a:cubicBezTo>
                <a:cubicBezTo>
                  <a:pt x="76" y="222"/>
                  <a:pt x="76" y="221"/>
                  <a:pt x="75" y="220"/>
                </a:cubicBezTo>
                <a:cubicBezTo>
                  <a:pt x="74" y="221"/>
                  <a:pt x="72" y="220"/>
                  <a:pt x="69" y="220"/>
                </a:cubicBezTo>
                <a:close/>
                <a:moveTo>
                  <a:pt x="99" y="231"/>
                </a:moveTo>
                <a:cubicBezTo>
                  <a:pt x="98" y="232"/>
                  <a:pt x="96" y="234"/>
                  <a:pt x="95" y="234"/>
                </a:cubicBezTo>
                <a:cubicBezTo>
                  <a:pt x="84" y="239"/>
                  <a:pt x="69" y="235"/>
                  <a:pt x="55" y="236"/>
                </a:cubicBezTo>
                <a:cubicBezTo>
                  <a:pt x="54" y="235"/>
                  <a:pt x="51" y="235"/>
                  <a:pt x="49" y="234"/>
                </a:cubicBezTo>
                <a:cubicBezTo>
                  <a:pt x="49" y="236"/>
                  <a:pt x="48" y="238"/>
                  <a:pt x="48" y="240"/>
                </a:cubicBezTo>
                <a:cubicBezTo>
                  <a:pt x="52" y="244"/>
                  <a:pt x="62" y="245"/>
                  <a:pt x="72" y="247"/>
                </a:cubicBezTo>
                <a:cubicBezTo>
                  <a:pt x="78" y="247"/>
                  <a:pt x="81" y="247"/>
                  <a:pt x="87" y="246"/>
                </a:cubicBezTo>
                <a:cubicBezTo>
                  <a:pt x="90" y="245"/>
                  <a:pt x="100" y="243"/>
                  <a:pt x="101" y="241"/>
                </a:cubicBezTo>
                <a:cubicBezTo>
                  <a:pt x="103" y="237"/>
                  <a:pt x="100" y="234"/>
                  <a:pt x="100" y="231"/>
                </a:cubicBezTo>
                <a:cubicBezTo>
                  <a:pt x="99" y="231"/>
                  <a:pt x="99" y="231"/>
                  <a:pt x="99" y="231"/>
                </a:cubicBezTo>
                <a:close/>
                <a:moveTo>
                  <a:pt x="38" y="239"/>
                </a:moveTo>
                <a:cubicBezTo>
                  <a:pt x="33" y="241"/>
                  <a:pt x="30" y="243"/>
                  <a:pt x="26" y="245"/>
                </a:cubicBezTo>
                <a:cubicBezTo>
                  <a:pt x="20" y="248"/>
                  <a:pt x="17" y="250"/>
                  <a:pt x="12" y="255"/>
                </a:cubicBezTo>
                <a:cubicBezTo>
                  <a:pt x="10" y="257"/>
                  <a:pt x="7" y="261"/>
                  <a:pt x="7" y="263"/>
                </a:cubicBezTo>
                <a:cubicBezTo>
                  <a:pt x="7" y="267"/>
                  <a:pt x="15" y="269"/>
                  <a:pt x="19" y="271"/>
                </a:cubicBezTo>
                <a:cubicBezTo>
                  <a:pt x="29" y="275"/>
                  <a:pt x="41" y="278"/>
                  <a:pt x="54" y="279"/>
                </a:cubicBezTo>
                <a:cubicBezTo>
                  <a:pt x="65" y="280"/>
                  <a:pt x="70" y="278"/>
                  <a:pt x="80" y="278"/>
                </a:cubicBezTo>
                <a:cubicBezTo>
                  <a:pt x="86" y="278"/>
                  <a:pt x="92" y="278"/>
                  <a:pt x="98" y="277"/>
                </a:cubicBezTo>
                <a:cubicBezTo>
                  <a:pt x="109" y="275"/>
                  <a:pt x="118" y="274"/>
                  <a:pt x="127" y="270"/>
                </a:cubicBezTo>
                <a:cubicBezTo>
                  <a:pt x="132" y="268"/>
                  <a:pt x="137" y="265"/>
                  <a:pt x="140" y="262"/>
                </a:cubicBezTo>
                <a:cubicBezTo>
                  <a:pt x="135" y="252"/>
                  <a:pt x="124" y="247"/>
                  <a:pt x="116" y="240"/>
                </a:cubicBezTo>
                <a:cubicBezTo>
                  <a:pt x="112" y="240"/>
                  <a:pt x="110" y="238"/>
                  <a:pt x="106" y="238"/>
                </a:cubicBezTo>
                <a:cubicBezTo>
                  <a:pt x="105" y="239"/>
                  <a:pt x="105" y="240"/>
                  <a:pt x="106" y="241"/>
                </a:cubicBezTo>
                <a:cubicBezTo>
                  <a:pt x="100" y="245"/>
                  <a:pt x="92" y="248"/>
                  <a:pt x="83" y="249"/>
                </a:cubicBezTo>
                <a:cubicBezTo>
                  <a:pt x="77" y="250"/>
                  <a:pt x="72" y="249"/>
                  <a:pt x="67" y="248"/>
                </a:cubicBezTo>
                <a:cubicBezTo>
                  <a:pt x="58" y="247"/>
                  <a:pt x="50" y="247"/>
                  <a:pt x="45" y="243"/>
                </a:cubicBezTo>
                <a:cubicBezTo>
                  <a:pt x="45" y="242"/>
                  <a:pt x="47" y="238"/>
                  <a:pt x="45" y="236"/>
                </a:cubicBezTo>
                <a:cubicBezTo>
                  <a:pt x="43" y="237"/>
                  <a:pt x="40" y="238"/>
                  <a:pt x="38" y="239"/>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dirty="0">
              <a:latin typeface="Arial" panose="020B0604020202020204" pitchFamily="34" charset="0"/>
              <a:ea typeface="方正兰亭细黑_GBK" pitchFamily="2" charset="-122"/>
            </a:endParaRPr>
          </a:p>
        </p:txBody>
      </p:sp>
      <p:sp>
        <p:nvSpPr>
          <p:cNvPr id="5" name="Rectangle 4">
            <a:extLst>
              <a:ext uri="{FF2B5EF4-FFF2-40B4-BE49-F238E27FC236}">
                <a16:creationId xmlns:a16="http://schemas.microsoft.com/office/drawing/2014/main" id="{E909E254-093D-41E0-B6A5-09497B84D6AB}"/>
              </a:ext>
            </a:extLst>
          </p:cNvPr>
          <p:cNvSpPr/>
          <p:nvPr/>
        </p:nvSpPr>
        <p:spPr>
          <a:xfrm>
            <a:off x="2000734" y="212067"/>
            <a:ext cx="4014240" cy="461665"/>
          </a:xfrm>
          <a:prstGeom prst="rect">
            <a:avLst/>
          </a:prstGeom>
        </p:spPr>
        <p:txBody>
          <a:bodyPr wrap="none">
            <a:spAutoFit/>
          </a:bodyPr>
          <a:lstStyle/>
          <a:p>
            <a:r>
              <a:rPr lang="en-US" sz="2400" b="1" i="1" u="sng" dirty="0">
                <a:solidFill>
                  <a:srgbClr val="FFFF00"/>
                </a:solidFill>
                <a:cs typeface="+mn-ea"/>
              </a:rPr>
              <a:t>S</a:t>
            </a:r>
            <a:r>
              <a:rPr lang="en-IN" sz="2400" b="1" i="1" u="sng" dirty="0">
                <a:solidFill>
                  <a:srgbClr val="FFFF00"/>
                </a:solidFill>
                <a:cs typeface="+mn-ea"/>
              </a:rPr>
              <a:t>YSTEM REQUIREMENTS</a:t>
            </a:r>
            <a:endParaRPr lang="en-IN" sz="2400" dirty="0">
              <a:solidFill>
                <a:srgbClr val="FFFF00"/>
              </a:solidFill>
            </a:endParaRPr>
          </a:p>
        </p:txBody>
      </p:sp>
      <p:sp>
        <p:nvSpPr>
          <p:cNvPr id="6" name="Rectangle 5">
            <a:extLst>
              <a:ext uri="{FF2B5EF4-FFF2-40B4-BE49-F238E27FC236}">
                <a16:creationId xmlns:a16="http://schemas.microsoft.com/office/drawing/2014/main" id="{C2F497F2-6DFF-4BCF-BFAD-B64A3EE53BFF}"/>
              </a:ext>
            </a:extLst>
          </p:cNvPr>
          <p:cNvSpPr/>
          <p:nvPr/>
        </p:nvSpPr>
        <p:spPr>
          <a:xfrm>
            <a:off x="2075656" y="1105269"/>
            <a:ext cx="2354715" cy="307777"/>
          </a:xfrm>
          <a:prstGeom prst="rect">
            <a:avLst/>
          </a:prstGeom>
        </p:spPr>
        <p:txBody>
          <a:bodyPr wrap="square">
            <a:spAutoFit/>
          </a:bodyPr>
          <a:lstStyle/>
          <a:p>
            <a:r>
              <a:rPr lang="en-US" sz="1400" b="1" dirty="0">
                <a:solidFill>
                  <a:srgbClr val="FFFF00"/>
                </a:solidFill>
                <a:cs typeface="+mn-ea"/>
              </a:rPr>
              <a:t>H</a:t>
            </a:r>
            <a:r>
              <a:rPr lang="en-IN" sz="1400" b="1" dirty="0" err="1">
                <a:solidFill>
                  <a:srgbClr val="FFFF00"/>
                </a:solidFill>
                <a:cs typeface="+mn-ea"/>
              </a:rPr>
              <a:t>ardware</a:t>
            </a:r>
            <a:r>
              <a:rPr lang="en-IN" sz="1400" b="1" dirty="0">
                <a:solidFill>
                  <a:srgbClr val="FFFF00"/>
                </a:solidFill>
                <a:cs typeface="+mn-ea"/>
              </a:rPr>
              <a:t> Specification:</a:t>
            </a:r>
            <a:endParaRPr lang="en-IN" dirty="0">
              <a:solidFill>
                <a:srgbClr val="FFFF00"/>
              </a:solidFill>
            </a:endParaRPr>
          </a:p>
        </p:txBody>
      </p:sp>
      <p:sp>
        <p:nvSpPr>
          <p:cNvPr id="7" name="Rectangle 6">
            <a:extLst>
              <a:ext uri="{FF2B5EF4-FFF2-40B4-BE49-F238E27FC236}">
                <a16:creationId xmlns:a16="http://schemas.microsoft.com/office/drawing/2014/main" id="{22E18D74-2F2C-47DF-AC2D-77F7E443B744}"/>
              </a:ext>
            </a:extLst>
          </p:cNvPr>
          <p:cNvSpPr/>
          <p:nvPr/>
        </p:nvSpPr>
        <p:spPr>
          <a:xfrm>
            <a:off x="2075656" y="3044262"/>
            <a:ext cx="2162772" cy="307777"/>
          </a:xfrm>
          <a:prstGeom prst="rect">
            <a:avLst/>
          </a:prstGeom>
        </p:spPr>
        <p:txBody>
          <a:bodyPr wrap="none">
            <a:spAutoFit/>
          </a:bodyPr>
          <a:lstStyle/>
          <a:p>
            <a:r>
              <a:rPr lang="en-US" sz="1400" b="1" dirty="0">
                <a:solidFill>
                  <a:srgbClr val="FFFF00"/>
                </a:solidFill>
                <a:cs typeface="+mn-ea"/>
              </a:rPr>
              <a:t>S</a:t>
            </a:r>
            <a:r>
              <a:rPr lang="en-IN" sz="1400" b="1" dirty="0" err="1">
                <a:solidFill>
                  <a:srgbClr val="FFFF00"/>
                </a:solidFill>
                <a:cs typeface="+mn-ea"/>
              </a:rPr>
              <a:t>oftware</a:t>
            </a:r>
            <a:r>
              <a:rPr lang="en-IN" sz="1400" b="1" dirty="0">
                <a:solidFill>
                  <a:srgbClr val="FFFF00"/>
                </a:solidFill>
                <a:cs typeface="+mn-ea"/>
              </a:rPr>
              <a:t> Specification:</a:t>
            </a:r>
            <a:endParaRPr lang="en-IN" dirty="0">
              <a:solidFill>
                <a:srgbClr val="FFFF00"/>
              </a:solidFill>
            </a:endParaRPr>
          </a:p>
        </p:txBody>
      </p:sp>
      <p:sp>
        <p:nvSpPr>
          <p:cNvPr id="8" name="Rectangle 7">
            <a:extLst>
              <a:ext uri="{FF2B5EF4-FFF2-40B4-BE49-F238E27FC236}">
                <a16:creationId xmlns:a16="http://schemas.microsoft.com/office/drawing/2014/main" id="{BADD02B1-F236-41D6-BA63-FAD85AF03D8A}"/>
              </a:ext>
            </a:extLst>
          </p:cNvPr>
          <p:cNvSpPr/>
          <p:nvPr/>
        </p:nvSpPr>
        <p:spPr>
          <a:xfrm>
            <a:off x="2000734" y="1611733"/>
            <a:ext cx="5501666" cy="1369606"/>
          </a:xfrm>
          <a:prstGeom prst="rect">
            <a:avLst/>
          </a:prstGeom>
        </p:spPr>
        <p:txBody>
          <a:bodyPr wrap="square">
            <a:spAutoFit/>
          </a:bodyPr>
          <a:lstStyle/>
          <a:p>
            <a:r>
              <a:rPr lang="en-IN" sz="1000" dirty="0">
                <a:solidFill>
                  <a:srgbClr val="FFFFFF"/>
                </a:solidFill>
                <a:cs typeface="Arial" panose="020B0604020202020204" pitchFamily="34" charset="0"/>
              </a:rPr>
              <a:t>PROCESSOR           	:     AMD ATHLON GOLD 3150U WITH RADEON GRAPHICS</a:t>
            </a:r>
          </a:p>
          <a:p>
            <a:r>
              <a:rPr lang="en-IN" sz="1000" dirty="0">
                <a:solidFill>
                  <a:srgbClr val="FFFFFF"/>
                </a:solidFill>
                <a:cs typeface="Arial" panose="020B0604020202020204" pitchFamily="34" charset="0"/>
              </a:rPr>
              <a:t>RAM                                             :     4 GB RAM</a:t>
            </a:r>
          </a:p>
          <a:p>
            <a:r>
              <a:rPr lang="en-IN" sz="1000" dirty="0">
                <a:solidFill>
                  <a:srgbClr val="FFFFFF"/>
                </a:solidFill>
                <a:cs typeface="Arial" panose="020B0604020202020204" pitchFamily="34" charset="0"/>
              </a:rPr>
              <a:t>HARD DISK                                :      500 GB</a:t>
            </a:r>
          </a:p>
          <a:p>
            <a:r>
              <a:rPr lang="en-IN" sz="1000" dirty="0">
                <a:solidFill>
                  <a:srgbClr val="FFFFFF"/>
                </a:solidFill>
                <a:cs typeface="Arial" panose="020B0604020202020204" pitchFamily="34" charset="0"/>
              </a:rPr>
              <a:t>MOUSE	       	:      STANDARD TWO BUTTON OR HIGHER</a:t>
            </a:r>
          </a:p>
          <a:p>
            <a:r>
              <a:rPr lang="en-IN" sz="1000" dirty="0">
                <a:solidFill>
                  <a:srgbClr val="FFFFFF"/>
                </a:solidFill>
                <a:cs typeface="Arial" panose="020B0604020202020204" pitchFamily="34" charset="0"/>
              </a:rPr>
              <a:t>KEYBOARD	                          :      STANDARD 101-102 KEY KEYBOARD</a:t>
            </a:r>
          </a:p>
          <a:p>
            <a:r>
              <a:rPr lang="en-IN" sz="1000" dirty="0">
                <a:solidFill>
                  <a:srgbClr val="FFFFFF"/>
                </a:solidFill>
                <a:cs typeface="Arial" panose="020B0604020202020204" pitchFamily="34" charset="0"/>
              </a:rPr>
              <a:t>SCREEN RESOLUTION             :     1920×1080</a:t>
            </a:r>
          </a:p>
          <a:p>
            <a:r>
              <a:rPr lang="en-IN" sz="1000" dirty="0">
                <a:solidFill>
                  <a:srgbClr val="FFFFFF"/>
                </a:solidFill>
                <a:cs typeface="Arial" panose="020B0604020202020204" pitchFamily="34" charset="0"/>
              </a:rPr>
              <a:t>OTHER DEVICES     	:      MODEM</a:t>
            </a:r>
          </a:p>
          <a:p>
            <a:r>
              <a:rPr lang="en-US" sz="1000" dirty="0">
                <a:solidFill>
                  <a:srgbClr val="FFFFFF"/>
                </a:solidFill>
                <a:cs typeface="Arial" panose="020B0604020202020204" pitchFamily="34" charset="0"/>
              </a:rPr>
              <a:t> </a:t>
            </a:r>
            <a:endParaRPr lang="en-IN" sz="1000" dirty="0">
              <a:solidFill>
                <a:srgbClr val="FFFFFF"/>
              </a:solidFill>
              <a:cs typeface="Arial" panose="020B0604020202020204" pitchFamily="34" charset="0"/>
            </a:endParaRPr>
          </a:p>
        </p:txBody>
      </p:sp>
      <p:sp>
        <p:nvSpPr>
          <p:cNvPr id="9" name="Rectangle 8">
            <a:extLst>
              <a:ext uri="{FF2B5EF4-FFF2-40B4-BE49-F238E27FC236}">
                <a16:creationId xmlns:a16="http://schemas.microsoft.com/office/drawing/2014/main" id="{CF8C2C5F-ADB0-437F-A340-9847B160F114}"/>
              </a:ext>
            </a:extLst>
          </p:cNvPr>
          <p:cNvSpPr/>
          <p:nvPr/>
        </p:nvSpPr>
        <p:spPr>
          <a:xfrm>
            <a:off x="2075656" y="3571060"/>
            <a:ext cx="4572000" cy="1129540"/>
          </a:xfrm>
          <a:prstGeom prst="rect">
            <a:avLst/>
          </a:prstGeom>
        </p:spPr>
        <p:txBody>
          <a:bodyPr>
            <a:spAutoFit/>
          </a:bodyPr>
          <a:lstStyle/>
          <a:p>
            <a:r>
              <a:rPr lang="en-IN" sz="1000" dirty="0">
                <a:solidFill>
                  <a:srgbClr val="FFFFFF"/>
                </a:solidFill>
                <a:cs typeface="Arial" panose="020B0604020202020204" pitchFamily="34" charset="0"/>
              </a:rPr>
              <a:t>OPERATING SYSTEM            :     WINDOWS 10</a:t>
            </a:r>
          </a:p>
          <a:p>
            <a:r>
              <a:rPr lang="en-IN" sz="1000" dirty="0">
                <a:solidFill>
                  <a:srgbClr val="FFFFFF"/>
                </a:solidFill>
                <a:cs typeface="Arial" panose="020B0604020202020204" pitchFamily="34" charset="0"/>
              </a:rPr>
              <a:t>LANGUAGE USED                  :     JAVA</a:t>
            </a:r>
          </a:p>
          <a:p>
            <a:r>
              <a:rPr lang="en-IN" sz="1000" dirty="0">
                <a:solidFill>
                  <a:srgbClr val="FFFFFF"/>
                </a:solidFill>
                <a:cs typeface="Arial" panose="020B0604020202020204" pitchFamily="34" charset="0"/>
              </a:rPr>
              <a:t>FRONT END                            :     ANDROID</a:t>
            </a:r>
          </a:p>
          <a:p>
            <a:r>
              <a:rPr lang="en-IN" sz="1000" dirty="0">
                <a:solidFill>
                  <a:srgbClr val="FFFFFF"/>
                </a:solidFill>
                <a:cs typeface="Arial" panose="020B0604020202020204" pitchFamily="34" charset="0"/>
              </a:rPr>
              <a:t>BACK END                               :     PHP</a:t>
            </a:r>
          </a:p>
          <a:p>
            <a:pPr>
              <a:lnSpc>
                <a:spcPct val="90000"/>
              </a:lnSpc>
            </a:pPr>
            <a:r>
              <a:rPr lang="en-US" sz="1600" dirty="0">
                <a:latin typeface="Arial Rounded MT Bold" pitchFamily="34" charset="0"/>
              </a:rPr>
              <a:t> </a:t>
            </a:r>
            <a:endParaRPr lang="en-IN" sz="1600" dirty="0">
              <a:latin typeface="Arial Rounded MT Bold" pitchFamily="34" charset="0"/>
            </a:endParaRPr>
          </a:p>
          <a:p>
            <a:r>
              <a:rPr lang="en-US" dirty="0"/>
              <a:t> </a:t>
            </a:r>
            <a:endParaRPr lang="en-IN" dirty="0"/>
          </a:p>
        </p:txBody>
      </p:sp>
    </p:spTree>
    <p:extLst>
      <p:ext uri="{BB962C8B-B14F-4D97-AF65-F5344CB8AC3E}">
        <p14:creationId xmlns:p14="http://schemas.microsoft.com/office/powerpoint/2010/main" val="106386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4A09D7-3FF0-4377-9A76-3BC730F34903}"/>
              </a:ext>
            </a:extLst>
          </p:cNvPr>
          <p:cNvSpPr/>
          <p:nvPr/>
        </p:nvSpPr>
        <p:spPr>
          <a:xfrm>
            <a:off x="150372" y="184391"/>
            <a:ext cx="2289409" cy="461665"/>
          </a:xfrm>
          <a:prstGeom prst="rect">
            <a:avLst/>
          </a:prstGeom>
        </p:spPr>
        <p:txBody>
          <a:bodyPr wrap="none">
            <a:spAutoFit/>
          </a:bodyPr>
          <a:lstStyle/>
          <a:p>
            <a:r>
              <a:rPr lang="en-US" sz="2400" b="1" i="1" u="sng" dirty="0">
                <a:solidFill>
                  <a:srgbClr val="92D050"/>
                </a:solidFill>
                <a:cs typeface="+mn-ea"/>
              </a:rPr>
              <a:t>REFERENCES</a:t>
            </a:r>
            <a:endParaRPr lang="en-IN" sz="2400" dirty="0">
              <a:solidFill>
                <a:srgbClr val="92D050"/>
              </a:solidFill>
            </a:endParaRPr>
          </a:p>
        </p:txBody>
      </p:sp>
      <p:sp>
        <p:nvSpPr>
          <p:cNvPr id="3" name="Freeform 1048650">
            <a:extLst>
              <a:ext uri="{FF2B5EF4-FFF2-40B4-BE49-F238E27FC236}">
                <a16:creationId xmlns:a16="http://schemas.microsoft.com/office/drawing/2014/main" id="{97C2529A-C5B6-41BC-818A-8491E9141F6D}"/>
              </a:ext>
            </a:extLst>
          </p:cNvPr>
          <p:cNvSpPr/>
          <p:nvPr/>
        </p:nvSpPr>
        <p:spPr>
          <a:xfrm>
            <a:off x="6523200" y="3845316"/>
            <a:ext cx="1922298" cy="1281840"/>
          </a:xfrm>
          <a:custGeom>
            <a:avLst/>
            <a:gdLst/>
            <a:ahLst/>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dirty="0">
              <a:latin typeface="Arial" panose="020B0604020202020204" pitchFamily="34" charset="0"/>
              <a:ea typeface="方正兰亭细黑_GBK" pitchFamily="2" charset="-122"/>
            </a:endParaRPr>
          </a:p>
        </p:txBody>
      </p:sp>
      <p:sp>
        <p:nvSpPr>
          <p:cNvPr id="4" name="Rectangle 3">
            <a:extLst>
              <a:ext uri="{FF2B5EF4-FFF2-40B4-BE49-F238E27FC236}">
                <a16:creationId xmlns:a16="http://schemas.microsoft.com/office/drawing/2014/main" id="{EC856ABC-FE25-4096-96D4-B26D60C9FFC5}"/>
              </a:ext>
            </a:extLst>
          </p:cNvPr>
          <p:cNvSpPr/>
          <p:nvPr/>
        </p:nvSpPr>
        <p:spPr>
          <a:xfrm>
            <a:off x="0" y="975792"/>
            <a:ext cx="9993600" cy="3231654"/>
          </a:xfrm>
          <a:prstGeom prst="rect">
            <a:avLst/>
          </a:prstGeom>
        </p:spPr>
        <p:txBody>
          <a:bodyPr wrap="square">
            <a:spAutoFit/>
          </a:bodyPr>
          <a:lstStyle/>
          <a:p>
            <a:r>
              <a:rPr lang="en-IN" sz="1200" dirty="0">
                <a:solidFill>
                  <a:srgbClr val="FFFFFF"/>
                </a:solidFill>
                <a:cs typeface="Arial" panose="020B0604020202020204" pitchFamily="34" charset="0"/>
              </a:rPr>
              <a:t>[1]   H. Jiang, T. </a:t>
            </a:r>
            <a:r>
              <a:rPr lang="en-IN" sz="1200" dirty="0" err="1">
                <a:solidFill>
                  <a:srgbClr val="FFFFFF"/>
                </a:solidFill>
                <a:cs typeface="Arial" panose="020B0604020202020204" pitchFamily="34" charset="0"/>
              </a:rPr>
              <a:t>Gonnot</a:t>
            </a:r>
            <a:r>
              <a:rPr lang="en-IN" sz="1200" dirty="0">
                <a:solidFill>
                  <a:srgbClr val="FFFFFF"/>
                </a:solidFill>
                <a:cs typeface="Arial" panose="020B0604020202020204" pitchFamily="34" charset="0"/>
              </a:rPr>
              <a:t>, W. Yi and J. </a:t>
            </a:r>
            <a:r>
              <a:rPr lang="en-IN" sz="1200" dirty="0" err="1">
                <a:solidFill>
                  <a:srgbClr val="FFFFFF"/>
                </a:solidFill>
                <a:cs typeface="Arial" panose="020B0604020202020204" pitchFamily="34" charset="0"/>
              </a:rPr>
              <a:t>Saniie</a:t>
            </a:r>
            <a:r>
              <a:rPr lang="en-IN" sz="1200" dirty="0">
                <a:solidFill>
                  <a:srgbClr val="FFFFFF"/>
                </a:solidFill>
                <a:cs typeface="Arial" panose="020B0604020202020204" pitchFamily="34" charset="0"/>
              </a:rPr>
              <a:t>, "Computer vision and text recognition for assisting visually impaired people using </a:t>
            </a:r>
          </a:p>
          <a:p>
            <a:r>
              <a:rPr lang="en-IN" sz="1200" dirty="0">
                <a:solidFill>
                  <a:srgbClr val="FFFFFF"/>
                </a:solidFill>
                <a:cs typeface="Arial" panose="020B0604020202020204" pitchFamily="34" charset="0"/>
              </a:rPr>
              <a:t>       Android smartphone," 2017 IEEE International Conference on Electro Information Technology (EIT), 2017, pp. 350-353,</a:t>
            </a:r>
          </a:p>
          <a:p>
            <a:r>
              <a:rPr lang="en-IN" sz="1200" dirty="0">
                <a:solidFill>
                  <a:srgbClr val="FFFFFF"/>
                </a:solidFill>
                <a:cs typeface="Arial" panose="020B0604020202020204" pitchFamily="34" charset="0"/>
              </a:rPr>
              <a:t>       </a:t>
            </a:r>
            <a:r>
              <a:rPr lang="en-IN" sz="1200" dirty="0" err="1">
                <a:solidFill>
                  <a:srgbClr val="FFFFFF"/>
                </a:solidFill>
                <a:cs typeface="Arial" panose="020B0604020202020204" pitchFamily="34" charset="0"/>
              </a:rPr>
              <a:t>doi</a:t>
            </a:r>
            <a:r>
              <a:rPr lang="en-IN" sz="1200" dirty="0">
                <a:solidFill>
                  <a:srgbClr val="FFFFFF"/>
                </a:solidFill>
                <a:cs typeface="Arial" panose="020B0604020202020204" pitchFamily="34" charset="0"/>
              </a:rPr>
              <a:t>: 10.1109/EIT.2017.8053384.</a:t>
            </a:r>
          </a:p>
          <a:p>
            <a:endParaRPr lang="en-IN" sz="1200" dirty="0">
              <a:solidFill>
                <a:srgbClr val="FFFFFF"/>
              </a:solidFill>
              <a:cs typeface="Arial" panose="020B0604020202020204" pitchFamily="34" charset="0"/>
            </a:endParaRPr>
          </a:p>
          <a:p>
            <a:r>
              <a:rPr lang="en-US" sz="1200" dirty="0">
                <a:solidFill>
                  <a:srgbClr val="FFFFFF"/>
                </a:solidFill>
                <a:cs typeface="Arial" panose="020B0604020202020204" pitchFamily="34" charset="0"/>
              </a:rPr>
              <a:t>[</a:t>
            </a:r>
            <a:r>
              <a:rPr lang="en-IN" sz="1200" dirty="0">
                <a:solidFill>
                  <a:srgbClr val="FFFFFF"/>
                </a:solidFill>
                <a:cs typeface="Arial" panose="020B0604020202020204" pitchFamily="34" charset="0"/>
              </a:rPr>
              <a:t>2]</a:t>
            </a:r>
            <a:r>
              <a:rPr lang="en-US" sz="1200" dirty="0">
                <a:solidFill>
                  <a:srgbClr val="FFFFFF"/>
                </a:solidFill>
                <a:cs typeface="Arial" panose="020B0604020202020204" pitchFamily="34" charset="0"/>
              </a:rPr>
              <a:t>   Text Detection and Recognition with Speech Output for Visually Challenged Person. Rupali D. </a:t>
            </a:r>
            <a:r>
              <a:rPr lang="en-US" sz="1200" dirty="0" err="1">
                <a:solidFill>
                  <a:srgbClr val="FFFFFF"/>
                </a:solidFill>
                <a:cs typeface="Arial" panose="020B0604020202020204" pitchFamily="34" charset="0"/>
              </a:rPr>
              <a:t>Dharmale</a:t>
            </a:r>
            <a:r>
              <a:rPr lang="en-US" sz="1200" dirty="0">
                <a:solidFill>
                  <a:srgbClr val="FFFFFF"/>
                </a:solidFill>
                <a:cs typeface="Arial" panose="020B0604020202020204" pitchFamily="34" charset="0"/>
              </a:rPr>
              <a:t>, Dr. P. V. </a:t>
            </a:r>
            <a:r>
              <a:rPr lang="en-US" sz="1200" dirty="0" err="1">
                <a:solidFill>
                  <a:srgbClr val="FFFFFF"/>
                </a:solidFill>
                <a:cs typeface="Arial" panose="020B0604020202020204" pitchFamily="34" charset="0"/>
              </a:rPr>
              <a:t>Ingole</a:t>
            </a:r>
            <a:r>
              <a:rPr lang="en-US" sz="1200" dirty="0">
                <a:solidFill>
                  <a:srgbClr val="FFFFFF"/>
                </a:solidFill>
                <a:cs typeface="Arial" panose="020B0604020202020204" pitchFamily="34" charset="0"/>
              </a:rPr>
              <a:t>, 2016.</a:t>
            </a:r>
          </a:p>
          <a:p>
            <a:endParaRPr lang="en-US" sz="1200" dirty="0">
              <a:solidFill>
                <a:srgbClr val="FFFFFF"/>
              </a:solidFill>
              <a:cs typeface="Arial" panose="020B0604020202020204" pitchFamily="34" charset="0"/>
            </a:endParaRPr>
          </a:p>
          <a:p>
            <a:r>
              <a:rPr lang="en-US" sz="1200" dirty="0">
                <a:solidFill>
                  <a:srgbClr val="FFFFFF"/>
                </a:solidFill>
                <a:cs typeface="Arial" panose="020B0604020202020204" pitchFamily="34" charset="0"/>
              </a:rPr>
              <a:t>[3]</a:t>
            </a:r>
            <a:r>
              <a:rPr lang="en-IN" sz="1200" dirty="0">
                <a:solidFill>
                  <a:srgbClr val="FFFFFF"/>
                </a:solidFill>
                <a:cs typeface="Arial" panose="020B0604020202020204" pitchFamily="34" charset="0"/>
              </a:rPr>
              <a:t>   Designing mobile application for retrieving book information using optical character recognition. Nana </a:t>
            </a:r>
            <a:r>
              <a:rPr lang="en-IN" sz="1200" dirty="0" err="1">
                <a:solidFill>
                  <a:srgbClr val="FFFFFF"/>
                </a:solidFill>
                <a:cs typeface="Arial" panose="020B0604020202020204" pitchFamily="34" charset="0"/>
              </a:rPr>
              <a:t>Ramadijanti</a:t>
            </a:r>
            <a:r>
              <a:rPr lang="en-IN" sz="1200" dirty="0">
                <a:solidFill>
                  <a:srgbClr val="FFFFFF"/>
                </a:solidFill>
                <a:cs typeface="Arial" panose="020B0604020202020204" pitchFamily="34" charset="0"/>
              </a:rPr>
              <a:t>, </a:t>
            </a:r>
            <a:r>
              <a:rPr lang="en-IN" sz="1200" dirty="0" err="1">
                <a:solidFill>
                  <a:srgbClr val="FFFFFF"/>
                </a:solidFill>
                <a:cs typeface="Arial" panose="020B0604020202020204" pitchFamily="34" charset="0"/>
              </a:rPr>
              <a:t>Achmad</a:t>
            </a:r>
            <a:endParaRPr lang="en-IN" sz="1200" dirty="0">
              <a:solidFill>
                <a:srgbClr val="FFFFFF"/>
              </a:solidFill>
              <a:cs typeface="Arial" panose="020B0604020202020204" pitchFamily="34" charset="0"/>
            </a:endParaRPr>
          </a:p>
          <a:p>
            <a:r>
              <a:rPr lang="en-IN" sz="1200" dirty="0">
                <a:solidFill>
                  <a:srgbClr val="FFFFFF"/>
                </a:solidFill>
                <a:cs typeface="Arial" panose="020B0604020202020204" pitchFamily="34" charset="0"/>
              </a:rPr>
              <a:t>       Basuki, </a:t>
            </a:r>
            <a:r>
              <a:rPr lang="en-IN" sz="1200" dirty="0" err="1">
                <a:solidFill>
                  <a:srgbClr val="FFFFFF"/>
                </a:solidFill>
                <a:cs typeface="Arial" panose="020B0604020202020204" pitchFamily="34" charset="0"/>
              </a:rPr>
              <a:t>AgrippinaG.J</a:t>
            </a:r>
            <a:r>
              <a:rPr lang="en-IN" sz="1200" dirty="0">
                <a:solidFill>
                  <a:srgbClr val="FFFFFF"/>
                </a:solidFill>
                <a:cs typeface="Arial" panose="020B0604020202020204" pitchFamily="34" charset="0"/>
              </a:rPr>
              <a:t>, W. 2016.</a:t>
            </a:r>
          </a:p>
          <a:p>
            <a:endParaRPr lang="en-IN" sz="1200" dirty="0">
              <a:solidFill>
                <a:srgbClr val="FFFFFF"/>
              </a:solidFill>
              <a:cs typeface="Arial" panose="020B0604020202020204" pitchFamily="34" charset="0"/>
            </a:endParaRPr>
          </a:p>
          <a:p>
            <a:r>
              <a:rPr lang="en-IN" sz="1200" dirty="0">
                <a:solidFill>
                  <a:srgbClr val="FFFFFF"/>
                </a:solidFill>
                <a:cs typeface="Arial" panose="020B0604020202020204" pitchFamily="34" charset="0"/>
              </a:rPr>
              <a:t>[4]</a:t>
            </a:r>
            <a:r>
              <a:rPr lang="en-US" sz="1200" dirty="0">
                <a:solidFill>
                  <a:srgbClr val="FFFFFF"/>
                </a:solidFill>
                <a:cs typeface="Arial" panose="020B0604020202020204" pitchFamily="34" charset="0"/>
              </a:rPr>
              <a:t>   D. S. S. De </a:t>
            </a:r>
            <a:r>
              <a:rPr lang="en-US" sz="1200" dirty="0" err="1">
                <a:solidFill>
                  <a:srgbClr val="FFFFFF"/>
                </a:solidFill>
                <a:cs typeface="Arial" panose="020B0604020202020204" pitchFamily="34" charset="0"/>
              </a:rPr>
              <a:t>Zoysa</a:t>
            </a:r>
            <a:r>
              <a:rPr lang="en-US" sz="1200" dirty="0">
                <a:solidFill>
                  <a:srgbClr val="FFFFFF"/>
                </a:solidFill>
                <a:cs typeface="Arial" panose="020B0604020202020204" pitchFamily="34" charset="0"/>
              </a:rPr>
              <a:t>, J. M. Sampath, E. M. P. De Seram, D. M. I. D. Dissanayake, L. </a:t>
            </a:r>
            <a:r>
              <a:rPr lang="en-US" sz="1200" dirty="0" err="1">
                <a:solidFill>
                  <a:srgbClr val="FFFFFF"/>
                </a:solidFill>
                <a:cs typeface="Arial" panose="020B0604020202020204" pitchFamily="34" charset="0"/>
              </a:rPr>
              <a:t>Wijerathna</a:t>
            </a:r>
            <a:r>
              <a:rPr lang="en-US" sz="1200" dirty="0">
                <a:solidFill>
                  <a:srgbClr val="FFFFFF"/>
                </a:solidFill>
                <a:cs typeface="Arial" panose="020B0604020202020204" pitchFamily="34" charset="0"/>
              </a:rPr>
              <a:t> and S. </a:t>
            </a:r>
            <a:r>
              <a:rPr lang="en-US" sz="1200" dirty="0" err="1">
                <a:solidFill>
                  <a:srgbClr val="FFFFFF"/>
                </a:solidFill>
                <a:cs typeface="Arial" panose="020B0604020202020204" pitchFamily="34" charset="0"/>
              </a:rPr>
              <a:t>Thelijjagoda</a:t>
            </a:r>
            <a:r>
              <a:rPr lang="en-US" sz="1200" dirty="0">
                <a:solidFill>
                  <a:srgbClr val="FFFFFF"/>
                </a:solidFill>
                <a:cs typeface="Arial" panose="020B0604020202020204" pitchFamily="34" charset="0"/>
              </a:rPr>
              <a:t>,</a:t>
            </a:r>
          </a:p>
          <a:p>
            <a:r>
              <a:rPr lang="en-US" sz="1200" dirty="0">
                <a:solidFill>
                  <a:srgbClr val="FFFFFF"/>
                </a:solidFill>
                <a:cs typeface="Arial" panose="020B0604020202020204" pitchFamily="34" charset="0"/>
              </a:rPr>
              <a:t>      "Project </a:t>
            </a:r>
            <a:r>
              <a:rPr lang="en-US" sz="1200" dirty="0" err="1">
                <a:solidFill>
                  <a:srgbClr val="FFFFFF"/>
                </a:solidFill>
                <a:cs typeface="Arial" panose="020B0604020202020204" pitchFamily="34" charset="0"/>
              </a:rPr>
              <a:t>Bhashitha</a:t>
            </a:r>
            <a:r>
              <a:rPr lang="en-US" sz="1200" dirty="0">
                <a:solidFill>
                  <a:srgbClr val="FFFFFF"/>
                </a:solidFill>
                <a:cs typeface="Arial" panose="020B0604020202020204" pitchFamily="34" charset="0"/>
              </a:rPr>
              <a:t> - Mobile Based Optical Character Recognition and Text-to-Speech System," 2018 13th International </a:t>
            </a:r>
          </a:p>
          <a:p>
            <a:r>
              <a:rPr lang="en-US" sz="1200" dirty="0">
                <a:solidFill>
                  <a:srgbClr val="FFFFFF"/>
                </a:solidFill>
                <a:cs typeface="Arial" panose="020B0604020202020204" pitchFamily="34" charset="0"/>
              </a:rPr>
              <a:t>      Conference on Computer Science &amp; Education (ICCSE), 2018, pp. 1-5, </a:t>
            </a:r>
            <a:r>
              <a:rPr lang="en-US" sz="1200" dirty="0" err="1">
                <a:solidFill>
                  <a:srgbClr val="FFFFFF"/>
                </a:solidFill>
                <a:cs typeface="Arial" panose="020B0604020202020204" pitchFamily="34" charset="0"/>
              </a:rPr>
              <a:t>doi</a:t>
            </a:r>
            <a:r>
              <a:rPr lang="en-US" sz="1200" dirty="0">
                <a:solidFill>
                  <a:srgbClr val="FFFFFF"/>
                </a:solidFill>
                <a:cs typeface="Arial" panose="020B0604020202020204" pitchFamily="34" charset="0"/>
              </a:rPr>
              <a:t>: 10.1109/ICCSE.2018.8468858.</a:t>
            </a:r>
          </a:p>
          <a:p>
            <a:endParaRPr lang="en-US" sz="1200" dirty="0">
              <a:solidFill>
                <a:srgbClr val="FFFFFF"/>
              </a:solidFill>
              <a:cs typeface="Arial" panose="020B0604020202020204" pitchFamily="34" charset="0"/>
            </a:endParaRPr>
          </a:p>
          <a:p>
            <a:r>
              <a:rPr lang="en-US" sz="1200" dirty="0">
                <a:solidFill>
                  <a:srgbClr val="FFFFFF"/>
                </a:solidFill>
                <a:cs typeface="Arial" panose="020B0604020202020204" pitchFamily="34" charset="0"/>
              </a:rPr>
              <a:t>[5]   D. </a:t>
            </a:r>
            <a:r>
              <a:rPr lang="en-US" sz="1200" dirty="0" err="1">
                <a:solidFill>
                  <a:srgbClr val="FFFFFF"/>
                </a:solidFill>
                <a:cs typeface="Arial" panose="020B0604020202020204" pitchFamily="34" charset="0"/>
              </a:rPr>
              <a:t>Berchmans</a:t>
            </a:r>
            <a:r>
              <a:rPr lang="en-US" sz="1200" dirty="0">
                <a:solidFill>
                  <a:srgbClr val="FFFFFF"/>
                </a:solidFill>
                <a:cs typeface="Arial" panose="020B0604020202020204" pitchFamily="34" charset="0"/>
              </a:rPr>
              <a:t> and S. S. Kumar, "Optical character recognition: An overview and an insight," 2014 International </a:t>
            </a:r>
          </a:p>
          <a:p>
            <a:r>
              <a:rPr lang="en-US" sz="1200" dirty="0">
                <a:solidFill>
                  <a:srgbClr val="FFFFFF"/>
                </a:solidFill>
                <a:cs typeface="Arial" panose="020B0604020202020204" pitchFamily="34" charset="0"/>
              </a:rPr>
              <a:t>       Conference on Control, Instrumentation, Communication and Computational Technologies (ICCICCT), 2014, pp. 1361-1365,</a:t>
            </a:r>
          </a:p>
          <a:p>
            <a:r>
              <a:rPr lang="en-US" sz="1200" dirty="0">
                <a:solidFill>
                  <a:srgbClr val="FFFFFF"/>
                </a:solidFill>
                <a:cs typeface="Arial" panose="020B0604020202020204" pitchFamily="34" charset="0"/>
              </a:rPr>
              <a:t>       </a:t>
            </a:r>
            <a:r>
              <a:rPr lang="en-US" sz="1200" dirty="0" err="1">
                <a:solidFill>
                  <a:srgbClr val="FFFFFF"/>
                </a:solidFill>
                <a:cs typeface="Arial" panose="020B0604020202020204" pitchFamily="34" charset="0"/>
              </a:rPr>
              <a:t>doi</a:t>
            </a:r>
            <a:r>
              <a:rPr lang="en-US" sz="1200" dirty="0">
                <a:solidFill>
                  <a:srgbClr val="FFFFFF"/>
                </a:solidFill>
                <a:cs typeface="Arial" panose="020B0604020202020204" pitchFamily="34" charset="0"/>
              </a:rPr>
              <a:t>: 10.1109/ICCICCT.2014.6993174.</a:t>
            </a:r>
            <a:endParaRPr lang="en-IN" sz="1200" dirty="0">
              <a:solidFill>
                <a:srgbClr val="FFFFFF"/>
              </a:solidFill>
              <a:cs typeface="Arial" panose="020B0604020202020204" pitchFamily="34" charset="0"/>
            </a:endParaRPr>
          </a:p>
          <a:p>
            <a:endParaRPr lang="en-IN" sz="1200" dirty="0"/>
          </a:p>
        </p:txBody>
      </p:sp>
      <p:sp>
        <p:nvSpPr>
          <p:cNvPr id="5" name="Rectangle 4">
            <a:extLst>
              <a:ext uri="{FF2B5EF4-FFF2-40B4-BE49-F238E27FC236}">
                <a16:creationId xmlns:a16="http://schemas.microsoft.com/office/drawing/2014/main" id="{9439BA65-A462-483A-B6EB-075E70DEAB71}"/>
              </a:ext>
            </a:extLst>
          </p:cNvPr>
          <p:cNvSpPr/>
          <p:nvPr/>
        </p:nvSpPr>
        <p:spPr>
          <a:xfrm>
            <a:off x="540000" y="2076093"/>
            <a:ext cx="8481600" cy="292388"/>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2162727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p:nvPr/>
        </p:nvPicPr>
        <p:blipFill>
          <a:blip r:embed="rId2"/>
          <a:srcRect/>
          <a:stretch>
            <a:fillRect/>
          </a:stretch>
        </p:blipFill>
        <p:spPr>
          <a:xfrm>
            <a:off x="1562100" y="1879600"/>
            <a:ext cx="6019800" cy="922337"/>
          </a:xfrm>
          <a:prstGeom prst="rect">
            <a:avLst/>
          </a:prstGeom>
          <a:noFill/>
          <a:ln>
            <a:noFill/>
          </a:ln>
        </p:spPr>
      </p:pic>
      <p:grpSp>
        <p:nvGrpSpPr>
          <p:cNvPr id="38" name="Group 37"/>
          <p:cNvGrpSpPr/>
          <p:nvPr/>
        </p:nvGrpSpPr>
        <p:grpSpPr>
          <a:xfrm>
            <a:off x="2686050" y="2803525"/>
            <a:ext cx="3771900" cy="179387"/>
            <a:chOff x="2804139" y="4450981"/>
            <a:chExt cx="7078926" cy="223552"/>
          </a:xfrm>
        </p:grpSpPr>
        <p:sp>
          <p:nvSpPr>
            <p:cNvPr id="1048598" name="Freeform 1048597"/>
            <p:cNvSpPr/>
            <p:nvPr/>
          </p:nvSpPr>
          <p:spPr>
            <a:xfrm rot="10800000">
              <a:off x="2804139" y="4450981"/>
              <a:ext cx="3624526" cy="223551"/>
            </a:xfrm>
            <a:custGeom>
              <a:avLst/>
              <a:gdLst/>
              <a:ahLst/>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path>
              </a:pathLst>
            </a:custGeom>
            <a:solidFill>
              <a:schemeClr val="lt1"/>
            </a:solidFill>
            <a:ln>
              <a:noFill/>
            </a:ln>
          </p:spPr>
          <p:txBody>
            <a:bodyPr vert="horz" lIns="68580" tIns="34290" rIns="68580" bIns="3429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Microsoft YaHei" panose="020B0503020204020204" pitchFamily="34" charset="-122"/>
              </a:endParaRPr>
            </a:p>
          </p:txBody>
        </p:sp>
        <p:sp>
          <p:nvSpPr>
            <p:cNvPr id="1048599" name="Freeform 1048598"/>
            <p:cNvSpPr/>
            <p:nvPr/>
          </p:nvSpPr>
          <p:spPr>
            <a:xfrm rot="10800000" flipH="1">
              <a:off x="6258539" y="4450982"/>
              <a:ext cx="3624526" cy="223551"/>
            </a:xfrm>
            <a:custGeom>
              <a:avLst/>
              <a:gdLst/>
              <a:ahLst/>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path>
              </a:pathLst>
            </a:custGeom>
            <a:solidFill>
              <a:schemeClr val="lt1"/>
            </a:solidFill>
            <a:ln>
              <a:noFill/>
            </a:ln>
          </p:spPr>
          <p:txBody>
            <a:bodyPr vert="horz" lIns="68580" tIns="34290" rIns="68580" bIns="3429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Microsoft YaHei" panose="020B0503020204020204" pitchFamily="34" charset="-122"/>
              </a:endParaRPr>
            </a:p>
          </p:txBody>
        </p: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097158"/>
          <p:cNvPicPr/>
          <p:nvPr/>
        </p:nvPicPr>
        <p:blipFill>
          <a:blip r:embed="rId2"/>
          <a:srcRect/>
          <a:stretch>
            <a:fillRect/>
          </a:stretch>
        </p:blipFill>
        <p:spPr>
          <a:xfrm>
            <a:off x="894080" y="461010"/>
            <a:ext cx="2224087" cy="582612"/>
          </a:xfrm>
          <a:prstGeom prst="rect">
            <a:avLst/>
          </a:prstGeom>
          <a:noFill/>
          <a:ln>
            <a:noFill/>
          </a:ln>
        </p:spPr>
      </p:pic>
      <p:sp>
        <p:nvSpPr>
          <p:cNvPr id="4" name="Text Box 3"/>
          <p:cNvSpPr txBox="1"/>
          <p:nvPr/>
        </p:nvSpPr>
        <p:spPr>
          <a:xfrm>
            <a:off x="795020" y="889000"/>
            <a:ext cx="7264400" cy="4051815"/>
          </a:xfrm>
          <a:prstGeom prst="rect">
            <a:avLst/>
          </a:prstGeom>
          <a:noFill/>
        </p:spPr>
        <p:txBody>
          <a:bodyPr wrap="square" rtlCol="0">
            <a:spAutoFit/>
          </a:bodyPr>
          <a:lstStyle/>
          <a:p>
            <a:pPr lvl="0" algn="l">
              <a:lnSpc>
                <a:spcPct val="130000"/>
              </a:lnSpc>
              <a:buClrTx/>
              <a:buSzTx/>
            </a:pPr>
            <a:endParaRPr lang="en-US" altLang="en-US" sz="2000" dirty="0">
              <a:solidFill>
                <a:srgbClr val="FFCC99"/>
              </a:solidFill>
              <a:cs typeface="+mn-ea"/>
              <a:sym typeface="+mn-ea"/>
            </a:endParaRPr>
          </a:p>
          <a:p>
            <a:pPr marL="342900" lvl="0" indent="-342900" algn="l">
              <a:lnSpc>
                <a:spcPct val="130000"/>
              </a:lnSpc>
              <a:buClrTx/>
              <a:buSzTx/>
              <a:buFont typeface="Wingdings" panose="05000000000000000000" charset="0"/>
              <a:buChar char="v"/>
            </a:pPr>
            <a:r>
              <a:rPr lang="en-US" altLang="en-US" sz="2000" dirty="0">
                <a:solidFill>
                  <a:srgbClr val="FFCC99"/>
                </a:solidFill>
                <a:cs typeface="+mn-ea"/>
                <a:sym typeface="+mn-ea"/>
              </a:rPr>
              <a:t>OBJECTIVE OF THE PROJECT</a:t>
            </a:r>
            <a:endParaRPr lang="en-IN" altLang="en-US" sz="2000" dirty="0">
              <a:solidFill>
                <a:srgbClr val="FFCC99"/>
              </a:solidFill>
              <a:cs typeface="+mn-ea"/>
              <a:sym typeface="+mn-ea"/>
            </a:endParaRPr>
          </a:p>
          <a:p>
            <a:pPr marL="342900" lvl="0" indent="-342900" algn="l">
              <a:lnSpc>
                <a:spcPct val="130000"/>
              </a:lnSpc>
              <a:buClrTx/>
              <a:buSzTx/>
              <a:buFont typeface="Wingdings" panose="05000000000000000000" charset="0"/>
              <a:buChar char="v"/>
            </a:pPr>
            <a:r>
              <a:rPr lang="en-US" altLang="en-US" sz="2000" dirty="0">
                <a:solidFill>
                  <a:srgbClr val="FFCC99"/>
                </a:solidFill>
                <a:cs typeface="+mn-ea"/>
                <a:sym typeface="+mn-ea"/>
              </a:rPr>
              <a:t>DESCRIPTION OF THE PROJECT</a:t>
            </a:r>
            <a:r>
              <a:rPr lang="en-IN" altLang="en-US" sz="2000" dirty="0">
                <a:solidFill>
                  <a:srgbClr val="FFCC99"/>
                </a:solidFill>
                <a:cs typeface="+mn-ea"/>
                <a:sym typeface="+mn-ea"/>
              </a:rPr>
              <a:t> </a:t>
            </a:r>
          </a:p>
          <a:p>
            <a:pPr marL="342900" lvl="0" indent="-342900" algn="l">
              <a:lnSpc>
                <a:spcPct val="130000"/>
              </a:lnSpc>
              <a:buClrTx/>
              <a:buSzTx/>
              <a:buFont typeface="Wingdings" panose="05000000000000000000" charset="0"/>
              <a:buChar char="v"/>
            </a:pPr>
            <a:r>
              <a:rPr lang="en-US" altLang="en-US" sz="2000" dirty="0">
                <a:solidFill>
                  <a:srgbClr val="FFCC99"/>
                </a:solidFill>
                <a:cs typeface="+mn-ea"/>
                <a:sym typeface="+mn-ea"/>
              </a:rPr>
              <a:t>INPUT/OUTPUT AND CODE DESCRIPTION</a:t>
            </a:r>
            <a:endParaRPr lang="en-IN" altLang="en-US" sz="2000" dirty="0">
              <a:solidFill>
                <a:srgbClr val="FFCC99"/>
              </a:solidFill>
              <a:cs typeface="+mn-ea"/>
              <a:sym typeface="+mn-ea"/>
            </a:endParaRPr>
          </a:p>
          <a:p>
            <a:pPr marL="342900" lvl="0" indent="-342900" algn="l">
              <a:lnSpc>
                <a:spcPct val="130000"/>
              </a:lnSpc>
              <a:buClrTx/>
              <a:buSzTx/>
              <a:buFont typeface="Wingdings" panose="05000000000000000000" charset="0"/>
              <a:buChar char="v"/>
            </a:pPr>
            <a:r>
              <a:rPr lang="en-US" altLang="en-US" sz="2000" dirty="0">
                <a:solidFill>
                  <a:srgbClr val="FFCC99"/>
                </a:solidFill>
                <a:cs typeface="+mn-ea"/>
                <a:sym typeface="+mn-ea"/>
              </a:rPr>
              <a:t>UI DESIGNS </a:t>
            </a:r>
          </a:p>
          <a:p>
            <a:pPr marL="342900" lvl="0" indent="-342900" algn="l">
              <a:lnSpc>
                <a:spcPct val="130000"/>
              </a:lnSpc>
              <a:buClrTx/>
              <a:buSzTx/>
              <a:buFont typeface="Wingdings" panose="05000000000000000000" charset="0"/>
              <a:buChar char="v"/>
            </a:pPr>
            <a:r>
              <a:rPr lang="en-US" altLang="en-US" sz="2000" dirty="0">
                <a:solidFill>
                  <a:srgbClr val="FFCC99"/>
                </a:solidFill>
                <a:cs typeface="+mn-ea"/>
                <a:sym typeface="+mn-ea"/>
              </a:rPr>
              <a:t>USE CASE DIAGRAM</a:t>
            </a:r>
          </a:p>
          <a:p>
            <a:pPr marL="342900" lvl="0" indent="-342900" algn="l">
              <a:lnSpc>
                <a:spcPct val="130000"/>
              </a:lnSpc>
              <a:buClrTx/>
              <a:buSzTx/>
              <a:buFont typeface="Wingdings" panose="05000000000000000000" charset="0"/>
              <a:buChar char="v"/>
            </a:pPr>
            <a:r>
              <a:rPr lang="en-US" altLang="en-US" sz="2000" dirty="0">
                <a:solidFill>
                  <a:srgbClr val="FFCC99"/>
                </a:solidFill>
                <a:cs typeface="+mn-ea"/>
                <a:sym typeface="+mn-ea"/>
              </a:rPr>
              <a:t>SAMPLE SCREEN SHOTS</a:t>
            </a:r>
          </a:p>
          <a:p>
            <a:pPr marL="342900" lvl="0" indent="-342900" algn="l">
              <a:lnSpc>
                <a:spcPct val="130000"/>
              </a:lnSpc>
              <a:buClrTx/>
              <a:buSzTx/>
              <a:buFont typeface="Wingdings" panose="05000000000000000000" charset="0"/>
              <a:buChar char="v"/>
            </a:pPr>
            <a:r>
              <a:rPr lang="en-US" altLang="en-US" sz="2000" dirty="0">
                <a:solidFill>
                  <a:srgbClr val="FFCC99"/>
                </a:solidFill>
                <a:cs typeface="+mn-ea"/>
                <a:sym typeface="+mn-ea"/>
              </a:rPr>
              <a:t>FUTURE SCOPE OF THE PROJECT</a:t>
            </a:r>
            <a:endParaRPr lang="en-IN" altLang="en-US" sz="2000" dirty="0">
              <a:solidFill>
                <a:srgbClr val="FFCC99"/>
              </a:solidFill>
              <a:cs typeface="+mn-ea"/>
              <a:sym typeface="+mn-ea"/>
            </a:endParaRPr>
          </a:p>
          <a:p>
            <a:pPr marL="342900" lvl="0" indent="-342900" algn="l">
              <a:lnSpc>
                <a:spcPct val="130000"/>
              </a:lnSpc>
              <a:buClrTx/>
              <a:buSzTx/>
              <a:buFont typeface="Wingdings" panose="05000000000000000000" charset="0"/>
              <a:buChar char="v"/>
            </a:pPr>
            <a:endParaRPr lang="en-IN" altLang="en-US" sz="2000" dirty="0">
              <a:solidFill>
                <a:srgbClr val="FFCC99"/>
              </a:solidFill>
              <a:cs typeface="+mn-ea"/>
              <a:sym typeface="+mn-ea"/>
            </a:endParaRPr>
          </a:p>
          <a:p>
            <a:pPr marL="342900" lvl="0" indent="-342900" algn="l">
              <a:lnSpc>
                <a:spcPct val="130000"/>
              </a:lnSpc>
              <a:buClrTx/>
              <a:buSzTx/>
              <a:buFont typeface="Wingdings" panose="05000000000000000000" charset="0"/>
              <a:buChar char="v"/>
            </a:pPr>
            <a:endParaRPr lang="en-IN" altLang="en-US" sz="2000" dirty="0">
              <a:solidFill>
                <a:srgbClr val="FFCC99"/>
              </a:solidFill>
              <a:cs typeface="+mn-ea"/>
              <a:sym typeface="+mn-ea"/>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A5FA86-BC88-4F70-A450-2D391E6B324C}"/>
              </a:ext>
            </a:extLst>
          </p:cNvPr>
          <p:cNvSpPr/>
          <p:nvPr/>
        </p:nvSpPr>
        <p:spPr>
          <a:xfrm>
            <a:off x="1250581" y="387146"/>
            <a:ext cx="5429692" cy="523220"/>
          </a:xfrm>
          <a:prstGeom prst="rect">
            <a:avLst/>
          </a:prstGeom>
        </p:spPr>
        <p:txBody>
          <a:bodyPr wrap="none">
            <a:spAutoFit/>
          </a:bodyPr>
          <a:lstStyle/>
          <a:p>
            <a:r>
              <a:rPr lang="en-US" sz="2800" b="1" i="1" u="sng" dirty="0">
                <a:solidFill>
                  <a:srgbClr val="66FFFF"/>
                </a:solidFill>
              </a:rPr>
              <a:t>OBJECTIVE OF THE PROJECT</a:t>
            </a:r>
            <a:endParaRPr lang="en-IN" sz="2800" dirty="0">
              <a:solidFill>
                <a:srgbClr val="66FFFF"/>
              </a:solidFill>
            </a:endParaRPr>
          </a:p>
        </p:txBody>
      </p:sp>
      <p:sp>
        <p:nvSpPr>
          <p:cNvPr id="4" name="Rectangle 3">
            <a:extLst>
              <a:ext uri="{FF2B5EF4-FFF2-40B4-BE49-F238E27FC236}">
                <a16:creationId xmlns:a16="http://schemas.microsoft.com/office/drawing/2014/main" id="{3B9260F4-97FE-4326-90F4-ADB08A852366}"/>
              </a:ext>
            </a:extLst>
          </p:cNvPr>
          <p:cNvSpPr/>
          <p:nvPr/>
        </p:nvSpPr>
        <p:spPr>
          <a:xfrm>
            <a:off x="512389" y="1123150"/>
            <a:ext cx="8530388" cy="4269695"/>
          </a:xfrm>
          <a:prstGeom prst="rect">
            <a:avLst/>
          </a:prstGeom>
        </p:spPr>
        <p:txBody>
          <a:bodyPr wrap="square">
            <a:spAutoFit/>
          </a:bodyPr>
          <a:lstStyle/>
          <a:p>
            <a:pPr marL="171450" indent="-171450">
              <a:buFont typeface="Courier New" panose="02070309020205020404" pitchFamily="49" charset="0"/>
              <a:buChar char="o"/>
            </a:pPr>
            <a:r>
              <a:rPr lang="en-US" sz="2000" dirty="0">
                <a:solidFill>
                  <a:srgbClr val="FFFFFF"/>
                </a:solidFill>
                <a:latin typeface="Arial" panose="020B0604020202020204" pitchFamily="34" charset="0"/>
              </a:rPr>
              <a:t>To develop a text from an image by OCR system.</a:t>
            </a:r>
          </a:p>
          <a:p>
            <a:endParaRPr lang="en-US" sz="2000" dirty="0">
              <a:solidFill>
                <a:srgbClr val="FFFFFF"/>
              </a:solidFill>
              <a:latin typeface="Arial" panose="020B0604020202020204" pitchFamily="34" charset="0"/>
            </a:endParaRPr>
          </a:p>
          <a:p>
            <a:pPr marL="171450" indent="-171450">
              <a:buFont typeface="Courier New" panose="02070309020205020404" pitchFamily="49" charset="0"/>
              <a:buChar char="o"/>
            </a:pPr>
            <a:r>
              <a:rPr lang="en-US" sz="2000" dirty="0">
                <a:solidFill>
                  <a:srgbClr val="FFFFFF"/>
                </a:solidFill>
                <a:latin typeface="Arial" panose="020B0604020202020204" pitchFamily="34" charset="0"/>
              </a:rPr>
              <a:t>To develop text recognition software that can be gotten from an image or even directory written into text editor system.</a:t>
            </a:r>
          </a:p>
          <a:p>
            <a:endParaRPr lang="en-US" sz="2000" dirty="0">
              <a:solidFill>
                <a:srgbClr val="FFFFFF"/>
              </a:solidFill>
              <a:latin typeface="Arial" panose="020B0604020202020204" pitchFamily="34" charset="0"/>
            </a:endParaRPr>
          </a:p>
          <a:p>
            <a:pPr marL="171450" indent="-171450">
              <a:buFont typeface="Courier New" panose="02070309020205020404" pitchFamily="49" charset="0"/>
              <a:buChar char="o"/>
            </a:pPr>
            <a:r>
              <a:rPr lang="en-US" sz="2000" dirty="0">
                <a:solidFill>
                  <a:srgbClr val="FFFFFF"/>
                </a:solidFill>
                <a:latin typeface="Arial" panose="020B0604020202020204" pitchFamily="34" charset="0"/>
              </a:rPr>
              <a:t>To develop a read the text contained in the text editor by using Speech</a:t>
            </a:r>
          </a:p>
          <a:p>
            <a:r>
              <a:rPr lang="en-US" sz="2000" dirty="0">
                <a:solidFill>
                  <a:srgbClr val="FFFFFF"/>
                </a:solidFill>
              </a:rPr>
              <a:t>   </a:t>
            </a:r>
            <a:r>
              <a:rPr lang="en-US" sz="2000" dirty="0">
                <a:solidFill>
                  <a:srgbClr val="FFFFFF"/>
                </a:solidFill>
                <a:latin typeface="Arial" panose="020B0604020202020204" pitchFamily="34" charset="0"/>
              </a:rPr>
              <a:t>Recognition System.</a:t>
            </a:r>
          </a:p>
          <a:p>
            <a:endParaRPr lang="en-US" sz="2000" dirty="0">
              <a:solidFill>
                <a:srgbClr val="FFFFFF"/>
              </a:solidFill>
              <a:latin typeface="Arial" panose="020B0604020202020204" pitchFamily="34" charset="0"/>
            </a:endParaRPr>
          </a:p>
          <a:p>
            <a:pPr marL="171450" indent="-171450">
              <a:buFont typeface="Courier New" panose="02070309020205020404" pitchFamily="49" charset="0"/>
              <a:buChar char="o"/>
            </a:pPr>
            <a:r>
              <a:rPr lang="en-US" sz="2000" dirty="0">
                <a:solidFill>
                  <a:srgbClr val="FFFFFF"/>
                </a:solidFill>
                <a:latin typeface="Arial" panose="020B0604020202020204" pitchFamily="34" charset="0"/>
              </a:rPr>
              <a:t>To develop the above system to exist on a programmable OCR </a:t>
            </a:r>
            <a:r>
              <a:rPr lang="en-US" sz="2000" dirty="0" err="1">
                <a:solidFill>
                  <a:srgbClr val="FFFFFF"/>
                </a:solidFill>
                <a:latin typeface="Arial" panose="020B0604020202020204" pitchFamily="34" charset="0"/>
              </a:rPr>
              <a:t>suchthat</a:t>
            </a:r>
            <a:r>
              <a:rPr lang="en-US" sz="2000" dirty="0">
                <a:solidFill>
                  <a:srgbClr val="FFFFFF"/>
                </a:solidFill>
                <a:latin typeface="Arial" panose="020B0604020202020204" pitchFamily="34" charset="0"/>
              </a:rPr>
              <a:t> it operates independently of an external computing source, and interacts with its software inputs and outputs independently.</a:t>
            </a:r>
          </a:p>
          <a:p>
            <a:pPr>
              <a:lnSpc>
                <a:spcPct val="160000"/>
              </a:lnSpc>
            </a:pPr>
            <a:endParaRPr lang="en-US" altLang="en-US" sz="2000" dirty="0">
              <a:solidFill>
                <a:srgbClr val="FFFFFF"/>
              </a:solidFill>
              <a:latin typeface="Arial" panose="020B0604020202020204" pitchFamily="34" charset="0"/>
            </a:endParaRPr>
          </a:p>
          <a:p>
            <a:pPr>
              <a:lnSpc>
                <a:spcPct val="160000"/>
              </a:lnSpc>
            </a:pPr>
            <a:endParaRPr lang="en-IN" altLang="en-US" sz="1400" dirty="0">
              <a:solidFill>
                <a:srgbClr val="FFFFFF"/>
              </a:solidFill>
            </a:endParaRPr>
          </a:p>
        </p:txBody>
      </p:sp>
    </p:spTree>
    <p:extLst>
      <p:ext uri="{BB962C8B-B14F-4D97-AF65-F5344CB8AC3E}">
        <p14:creationId xmlns:p14="http://schemas.microsoft.com/office/powerpoint/2010/main" val="392005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Rectangles 1048652"/>
          <p:cNvSpPr/>
          <p:nvPr/>
        </p:nvSpPr>
        <p:spPr>
          <a:xfrm>
            <a:off x="3808412" y="2362200"/>
            <a:ext cx="3879850" cy="269241"/>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algn="just" fontAlgn="base">
              <a:lnSpc>
                <a:spcPct val="130000"/>
              </a:lnSpc>
              <a:spcBef>
                <a:spcPct val="0"/>
              </a:spcBef>
              <a:spcAft>
                <a:spcPct val="0"/>
              </a:spcAft>
            </a:pPr>
            <a:endParaRPr/>
          </a:p>
        </p:txBody>
      </p:sp>
      <p:sp>
        <p:nvSpPr>
          <p:cNvPr id="1048654" name="Text Box 1048653"/>
          <p:cNvSpPr txBox="1"/>
          <p:nvPr/>
        </p:nvSpPr>
        <p:spPr>
          <a:xfrm>
            <a:off x="-528330" y="74714"/>
            <a:ext cx="8673483" cy="523220"/>
          </a:xfrm>
          <a:prstGeom prst="rect">
            <a:avLst/>
          </a:prstGeom>
        </p:spPr>
        <p:txBody>
          <a:bodyPr wrap="square" rtlCol="0" anchor="ctr" anchorCtr="1">
            <a:spAutoFit/>
          </a:bodyPr>
          <a:lstStyle/>
          <a:p>
            <a:pPr algn="l"/>
            <a:r>
              <a:rPr lang="en-US" altLang="en-US" sz="2800" b="1" i="1" u="sng" dirty="0">
                <a:solidFill>
                  <a:srgbClr val="CC99FF"/>
                </a:solidFill>
              </a:rPr>
              <a:t>DESCRIPTION OF THE PROJECT</a:t>
            </a:r>
            <a:endParaRPr lang="en-IN" altLang="en-US" sz="2800" b="1" i="1" u="sng" dirty="0">
              <a:solidFill>
                <a:srgbClr val="CC99FF"/>
              </a:solidFill>
            </a:endParaRPr>
          </a:p>
        </p:txBody>
      </p:sp>
      <p:sp>
        <p:nvSpPr>
          <p:cNvPr id="1048655" name="Text Box 1048654"/>
          <p:cNvSpPr txBox="1"/>
          <p:nvPr/>
        </p:nvSpPr>
        <p:spPr>
          <a:xfrm>
            <a:off x="246686" y="819875"/>
            <a:ext cx="8897314" cy="5100692"/>
          </a:xfrm>
          <a:prstGeom prst="rect">
            <a:avLst/>
          </a:prstGeom>
        </p:spPr>
        <p:txBody>
          <a:bodyPr wrap="square" rtlCol="0">
            <a:spAutoFit/>
          </a:bodyPr>
          <a:lstStyle/>
          <a:p>
            <a:pPr marL="285750" indent="-285750">
              <a:lnSpc>
                <a:spcPct val="160000"/>
              </a:lnSpc>
              <a:buFont typeface="Wingdings" panose="05000000000000000000" pitchFamily="2" charset="2"/>
              <a:buChar char="ü"/>
            </a:pPr>
            <a:r>
              <a:rPr lang="en-US" altLang="en-US" sz="1800" dirty="0">
                <a:solidFill>
                  <a:srgbClr val="FFFFFF"/>
                </a:solidFill>
              </a:rPr>
              <a:t>A s</a:t>
            </a:r>
            <a:r>
              <a:rPr lang="en-IN" altLang="en-US" sz="1800" dirty="0" err="1">
                <a:solidFill>
                  <a:srgbClr val="FFFFFF"/>
                </a:solidFill>
              </a:rPr>
              <a:t>martphone</a:t>
            </a:r>
            <a:r>
              <a:rPr lang="en-IN" altLang="en-US" sz="1800" dirty="0">
                <a:solidFill>
                  <a:srgbClr val="FFFFFF"/>
                </a:solidFill>
              </a:rPr>
              <a:t> app that detects text on a page ,photograph it, OCR’s(Optical </a:t>
            </a:r>
          </a:p>
          <a:p>
            <a:pPr>
              <a:lnSpc>
                <a:spcPct val="160000"/>
              </a:lnSpc>
            </a:pPr>
            <a:r>
              <a:rPr lang="en-IN" altLang="en-US" sz="1800" dirty="0">
                <a:solidFill>
                  <a:srgbClr val="FFFFFF"/>
                </a:solidFill>
              </a:rPr>
              <a:t>    Character Recognition) it &amp;then reads it in life-like audio voice .</a:t>
            </a:r>
          </a:p>
          <a:p>
            <a:pPr marL="285750" indent="-285750">
              <a:lnSpc>
                <a:spcPct val="160000"/>
              </a:lnSpc>
              <a:buFont typeface="Wingdings" panose="05000000000000000000" pitchFamily="2" charset="2"/>
              <a:buChar char="ü"/>
            </a:pPr>
            <a:r>
              <a:rPr lang="en-US" altLang="en-US" sz="1800" dirty="0">
                <a:solidFill>
                  <a:srgbClr val="FFFFFF"/>
                </a:solidFill>
              </a:rPr>
              <a:t>This technology allows users to access text that is on signs, </a:t>
            </a:r>
            <a:r>
              <a:rPr lang="en-US" altLang="en-US" sz="1800" dirty="0" err="1">
                <a:solidFill>
                  <a:srgbClr val="FFFFFF"/>
                </a:solidFill>
              </a:rPr>
              <a:t>hangouts,mail</a:t>
            </a:r>
            <a:r>
              <a:rPr lang="en-US" altLang="en-US" sz="1800" dirty="0">
                <a:solidFill>
                  <a:srgbClr val="FFFFFF"/>
                </a:solidFill>
              </a:rPr>
              <a:t> and </a:t>
            </a:r>
          </a:p>
          <a:p>
            <a:pPr>
              <a:lnSpc>
                <a:spcPct val="160000"/>
              </a:lnSpc>
            </a:pPr>
            <a:r>
              <a:rPr lang="en-US" altLang="en-US" sz="1800" dirty="0">
                <a:solidFill>
                  <a:srgbClr val="FFFFFF"/>
                </a:solidFill>
              </a:rPr>
              <a:t>    other documents.</a:t>
            </a:r>
          </a:p>
          <a:p>
            <a:pPr marL="285750" indent="-285750">
              <a:lnSpc>
                <a:spcPct val="160000"/>
              </a:lnSpc>
              <a:buFont typeface="Wingdings" panose="05000000000000000000" pitchFamily="2" charset="2"/>
              <a:buChar char="ü"/>
            </a:pPr>
            <a:r>
              <a:rPr lang="en-US" altLang="en-US" sz="1800" dirty="0">
                <a:solidFill>
                  <a:srgbClr val="FFFFFF"/>
                </a:solidFill>
              </a:rPr>
              <a:t>While they’re no replacement for a screen reader on a desktop or laptop computer </a:t>
            </a:r>
          </a:p>
          <a:p>
            <a:pPr>
              <a:lnSpc>
                <a:spcPct val="160000"/>
              </a:lnSpc>
            </a:pPr>
            <a:r>
              <a:rPr lang="en-US" altLang="en-US" sz="1800" dirty="0">
                <a:solidFill>
                  <a:srgbClr val="FFFFFF"/>
                </a:solidFill>
              </a:rPr>
              <a:t>    these smartphone apps are a handy accessory.</a:t>
            </a:r>
          </a:p>
          <a:p>
            <a:pPr marL="285750" indent="-285750">
              <a:lnSpc>
                <a:spcPct val="160000"/>
              </a:lnSpc>
              <a:buFont typeface="Wingdings" panose="05000000000000000000" pitchFamily="2" charset="2"/>
              <a:buChar char="ü"/>
            </a:pPr>
            <a:r>
              <a:rPr lang="en-US" sz="1800" dirty="0">
                <a:solidFill>
                  <a:srgbClr val="FFFFFF"/>
                </a:solidFill>
                <a:sym typeface="+mn-ea"/>
              </a:rPr>
              <a:t>W</a:t>
            </a:r>
            <a:r>
              <a:rPr lang="en-IN" sz="1800" dirty="0">
                <a:solidFill>
                  <a:srgbClr val="FFFFFF"/>
                </a:solidFill>
                <a:sym typeface="+mn-ea"/>
              </a:rPr>
              <a:t>e can encrypt the scanning images and documents with password.</a:t>
            </a:r>
          </a:p>
          <a:p>
            <a:pPr marL="285750" indent="-285750">
              <a:buFont typeface="Wingdings" panose="05000000000000000000" pitchFamily="2" charset="2"/>
              <a:buChar char="ü"/>
            </a:pPr>
            <a:r>
              <a:rPr lang="en-US" sz="1800" dirty="0">
                <a:solidFill>
                  <a:srgbClr val="FFFFFF"/>
                </a:solidFill>
                <a:latin typeface="Arial" panose="020B0604020202020204" pitchFamily="34" charset="0"/>
                <a:cs typeface="Arial" panose="020B0604020202020204" pitchFamily="34" charset="0"/>
              </a:rPr>
              <a:t>The algorithm used in this project is AES(Advanced Encryption Standard).</a:t>
            </a:r>
          </a:p>
          <a:p>
            <a:pPr marL="285750" indent="-285750">
              <a:lnSpc>
                <a:spcPct val="160000"/>
              </a:lnSpc>
              <a:buFont typeface="Wingdings" panose="05000000000000000000" pitchFamily="2" charset="2"/>
              <a:buChar char="ü"/>
            </a:pPr>
            <a:endParaRPr lang="en-IN" sz="1800" dirty="0">
              <a:solidFill>
                <a:srgbClr val="FFFFFF"/>
              </a:solidFill>
              <a:sym typeface="+mn-ea"/>
            </a:endParaRPr>
          </a:p>
          <a:p>
            <a:pPr marL="285750" indent="-285750">
              <a:lnSpc>
                <a:spcPct val="160000"/>
              </a:lnSpc>
              <a:buFont typeface="Wingdings" panose="05000000000000000000" pitchFamily="2" charset="2"/>
              <a:buChar char="ü"/>
            </a:pPr>
            <a:endParaRPr lang="en-IN" altLang="en-US" sz="1800" dirty="0">
              <a:solidFill>
                <a:srgbClr val="FFFFFF"/>
              </a:solidFill>
            </a:endParaRPr>
          </a:p>
          <a:p>
            <a:pPr marL="285750" indent="-285750">
              <a:lnSpc>
                <a:spcPct val="160000"/>
              </a:lnSpc>
              <a:buFont typeface="Wingdings" panose="05000000000000000000" pitchFamily="2" charset="2"/>
              <a:buChar char="ü"/>
            </a:pPr>
            <a:endParaRPr lang="en-IN" altLang="en-US" sz="1800" dirty="0">
              <a:solidFill>
                <a:srgbClr val="FFFFFF"/>
              </a:solidFill>
            </a:endParaRPr>
          </a:p>
          <a:p>
            <a:pPr>
              <a:lnSpc>
                <a:spcPct val="160000"/>
              </a:lnSpc>
              <a:buFont typeface="Arial" panose="020B0604020202020204" pitchFamily="34" charset="0"/>
            </a:pPr>
            <a:endParaRPr lang="en-IN" altLang="en-US" sz="1400" dirty="0">
              <a:solidFill>
                <a:srgbClr val="FFFFFF"/>
              </a:solidFil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Rectangles 1048794"/>
          <p:cNvSpPr/>
          <p:nvPr/>
        </p:nvSpPr>
        <p:spPr>
          <a:xfrm>
            <a:off x="1676400" y="1412875"/>
            <a:ext cx="4391860" cy="65024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algn="just" fontAlgn="base">
              <a:lnSpc>
                <a:spcPct val="130000"/>
              </a:lnSpc>
              <a:spcBef>
                <a:spcPct val="0"/>
              </a:spcBef>
              <a:spcAft>
                <a:spcPct val="0"/>
              </a:spcAft>
              <a:buFont typeface="Wingdings" panose="05000000000000000000" charset="0"/>
              <a:buChar char="Ø"/>
            </a:pPr>
            <a:endParaRPr lang="zh-CN" altLang="en-US" sz="1400">
              <a:solidFill>
                <a:srgbClr val="FFFFFF"/>
              </a:solidFill>
            </a:endParaRPr>
          </a:p>
          <a:p>
            <a:pPr lvl="0" indent="-342900" algn="just" fontAlgn="base">
              <a:lnSpc>
                <a:spcPct val="130000"/>
              </a:lnSpc>
              <a:spcBef>
                <a:spcPct val="0"/>
              </a:spcBef>
              <a:spcAft>
                <a:spcPct val="0"/>
              </a:spcAft>
            </a:pPr>
            <a:endParaRPr lang="zh-CN" altLang="en-US" sz="1400">
              <a:solidFill>
                <a:srgbClr val="FFFFFF"/>
              </a:solidFill>
            </a:endParaRPr>
          </a:p>
        </p:txBody>
      </p:sp>
      <p:sp>
        <p:nvSpPr>
          <p:cNvPr id="1048796" name="Text Box 1048795"/>
          <p:cNvSpPr txBox="1"/>
          <p:nvPr/>
        </p:nvSpPr>
        <p:spPr>
          <a:xfrm>
            <a:off x="-1490401" y="126340"/>
            <a:ext cx="5019145" cy="369332"/>
          </a:xfrm>
          <a:prstGeom prst="rect">
            <a:avLst/>
          </a:prstGeom>
        </p:spPr>
        <p:txBody>
          <a:bodyPr wrap="square" rtlCol="0">
            <a:spAutoFit/>
          </a:bodyPr>
          <a:lstStyle/>
          <a:p>
            <a:pPr algn="ctr"/>
            <a:r>
              <a:rPr lang="en-US" sz="1800" b="1" i="1" u="sng" dirty="0">
                <a:solidFill>
                  <a:srgbClr val="99CCFF"/>
                </a:solidFill>
                <a:sym typeface="+mn-ea"/>
              </a:rPr>
              <a:t>User Module:</a:t>
            </a:r>
          </a:p>
        </p:txBody>
      </p:sp>
      <p:sp>
        <p:nvSpPr>
          <p:cNvPr id="3" name="Rectangle 2">
            <a:extLst>
              <a:ext uri="{FF2B5EF4-FFF2-40B4-BE49-F238E27FC236}">
                <a16:creationId xmlns:a16="http://schemas.microsoft.com/office/drawing/2014/main" id="{B1BAC2C5-D7A0-4828-954F-7A792D824791}"/>
              </a:ext>
            </a:extLst>
          </p:cNvPr>
          <p:cNvSpPr/>
          <p:nvPr/>
        </p:nvSpPr>
        <p:spPr>
          <a:xfrm>
            <a:off x="0" y="599732"/>
            <a:ext cx="9201600" cy="4232762"/>
          </a:xfrm>
          <a:prstGeom prst="rect">
            <a:avLst/>
          </a:prstGeom>
        </p:spPr>
        <p:txBody>
          <a:bodyPr wrap="square">
            <a:spAutoFit/>
          </a:bodyPr>
          <a:lstStyle/>
          <a:p>
            <a:pPr marL="285750" indent="-285750">
              <a:lnSpc>
                <a:spcPct val="160000"/>
              </a:lnSpc>
              <a:buFont typeface="Wingdings" panose="05000000000000000000" pitchFamily="2" charset="2"/>
              <a:buChar char="ü"/>
            </a:pPr>
            <a:r>
              <a:rPr lang="en-US" sz="1200" dirty="0">
                <a:solidFill>
                  <a:srgbClr val="FFFFFF"/>
                </a:solidFill>
              </a:rPr>
              <a:t>There are stages and steps in which the user can use the system and functionalities where the system can perform its own </a:t>
            </a:r>
            <a:r>
              <a:rPr lang="en-US" sz="1200" dirty="0" err="1">
                <a:solidFill>
                  <a:srgbClr val="FFFFFF"/>
                </a:solidFill>
              </a:rPr>
              <a:t>tasks.An</a:t>
            </a:r>
            <a:r>
              <a:rPr lang="en-US" sz="1200" dirty="0">
                <a:solidFill>
                  <a:srgbClr val="FFFFFF"/>
                </a:solidFill>
              </a:rPr>
              <a:t> actor is nothing but the use of the system / application. </a:t>
            </a:r>
          </a:p>
          <a:p>
            <a:pPr marL="285750" indent="-285750">
              <a:lnSpc>
                <a:spcPct val="160000"/>
              </a:lnSpc>
              <a:buFont typeface="Wingdings" panose="05000000000000000000" pitchFamily="2" charset="2"/>
              <a:buChar char="ü"/>
            </a:pPr>
            <a:r>
              <a:rPr lang="en-US" sz="1200" dirty="0">
                <a:solidFill>
                  <a:srgbClr val="FFFFFF"/>
                </a:solidFill>
              </a:rPr>
              <a:t>There are two easy ways by which user can interact with the system, also there are two main functionalities by which system </a:t>
            </a:r>
          </a:p>
          <a:p>
            <a:pPr>
              <a:lnSpc>
                <a:spcPct val="160000"/>
              </a:lnSpc>
            </a:pPr>
            <a:r>
              <a:rPr lang="en-US" sz="1200" dirty="0">
                <a:solidFill>
                  <a:srgbClr val="FFFFFF"/>
                </a:solidFill>
              </a:rPr>
              <a:t>       comes into a picture.</a:t>
            </a:r>
          </a:p>
          <a:p>
            <a:pPr marL="285750" indent="-285750">
              <a:lnSpc>
                <a:spcPct val="160000"/>
              </a:lnSpc>
              <a:buFont typeface="Wingdings" panose="05000000000000000000" pitchFamily="2" charset="2"/>
              <a:buChar char="ü"/>
            </a:pPr>
            <a:r>
              <a:rPr lang="en-US" sz="1200" dirty="0">
                <a:solidFill>
                  <a:srgbClr val="FFFFFF"/>
                </a:solidFill>
              </a:rPr>
              <a:t> Initially the user will start the app. The rear camera is kept open by default in the system, so that it is easy for users to use the</a:t>
            </a:r>
          </a:p>
          <a:p>
            <a:pPr>
              <a:lnSpc>
                <a:spcPct val="160000"/>
              </a:lnSpc>
            </a:pPr>
            <a:r>
              <a:rPr lang="en-US" sz="1200" dirty="0">
                <a:solidFill>
                  <a:srgbClr val="FFFFFF"/>
                </a:solidFill>
              </a:rPr>
              <a:t>       system without much hurdle. </a:t>
            </a:r>
          </a:p>
          <a:p>
            <a:pPr marL="285750" indent="-285750">
              <a:lnSpc>
                <a:spcPct val="160000"/>
              </a:lnSpc>
              <a:buFont typeface="Wingdings" panose="05000000000000000000" pitchFamily="2" charset="2"/>
              <a:buChar char="ü"/>
            </a:pPr>
            <a:r>
              <a:rPr lang="en-US" sz="1200" dirty="0">
                <a:solidFill>
                  <a:srgbClr val="FFFFFF"/>
                </a:solidFill>
              </a:rPr>
              <a:t>The actor will scan hardcopy document by the camera of this android device phone. The scanned image can be anything like printed or handwritten document. </a:t>
            </a:r>
          </a:p>
          <a:p>
            <a:pPr marL="285750" indent="-285750">
              <a:lnSpc>
                <a:spcPct val="160000"/>
              </a:lnSpc>
              <a:buFont typeface="Wingdings" panose="05000000000000000000" pitchFamily="2" charset="2"/>
              <a:buChar char="ü"/>
            </a:pPr>
            <a:r>
              <a:rPr lang="en-US" sz="1200" dirty="0">
                <a:solidFill>
                  <a:srgbClr val="FFFFFF"/>
                </a:solidFill>
              </a:rPr>
              <a:t>Once there is image in front of the screen the system functionality come into picture. The system will try to identify and generate </a:t>
            </a:r>
          </a:p>
          <a:p>
            <a:pPr>
              <a:lnSpc>
                <a:spcPct val="160000"/>
              </a:lnSpc>
            </a:pPr>
            <a:r>
              <a:rPr lang="en-US" sz="1200" dirty="0">
                <a:solidFill>
                  <a:srgbClr val="FFFFFF"/>
                </a:solidFill>
              </a:rPr>
              <a:t>      the text from the image that is provided to the OCR engine. </a:t>
            </a:r>
          </a:p>
          <a:p>
            <a:pPr marL="285750" indent="-285750">
              <a:lnSpc>
                <a:spcPct val="160000"/>
              </a:lnSpc>
              <a:buFont typeface="Wingdings" panose="05000000000000000000" pitchFamily="2" charset="2"/>
              <a:buChar char="ü"/>
            </a:pPr>
            <a:r>
              <a:rPr lang="en-US" sz="1200" dirty="0">
                <a:solidFill>
                  <a:srgbClr val="FFFFFF"/>
                </a:solidFill>
              </a:rPr>
              <a:t>Once the user sees the detected text and is converted into a machine identified and generated text, the actor has choice to select the text he desired. </a:t>
            </a:r>
          </a:p>
          <a:p>
            <a:pPr marL="285750" indent="-285750">
              <a:lnSpc>
                <a:spcPct val="160000"/>
              </a:lnSpc>
              <a:buFont typeface="Wingdings" panose="05000000000000000000" pitchFamily="2" charset="2"/>
              <a:buChar char="ü"/>
            </a:pPr>
            <a:r>
              <a:rPr lang="en-US" sz="1200" dirty="0">
                <a:solidFill>
                  <a:srgbClr val="FFFFFF"/>
                </a:solidFill>
              </a:rPr>
              <a:t>Once the actor selects the block of identified text it is considered as an input to the text-to-speech.</a:t>
            </a:r>
          </a:p>
          <a:p>
            <a:pPr marL="285750" indent="-285750">
              <a:lnSpc>
                <a:spcPct val="160000"/>
              </a:lnSpc>
              <a:buFont typeface="Wingdings" panose="05000000000000000000" pitchFamily="2" charset="2"/>
              <a:buChar char="ü"/>
            </a:pPr>
            <a:r>
              <a:rPr lang="en-US" sz="1200" dirty="0">
                <a:solidFill>
                  <a:srgbClr val="FFFFFF"/>
                </a:solidFill>
              </a:rPr>
              <a:t> The another functionality of the system comes into picture and the system will convert the text into an effective </a:t>
            </a:r>
            <a:r>
              <a:rPr lang="en-US" sz="1400" dirty="0">
                <a:solidFill>
                  <a:srgbClr val="FFFFFF"/>
                </a:solidFill>
              </a:rPr>
              <a:t>speech.</a:t>
            </a:r>
            <a:endParaRPr lang="en-IN" sz="1400" dirty="0">
              <a:solidFill>
                <a:srgbClr val="FFFFFF"/>
              </a:solidFil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4ED967-389C-4990-9E1B-C88B1F51D871}"/>
              </a:ext>
            </a:extLst>
          </p:cNvPr>
          <p:cNvSpPr/>
          <p:nvPr/>
        </p:nvSpPr>
        <p:spPr>
          <a:xfrm>
            <a:off x="22251" y="193062"/>
            <a:ext cx="1697901" cy="369332"/>
          </a:xfrm>
          <a:prstGeom prst="rect">
            <a:avLst/>
          </a:prstGeom>
        </p:spPr>
        <p:txBody>
          <a:bodyPr wrap="none">
            <a:spAutoFit/>
          </a:bodyPr>
          <a:lstStyle/>
          <a:p>
            <a:pPr algn="ctr"/>
            <a:r>
              <a:rPr lang="en-US" sz="1800" b="1" i="1" u="sng" dirty="0">
                <a:solidFill>
                  <a:srgbClr val="99CCFF"/>
                </a:solidFill>
                <a:sym typeface="+mn-ea"/>
              </a:rPr>
              <a:t>Methodology:</a:t>
            </a:r>
          </a:p>
        </p:txBody>
      </p:sp>
      <p:sp>
        <p:nvSpPr>
          <p:cNvPr id="3" name="Freeform 1048793">
            <a:extLst>
              <a:ext uri="{FF2B5EF4-FFF2-40B4-BE49-F238E27FC236}">
                <a16:creationId xmlns:a16="http://schemas.microsoft.com/office/drawing/2014/main" id="{35DB3B4A-CA46-4B7F-B478-66C364A6DC8E}"/>
              </a:ext>
            </a:extLst>
          </p:cNvPr>
          <p:cNvSpPr/>
          <p:nvPr/>
        </p:nvSpPr>
        <p:spPr>
          <a:xfrm>
            <a:off x="7460262" y="2700087"/>
            <a:ext cx="1597025" cy="1363662"/>
          </a:xfrm>
          <a:custGeom>
            <a:avLst/>
            <a:gdLst/>
            <a:ahLst/>
            <a:cxnLst/>
            <a:rect l="0" t="0" r="r" b="b"/>
            <a:pathLst>
              <a:path w="238" h="203">
                <a:moveTo>
                  <a:pt x="137" y="9"/>
                </a:moveTo>
                <a:cubicBezTo>
                  <a:pt x="138" y="10"/>
                  <a:pt x="137" y="11"/>
                  <a:pt x="136" y="12"/>
                </a:cubicBezTo>
                <a:cubicBezTo>
                  <a:pt x="134" y="14"/>
                  <a:pt x="132" y="16"/>
                  <a:pt x="131" y="18"/>
                </a:cubicBezTo>
                <a:cubicBezTo>
                  <a:pt x="128" y="20"/>
                  <a:pt x="123" y="21"/>
                  <a:pt x="119" y="22"/>
                </a:cubicBezTo>
                <a:cubicBezTo>
                  <a:pt x="117" y="29"/>
                  <a:pt x="111" y="32"/>
                  <a:pt x="104" y="28"/>
                </a:cubicBezTo>
                <a:cubicBezTo>
                  <a:pt x="103" y="29"/>
                  <a:pt x="102" y="31"/>
                  <a:pt x="101" y="32"/>
                </a:cubicBezTo>
                <a:cubicBezTo>
                  <a:pt x="97" y="34"/>
                  <a:pt x="92" y="32"/>
                  <a:pt x="89" y="35"/>
                </a:cubicBezTo>
                <a:cubicBezTo>
                  <a:pt x="101" y="32"/>
                  <a:pt x="114" y="36"/>
                  <a:pt x="121" y="43"/>
                </a:cubicBezTo>
                <a:cubicBezTo>
                  <a:pt x="128" y="54"/>
                  <a:pt x="126" y="73"/>
                  <a:pt x="121" y="86"/>
                </a:cubicBezTo>
                <a:cubicBezTo>
                  <a:pt x="130" y="81"/>
                  <a:pt x="143" y="84"/>
                  <a:pt x="155" y="85"/>
                </a:cubicBezTo>
                <a:cubicBezTo>
                  <a:pt x="162" y="86"/>
                  <a:pt x="168" y="86"/>
                  <a:pt x="175" y="86"/>
                </a:cubicBezTo>
                <a:cubicBezTo>
                  <a:pt x="180" y="86"/>
                  <a:pt x="184" y="87"/>
                  <a:pt x="188" y="87"/>
                </a:cubicBezTo>
                <a:cubicBezTo>
                  <a:pt x="194" y="87"/>
                  <a:pt x="204" y="89"/>
                  <a:pt x="210" y="87"/>
                </a:cubicBezTo>
                <a:cubicBezTo>
                  <a:pt x="212" y="87"/>
                  <a:pt x="213" y="88"/>
                  <a:pt x="214" y="88"/>
                </a:cubicBezTo>
                <a:cubicBezTo>
                  <a:pt x="216" y="89"/>
                  <a:pt x="218" y="90"/>
                  <a:pt x="220" y="91"/>
                </a:cubicBezTo>
                <a:cubicBezTo>
                  <a:pt x="222" y="95"/>
                  <a:pt x="223" y="102"/>
                  <a:pt x="220" y="106"/>
                </a:cubicBezTo>
                <a:cubicBezTo>
                  <a:pt x="223" y="107"/>
                  <a:pt x="228" y="107"/>
                  <a:pt x="229" y="107"/>
                </a:cubicBezTo>
                <a:cubicBezTo>
                  <a:pt x="237" y="113"/>
                  <a:pt x="238" y="130"/>
                  <a:pt x="234" y="141"/>
                </a:cubicBezTo>
                <a:cubicBezTo>
                  <a:pt x="215" y="157"/>
                  <a:pt x="194" y="172"/>
                  <a:pt x="173" y="186"/>
                </a:cubicBezTo>
                <a:cubicBezTo>
                  <a:pt x="172" y="187"/>
                  <a:pt x="172" y="187"/>
                  <a:pt x="172" y="188"/>
                </a:cubicBezTo>
                <a:cubicBezTo>
                  <a:pt x="171" y="188"/>
                  <a:pt x="171" y="188"/>
                  <a:pt x="170" y="188"/>
                </a:cubicBezTo>
                <a:cubicBezTo>
                  <a:pt x="165" y="192"/>
                  <a:pt x="159" y="195"/>
                  <a:pt x="153" y="199"/>
                </a:cubicBezTo>
                <a:cubicBezTo>
                  <a:pt x="152" y="200"/>
                  <a:pt x="149" y="202"/>
                  <a:pt x="148" y="203"/>
                </a:cubicBezTo>
                <a:cubicBezTo>
                  <a:pt x="145" y="203"/>
                  <a:pt x="143" y="202"/>
                  <a:pt x="140" y="201"/>
                </a:cubicBezTo>
                <a:cubicBezTo>
                  <a:pt x="138" y="201"/>
                  <a:pt x="135" y="202"/>
                  <a:pt x="133" y="201"/>
                </a:cubicBezTo>
                <a:cubicBezTo>
                  <a:pt x="130" y="201"/>
                  <a:pt x="128" y="201"/>
                  <a:pt x="126" y="200"/>
                </a:cubicBezTo>
                <a:cubicBezTo>
                  <a:pt x="117" y="199"/>
                  <a:pt x="105" y="198"/>
                  <a:pt x="96" y="198"/>
                </a:cubicBezTo>
                <a:cubicBezTo>
                  <a:pt x="87" y="197"/>
                  <a:pt x="80" y="197"/>
                  <a:pt x="73" y="196"/>
                </a:cubicBezTo>
                <a:cubicBezTo>
                  <a:pt x="66" y="195"/>
                  <a:pt x="58" y="192"/>
                  <a:pt x="50" y="191"/>
                </a:cubicBezTo>
                <a:cubicBezTo>
                  <a:pt x="44" y="190"/>
                  <a:pt x="39" y="189"/>
                  <a:pt x="32" y="188"/>
                </a:cubicBezTo>
                <a:cubicBezTo>
                  <a:pt x="27" y="187"/>
                  <a:pt x="20" y="185"/>
                  <a:pt x="13" y="184"/>
                </a:cubicBezTo>
                <a:cubicBezTo>
                  <a:pt x="12" y="183"/>
                  <a:pt x="10" y="183"/>
                  <a:pt x="9" y="183"/>
                </a:cubicBezTo>
                <a:cubicBezTo>
                  <a:pt x="7" y="183"/>
                  <a:pt x="6" y="182"/>
                  <a:pt x="5" y="182"/>
                </a:cubicBezTo>
                <a:cubicBezTo>
                  <a:pt x="3" y="182"/>
                  <a:pt x="2" y="183"/>
                  <a:pt x="0" y="182"/>
                </a:cubicBezTo>
                <a:cubicBezTo>
                  <a:pt x="0" y="178"/>
                  <a:pt x="4" y="175"/>
                  <a:pt x="8" y="175"/>
                </a:cubicBezTo>
                <a:cubicBezTo>
                  <a:pt x="8" y="173"/>
                  <a:pt x="6" y="173"/>
                  <a:pt x="6" y="171"/>
                </a:cubicBezTo>
                <a:cubicBezTo>
                  <a:pt x="6" y="169"/>
                  <a:pt x="8" y="168"/>
                  <a:pt x="9" y="166"/>
                </a:cubicBezTo>
                <a:cubicBezTo>
                  <a:pt x="7" y="161"/>
                  <a:pt x="11" y="157"/>
                  <a:pt x="8" y="153"/>
                </a:cubicBezTo>
                <a:cubicBezTo>
                  <a:pt x="8" y="152"/>
                  <a:pt x="9" y="152"/>
                  <a:pt x="9" y="151"/>
                </a:cubicBezTo>
                <a:cubicBezTo>
                  <a:pt x="6" y="151"/>
                  <a:pt x="3" y="151"/>
                  <a:pt x="1" y="149"/>
                </a:cubicBezTo>
                <a:cubicBezTo>
                  <a:pt x="1" y="148"/>
                  <a:pt x="1" y="147"/>
                  <a:pt x="2" y="146"/>
                </a:cubicBezTo>
                <a:cubicBezTo>
                  <a:pt x="8" y="143"/>
                  <a:pt x="16" y="141"/>
                  <a:pt x="21" y="138"/>
                </a:cubicBezTo>
                <a:cubicBezTo>
                  <a:pt x="19" y="137"/>
                  <a:pt x="15" y="137"/>
                  <a:pt x="12" y="137"/>
                </a:cubicBezTo>
                <a:cubicBezTo>
                  <a:pt x="11" y="136"/>
                  <a:pt x="10" y="136"/>
                  <a:pt x="9" y="136"/>
                </a:cubicBezTo>
                <a:cubicBezTo>
                  <a:pt x="7" y="135"/>
                  <a:pt x="5" y="136"/>
                  <a:pt x="5" y="133"/>
                </a:cubicBezTo>
                <a:cubicBezTo>
                  <a:pt x="6" y="132"/>
                  <a:pt x="8" y="130"/>
                  <a:pt x="10" y="130"/>
                </a:cubicBezTo>
                <a:cubicBezTo>
                  <a:pt x="10" y="126"/>
                  <a:pt x="14" y="124"/>
                  <a:pt x="12" y="121"/>
                </a:cubicBezTo>
                <a:cubicBezTo>
                  <a:pt x="12" y="119"/>
                  <a:pt x="13" y="119"/>
                  <a:pt x="13" y="118"/>
                </a:cubicBezTo>
                <a:cubicBezTo>
                  <a:pt x="13" y="117"/>
                  <a:pt x="11" y="115"/>
                  <a:pt x="12" y="114"/>
                </a:cubicBezTo>
                <a:cubicBezTo>
                  <a:pt x="11" y="114"/>
                  <a:pt x="10" y="113"/>
                  <a:pt x="9" y="112"/>
                </a:cubicBezTo>
                <a:cubicBezTo>
                  <a:pt x="9" y="111"/>
                  <a:pt x="10" y="109"/>
                  <a:pt x="11" y="108"/>
                </a:cubicBezTo>
                <a:cubicBezTo>
                  <a:pt x="13" y="107"/>
                  <a:pt x="19" y="107"/>
                  <a:pt x="22" y="106"/>
                </a:cubicBezTo>
                <a:cubicBezTo>
                  <a:pt x="34" y="104"/>
                  <a:pt x="45" y="103"/>
                  <a:pt x="55" y="98"/>
                </a:cubicBezTo>
                <a:cubicBezTo>
                  <a:pt x="52" y="95"/>
                  <a:pt x="49" y="90"/>
                  <a:pt x="47" y="85"/>
                </a:cubicBezTo>
                <a:cubicBezTo>
                  <a:pt x="44" y="81"/>
                  <a:pt x="42" y="75"/>
                  <a:pt x="41" y="69"/>
                </a:cubicBezTo>
                <a:cubicBezTo>
                  <a:pt x="40" y="64"/>
                  <a:pt x="42" y="58"/>
                  <a:pt x="43" y="52"/>
                </a:cubicBezTo>
                <a:cubicBezTo>
                  <a:pt x="45" y="44"/>
                  <a:pt x="50" y="36"/>
                  <a:pt x="59" y="34"/>
                </a:cubicBezTo>
                <a:cubicBezTo>
                  <a:pt x="60" y="34"/>
                  <a:pt x="61" y="35"/>
                  <a:pt x="62" y="34"/>
                </a:cubicBezTo>
                <a:cubicBezTo>
                  <a:pt x="63" y="34"/>
                  <a:pt x="65" y="34"/>
                  <a:pt x="66" y="34"/>
                </a:cubicBezTo>
                <a:cubicBezTo>
                  <a:pt x="70" y="33"/>
                  <a:pt x="75" y="35"/>
                  <a:pt x="79" y="36"/>
                </a:cubicBezTo>
                <a:cubicBezTo>
                  <a:pt x="78" y="32"/>
                  <a:pt x="78" y="28"/>
                  <a:pt x="78" y="23"/>
                </a:cubicBezTo>
                <a:cubicBezTo>
                  <a:pt x="78" y="20"/>
                  <a:pt x="77" y="18"/>
                  <a:pt x="77" y="15"/>
                </a:cubicBezTo>
                <a:cubicBezTo>
                  <a:pt x="77" y="13"/>
                  <a:pt x="78" y="11"/>
                  <a:pt x="78" y="9"/>
                </a:cubicBezTo>
                <a:cubicBezTo>
                  <a:pt x="78" y="7"/>
                  <a:pt x="77" y="6"/>
                  <a:pt x="78" y="5"/>
                </a:cubicBezTo>
                <a:cubicBezTo>
                  <a:pt x="80" y="4"/>
                  <a:pt x="83" y="4"/>
                  <a:pt x="85" y="5"/>
                </a:cubicBezTo>
                <a:cubicBezTo>
                  <a:pt x="85" y="10"/>
                  <a:pt x="82" y="14"/>
                  <a:pt x="82" y="20"/>
                </a:cubicBezTo>
                <a:cubicBezTo>
                  <a:pt x="82" y="23"/>
                  <a:pt x="82" y="26"/>
                  <a:pt x="82" y="30"/>
                </a:cubicBezTo>
                <a:cubicBezTo>
                  <a:pt x="82" y="30"/>
                  <a:pt x="82" y="30"/>
                  <a:pt x="82" y="30"/>
                </a:cubicBezTo>
                <a:cubicBezTo>
                  <a:pt x="83" y="27"/>
                  <a:pt x="83" y="23"/>
                  <a:pt x="84" y="21"/>
                </a:cubicBezTo>
                <a:cubicBezTo>
                  <a:pt x="85" y="20"/>
                  <a:pt x="86" y="19"/>
                  <a:pt x="87" y="19"/>
                </a:cubicBezTo>
                <a:cubicBezTo>
                  <a:pt x="88" y="18"/>
                  <a:pt x="88" y="18"/>
                  <a:pt x="89" y="17"/>
                </a:cubicBezTo>
                <a:cubicBezTo>
                  <a:pt x="90" y="16"/>
                  <a:pt x="90" y="14"/>
                  <a:pt x="91" y="12"/>
                </a:cubicBezTo>
                <a:cubicBezTo>
                  <a:pt x="92" y="11"/>
                  <a:pt x="94" y="9"/>
                  <a:pt x="95" y="9"/>
                </a:cubicBezTo>
                <a:cubicBezTo>
                  <a:pt x="97" y="8"/>
                  <a:pt x="99" y="9"/>
                  <a:pt x="101" y="8"/>
                </a:cubicBezTo>
                <a:cubicBezTo>
                  <a:pt x="104" y="6"/>
                  <a:pt x="104" y="4"/>
                  <a:pt x="106" y="2"/>
                </a:cubicBezTo>
                <a:cubicBezTo>
                  <a:pt x="109" y="1"/>
                  <a:pt x="114" y="0"/>
                  <a:pt x="116" y="2"/>
                </a:cubicBezTo>
                <a:cubicBezTo>
                  <a:pt x="118" y="3"/>
                  <a:pt x="119" y="6"/>
                  <a:pt x="121" y="6"/>
                </a:cubicBezTo>
                <a:cubicBezTo>
                  <a:pt x="123" y="6"/>
                  <a:pt x="126" y="6"/>
                  <a:pt x="129" y="6"/>
                </a:cubicBezTo>
                <a:cubicBezTo>
                  <a:pt x="131" y="6"/>
                  <a:pt x="133" y="7"/>
                  <a:pt x="135" y="8"/>
                </a:cubicBezTo>
                <a:cubicBezTo>
                  <a:pt x="136" y="8"/>
                  <a:pt x="137" y="8"/>
                  <a:pt x="137" y="9"/>
                </a:cubicBezTo>
                <a:close/>
                <a:moveTo>
                  <a:pt x="125" y="7"/>
                </a:moveTo>
                <a:cubicBezTo>
                  <a:pt x="124" y="7"/>
                  <a:pt x="122" y="8"/>
                  <a:pt x="121" y="8"/>
                </a:cubicBezTo>
                <a:cubicBezTo>
                  <a:pt x="119" y="8"/>
                  <a:pt x="119" y="6"/>
                  <a:pt x="117" y="6"/>
                </a:cubicBezTo>
                <a:cubicBezTo>
                  <a:pt x="115" y="3"/>
                  <a:pt x="112" y="3"/>
                  <a:pt x="107" y="4"/>
                </a:cubicBezTo>
                <a:cubicBezTo>
                  <a:pt x="104" y="6"/>
                  <a:pt x="102" y="11"/>
                  <a:pt x="97" y="10"/>
                </a:cubicBezTo>
                <a:cubicBezTo>
                  <a:pt x="96" y="11"/>
                  <a:pt x="95" y="11"/>
                  <a:pt x="95" y="11"/>
                </a:cubicBezTo>
                <a:cubicBezTo>
                  <a:pt x="95" y="11"/>
                  <a:pt x="95" y="11"/>
                  <a:pt x="95" y="11"/>
                </a:cubicBezTo>
                <a:cubicBezTo>
                  <a:pt x="95" y="12"/>
                  <a:pt x="94" y="12"/>
                  <a:pt x="93" y="12"/>
                </a:cubicBezTo>
                <a:cubicBezTo>
                  <a:pt x="92" y="16"/>
                  <a:pt x="90" y="19"/>
                  <a:pt x="87" y="21"/>
                </a:cubicBezTo>
                <a:cubicBezTo>
                  <a:pt x="84" y="24"/>
                  <a:pt x="84" y="30"/>
                  <a:pt x="84" y="33"/>
                </a:cubicBezTo>
                <a:cubicBezTo>
                  <a:pt x="85" y="31"/>
                  <a:pt x="88" y="29"/>
                  <a:pt x="89" y="26"/>
                </a:cubicBezTo>
                <a:cubicBezTo>
                  <a:pt x="90" y="24"/>
                  <a:pt x="90" y="21"/>
                  <a:pt x="92" y="20"/>
                </a:cubicBezTo>
                <a:cubicBezTo>
                  <a:pt x="91" y="22"/>
                  <a:pt x="90" y="23"/>
                  <a:pt x="91" y="24"/>
                </a:cubicBezTo>
                <a:cubicBezTo>
                  <a:pt x="92" y="22"/>
                  <a:pt x="94" y="21"/>
                  <a:pt x="95" y="20"/>
                </a:cubicBezTo>
                <a:cubicBezTo>
                  <a:pt x="95" y="18"/>
                  <a:pt x="97" y="14"/>
                  <a:pt x="98" y="14"/>
                </a:cubicBezTo>
                <a:cubicBezTo>
                  <a:pt x="98" y="16"/>
                  <a:pt x="97" y="17"/>
                  <a:pt x="97" y="19"/>
                </a:cubicBezTo>
                <a:cubicBezTo>
                  <a:pt x="99" y="18"/>
                  <a:pt x="102" y="15"/>
                  <a:pt x="105" y="15"/>
                </a:cubicBezTo>
                <a:cubicBezTo>
                  <a:pt x="107" y="13"/>
                  <a:pt x="111" y="12"/>
                  <a:pt x="113" y="11"/>
                </a:cubicBezTo>
                <a:cubicBezTo>
                  <a:pt x="112" y="12"/>
                  <a:pt x="111" y="13"/>
                  <a:pt x="110" y="14"/>
                </a:cubicBezTo>
                <a:cubicBezTo>
                  <a:pt x="113" y="13"/>
                  <a:pt x="117" y="14"/>
                  <a:pt x="121" y="13"/>
                </a:cubicBezTo>
                <a:cubicBezTo>
                  <a:pt x="125" y="12"/>
                  <a:pt x="128" y="10"/>
                  <a:pt x="131" y="10"/>
                </a:cubicBezTo>
                <a:cubicBezTo>
                  <a:pt x="126" y="16"/>
                  <a:pt x="115" y="14"/>
                  <a:pt x="108" y="16"/>
                </a:cubicBezTo>
                <a:cubicBezTo>
                  <a:pt x="110" y="18"/>
                  <a:pt x="114" y="19"/>
                  <a:pt x="115" y="21"/>
                </a:cubicBezTo>
                <a:cubicBezTo>
                  <a:pt x="112" y="20"/>
                  <a:pt x="109" y="18"/>
                  <a:pt x="105" y="17"/>
                </a:cubicBezTo>
                <a:cubicBezTo>
                  <a:pt x="103" y="17"/>
                  <a:pt x="101" y="19"/>
                  <a:pt x="98" y="20"/>
                </a:cubicBezTo>
                <a:cubicBezTo>
                  <a:pt x="101" y="21"/>
                  <a:pt x="104" y="22"/>
                  <a:pt x="106" y="23"/>
                </a:cubicBezTo>
                <a:cubicBezTo>
                  <a:pt x="103" y="24"/>
                  <a:pt x="99" y="21"/>
                  <a:pt x="96" y="22"/>
                </a:cubicBezTo>
                <a:cubicBezTo>
                  <a:pt x="94" y="23"/>
                  <a:pt x="92" y="25"/>
                  <a:pt x="91" y="28"/>
                </a:cubicBezTo>
                <a:cubicBezTo>
                  <a:pt x="93" y="27"/>
                  <a:pt x="97" y="26"/>
                  <a:pt x="99" y="28"/>
                </a:cubicBezTo>
                <a:cubicBezTo>
                  <a:pt x="95" y="27"/>
                  <a:pt x="92" y="29"/>
                  <a:pt x="89" y="30"/>
                </a:cubicBezTo>
                <a:cubicBezTo>
                  <a:pt x="87" y="32"/>
                  <a:pt x="85" y="35"/>
                  <a:pt x="85" y="38"/>
                </a:cubicBezTo>
                <a:cubicBezTo>
                  <a:pt x="85" y="37"/>
                  <a:pt x="86" y="36"/>
                  <a:pt x="86" y="35"/>
                </a:cubicBezTo>
                <a:cubicBezTo>
                  <a:pt x="88" y="34"/>
                  <a:pt x="89" y="32"/>
                  <a:pt x="92" y="31"/>
                </a:cubicBezTo>
                <a:cubicBezTo>
                  <a:pt x="94" y="31"/>
                  <a:pt x="97" y="31"/>
                  <a:pt x="99" y="30"/>
                </a:cubicBezTo>
                <a:cubicBezTo>
                  <a:pt x="101" y="29"/>
                  <a:pt x="102" y="26"/>
                  <a:pt x="105" y="26"/>
                </a:cubicBezTo>
                <a:cubicBezTo>
                  <a:pt x="110" y="30"/>
                  <a:pt x="116" y="27"/>
                  <a:pt x="117" y="21"/>
                </a:cubicBezTo>
                <a:cubicBezTo>
                  <a:pt x="119" y="19"/>
                  <a:pt x="123" y="20"/>
                  <a:pt x="125" y="19"/>
                </a:cubicBezTo>
                <a:cubicBezTo>
                  <a:pt x="130" y="17"/>
                  <a:pt x="132" y="13"/>
                  <a:pt x="134" y="10"/>
                </a:cubicBezTo>
                <a:cubicBezTo>
                  <a:pt x="131" y="9"/>
                  <a:pt x="129" y="7"/>
                  <a:pt x="125" y="7"/>
                </a:cubicBezTo>
                <a:close/>
                <a:moveTo>
                  <a:pt x="81" y="6"/>
                </a:moveTo>
                <a:cubicBezTo>
                  <a:pt x="78" y="12"/>
                  <a:pt x="79" y="22"/>
                  <a:pt x="80" y="29"/>
                </a:cubicBezTo>
                <a:cubicBezTo>
                  <a:pt x="81" y="23"/>
                  <a:pt x="80" y="16"/>
                  <a:pt x="82" y="11"/>
                </a:cubicBezTo>
                <a:cubicBezTo>
                  <a:pt x="82" y="9"/>
                  <a:pt x="84" y="8"/>
                  <a:pt x="82" y="6"/>
                </a:cubicBezTo>
                <a:cubicBezTo>
                  <a:pt x="82" y="5"/>
                  <a:pt x="82" y="6"/>
                  <a:pt x="81" y="6"/>
                </a:cubicBezTo>
                <a:close/>
                <a:moveTo>
                  <a:pt x="82" y="34"/>
                </a:moveTo>
                <a:cubicBezTo>
                  <a:pt x="82" y="36"/>
                  <a:pt x="83" y="33"/>
                  <a:pt x="82" y="32"/>
                </a:cubicBezTo>
                <a:cubicBezTo>
                  <a:pt x="82" y="33"/>
                  <a:pt x="82" y="33"/>
                  <a:pt x="82" y="34"/>
                </a:cubicBezTo>
                <a:close/>
                <a:moveTo>
                  <a:pt x="95" y="96"/>
                </a:moveTo>
                <a:cubicBezTo>
                  <a:pt x="97" y="97"/>
                  <a:pt x="91" y="104"/>
                  <a:pt x="89" y="104"/>
                </a:cubicBezTo>
                <a:cubicBezTo>
                  <a:pt x="89" y="104"/>
                  <a:pt x="89" y="104"/>
                  <a:pt x="89" y="104"/>
                </a:cubicBezTo>
                <a:cubicBezTo>
                  <a:pt x="90" y="104"/>
                  <a:pt x="92" y="105"/>
                  <a:pt x="93" y="106"/>
                </a:cubicBezTo>
                <a:cubicBezTo>
                  <a:pt x="100" y="106"/>
                  <a:pt x="105" y="104"/>
                  <a:pt x="109" y="101"/>
                </a:cubicBezTo>
                <a:cubicBezTo>
                  <a:pt x="111" y="99"/>
                  <a:pt x="112" y="98"/>
                  <a:pt x="113" y="97"/>
                </a:cubicBezTo>
                <a:cubicBezTo>
                  <a:pt x="115" y="95"/>
                  <a:pt x="117" y="90"/>
                  <a:pt x="117" y="87"/>
                </a:cubicBezTo>
                <a:cubicBezTo>
                  <a:pt x="118" y="87"/>
                  <a:pt x="118" y="86"/>
                  <a:pt x="119" y="86"/>
                </a:cubicBezTo>
                <a:cubicBezTo>
                  <a:pt x="121" y="78"/>
                  <a:pt x="124" y="69"/>
                  <a:pt x="123" y="60"/>
                </a:cubicBezTo>
                <a:cubicBezTo>
                  <a:pt x="123" y="53"/>
                  <a:pt x="121" y="45"/>
                  <a:pt x="116" y="42"/>
                </a:cubicBezTo>
                <a:cubicBezTo>
                  <a:pt x="110" y="38"/>
                  <a:pt x="101" y="34"/>
                  <a:pt x="93" y="36"/>
                </a:cubicBezTo>
                <a:cubicBezTo>
                  <a:pt x="89" y="37"/>
                  <a:pt x="85" y="39"/>
                  <a:pt x="83" y="42"/>
                </a:cubicBezTo>
                <a:cubicBezTo>
                  <a:pt x="81" y="42"/>
                  <a:pt x="80" y="43"/>
                  <a:pt x="78" y="44"/>
                </a:cubicBezTo>
                <a:cubicBezTo>
                  <a:pt x="76" y="43"/>
                  <a:pt x="75" y="43"/>
                  <a:pt x="73" y="44"/>
                </a:cubicBezTo>
                <a:cubicBezTo>
                  <a:pt x="72" y="42"/>
                  <a:pt x="70" y="43"/>
                  <a:pt x="70" y="40"/>
                </a:cubicBezTo>
                <a:cubicBezTo>
                  <a:pt x="71" y="40"/>
                  <a:pt x="71" y="40"/>
                  <a:pt x="72" y="39"/>
                </a:cubicBezTo>
                <a:cubicBezTo>
                  <a:pt x="73" y="42"/>
                  <a:pt x="78" y="42"/>
                  <a:pt x="80" y="41"/>
                </a:cubicBezTo>
                <a:cubicBezTo>
                  <a:pt x="81" y="40"/>
                  <a:pt x="80" y="39"/>
                  <a:pt x="79" y="37"/>
                </a:cubicBezTo>
                <a:cubicBezTo>
                  <a:pt x="78" y="38"/>
                  <a:pt x="76" y="37"/>
                  <a:pt x="74" y="37"/>
                </a:cubicBezTo>
                <a:cubicBezTo>
                  <a:pt x="67" y="35"/>
                  <a:pt x="57" y="36"/>
                  <a:pt x="52" y="40"/>
                </a:cubicBezTo>
                <a:cubicBezTo>
                  <a:pt x="51" y="41"/>
                  <a:pt x="50" y="42"/>
                  <a:pt x="49" y="42"/>
                </a:cubicBezTo>
                <a:cubicBezTo>
                  <a:pt x="43" y="49"/>
                  <a:pt x="42" y="65"/>
                  <a:pt x="44" y="74"/>
                </a:cubicBezTo>
                <a:cubicBezTo>
                  <a:pt x="46" y="81"/>
                  <a:pt x="49" y="90"/>
                  <a:pt x="55" y="95"/>
                </a:cubicBezTo>
                <a:cubicBezTo>
                  <a:pt x="60" y="100"/>
                  <a:pt x="64" y="104"/>
                  <a:pt x="71" y="106"/>
                </a:cubicBezTo>
                <a:cubicBezTo>
                  <a:pt x="74" y="106"/>
                  <a:pt x="77" y="105"/>
                  <a:pt x="80" y="105"/>
                </a:cubicBezTo>
                <a:cubicBezTo>
                  <a:pt x="76" y="102"/>
                  <a:pt x="73" y="99"/>
                  <a:pt x="71" y="94"/>
                </a:cubicBezTo>
                <a:cubicBezTo>
                  <a:pt x="75" y="97"/>
                  <a:pt x="77" y="102"/>
                  <a:pt x="82" y="103"/>
                </a:cubicBezTo>
                <a:cubicBezTo>
                  <a:pt x="85" y="103"/>
                  <a:pt x="87" y="103"/>
                  <a:pt x="90" y="101"/>
                </a:cubicBezTo>
                <a:cubicBezTo>
                  <a:pt x="92" y="100"/>
                  <a:pt x="94" y="95"/>
                  <a:pt x="95" y="96"/>
                </a:cubicBezTo>
                <a:close/>
                <a:moveTo>
                  <a:pt x="63" y="105"/>
                </a:moveTo>
                <a:cubicBezTo>
                  <a:pt x="62" y="103"/>
                  <a:pt x="60" y="102"/>
                  <a:pt x="58" y="100"/>
                </a:cubicBezTo>
                <a:cubicBezTo>
                  <a:pt x="58" y="100"/>
                  <a:pt x="58" y="100"/>
                  <a:pt x="57" y="100"/>
                </a:cubicBezTo>
                <a:cubicBezTo>
                  <a:pt x="57" y="100"/>
                  <a:pt x="57" y="101"/>
                  <a:pt x="56" y="100"/>
                </a:cubicBezTo>
                <a:cubicBezTo>
                  <a:pt x="49" y="103"/>
                  <a:pt x="43" y="104"/>
                  <a:pt x="35" y="106"/>
                </a:cubicBezTo>
                <a:cubicBezTo>
                  <a:pt x="32" y="106"/>
                  <a:pt x="28" y="107"/>
                  <a:pt x="25" y="107"/>
                </a:cubicBezTo>
                <a:cubicBezTo>
                  <a:pt x="21" y="108"/>
                  <a:pt x="14" y="109"/>
                  <a:pt x="11" y="112"/>
                </a:cubicBezTo>
                <a:cubicBezTo>
                  <a:pt x="22" y="115"/>
                  <a:pt x="39" y="117"/>
                  <a:pt x="50" y="116"/>
                </a:cubicBezTo>
                <a:cubicBezTo>
                  <a:pt x="53" y="117"/>
                  <a:pt x="57" y="117"/>
                  <a:pt x="62" y="117"/>
                </a:cubicBezTo>
                <a:cubicBezTo>
                  <a:pt x="69" y="118"/>
                  <a:pt x="78" y="119"/>
                  <a:pt x="86" y="120"/>
                </a:cubicBezTo>
                <a:cubicBezTo>
                  <a:pt x="100" y="121"/>
                  <a:pt x="115" y="123"/>
                  <a:pt x="129" y="124"/>
                </a:cubicBezTo>
                <a:cubicBezTo>
                  <a:pt x="132" y="124"/>
                  <a:pt x="135" y="124"/>
                  <a:pt x="137" y="124"/>
                </a:cubicBezTo>
                <a:cubicBezTo>
                  <a:pt x="139" y="124"/>
                  <a:pt x="140" y="124"/>
                  <a:pt x="140" y="123"/>
                </a:cubicBezTo>
                <a:cubicBezTo>
                  <a:pt x="141" y="123"/>
                  <a:pt x="141" y="123"/>
                  <a:pt x="142" y="123"/>
                </a:cubicBezTo>
                <a:cubicBezTo>
                  <a:pt x="154" y="117"/>
                  <a:pt x="168" y="113"/>
                  <a:pt x="179" y="106"/>
                </a:cubicBezTo>
                <a:cubicBezTo>
                  <a:pt x="180" y="106"/>
                  <a:pt x="180" y="105"/>
                  <a:pt x="181" y="106"/>
                </a:cubicBezTo>
                <a:cubicBezTo>
                  <a:pt x="190" y="100"/>
                  <a:pt x="199" y="95"/>
                  <a:pt x="208" y="90"/>
                </a:cubicBezTo>
                <a:cubicBezTo>
                  <a:pt x="206" y="91"/>
                  <a:pt x="204" y="89"/>
                  <a:pt x="201" y="90"/>
                </a:cubicBezTo>
                <a:cubicBezTo>
                  <a:pt x="197" y="89"/>
                  <a:pt x="193" y="90"/>
                  <a:pt x="189" y="90"/>
                </a:cubicBezTo>
                <a:cubicBezTo>
                  <a:pt x="187" y="90"/>
                  <a:pt x="186" y="89"/>
                  <a:pt x="184" y="89"/>
                </a:cubicBezTo>
                <a:cubicBezTo>
                  <a:pt x="182" y="88"/>
                  <a:pt x="180" y="89"/>
                  <a:pt x="178" y="88"/>
                </a:cubicBezTo>
                <a:cubicBezTo>
                  <a:pt x="174" y="88"/>
                  <a:pt x="172" y="88"/>
                  <a:pt x="169" y="88"/>
                </a:cubicBezTo>
                <a:cubicBezTo>
                  <a:pt x="167" y="88"/>
                  <a:pt x="165" y="88"/>
                  <a:pt x="163" y="88"/>
                </a:cubicBezTo>
                <a:cubicBezTo>
                  <a:pt x="154" y="87"/>
                  <a:pt x="141" y="84"/>
                  <a:pt x="132" y="85"/>
                </a:cubicBezTo>
                <a:cubicBezTo>
                  <a:pt x="132" y="85"/>
                  <a:pt x="130" y="85"/>
                  <a:pt x="130" y="85"/>
                </a:cubicBezTo>
                <a:cubicBezTo>
                  <a:pt x="126" y="85"/>
                  <a:pt x="124" y="87"/>
                  <a:pt x="120" y="88"/>
                </a:cubicBezTo>
                <a:cubicBezTo>
                  <a:pt x="117" y="95"/>
                  <a:pt x="114" y="102"/>
                  <a:pt x="108" y="105"/>
                </a:cubicBezTo>
                <a:cubicBezTo>
                  <a:pt x="103" y="108"/>
                  <a:pt x="96" y="109"/>
                  <a:pt x="90" y="106"/>
                </a:cubicBezTo>
                <a:cubicBezTo>
                  <a:pt x="90" y="108"/>
                  <a:pt x="91" y="108"/>
                  <a:pt x="91" y="109"/>
                </a:cubicBezTo>
                <a:cubicBezTo>
                  <a:pt x="91" y="109"/>
                  <a:pt x="91" y="110"/>
                  <a:pt x="90" y="110"/>
                </a:cubicBezTo>
                <a:cubicBezTo>
                  <a:pt x="88" y="111"/>
                  <a:pt x="87" y="109"/>
                  <a:pt x="85" y="110"/>
                </a:cubicBezTo>
                <a:cubicBezTo>
                  <a:pt x="83" y="110"/>
                  <a:pt x="82" y="113"/>
                  <a:pt x="79" y="112"/>
                </a:cubicBezTo>
                <a:cubicBezTo>
                  <a:pt x="79" y="110"/>
                  <a:pt x="78" y="109"/>
                  <a:pt x="78" y="108"/>
                </a:cubicBezTo>
                <a:cubicBezTo>
                  <a:pt x="72" y="109"/>
                  <a:pt x="68" y="106"/>
                  <a:pt x="63" y="105"/>
                </a:cubicBezTo>
                <a:close/>
                <a:moveTo>
                  <a:pt x="183" y="131"/>
                </a:moveTo>
                <a:cubicBezTo>
                  <a:pt x="185" y="129"/>
                  <a:pt x="187" y="127"/>
                  <a:pt x="190" y="126"/>
                </a:cubicBezTo>
                <a:cubicBezTo>
                  <a:pt x="195" y="123"/>
                  <a:pt x="200" y="120"/>
                  <a:pt x="204" y="117"/>
                </a:cubicBezTo>
                <a:cubicBezTo>
                  <a:pt x="208" y="114"/>
                  <a:pt x="214" y="111"/>
                  <a:pt x="217" y="108"/>
                </a:cubicBezTo>
                <a:cubicBezTo>
                  <a:pt x="221" y="103"/>
                  <a:pt x="221" y="92"/>
                  <a:pt x="213" y="91"/>
                </a:cubicBezTo>
                <a:cubicBezTo>
                  <a:pt x="213" y="90"/>
                  <a:pt x="212" y="91"/>
                  <a:pt x="212" y="92"/>
                </a:cubicBezTo>
                <a:cubicBezTo>
                  <a:pt x="209" y="92"/>
                  <a:pt x="207" y="93"/>
                  <a:pt x="205" y="95"/>
                </a:cubicBezTo>
                <a:cubicBezTo>
                  <a:pt x="203" y="96"/>
                  <a:pt x="201" y="96"/>
                  <a:pt x="200" y="97"/>
                </a:cubicBezTo>
                <a:cubicBezTo>
                  <a:pt x="182" y="108"/>
                  <a:pt x="163" y="116"/>
                  <a:pt x="143" y="124"/>
                </a:cubicBezTo>
                <a:cubicBezTo>
                  <a:pt x="148" y="130"/>
                  <a:pt x="151" y="143"/>
                  <a:pt x="148" y="151"/>
                </a:cubicBezTo>
                <a:cubicBezTo>
                  <a:pt x="158" y="145"/>
                  <a:pt x="171" y="137"/>
                  <a:pt x="183" y="131"/>
                </a:cubicBezTo>
                <a:close/>
                <a:moveTo>
                  <a:pt x="85" y="107"/>
                </a:moveTo>
                <a:cubicBezTo>
                  <a:pt x="86" y="107"/>
                  <a:pt x="87" y="108"/>
                  <a:pt x="88" y="107"/>
                </a:cubicBezTo>
                <a:cubicBezTo>
                  <a:pt x="87" y="107"/>
                  <a:pt x="87" y="107"/>
                  <a:pt x="87" y="106"/>
                </a:cubicBezTo>
                <a:cubicBezTo>
                  <a:pt x="86" y="106"/>
                  <a:pt x="86" y="106"/>
                  <a:pt x="85" y="107"/>
                </a:cubicBezTo>
                <a:close/>
                <a:moveTo>
                  <a:pt x="80" y="107"/>
                </a:moveTo>
                <a:cubicBezTo>
                  <a:pt x="80" y="107"/>
                  <a:pt x="80" y="108"/>
                  <a:pt x="80" y="108"/>
                </a:cubicBezTo>
                <a:cubicBezTo>
                  <a:pt x="80" y="108"/>
                  <a:pt x="80" y="109"/>
                  <a:pt x="81" y="110"/>
                </a:cubicBezTo>
                <a:cubicBezTo>
                  <a:pt x="82" y="109"/>
                  <a:pt x="83" y="108"/>
                  <a:pt x="84" y="107"/>
                </a:cubicBezTo>
                <a:cubicBezTo>
                  <a:pt x="83" y="108"/>
                  <a:pt x="82" y="107"/>
                  <a:pt x="80" y="107"/>
                </a:cubicBezTo>
                <a:close/>
                <a:moveTo>
                  <a:pt x="229" y="109"/>
                </a:moveTo>
                <a:cubicBezTo>
                  <a:pt x="226" y="108"/>
                  <a:pt x="222" y="109"/>
                  <a:pt x="219" y="109"/>
                </a:cubicBezTo>
                <a:cubicBezTo>
                  <a:pt x="216" y="113"/>
                  <a:pt x="211" y="115"/>
                  <a:pt x="207" y="117"/>
                </a:cubicBezTo>
                <a:cubicBezTo>
                  <a:pt x="204" y="119"/>
                  <a:pt x="201" y="121"/>
                  <a:pt x="199" y="123"/>
                </a:cubicBezTo>
                <a:cubicBezTo>
                  <a:pt x="193" y="127"/>
                  <a:pt x="187" y="130"/>
                  <a:pt x="181" y="134"/>
                </a:cubicBezTo>
                <a:cubicBezTo>
                  <a:pt x="170" y="140"/>
                  <a:pt x="158" y="148"/>
                  <a:pt x="146" y="154"/>
                </a:cubicBezTo>
                <a:cubicBezTo>
                  <a:pt x="144" y="154"/>
                  <a:pt x="143" y="155"/>
                  <a:pt x="142" y="155"/>
                </a:cubicBezTo>
                <a:cubicBezTo>
                  <a:pt x="142" y="155"/>
                  <a:pt x="142" y="154"/>
                  <a:pt x="142" y="155"/>
                </a:cubicBezTo>
                <a:cubicBezTo>
                  <a:pt x="139" y="153"/>
                  <a:pt x="137" y="154"/>
                  <a:pt x="133" y="154"/>
                </a:cubicBezTo>
                <a:cubicBezTo>
                  <a:pt x="130" y="153"/>
                  <a:pt x="127" y="152"/>
                  <a:pt x="125" y="152"/>
                </a:cubicBezTo>
                <a:cubicBezTo>
                  <a:pt x="121" y="151"/>
                  <a:pt x="118" y="151"/>
                  <a:pt x="115" y="151"/>
                </a:cubicBezTo>
                <a:cubicBezTo>
                  <a:pt x="104" y="148"/>
                  <a:pt x="95" y="148"/>
                  <a:pt x="85" y="147"/>
                </a:cubicBezTo>
                <a:cubicBezTo>
                  <a:pt x="78" y="146"/>
                  <a:pt x="72" y="145"/>
                  <a:pt x="65" y="144"/>
                </a:cubicBezTo>
                <a:cubicBezTo>
                  <a:pt x="51" y="142"/>
                  <a:pt x="38" y="140"/>
                  <a:pt x="24" y="138"/>
                </a:cubicBezTo>
                <a:cubicBezTo>
                  <a:pt x="20" y="141"/>
                  <a:pt x="15" y="143"/>
                  <a:pt x="11" y="145"/>
                </a:cubicBezTo>
                <a:cubicBezTo>
                  <a:pt x="8" y="146"/>
                  <a:pt x="4" y="146"/>
                  <a:pt x="4" y="149"/>
                </a:cubicBezTo>
                <a:cubicBezTo>
                  <a:pt x="16" y="148"/>
                  <a:pt x="30" y="151"/>
                  <a:pt x="43" y="152"/>
                </a:cubicBezTo>
                <a:cubicBezTo>
                  <a:pt x="60" y="153"/>
                  <a:pt x="77" y="155"/>
                  <a:pt x="93" y="158"/>
                </a:cubicBezTo>
                <a:cubicBezTo>
                  <a:pt x="100" y="159"/>
                  <a:pt x="107" y="159"/>
                  <a:pt x="113" y="160"/>
                </a:cubicBezTo>
                <a:cubicBezTo>
                  <a:pt x="121" y="160"/>
                  <a:pt x="128" y="160"/>
                  <a:pt x="135" y="161"/>
                </a:cubicBezTo>
                <a:cubicBezTo>
                  <a:pt x="137" y="162"/>
                  <a:pt x="139" y="162"/>
                  <a:pt x="142" y="163"/>
                </a:cubicBezTo>
                <a:cubicBezTo>
                  <a:pt x="144" y="163"/>
                  <a:pt x="145" y="162"/>
                  <a:pt x="147" y="163"/>
                </a:cubicBezTo>
                <a:cubicBezTo>
                  <a:pt x="148" y="162"/>
                  <a:pt x="150" y="159"/>
                  <a:pt x="153" y="161"/>
                </a:cubicBezTo>
                <a:cubicBezTo>
                  <a:pt x="158" y="157"/>
                  <a:pt x="164" y="153"/>
                  <a:pt x="170" y="150"/>
                </a:cubicBezTo>
                <a:cubicBezTo>
                  <a:pt x="175" y="146"/>
                  <a:pt x="181" y="142"/>
                  <a:pt x="187" y="139"/>
                </a:cubicBezTo>
                <a:cubicBezTo>
                  <a:pt x="192" y="135"/>
                  <a:pt x="198" y="131"/>
                  <a:pt x="204" y="128"/>
                </a:cubicBezTo>
                <a:cubicBezTo>
                  <a:pt x="210" y="124"/>
                  <a:pt x="214" y="120"/>
                  <a:pt x="220" y="116"/>
                </a:cubicBezTo>
                <a:cubicBezTo>
                  <a:pt x="222" y="114"/>
                  <a:pt x="224" y="112"/>
                  <a:pt x="227" y="112"/>
                </a:cubicBezTo>
                <a:cubicBezTo>
                  <a:pt x="228" y="113"/>
                  <a:pt x="226" y="114"/>
                  <a:pt x="225" y="115"/>
                </a:cubicBezTo>
                <a:cubicBezTo>
                  <a:pt x="232" y="121"/>
                  <a:pt x="231" y="133"/>
                  <a:pt x="229" y="143"/>
                </a:cubicBezTo>
                <a:cubicBezTo>
                  <a:pt x="237" y="135"/>
                  <a:pt x="236" y="117"/>
                  <a:pt x="229" y="109"/>
                </a:cubicBezTo>
                <a:close/>
                <a:moveTo>
                  <a:pt x="71" y="120"/>
                </a:moveTo>
                <a:cubicBezTo>
                  <a:pt x="52" y="118"/>
                  <a:pt x="32" y="119"/>
                  <a:pt x="15" y="115"/>
                </a:cubicBezTo>
                <a:cubicBezTo>
                  <a:pt x="15" y="115"/>
                  <a:pt x="15" y="115"/>
                  <a:pt x="14" y="115"/>
                </a:cubicBezTo>
                <a:cubicBezTo>
                  <a:pt x="15" y="119"/>
                  <a:pt x="20" y="115"/>
                  <a:pt x="23" y="118"/>
                </a:cubicBezTo>
                <a:cubicBezTo>
                  <a:pt x="20" y="119"/>
                  <a:pt x="16" y="117"/>
                  <a:pt x="15" y="120"/>
                </a:cubicBezTo>
                <a:cubicBezTo>
                  <a:pt x="17" y="120"/>
                  <a:pt x="19" y="121"/>
                  <a:pt x="21" y="122"/>
                </a:cubicBezTo>
                <a:cubicBezTo>
                  <a:pt x="24" y="122"/>
                  <a:pt x="26" y="122"/>
                  <a:pt x="28" y="124"/>
                </a:cubicBezTo>
                <a:cubicBezTo>
                  <a:pt x="23" y="124"/>
                  <a:pt x="19" y="121"/>
                  <a:pt x="15" y="123"/>
                </a:cubicBezTo>
                <a:cubicBezTo>
                  <a:pt x="15" y="124"/>
                  <a:pt x="15" y="124"/>
                  <a:pt x="14" y="125"/>
                </a:cubicBezTo>
                <a:cubicBezTo>
                  <a:pt x="21" y="126"/>
                  <a:pt x="27" y="126"/>
                  <a:pt x="34" y="127"/>
                </a:cubicBezTo>
                <a:cubicBezTo>
                  <a:pt x="39" y="128"/>
                  <a:pt x="43" y="130"/>
                  <a:pt x="48" y="131"/>
                </a:cubicBezTo>
                <a:cubicBezTo>
                  <a:pt x="53" y="132"/>
                  <a:pt x="59" y="132"/>
                  <a:pt x="64" y="134"/>
                </a:cubicBezTo>
                <a:cubicBezTo>
                  <a:pt x="48" y="132"/>
                  <a:pt x="29" y="126"/>
                  <a:pt x="13" y="127"/>
                </a:cubicBezTo>
                <a:cubicBezTo>
                  <a:pt x="13" y="128"/>
                  <a:pt x="13" y="128"/>
                  <a:pt x="13" y="129"/>
                </a:cubicBezTo>
                <a:cubicBezTo>
                  <a:pt x="19" y="130"/>
                  <a:pt x="24" y="132"/>
                  <a:pt x="30" y="133"/>
                </a:cubicBezTo>
                <a:cubicBezTo>
                  <a:pt x="45" y="136"/>
                  <a:pt x="61" y="137"/>
                  <a:pt x="76" y="140"/>
                </a:cubicBezTo>
                <a:cubicBezTo>
                  <a:pt x="82" y="141"/>
                  <a:pt x="89" y="141"/>
                  <a:pt x="95" y="142"/>
                </a:cubicBezTo>
                <a:cubicBezTo>
                  <a:pt x="111" y="143"/>
                  <a:pt x="125" y="145"/>
                  <a:pt x="139" y="148"/>
                </a:cubicBezTo>
                <a:cubicBezTo>
                  <a:pt x="138" y="147"/>
                  <a:pt x="138" y="144"/>
                  <a:pt x="138" y="144"/>
                </a:cubicBezTo>
                <a:cubicBezTo>
                  <a:pt x="127" y="142"/>
                  <a:pt x="113" y="141"/>
                  <a:pt x="103" y="138"/>
                </a:cubicBezTo>
                <a:cubicBezTo>
                  <a:pt x="113" y="140"/>
                  <a:pt x="128" y="141"/>
                  <a:pt x="138" y="142"/>
                </a:cubicBezTo>
                <a:cubicBezTo>
                  <a:pt x="138" y="140"/>
                  <a:pt x="138" y="140"/>
                  <a:pt x="138" y="139"/>
                </a:cubicBezTo>
                <a:cubicBezTo>
                  <a:pt x="133" y="140"/>
                  <a:pt x="127" y="138"/>
                  <a:pt x="123" y="137"/>
                </a:cubicBezTo>
                <a:cubicBezTo>
                  <a:pt x="126" y="136"/>
                  <a:pt x="131" y="138"/>
                  <a:pt x="136" y="138"/>
                </a:cubicBezTo>
                <a:cubicBezTo>
                  <a:pt x="136" y="136"/>
                  <a:pt x="137" y="134"/>
                  <a:pt x="138" y="133"/>
                </a:cubicBezTo>
                <a:cubicBezTo>
                  <a:pt x="131" y="130"/>
                  <a:pt x="122" y="132"/>
                  <a:pt x="115" y="131"/>
                </a:cubicBezTo>
                <a:cubicBezTo>
                  <a:pt x="108" y="130"/>
                  <a:pt x="100" y="128"/>
                  <a:pt x="93" y="126"/>
                </a:cubicBezTo>
                <a:cubicBezTo>
                  <a:pt x="103" y="127"/>
                  <a:pt x="112" y="130"/>
                  <a:pt x="122" y="130"/>
                </a:cubicBezTo>
                <a:cubicBezTo>
                  <a:pt x="126" y="130"/>
                  <a:pt x="131" y="130"/>
                  <a:pt x="135" y="130"/>
                </a:cubicBezTo>
                <a:cubicBezTo>
                  <a:pt x="136" y="130"/>
                  <a:pt x="138" y="131"/>
                  <a:pt x="139" y="129"/>
                </a:cubicBezTo>
                <a:cubicBezTo>
                  <a:pt x="139" y="128"/>
                  <a:pt x="137" y="127"/>
                  <a:pt x="137" y="126"/>
                </a:cubicBezTo>
                <a:cubicBezTo>
                  <a:pt x="115" y="125"/>
                  <a:pt x="93" y="122"/>
                  <a:pt x="71" y="120"/>
                </a:cubicBezTo>
                <a:close/>
                <a:moveTo>
                  <a:pt x="226" y="146"/>
                </a:moveTo>
                <a:cubicBezTo>
                  <a:pt x="225" y="144"/>
                  <a:pt x="227" y="144"/>
                  <a:pt x="227" y="142"/>
                </a:cubicBezTo>
                <a:cubicBezTo>
                  <a:pt x="228" y="140"/>
                  <a:pt x="228" y="136"/>
                  <a:pt x="229" y="133"/>
                </a:cubicBezTo>
                <a:cubicBezTo>
                  <a:pt x="229" y="125"/>
                  <a:pt x="228" y="119"/>
                  <a:pt x="223" y="116"/>
                </a:cubicBezTo>
                <a:cubicBezTo>
                  <a:pt x="221" y="117"/>
                  <a:pt x="219" y="119"/>
                  <a:pt x="217" y="120"/>
                </a:cubicBezTo>
                <a:cubicBezTo>
                  <a:pt x="222" y="128"/>
                  <a:pt x="224" y="140"/>
                  <a:pt x="221" y="149"/>
                </a:cubicBezTo>
                <a:cubicBezTo>
                  <a:pt x="223" y="148"/>
                  <a:pt x="224" y="147"/>
                  <a:pt x="226" y="146"/>
                </a:cubicBezTo>
                <a:close/>
                <a:moveTo>
                  <a:pt x="220" y="139"/>
                </a:moveTo>
                <a:cubicBezTo>
                  <a:pt x="220" y="132"/>
                  <a:pt x="219" y="125"/>
                  <a:pt x="216" y="122"/>
                </a:cubicBezTo>
                <a:cubicBezTo>
                  <a:pt x="200" y="133"/>
                  <a:pt x="183" y="143"/>
                  <a:pt x="167" y="154"/>
                </a:cubicBezTo>
                <a:cubicBezTo>
                  <a:pt x="171" y="162"/>
                  <a:pt x="174" y="173"/>
                  <a:pt x="173" y="183"/>
                </a:cubicBezTo>
                <a:cubicBezTo>
                  <a:pt x="189" y="173"/>
                  <a:pt x="203" y="162"/>
                  <a:pt x="219" y="151"/>
                </a:cubicBezTo>
                <a:cubicBezTo>
                  <a:pt x="219" y="148"/>
                  <a:pt x="221" y="143"/>
                  <a:pt x="220" y="139"/>
                </a:cubicBezTo>
                <a:close/>
                <a:moveTo>
                  <a:pt x="145" y="144"/>
                </a:moveTo>
                <a:cubicBezTo>
                  <a:pt x="145" y="146"/>
                  <a:pt x="143" y="148"/>
                  <a:pt x="143" y="151"/>
                </a:cubicBezTo>
                <a:cubicBezTo>
                  <a:pt x="146" y="150"/>
                  <a:pt x="147" y="147"/>
                  <a:pt x="147" y="144"/>
                </a:cubicBezTo>
                <a:cubicBezTo>
                  <a:pt x="148" y="138"/>
                  <a:pt x="146" y="132"/>
                  <a:pt x="144" y="128"/>
                </a:cubicBezTo>
                <a:cubicBezTo>
                  <a:pt x="143" y="128"/>
                  <a:pt x="142" y="127"/>
                  <a:pt x="142" y="126"/>
                </a:cubicBezTo>
                <a:cubicBezTo>
                  <a:pt x="140" y="127"/>
                  <a:pt x="140" y="126"/>
                  <a:pt x="139" y="126"/>
                </a:cubicBezTo>
                <a:cubicBezTo>
                  <a:pt x="141" y="132"/>
                  <a:pt x="145" y="137"/>
                  <a:pt x="145" y="144"/>
                </a:cubicBezTo>
                <a:close/>
                <a:moveTo>
                  <a:pt x="135" y="149"/>
                </a:moveTo>
                <a:cubicBezTo>
                  <a:pt x="127" y="147"/>
                  <a:pt x="119" y="146"/>
                  <a:pt x="111" y="145"/>
                </a:cubicBezTo>
                <a:cubicBezTo>
                  <a:pt x="106" y="144"/>
                  <a:pt x="101" y="144"/>
                  <a:pt x="97" y="144"/>
                </a:cubicBezTo>
                <a:cubicBezTo>
                  <a:pt x="87" y="143"/>
                  <a:pt x="78" y="141"/>
                  <a:pt x="67" y="140"/>
                </a:cubicBezTo>
                <a:cubicBezTo>
                  <a:pt x="53" y="139"/>
                  <a:pt x="39" y="137"/>
                  <a:pt x="24" y="134"/>
                </a:cubicBezTo>
                <a:cubicBezTo>
                  <a:pt x="19" y="133"/>
                  <a:pt x="10" y="129"/>
                  <a:pt x="8" y="133"/>
                </a:cubicBezTo>
                <a:cubicBezTo>
                  <a:pt x="27" y="138"/>
                  <a:pt x="48" y="140"/>
                  <a:pt x="69" y="142"/>
                </a:cubicBezTo>
                <a:cubicBezTo>
                  <a:pt x="74" y="143"/>
                  <a:pt x="79" y="144"/>
                  <a:pt x="84" y="145"/>
                </a:cubicBezTo>
                <a:cubicBezTo>
                  <a:pt x="89" y="145"/>
                  <a:pt x="94" y="146"/>
                  <a:pt x="99" y="146"/>
                </a:cubicBezTo>
                <a:cubicBezTo>
                  <a:pt x="106" y="147"/>
                  <a:pt x="114" y="149"/>
                  <a:pt x="121" y="150"/>
                </a:cubicBezTo>
                <a:cubicBezTo>
                  <a:pt x="126" y="150"/>
                  <a:pt x="133" y="151"/>
                  <a:pt x="136" y="151"/>
                </a:cubicBezTo>
                <a:cubicBezTo>
                  <a:pt x="137" y="152"/>
                  <a:pt x="139" y="152"/>
                  <a:pt x="140" y="151"/>
                </a:cubicBezTo>
                <a:cubicBezTo>
                  <a:pt x="139" y="150"/>
                  <a:pt x="137" y="149"/>
                  <a:pt x="135" y="149"/>
                </a:cubicBezTo>
                <a:close/>
                <a:moveTo>
                  <a:pt x="141" y="165"/>
                </a:moveTo>
                <a:cubicBezTo>
                  <a:pt x="136" y="165"/>
                  <a:pt x="132" y="163"/>
                  <a:pt x="128" y="162"/>
                </a:cubicBezTo>
                <a:cubicBezTo>
                  <a:pt x="121" y="162"/>
                  <a:pt x="110" y="162"/>
                  <a:pt x="101" y="161"/>
                </a:cubicBezTo>
                <a:cubicBezTo>
                  <a:pt x="93" y="160"/>
                  <a:pt x="84" y="158"/>
                  <a:pt x="76" y="158"/>
                </a:cubicBezTo>
                <a:cubicBezTo>
                  <a:pt x="67" y="157"/>
                  <a:pt x="58" y="155"/>
                  <a:pt x="48" y="155"/>
                </a:cubicBezTo>
                <a:cubicBezTo>
                  <a:pt x="44" y="154"/>
                  <a:pt x="41" y="154"/>
                  <a:pt x="37" y="154"/>
                </a:cubicBezTo>
                <a:cubicBezTo>
                  <a:pt x="30" y="153"/>
                  <a:pt x="21" y="151"/>
                  <a:pt x="12" y="151"/>
                </a:cubicBezTo>
                <a:cubicBezTo>
                  <a:pt x="11" y="152"/>
                  <a:pt x="11" y="152"/>
                  <a:pt x="10" y="153"/>
                </a:cubicBezTo>
                <a:cubicBezTo>
                  <a:pt x="10" y="156"/>
                  <a:pt x="13" y="155"/>
                  <a:pt x="15" y="155"/>
                </a:cubicBezTo>
                <a:cubicBezTo>
                  <a:pt x="17" y="155"/>
                  <a:pt x="20" y="155"/>
                  <a:pt x="22" y="155"/>
                </a:cubicBezTo>
                <a:cubicBezTo>
                  <a:pt x="26" y="155"/>
                  <a:pt x="30" y="155"/>
                  <a:pt x="32" y="157"/>
                </a:cubicBezTo>
                <a:cubicBezTo>
                  <a:pt x="26" y="157"/>
                  <a:pt x="18" y="156"/>
                  <a:pt x="13" y="157"/>
                </a:cubicBezTo>
                <a:cubicBezTo>
                  <a:pt x="17" y="158"/>
                  <a:pt x="24" y="157"/>
                  <a:pt x="28" y="160"/>
                </a:cubicBezTo>
                <a:cubicBezTo>
                  <a:pt x="23" y="160"/>
                  <a:pt x="19" y="159"/>
                  <a:pt x="11" y="159"/>
                </a:cubicBezTo>
                <a:cubicBezTo>
                  <a:pt x="10" y="161"/>
                  <a:pt x="11" y="164"/>
                  <a:pt x="12" y="166"/>
                </a:cubicBezTo>
                <a:cubicBezTo>
                  <a:pt x="29" y="168"/>
                  <a:pt x="43" y="171"/>
                  <a:pt x="59" y="174"/>
                </a:cubicBezTo>
                <a:cubicBezTo>
                  <a:pt x="43" y="172"/>
                  <a:pt x="28" y="169"/>
                  <a:pt x="10" y="168"/>
                </a:cubicBezTo>
                <a:cubicBezTo>
                  <a:pt x="7" y="170"/>
                  <a:pt x="11" y="173"/>
                  <a:pt x="10" y="175"/>
                </a:cubicBezTo>
                <a:cubicBezTo>
                  <a:pt x="16" y="176"/>
                  <a:pt x="21" y="177"/>
                  <a:pt x="26" y="178"/>
                </a:cubicBezTo>
                <a:cubicBezTo>
                  <a:pt x="42" y="182"/>
                  <a:pt x="56" y="185"/>
                  <a:pt x="72" y="186"/>
                </a:cubicBezTo>
                <a:cubicBezTo>
                  <a:pt x="93" y="187"/>
                  <a:pt x="113" y="191"/>
                  <a:pt x="136" y="193"/>
                </a:cubicBezTo>
                <a:cubicBezTo>
                  <a:pt x="138" y="194"/>
                  <a:pt x="142" y="194"/>
                  <a:pt x="144" y="194"/>
                </a:cubicBezTo>
                <a:cubicBezTo>
                  <a:pt x="144" y="193"/>
                  <a:pt x="142" y="192"/>
                  <a:pt x="142" y="189"/>
                </a:cubicBezTo>
                <a:cubicBezTo>
                  <a:pt x="129" y="187"/>
                  <a:pt x="112" y="185"/>
                  <a:pt x="98" y="182"/>
                </a:cubicBezTo>
                <a:cubicBezTo>
                  <a:pt x="95" y="182"/>
                  <a:pt x="91" y="181"/>
                  <a:pt x="88" y="180"/>
                </a:cubicBezTo>
                <a:cubicBezTo>
                  <a:pt x="108" y="182"/>
                  <a:pt x="125" y="186"/>
                  <a:pt x="143" y="187"/>
                </a:cubicBezTo>
                <a:cubicBezTo>
                  <a:pt x="141" y="182"/>
                  <a:pt x="145" y="180"/>
                  <a:pt x="144" y="175"/>
                </a:cubicBezTo>
                <a:cubicBezTo>
                  <a:pt x="140" y="175"/>
                  <a:pt x="136" y="175"/>
                  <a:pt x="131" y="174"/>
                </a:cubicBezTo>
                <a:cubicBezTo>
                  <a:pt x="127" y="174"/>
                  <a:pt x="123" y="172"/>
                  <a:pt x="120" y="172"/>
                </a:cubicBezTo>
                <a:cubicBezTo>
                  <a:pt x="118" y="172"/>
                  <a:pt x="115" y="173"/>
                  <a:pt x="115" y="171"/>
                </a:cubicBezTo>
                <a:cubicBezTo>
                  <a:pt x="120" y="170"/>
                  <a:pt x="127" y="173"/>
                  <a:pt x="133" y="173"/>
                </a:cubicBezTo>
                <a:cubicBezTo>
                  <a:pt x="137" y="173"/>
                  <a:pt x="141" y="173"/>
                  <a:pt x="144" y="174"/>
                </a:cubicBezTo>
                <a:cubicBezTo>
                  <a:pt x="145" y="172"/>
                  <a:pt x="146" y="172"/>
                  <a:pt x="145" y="171"/>
                </a:cubicBezTo>
                <a:cubicBezTo>
                  <a:pt x="141" y="170"/>
                  <a:pt x="137" y="170"/>
                  <a:pt x="132" y="170"/>
                </a:cubicBezTo>
                <a:cubicBezTo>
                  <a:pt x="127" y="170"/>
                  <a:pt x="123" y="169"/>
                  <a:pt x="118" y="169"/>
                </a:cubicBezTo>
                <a:cubicBezTo>
                  <a:pt x="102" y="167"/>
                  <a:pt x="87" y="167"/>
                  <a:pt x="74" y="163"/>
                </a:cubicBezTo>
                <a:cubicBezTo>
                  <a:pt x="87" y="164"/>
                  <a:pt x="101" y="166"/>
                  <a:pt x="115" y="167"/>
                </a:cubicBezTo>
                <a:cubicBezTo>
                  <a:pt x="126" y="167"/>
                  <a:pt x="135" y="169"/>
                  <a:pt x="145" y="168"/>
                </a:cubicBezTo>
                <a:cubicBezTo>
                  <a:pt x="145" y="167"/>
                  <a:pt x="145" y="167"/>
                  <a:pt x="145" y="165"/>
                </a:cubicBezTo>
                <a:cubicBezTo>
                  <a:pt x="143" y="165"/>
                  <a:pt x="142" y="165"/>
                  <a:pt x="141" y="165"/>
                </a:cubicBezTo>
                <a:close/>
                <a:moveTo>
                  <a:pt x="170" y="185"/>
                </a:moveTo>
                <a:cubicBezTo>
                  <a:pt x="172" y="174"/>
                  <a:pt x="170" y="162"/>
                  <a:pt x="165" y="155"/>
                </a:cubicBezTo>
                <a:cubicBezTo>
                  <a:pt x="164" y="156"/>
                  <a:pt x="163" y="156"/>
                  <a:pt x="162" y="156"/>
                </a:cubicBezTo>
                <a:cubicBezTo>
                  <a:pt x="165" y="168"/>
                  <a:pt x="168" y="177"/>
                  <a:pt x="165" y="189"/>
                </a:cubicBezTo>
                <a:cubicBezTo>
                  <a:pt x="167" y="188"/>
                  <a:pt x="169" y="187"/>
                  <a:pt x="170" y="185"/>
                </a:cubicBezTo>
                <a:close/>
                <a:moveTo>
                  <a:pt x="162" y="192"/>
                </a:moveTo>
                <a:cubicBezTo>
                  <a:pt x="163" y="190"/>
                  <a:pt x="164" y="187"/>
                  <a:pt x="164" y="186"/>
                </a:cubicBezTo>
                <a:cubicBezTo>
                  <a:pt x="165" y="177"/>
                  <a:pt x="163" y="165"/>
                  <a:pt x="160" y="158"/>
                </a:cubicBezTo>
                <a:cubicBezTo>
                  <a:pt x="157" y="160"/>
                  <a:pt x="154" y="162"/>
                  <a:pt x="151" y="164"/>
                </a:cubicBezTo>
                <a:cubicBezTo>
                  <a:pt x="155" y="175"/>
                  <a:pt x="155" y="188"/>
                  <a:pt x="152" y="198"/>
                </a:cubicBezTo>
                <a:cubicBezTo>
                  <a:pt x="154" y="195"/>
                  <a:pt x="160" y="194"/>
                  <a:pt x="162" y="192"/>
                </a:cubicBezTo>
                <a:close/>
                <a:moveTo>
                  <a:pt x="150" y="197"/>
                </a:moveTo>
                <a:cubicBezTo>
                  <a:pt x="154" y="187"/>
                  <a:pt x="153" y="172"/>
                  <a:pt x="149" y="165"/>
                </a:cubicBezTo>
                <a:cubicBezTo>
                  <a:pt x="149" y="165"/>
                  <a:pt x="149" y="164"/>
                  <a:pt x="148" y="165"/>
                </a:cubicBezTo>
                <a:cubicBezTo>
                  <a:pt x="146" y="165"/>
                  <a:pt x="147" y="168"/>
                  <a:pt x="147" y="170"/>
                </a:cubicBezTo>
                <a:cubicBezTo>
                  <a:pt x="147" y="173"/>
                  <a:pt x="147" y="176"/>
                  <a:pt x="148" y="179"/>
                </a:cubicBezTo>
                <a:cubicBezTo>
                  <a:pt x="148" y="183"/>
                  <a:pt x="148" y="187"/>
                  <a:pt x="147" y="190"/>
                </a:cubicBezTo>
                <a:cubicBezTo>
                  <a:pt x="147" y="194"/>
                  <a:pt x="145" y="198"/>
                  <a:pt x="146" y="200"/>
                </a:cubicBezTo>
                <a:cubicBezTo>
                  <a:pt x="148" y="201"/>
                  <a:pt x="149" y="198"/>
                  <a:pt x="150" y="197"/>
                </a:cubicBezTo>
                <a:close/>
                <a:moveTo>
                  <a:pt x="144" y="197"/>
                </a:moveTo>
                <a:cubicBezTo>
                  <a:pt x="142" y="196"/>
                  <a:pt x="140" y="196"/>
                  <a:pt x="138" y="196"/>
                </a:cubicBezTo>
                <a:cubicBezTo>
                  <a:pt x="137" y="196"/>
                  <a:pt x="136" y="195"/>
                  <a:pt x="135" y="195"/>
                </a:cubicBezTo>
                <a:cubicBezTo>
                  <a:pt x="132" y="194"/>
                  <a:pt x="129" y="194"/>
                  <a:pt x="127" y="194"/>
                </a:cubicBezTo>
                <a:cubicBezTo>
                  <a:pt x="118" y="194"/>
                  <a:pt x="108" y="191"/>
                  <a:pt x="99" y="191"/>
                </a:cubicBezTo>
                <a:cubicBezTo>
                  <a:pt x="96" y="191"/>
                  <a:pt x="93" y="190"/>
                  <a:pt x="89" y="189"/>
                </a:cubicBezTo>
                <a:cubicBezTo>
                  <a:pt x="77" y="188"/>
                  <a:pt x="65" y="188"/>
                  <a:pt x="53" y="186"/>
                </a:cubicBezTo>
                <a:cubicBezTo>
                  <a:pt x="44" y="185"/>
                  <a:pt x="34" y="182"/>
                  <a:pt x="26" y="180"/>
                </a:cubicBezTo>
                <a:cubicBezTo>
                  <a:pt x="23" y="180"/>
                  <a:pt x="19" y="179"/>
                  <a:pt x="16" y="178"/>
                </a:cubicBezTo>
                <a:cubicBezTo>
                  <a:pt x="12" y="178"/>
                  <a:pt x="4" y="175"/>
                  <a:pt x="4" y="180"/>
                </a:cubicBezTo>
                <a:cubicBezTo>
                  <a:pt x="29" y="184"/>
                  <a:pt x="55" y="191"/>
                  <a:pt x="81" y="194"/>
                </a:cubicBezTo>
                <a:cubicBezTo>
                  <a:pt x="84" y="194"/>
                  <a:pt x="88" y="195"/>
                  <a:pt x="91" y="195"/>
                </a:cubicBezTo>
                <a:cubicBezTo>
                  <a:pt x="107" y="196"/>
                  <a:pt x="126" y="199"/>
                  <a:pt x="143" y="200"/>
                </a:cubicBezTo>
                <a:cubicBezTo>
                  <a:pt x="143" y="199"/>
                  <a:pt x="144" y="197"/>
                  <a:pt x="144" y="197"/>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5" name="Rectangle 4">
            <a:extLst>
              <a:ext uri="{FF2B5EF4-FFF2-40B4-BE49-F238E27FC236}">
                <a16:creationId xmlns:a16="http://schemas.microsoft.com/office/drawing/2014/main" id="{DD92B190-CB89-47A4-9FEB-ECC194534183}"/>
              </a:ext>
            </a:extLst>
          </p:cNvPr>
          <p:cNvSpPr/>
          <p:nvPr/>
        </p:nvSpPr>
        <p:spPr>
          <a:xfrm>
            <a:off x="154821" y="913062"/>
            <a:ext cx="8643579" cy="4832092"/>
          </a:xfrm>
          <a:prstGeom prst="rect">
            <a:avLst/>
          </a:prstGeom>
        </p:spPr>
        <p:txBody>
          <a:bodyPr wrap="square">
            <a:spAutoFit/>
          </a:bodyPr>
          <a:lstStyle/>
          <a:p>
            <a:pPr marL="285750" indent="-285750">
              <a:buFont typeface="Wingdings" panose="05000000000000000000" pitchFamily="2" charset="2"/>
              <a:buChar char="Ø"/>
            </a:pPr>
            <a:r>
              <a:rPr lang="en-US" sz="1400" b="1" dirty="0">
                <a:solidFill>
                  <a:srgbClr val="99CCFF"/>
                </a:solidFill>
                <a:sym typeface="+mn-ea"/>
              </a:rPr>
              <a:t>OCR(Optical Character Recognition):</a:t>
            </a:r>
          </a:p>
          <a:p>
            <a:endParaRPr lang="en-US" sz="1400" b="1" dirty="0">
              <a:solidFill>
                <a:srgbClr val="99CCFF"/>
              </a:solidFill>
              <a:sym typeface="+mn-ea"/>
            </a:endParaRPr>
          </a:p>
          <a:p>
            <a:r>
              <a:rPr lang="en-US" sz="1400" b="1" dirty="0">
                <a:solidFill>
                  <a:srgbClr val="99CCFF"/>
                </a:solidFill>
                <a:sym typeface="+mn-ea"/>
              </a:rPr>
              <a:t>       </a:t>
            </a:r>
            <a:r>
              <a:rPr lang="en-US" sz="1400" dirty="0">
                <a:solidFill>
                  <a:srgbClr val="FFFFFF"/>
                </a:solidFill>
                <a:cs typeface="Arial" panose="020B0604020202020204" pitchFamily="34" charset="0"/>
                <a:sym typeface="+mn-ea"/>
              </a:rPr>
              <a:t>Optical character </a:t>
            </a:r>
            <a:r>
              <a:rPr lang="en-US" sz="1400" dirty="0" err="1">
                <a:solidFill>
                  <a:srgbClr val="FFFFFF"/>
                </a:solidFill>
                <a:cs typeface="Arial" panose="020B0604020202020204" pitchFamily="34" charset="0"/>
                <a:sym typeface="+mn-ea"/>
              </a:rPr>
              <a:t>recognition,or</a:t>
            </a:r>
            <a:r>
              <a:rPr lang="en-US" sz="1400" dirty="0">
                <a:solidFill>
                  <a:srgbClr val="FFFFFF"/>
                </a:solidFill>
                <a:cs typeface="Arial" panose="020B0604020202020204" pitchFamily="34" charset="0"/>
                <a:sym typeface="+mn-ea"/>
              </a:rPr>
              <a:t> OCR ,is a method of converting a saved image into text.</a:t>
            </a:r>
          </a:p>
          <a:p>
            <a:endParaRPr lang="en-US" sz="1400" dirty="0">
              <a:solidFill>
                <a:srgbClr val="FFFFFF"/>
              </a:solidFill>
              <a:cs typeface="Arial" panose="020B0604020202020204" pitchFamily="34" charset="0"/>
              <a:sym typeface="+mn-ea"/>
            </a:endParaRPr>
          </a:p>
          <a:p>
            <a:pPr marL="342900" indent="-342900">
              <a:buFont typeface="+mj-lt"/>
              <a:buAutoNum type="alphaLcParenR"/>
            </a:pPr>
            <a:r>
              <a:rPr lang="en-US" sz="1400" dirty="0">
                <a:solidFill>
                  <a:srgbClr val="FFFFFF"/>
                </a:solidFill>
                <a:cs typeface="Arial" panose="020B0604020202020204" pitchFamily="34" charset="0"/>
                <a:sym typeface="+mn-ea"/>
              </a:rPr>
              <a:t>Generating Image Files from Text Files</a:t>
            </a:r>
          </a:p>
          <a:p>
            <a:pPr marL="342900" indent="-342900">
              <a:buFont typeface="+mj-lt"/>
              <a:buAutoNum type="alphaLcParenR"/>
            </a:pPr>
            <a:r>
              <a:rPr lang="en-US" sz="1400" dirty="0">
                <a:solidFill>
                  <a:srgbClr val="FFFFFF"/>
                </a:solidFill>
                <a:cs typeface="Arial" panose="020B0604020202020204" pitchFamily="34" charset="0"/>
                <a:sym typeface="+mn-ea"/>
              </a:rPr>
              <a:t>Creating Box Files</a:t>
            </a:r>
          </a:p>
          <a:p>
            <a:pPr marL="342900" indent="-342900">
              <a:buFont typeface="+mj-lt"/>
              <a:buAutoNum type="alphaLcParenR"/>
            </a:pPr>
            <a:r>
              <a:rPr lang="en-US" sz="1400" dirty="0">
                <a:solidFill>
                  <a:srgbClr val="FFFFFF"/>
                </a:solidFill>
                <a:cs typeface="Arial" panose="020B0604020202020204" pitchFamily="34" charset="0"/>
                <a:sym typeface="+mn-ea"/>
              </a:rPr>
              <a:t>Processing Box Files</a:t>
            </a:r>
          </a:p>
          <a:p>
            <a:pPr marL="342900" indent="-342900">
              <a:buFont typeface="+mj-lt"/>
              <a:buAutoNum type="alphaLcParenR"/>
            </a:pPr>
            <a:r>
              <a:rPr lang="en-US" sz="1400" dirty="0">
                <a:solidFill>
                  <a:srgbClr val="FFFFFF"/>
                </a:solidFill>
                <a:cs typeface="Arial" panose="020B0604020202020204" pitchFamily="34" charset="0"/>
                <a:sym typeface="+mn-ea"/>
              </a:rPr>
              <a:t>Computing the Character Set</a:t>
            </a:r>
          </a:p>
          <a:p>
            <a:pPr marL="342900" indent="-342900">
              <a:buFont typeface="+mj-lt"/>
              <a:buAutoNum type="alphaLcParenR"/>
            </a:pPr>
            <a:r>
              <a:rPr lang="en-US" sz="1400" dirty="0">
                <a:solidFill>
                  <a:srgbClr val="FFFFFF"/>
                </a:solidFill>
                <a:cs typeface="Arial" panose="020B0604020202020204" pitchFamily="34" charset="0"/>
                <a:sym typeface="+mn-ea"/>
              </a:rPr>
              <a:t>Font Properties</a:t>
            </a:r>
          </a:p>
          <a:p>
            <a:pPr marL="342900" indent="-342900">
              <a:buFont typeface="+mj-lt"/>
              <a:buAutoNum type="alphaLcParenR"/>
            </a:pPr>
            <a:r>
              <a:rPr lang="en-US" sz="1400" dirty="0">
                <a:solidFill>
                  <a:srgbClr val="FFFFFF"/>
                </a:solidFill>
                <a:cs typeface="Arial" panose="020B0604020202020204" pitchFamily="34" charset="0"/>
                <a:sym typeface="+mn-ea"/>
              </a:rPr>
              <a:t>Shape Clustering</a:t>
            </a:r>
          </a:p>
          <a:p>
            <a:pPr marL="342900" indent="-342900">
              <a:buFont typeface="+mj-lt"/>
              <a:buAutoNum type="alphaLcParenR"/>
            </a:pPr>
            <a:r>
              <a:rPr lang="en-US" sz="1400" dirty="0">
                <a:solidFill>
                  <a:srgbClr val="FFFFFF"/>
                </a:solidFill>
                <a:cs typeface="Arial" panose="020B0604020202020204" pitchFamily="34" charset="0"/>
                <a:sym typeface="+mn-ea"/>
              </a:rPr>
              <a:t>The Final Crunch</a:t>
            </a:r>
          </a:p>
          <a:p>
            <a:endParaRPr lang="en-US" sz="1400" dirty="0">
              <a:solidFill>
                <a:srgbClr val="FFFFFF"/>
              </a:solidFill>
              <a:cs typeface="Arial" panose="020B0604020202020204" pitchFamily="34" charset="0"/>
              <a:sym typeface="+mn-ea"/>
            </a:endParaRPr>
          </a:p>
          <a:p>
            <a:endParaRPr lang="en-US" sz="1400" b="1" dirty="0">
              <a:solidFill>
                <a:srgbClr val="99CCFF"/>
              </a:solidFill>
              <a:sym typeface="+mn-ea"/>
            </a:endParaRPr>
          </a:p>
          <a:p>
            <a:pPr marL="285750" indent="-285750">
              <a:buFont typeface="Wingdings" panose="05000000000000000000" pitchFamily="2" charset="2"/>
              <a:buChar char="Ø"/>
            </a:pPr>
            <a:r>
              <a:rPr lang="en-US" sz="1400" b="1" dirty="0">
                <a:solidFill>
                  <a:srgbClr val="99CCFF"/>
                </a:solidFill>
                <a:sym typeface="+mn-ea"/>
              </a:rPr>
              <a:t>OpenCV(Open source computer vision):</a:t>
            </a:r>
          </a:p>
          <a:p>
            <a:pPr marL="285750" indent="-285750">
              <a:buFont typeface="Wingdings" panose="05000000000000000000" pitchFamily="2" charset="2"/>
              <a:buChar char="Ø"/>
            </a:pPr>
            <a:endParaRPr lang="en-US" sz="1400" b="1" dirty="0">
              <a:solidFill>
                <a:srgbClr val="99CCFF"/>
              </a:solidFill>
              <a:sym typeface="+mn-ea"/>
            </a:endParaRPr>
          </a:p>
          <a:p>
            <a:r>
              <a:rPr lang="en-US" sz="1400" b="1" dirty="0">
                <a:solidFill>
                  <a:srgbClr val="99CCFF"/>
                </a:solidFill>
                <a:sym typeface="+mn-ea"/>
              </a:rPr>
              <a:t>        </a:t>
            </a:r>
            <a:r>
              <a:rPr lang="en-US" sz="1400" dirty="0">
                <a:solidFill>
                  <a:srgbClr val="FFFFFF"/>
                </a:solidFill>
                <a:cs typeface="Arial" panose="020B0604020202020204" pitchFamily="34" charset="0"/>
                <a:sym typeface="+mn-ea"/>
              </a:rPr>
              <a:t>It is an library using which we can develop real time computer vision </a:t>
            </a:r>
            <a:r>
              <a:rPr lang="en-US" sz="1400" dirty="0" err="1">
                <a:solidFill>
                  <a:srgbClr val="FFFFFF"/>
                </a:solidFill>
                <a:cs typeface="Arial" panose="020B0604020202020204" pitchFamily="34" charset="0"/>
                <a:sym typeface="+mn-ea"/>
              </a:rPr>
              <a:t>application.This</a:t>
            </a:r>
            <a:r>
              <a:rPr lang="en-US" sz="1400" dirty="0">
                <a:solidFill>
                  <a:srgbClr val="FFFFFF"/>
                </a:solidFill>
                <a:cs typeface="Arial" panose="020B0604020202020204" pitchFamily="34" charset="0"/>
                <a:sym typeface="+mn-ea"/>
              </a:rPr>
              <a:t> library consists of</a:t>
            </a:r>
          </a:p>
          <a:p>
            <a:r>
              <a:rPr lang="en-US" sz="1400" dirty="0">
                <a:solidFill>
                  <a:srgbClr val="FFFFFF"/>
                </a:solidFill>
                <a:cs typeface="Arial" panose="020B0604020202020204" pitchFamily="34" charset="0"/>
                <a:sym typeface="+mn-ea"/>
              </a:rPr>
              <a:t>      inbuilt features of </a:t>
            </a:r>
            <a:r>
              <a:rPr lang="en-US" sz="1400" dirty="0" err="1">
                <a:solidFill>
                  <a:srgbClr val="FFFFFF"/>
                </a:solidFill>
                <a:cs typeface="Arial" panose="020B0604020202020204" pitchFamily="34" charset="0"/>
                <a:sym typeface="+mn-ea"/>
              </a:rPr>
              <a:t>functions.It</a:t>
            </a:r>
            <a:r>
              <a:rPr lang="en-US" sz="1400" dirty="0">
                <a:solidFill>
                  <a:srgbClr val="FFFFFF"/>
                </a:solidFill>
                <a:cs typeface="Arial" panose="020B0604020202020204" pitchFamily="34" charset="0"/>
                <a:sym typeface="+mn-ea"/>
              </a:rPr>
              <a:t> mainly focuses on image processing including </a:t>
            </a:r>
            <a:r>
              <a:rPr lang="en-US" sz="1400" dirty="0" err="1">
                <a:solidFill>
                  <a:srgbClr val="FFFFFF"/>
                </a:solidFill>
                <a:cs typeface="Arial" panose="020B0604020202020204" pitchFamily="34" charset="0"/>
                <a:sym typeface="+mn-ea"/>
              </a:rPr>
              <a:t>featureslike</a:t>
            </a:r>
            <a:r>
              <a:rPr lang="en-US" sz="1400" dirty="0">
                <a:solidFill>
                  <a:srgbClr val="FFFFFF"/>
                </a:solidFill>
                <a:cs typeface="Arial" panose="020B0604020202020204" pitchFamily="34" charset="0"/>
                <a:sym typeface="+mn-ea"/>
              </a:rPr>
              <a:t> physical object,</a:t>
            </a:r>
          </a:p>
          <a:p>
            <a:r>
              <a:rPr lang="en-US" sz="1400" dirty="0">
                <a:solidFill>
                  <a:srgbClr val="FFFFFF"/>
                </a:solidFill>
                <a:cs typeface="Arial" panose="020B0604020202020204" pitchFamily="34" charset="0"/>
                <a:sym typeface="+mn-ea"/>
              </a:rPr>
              <a:t>      face and text identification and recognition.</a:t>
            </a:r>
          </a:p>
          <a:p>
            <a:endParaRPr lang="en-US" sz="1400" dirty="0">
              <a:solidFill>
                <a:srgbClr val="FFFFFF"/>
              </a:solidFill>
              <a:cs typeface="Arial" panose="020B0604020202020204" pitchFamily="34" charset="0"/>
              <a:sym typeface="+mn-ea"/>
            </a:endParaRPr>
          </a:p>
          <a:p>
            <a:endParaRPr lang="en-US" sz="1400" dirty="0">
              <a:solidFill>
                <a:srgbClr val="FFFFFF"/>
              </a:solidFill>
              <a:cs typeface="Arial" panose="020B0604020202020204" pitchFamily="34" charset="0"/>
              <a:sym typeface="+mn-ea"/>
            </a:endParaRPr>
          </a:p>
          <a:p>
            <a:endParaRPr lang="en-US" sz="1400" dirty="0">
              <a:solidFill>
                <a:srgbClr val="FFFFFF"/>
              </a:solidFill>
              <a:cs typeface="Arial" panose="020B0604020202020204" pitchFamily="34" charset="0"/>
              <a:sym typeface="+mn-ea"/>
            </a:endParaRPr>
          </a:p>
          <a:p>
            <a:r>
              <a:rPr lang="en-US" sz="1400" dirty="0">
                <a:solidFill>
                  <a:srgbClr val="FFFFFF"/>
                </a:solidFill>
                <a:cs typeface="Arial" panose="020B0604020202020204" pitchFamily="34" charset="0"/>
                <a:sym typeface="+mn-ea"/>
              </a:rPr>
              <a:t>     </a:t>
            </a:r>
            <a:endParaRPr lang="en-IN" sz="1400" dirty="0">
              <a:solidFill>
                <a:srgbClr val="FFFFFF"/>
              </a:solidFill>
              <a:cs typeface="Arial" panose="020B0604020202020204" pitchFamily="34" charset="0"/>
            </a:endParaRPr>
          </a:p>
        </p:txBody>
      </p:sp>
    </p:spTree>
    <p:extLst>
      <p:ext uri="{BB962C8B-B14F-4D97-AF65-F5344CB8AC3E}">
        <p14:creationId xmlns:p14="http://schemas.microsoft.com/office/powerpoint/2010/main" val="153902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EC479C-06D4-4756-8E21-A3F9864DDE7F}"/>
              </a:ext>
            </a:extLst>
          </p:cNvPr>
          <p:cNvSpPr/>
          <p:nvPr/>
        </p:nvSpPr>
        <p:spPr>
          <a:xfrm>
            <a:off x="334800" y="329986"/>
            <a:ext cx="7650000" cy="2616101"/>
          </a:xfrm>
          <a:prstGeom prst="rect">
            <a:avLst/>
          </a:prstGeom>
        </p:spPr>
        <p:txBody>
          <a:bodyPr wrap="square">
            <a:spAutoFit/>
          </a:bodyPr>
          <a:lstStyle/>
          <a:p>
            <a:endParaRPr lang="en-US" sz="1200" dirty="0">
              <a:solidFill>
                <a:srgbClr val="FFFFFF"/>
              </a:solidFill>
              <a:cs typeface="Arial" panose="020B0604020202020204" pitchFamily="34" charset="0"/>
              <a:sym typeface="+mn-ea"/>
            </a:endParaRPr>
          </a:p>
          <a:p>
            <a:pPr marL="285750" indent="-285750">
              <a:buFont typeface="Wingdings" panose="05000000000000000000" pitchFamily="2" charset="2"/>
              <a:buChar char="Ø"/>
            </a:pPr>
            <a:r>
              <a:rPr lang="en-US" sz="1400" b="1" dirty="0">
                <a:solidFill>
                  <a:srgbClr val="99CCFF"/>
                </a:solidFill>
                <a:sym typeface="+mn-ea"/>
              </a:rPr>
              <a:t>TTS(Text to speech):</a:t>
            </a:r>
          </a:p>
          <a:p>
            <a:endParaRPr lang="en-US" sz="1400" b="1" dirty="0">
              <a:solidFill>
                <a:srgbClr val="99CCFF"/>
              </a:solidFill>
              <a:sym typeface="+mn-ea"/>
            </a:endParaRPr>
          </a:p>
          <a:p>
            <a:r>
              <a:rPr lang="en-US" sz="1200" dirty="0">
                <a:solidFill>
                  <a:srgbClr val="FFFFFF"/>
                </a:solidFill>
                <a:cs typeface="Arial" panose="020B0604020202020204" pitchFamily="34" charset="0"/>
                <a:sym typeface="+mn-ea"/>
              </a:rPr>
              <a:t>       </a:t>
            </a:r>
            <a:r>
              <a:rPr lang="en-US" sz="1400" dirty="0">
                <a:solidFill>
                  <a:srgbClr val="FFFFFF"/>
                </a:solidFill>
                <a:cs typeface="Arial" panose="020B0604020202020204" pitchFamily="34" charset="0"/>
                <a:sym typeface="+mn-ea"/>
              </a:rPr>
              <a:t>It is a type of speech synthesis application that is used to create  a spoken sound version</a:t>
            </a:r>
          </a:p>
          <a:p>
            <a:r>
              <a:rPr lang="en-US" sz="1400" dirty="0">
                <a:solidFill>
                  <a:srgbClr val="FFFFFF"/>
                </a:solidFill>
                <a:cs typeface="Arial" panose="020B0604020202020204" pitchFamily="34" charset="0"/>
                <a:sym typeface="+mn-ea"/>
              </a:rPr>
              <a:t>      of text  in a computer document or image.</a:t>
            </a:r>
          </a:p>
          <a:p>
            <a:endParaRPr lang="en-US" sz="1400" dirty="0">
              <a:solidFill>
                <a:srgbClr val="FFFFFF"/>
              </a:solidFill>
              <a:cs typeface="Arial" panose="020B0604020202020204" pitchFamily="34" charset="0"/>
              <a:sym typeface="+mn-ea"/>
            </a:endParaRPr>
          </a:p>
          <a:p>
            <a:pPr marL="342900" indent="-342900">
              <a:buFont typeface="+mj-lt"/>
              <a:buAutoNum type="alphaLcParenR"/>
            </a:pPr>
            <a:r>
              <a:rPr lang="en-US" sz="1400" dirty="0">
                <a:solidFill>
                  <a:srgbClr val="FFFFFF"/>
                </a:solidFill>
                <a:cs typeface="Arial" panose="020B0604020202020204" pitchFamily="34" charset="0"/>
                <a:sym typeface="+mn-ea"/>
              </a:rPr>
              <a:t>Training</a:t>
            </a:r>
          </a:p>
          <a:p>
            <a:pPr marL="342900" indent="-342900">
              <a:buFont typeface="+mj-lt"/>
              <a:buAutoNum type="alphaLcParenR"/>
            </a:pPr>
            <a:r>
              <a:rPr lang="en-US" sz="1400" dirty="0">
                <a:solidFill>
                  <a:srgbClr val="FFFFFF"/>
                </a:solidFill>
                <a:cs typeface="Arial" panose="020B0604020202020204" pitchFamily="34" charset="0"/>
                <a:sym typeface="+mn-ea"/>
              </a:rPr>
              <a:t>Synthesis</a:t>
            </a:r>
          </a:p>
          <a:p>
            <a:pPr marL="342900" indent="-342900">
              <a:buFont typeface="+mj-lt"/>
              <a:buAutoNum type="alphaLcParenR"/>
            </a:pPr>
            <a:r>
              <a:rPr lang="en-US" sz="1400" dirty="0">
                <a:solidFill>
                  <a:srgbClr val="FFFFFF"/>
                </a:solidFill>
                <a:cs typeface="Arial" panose="020B0604020202020204" pitchFamily="34" charset="0"/>
                <a:sym typeface="+mn-ea"/>
              </a:rPr>
              <a:t>Optimization</a:t>
            </a:r>
          </a:p>
          <a:p>
            <a:pPr marL="342900" indent="-342900">
              <a:buFont typeface="+mj-lt"/>
              <a:buAutoNum type="alphaLcParenR"/>
            </a:pPr>
            <a:r>
              <a:rPr lang="en-US" sz="1400" dirty="0">
                <a:solidFill>
                  <a:srgbClr val="FFFFFF"/>
                </a:solidFill>
                <a:cs typeface="Arial" panose="020B0604020202020204" pitchFamily="34" charset="0"/>
                <a:sym typeface="+mn-ea"/>
              </a:rPr>
              <a:t>Transform </a:t>
            </a:r>
            <a:r>
              <a:rPr lang="en-US" sz="1400" dirty="0" err="1">
                <a:solidFill>
                  <a:srgbClr val="FFFFFF"/>
                </a:solidFill>
                <a:cs typeface="Arial" panose="020B0604020202020204" pitchFamily="34" charset="0"/>
                <a:sym typeface="+mn-ea"/>
              </a:rPr>
              <a:t>FestVox</a:t>
            </a:r>
            <a:r>
              <a:rPr lang="en-US" sz="1400" dirty="0">
                <a:solidFill>
                  <a:srgbClr val="FFFFFF"/>
                </a:solidFill>
                <a:cs typeface="Arial" panose="020B0604020202020204" pitchFamily="34" charset="0"/>
                <a:sym typeface="+mn-ea"/>
              </a:rPr>
              <a:t> Voice to Android Supportive Voice</a:t>
            </a:r>
          </a:p>
          <a:p>
            <a:pPr marL="342900" indent="-342900">
              <a:buFont typeface="+mj-lt"/>
              <a:buAutoNum type="alphaLcParenR"/>
            </a:pPr>
            <a:endParaRPr lang="en-US" sz="1400" dirty="0">
              <a:solidFill>
                <a:srgbClr val="FFFFFF"/>
              </a:solidFill>
              <a:cs typeface="Arial" panose="020B0604020202020204" pitchFamily="34" charset="0"/>
              <a:sym typeface="+mn-ea"/>
            </a:endParaRPr>
          </a:p>
          <a:p>
            <a:endParaRPr lang="en-US" sz="1200" dirty="0">
              <a:solidFill>
                <a:srgbClr val="FFFFFF"/>
              </a:solidFill>
              <a:cs typeface="Arial" panose="020B0604020202020204" pitchFamily="34" charset="0"/>
              <a:sym typeface="+mn-ea"/>
            </a:endParaRPr>
          </a:p>
        </p:txBody>
      </p:sp>
    </p:spTree>
    <p:extLst>
      <p:ext uri="{BB962C8B-B14F-4D97-AF65-F5344CB8AC3E}">
        <p14:creationId xmlns:p14="http://schemas.microsoft.com/office/powerpoint/2010/main" val="405010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278427-A125-4E83-987A-D026D68F82BC}"/>
              </a:ext>
            </a:extLst>
          </p:cNvPr>
          <p:cNvSpPr/>
          <p:nvPr/>
        </p:nvSpPr>
        <p:spPr>
          <a:xfrm>
            <a:off x="137180" y="121062"/>
            <a:ext cx="2778820" cy="369332"/>
          </a:xfrm>
          <a:prstGeom prst="rect">
            <a:avLst/>
          </a:prstGeom>
        </p:spPr>
        <p:txBody>
          <a:bodyPr wrap="square">
            <a:spAutoFit/>
          </a:bodyPr>
          <a:lstStyle/>
          <a:p>
            <a:pPr algn="ctr"/>
            <a:r>
              <a:rPr lang="en-US" sz="1800" b="1" i="1" u="sng" dirty="0">
                <a:solidFill>
                  <a:srgbClr val="99CCFF"/>
                </a:solidFill>
                <a:sym typeface="+mn-ea"/>
              </a:rPr>
              <a:t>System Architecture:</a:t>
            </a:r>
          </a:p>
        </p:txBody>
      </p:sp>
      <p:pic>
        <p:nvPicPr>
          <p:cNvPr id="5" name="Picture 4">
            <a:extLst>
              <a:ext uri="{FF2B5EF4-FFF2-40B4-BE49-F238E27FC236}">
                <a16:creationId xmlns:a16="http://schemas.microsoft.com/office/drawing/2014/main" id="{2D1CD6A7-3EF2-4CA8-96E9-BBEE594068E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33936" t="13998" r="7716" b="15591"/>
          <a:stretch/>
        </p:blipFill>
        <p:spPr>
          <a:xfrm>
            <a:off x="334800" y="727200"/>
            <a:ext cx="8474400" cy="415843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40978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BF3F8C-D671-448C-ABD1-856435B43591}"/>
              </a:ext>
            </a:extLst>
          </p:cNvPr>
          <p:cNvSpPr/>
          <p:nvPr/>
        </p:nvSpPr>
        <p:spPr>
          <a:xfrm>
            <a:off x="406536" y="85062"/>
            <a:ext cx="1390125" cy="369332"/>
          </a:xfrm>
          <a:prstGeom prst="rect">
            <a:avLst/>
          </a:prstGeom>
        </p:spPr>
        <p:txBody>
          <a:bodyPr wrap="none">
            <a:spAutoFit/>
          </a:bodyPr>
          <a:lstStyle/>
          <a:p>
            <a:pPr algn="ctr"/>
            <a:r>
              <a:rPr lang="en-US" sz="1800" b="1" i="1" u="sng" dirty="0" err="1">
                <a:solidFill>
                  <a:srgbClr val="99CCFF"/>
                </a:solidFill>
                <a:sym typeface="+mn-ea"/>
              </a:rPr>
              <a:t>FlowChart</a:t>
            </a:r>
            <a:r>
              <a:rPr lang="en-US" sz="1800" b="1" i="1" u="sng" dirty="0">
                <a:solidFill>
                  <a:srgbClr val="99CCFF"/>
                </a:solidFill>
                <a:sym typeface="+mn-ea"/>
              </a:rPr>
              <a:t>:</a:t>
            </a:r>
          </a:p>
        </p:txBody>
      </p:sp>
      <p:sp>
        <p:nvSpPr>
          <p:cNvPr id="5" name="Oval 4">
            <a:extLst>
              <a:ext uri="{FF2B5EF4-FFF2-40B4-BE49-F238E27FC236}">
                <a16:creationId xmlns:a16="http://schemas.microsoft.com/office/drawing/2014/main" id="{6FCF521D-B43B-41A8-978A-59846F997C6F}"/>
              </a:ext>
            </a:extLst>
          </p:cNvPr>
          <p:cNvSpPr/>
          <p:nvPr/>
        </p:nvSpPr>
        <p:spPr>
          <a:xfrm>
            <a:off x="1321462" y="669600"/>
            <a:ext cx="8496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6" name="Parallelogram 5">
            <a:extLst>
              <a:ext uri="{FF2B5EF4-FFF2-40B4-BE49-F238E27FC236}">
                <a16:creationId xmlns:a16="http://schemas.microsoft.com/office/drawing/2014/main" id="{6E4BF6C6-CE66-4C31-96A3-1F2F46183D01}"/>
              </a:ext>
            </a:extLst>
          </p:cNvPr>
          <p:cNvSpPr/>
          <p:nvPr/>
        </p:nvSpPr>
        <p:spPr>
          <a:xfrm>
            <a:off x="949710" y="1352666"/>
            <a:ext cx="1597024" cy="4139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files</a:t>
            </a:r>
            <a:endParaRPr lang="en-IN" dirty="0"/>
          </a:p>
        </p:txBody>
      </p:sp>
      <p:sp>
        <p:nvSpPr>
          <p:cNvPr id="7" name="Rectangle 6">
            <a:extLst>
              <a:ext uri="{FF2B5EF4-FFF2-40B4-BE49-F238E27FC236}">
                <a16:creationId xmlns:a16="http://schemas.microsoft.com/office/drawing/2014/main" id="{B1F23D56-AB8C-4AC0-8698-2971024BA268}"/>
              </a:ext>
            </a:extLst>
          </p:cNvPr>
          <p:cNvSpPr/>
          <p:nvPr/>
        </p:nvSpPr>
        <p:spPr>
          <a:xfrm>
            <a:off x="1371338" y="4276342"/>
            <a:ext cx="1390124" cy="27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 processing</a:t>
            </a:r>
            <a:endParaRPr lang="en-IN" dirty="0"/>
          </a:p>
        </p:txBody>
      </p:sp>
      <p:sp>
        <p:nvSpPr>
          <p:cNvPr id="8" name="Diamond 7">
            <a:extLst>
              <a:ext uri="{FF2B5EF4-FFF2-40B4-BE49-F238E27FC236}">
                <a16:creationId xmlns:a16="http://schemas.microsoft.com/office/drawing/2014/main" id="{43C22A80-2316-4973-9AA4-CC330596466D}"/>
              </a:ext>
            </a:extLst>
          </p:cNvPr>
          <p:cNvSpPr/>
          <p:nvPr/>
        </p:nvSpPr>
        <p:spPr>
          <a:xfrm>
            <a:off x="842400" y="2041862"/>
            <a:ext cx="1850399" cy="77063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a:t>
            </a:r>
          </a:p>
          <a:p>
            <a:pPr algn="ctr"/>
            <a:r>
              <a:rPr lang="en-US" dirty="0"/>
              <a:t> extension</a:t>
            </a:r>
            <a:endParaRPr lang="en-IN" dirty="0"/>
          </a:p>
        </p:txBody>
      </p:sp>
      <p:sp>
        <p:nvSpPr>
          <p:cNvPr id="9" name="Diamond 8">
            <a:extLst>
              <a:ext uri="{FF2B5EF4-FFF2-40B4-BE49-F238E27FC236}">
                <a16:creationId xmlns:a16="http://schemas.microsoft.com/office/drawing/2014/main" id="{966BB6E2-A223-4540-8F5C-98BAABC4D8E4}"/>
              </a:ext>
            </a:extLst>
          </p:cNvPr>
          <p:cNvSpPr/>
          <p:nvPr/>
        </p:nvSpPr>
        <p:spPr>
          <a:xfrm>
            <a:off x="4435200" y="1434888"/>
            <a:ext cx="1981059" cy="9100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Recognition</a:t>
            </a:r>
            <a:endParaRPr lang="en-IN" dirty="0"/>
          </a:p>
        </p:txBody>
      </p:sp>
      <p:sp>
        <p:nvSpPr>
          <p:cNvPr id="10" name="Rectangle 9">
            <a:extLst>
              <a:ext uri="{FF2B5EF4-FFF2-40B4-BE49-F238E27FC236}">
                <a16:creationId xmlns:a16="http://schemas.microsoft.com/office/drawing/2014/main" id="{540555D1-5EC0-4FDD-B565-A2B6302618C2}"/>
              </a:ext>
            </a:extLst>
          </p:cNvPr>
          <p:cNvSpPr/>
          <p:nvPr/>
        </p:nvSpPr>
        <p:spPr>
          <a:xfrm>
            <a:off x="612685" y="3839405"/>
            <a:ext cx="963424" cy="27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OpenCV</a:t>
            </a:r>
            <a:endParaRPr lang="en-IN" dirty="0"/>
          </a:p>
        </p:txBody>
      </p:sp>
      <p:sp>
        <p:nvSpPr>
          <p:cNvPr id="11" name="Rectangle 10">
            <a:extLst>
              <a:ext uri="{FF2B5EF4-FFF2-40B4-BE49-F238E27FC236}">
                <a16:creationId xmlns:a16="http://schemas.microsoft.com/office/drawing/2014/main" id="{20DF8142-9CCD-46FD-97DD-30E6B6D36E54}"/>
              </a:ext>
            </a:extLst>
          </p:cNvPr>
          <p:cNvSpPr/>
          <p:nvPr/>
        </p:nvSpPr>
        <p:spPr>
          <a:xfrm>
            <a:off x="2304394" y="3165627"/>
            <a:ext cx="1086805" cy="41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 files</a:t>
            </a:r>
          </a:p>
          <a:p>
            <a:pPr algn="ctr"/>
            <a:r>
              <a:rPr lang="en-US" dirty="0"/>
              <a:t>(</a:t>
            </a:r>
            <a:r>
              <a:rPr lang="en-US" dirty="0" err="1"/>
              <a:t>doc,pdf</a:t>
            </a:r>
            <a:r>
              <a:rPr lang="en-US" dirty="0"/>
              <a:t>)</a:t>
            </a:r>
            <a:endParaRPr lang="en-IN" dirty="0"/>
          </a:p>
        </p:txBody>
      </p:sp>
      <p:sp>
        <p:nvSpPr>
          <p:cNvPr id="12" name="Rectangle 11">
            <a:extLst>
              <a:ext uri="{FF2B5EF4-FFF2-40B4-BE49-F238E27FC236}">
                <a16:creationId xmlns:a16="http://schemas.microsoft.com/office/drawing/2014/main" id="{3E082539-8190-4006-9E22-261501A9EFB9}"/>
              </a:ext>
            </a:extLst>
          </p:cNvPr>
          <p:cNvSpPr/>
          <p:nvPr/>
        </p:nvSpPr>
        <p:spPr>
          <a:xfrm>
            <a:off x="292548" y="3188705"/>
            <a:ext cx="963424" cy="48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files</a:t>
            </a:r>
          </a:p>
          <a:p>
            <a:pPr algn="ctr"/>
            <a:r>
              <a:rPr lang="en-US" dirty="0"/>
              <a:t>(</a:t>
            </a:r>
            <a:r>
              <a:rPr lang="en-US" dirty="0" err="1"/>
              <a:t>jpg,png</a:t>
            </a:r>
            <a:r>
              <a:rPr lang="en-US" dirty="0"/>
              <a:t>)</a:t>
            </a:r>
            <a:endParaRPr lang="en-IN" dirty="0"/>
          </a:p>
        </p:txBody>
      </p:sp>
      <p:sp>
        <p:nvSpPr>
          <p:cNvPr id="13" name="Flowchart: Connector 12">
            <a:extLst>
              <a:ext uri="{FF2B5EF4-FFF2-40B4-BE49-F238E27FC236}">
                <a16:creationId xmlns:a16="http://schemas.microsoft.com/office/drawing/2014/main" id="{716CE1F2-6D02-455D-92DA-389E4EC18D10}"/>
              </a:ext>
            </a:extLst>
          </p:cNvPr>
          <p:cNvSpPr/>
          <p:nvPr/>
        </p:nvSpPr>
        <p:spPr>
          <a:xfrm>
            <a:off x="1938615" y="4713279"/>
            <a:ext cx="259200" cy="2812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cxnSp>
        <p:nvCxnSpPr>
          <p:cNvPr id="15" name="Straight Arrow Connector 14">
            <a:extLst>
              <a:ext uri="{FF2B5EF4-FFF2-40B4-BE49-F238E27FC236}">
                <a16:creationId xmlns:a16="http://schemas.microsoft.com/office/drawing/2014/main" id="{3BED09E9-673A-4EC8-BEBB-7E9328DC0128}"/>
              </a:ext>
            </a:extLst>
          </p:cNvPr>
          <p:cNvCxnSpPr>
            <a:cxnSpLocks/>
            <a:stCxn id="5" idx="4"/>
            <a:endCxn id="6" idx="0"/>
          </p:cNvCxnSpPr>
          <p:nvPr/>
        </p:nvCxnSpPr>
        <p:spPr>
          <a:xfrm>
            <a:off x="1746262" y="1029600"/>
            <a:ext cx="1960" cy="32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799353-CDC4-424F-BE15-F0D89D2B7C27}"/>
              </a:ext>
            </a:extLst>
          </p:cNvPr>
          <p:cNvCxnSpPr>
            <a:stCxn id="6" idx="4"/>
            <a:endCxn id="8" idx="0"/>
          </p:cNvCxnSpPr>
          <p:nvPr/>
        </p:nvCxnSpPr>
        <p:spPr>
          <a:xfrm>
            <a:off x="1748222" y="1766585"/>
            <a:ext cx="19378" cy="275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C0188C8-6DBC-4CE3-928F-E6778B570853}"/>
              </a:ext>
            </a:extLst>
          </p:cNvPr>
          <p:cNvCxnSpPr>
            <a:cxnSpLocks/>
          </p:cNvCxnSpPr>
          <p:nvPr/>
        </p:nvCxnSpPr>
        <p:spPr>
          <a:xfrm flipV="1">
            <a:off x="949710" y="2996860"/>
            <a:ext cx="1898086" cy="5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F2A6A5A-0013-4BE2-981F-B6EED7868426}"/>
              </a:ext>
            </a:extLst>
          </p:cNvPr>
          <p:cNvCxnSpPr>
            <a:cxnSpLocks/>
            <a:stCxn id="8" idx="2"/>
          </p:cNvCxnSpPr>
          <p:nvPr/>
        </p:nvCxnSpPr>
        <p:spPr>
          <a:xfrm flipH="1">
            <a:off x="1767599" y="2812500"/>
            <a:ext cx="1" cy="162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E6B2E72-E11D-4D2B-9CF5-D770125831C7}"/>
              </a:ext>
            </a:extLst>
          </p:cNvPr>
          <p:cNvCxnSpPr/>
          <p:nvPr/>
        </p:nvCxnSpPr>
        <p:spPr>
          <a:xfrm>
            <a:off x="949710" y="3002683"/>
            <a:ext cx="0" cy="186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0B5D92B-8BF2-4718-82B7-38A6C30640DF}"/>
              </a:ext>
            </a:extLst>
          </p:cNvPr>
          <p:cNvCxnSpPr>
            <a:cxnSpLocks/>
            <a:endCxn id="11" idx="0"/>
          </p:cNvCxnSpPr>
          <p:nvPr/>
        </p:nvCxnSpPr>
        <p:spPr>
          <a:xfrm>
            <a:off x="2847796" y="3002433"/>
            <a:ext cx="1" cy="16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D9A6EA5-2D3F-478F-BC04-121F48C61866}"/>
              </a:ext>
            </a:extLst>
          </p:cNvPr>
          <p:cNvCxnSpPr>
            <a:cxnSpLocks/>
          </p:cNvCxnSpPr>
          <p:nvPr/>
        </p:nvCxnSpPr>
        <p:spPr>
          <a:xfrm flipH="1">
            <a:off x="2934587" y="3585600"/>
            <a:ext cx="1" cy="827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C1E66B-C573-4C97-BFC2-B42A3930A12F}"/>
              </a:ext>
            </a:extLst>
          </p:cNvPr>
          <p:cNvCxnSpPr>
            <a:cxnSpLocks/>
          </p:cNvCxnSpPr>
          <p:nvPr/>
        </p:nvCxnSpPr>
        <p:spPr>
          <a:xfrm>
            <a:off x="892800" y="4113900"/>
            <a:ext cx="0" cy="299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ABBC82-87B5-4705-94FB-89195A317890}"/>
              </a:ext>
            </a:extLst>
          </p:cNvPr>
          <p:cNvCxnSpPr>
            <a:stCxn id="12" idx="2"/>
          </p:cNvCxnSpPr>
          <p:nvPr/>
        </p:nvCxnSpPr>
        <p:spPr>
          <a:xfrm>
            <a:off x="774260" y="3676963"/>
            <a:ext cx="0" cy="162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5663BCB-EA52-4845-BD93-166E919D707E}"/>
              </a:ext>
            </a:extLst>
          </p:cNvPr>
          <p:cNvCxnSpPr>
            <a:cxnSpLocks/>
            <a:endCxn id="7" idx="1"/>
          </p:cNvCxnSpPr>
          <p:nvPr/>
        </p:nvCxnSpPr>
        <p:spPr>
          <a:xfrm>
            <a:off x="892799" y="4413590"/>
            <a:ext cx="478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904998B-00BD-4437-9AC4-F39AB168265C}"/>
              </a:ext>
            </a:extLst>
          </p:cNvPr>
          <p:cNvCxnSpPr>
            <a:cxnSpLocks/>
            <a:endCxn id="7" idx="3"/>
          </p:cNvCxnSpPr>
          <p:nvPr/>
        </p:nvCxnSpPr>
        <p:spPr>
          <a:xfrm flipH="1">
            <a:off x="2761462" y="4413589"/>
            <a:ext cx="1851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FB9792C-4D2C-4D8B-8CE0-F9A4C8778188}"/>
              </a:ext>
            </a:extLst>
          </p:cNvPr>
          <p:cNvCxnSpPr>
            <a:stCxn id="7" idx="2"/>
            <a:endCxn id="13" idx="0"/>
          </p:cNvCxnSpPr>
          <p:nvPr/>
        </p:nvCxnSpPr>
        <p:spPr>
          <a:xfrm>
            <a:off x="2066400" y="4550837"/>
            <a:ext cx="1815" cy="162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Connector 59">
            <a:extLst>
              <a:ext uri="{FF2B5EF4-FFF2-40B4-BE49-F238E27FC236}">
                <a16:creationId xmlns:a16="http://schemas.microsoft.com/office/drawing/2014/main" id="{F17B66E5-1D09-41EA-AB6D-55FF93688119}"/>
              </a:ext>
            </a:extLst>
          </p:cNvPr>
          <p:cNvSpPr/>
          <p:nvPr/>
        </p:nvSpPr>
        <p:spPr>
          <a:xfrm>
            <a:off x="5281735" y="623265"/>
            <a:ext cx="287987" cy="3039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61" name="Freeform 1048793">
            <a:extLst>
              <a:ext uri="{FF2B5EF4-FFF2-40B4-BE49-F238E27FC236}">
                <a16:creationId xmlns:a16="http://schemas.microsoft.com/office/drawing/2014/main" id="{B80D6A20-A393-479C-AA56-0F72A1DE84E6}"/>
              </a:ext>
            </a:extLst>
          </p:cNvPr>
          <p:cNvSpPr/>
          <p:nvPr/>
        </p:nvSpPr>
        <p:spPr>
          <a:xfrm>
            <a:off x="7516802" y="1889919"/>
            <a:ext cx="1504791" cy="1363662"/>
          </a:xfrm>
          <a:custGeom>
            <a:avLst/>
            <a:gdLst/>
            <a:ahLst/>
            <a:cxnLst/>
            <a:rect l="0" t="0" r="r" b="b"/>
            <a:pathLst>
              <a:path w="238" h="203">
                <a:moveTo>
                  <a:pt x="137" y="9"/>
                </a:moveTo>
                <a:cubicBezTo>
                  <a:pt x="138" y="10"/>
                  <a:pt x="137" y="11"/>
                  <a:pt x="136" y="12"/>
                </a:cubicBezTo>
                <a:cubicBezTo>
                  <a:pt x="134" y="14"/>
                  <a:pt x="132" y="16"/>
                  <a:pt x="131" y="18"/>
                </a:cubicBezTo>
                <a:cubicBezTo>
                  <a:pt x="128" y="20"/>
                  <a:pt x="123" y="21"/>
                  <a:pt x="119" y="22"/>
                </a:cubicBezTo>
                <a:cubicBezTo>
                  <a:pt x="117" y="29"/>
                  <a:pt x="111" y="32"/>
                  <a:pt x="104" y="28"/>
                </a:cubicBezTo>
                <a:cubicBezTo>
                  <a:pt x="103" y="29"/>
                  <a:pt x="102" y="31"/>
                  <a:pt x="101" y="32"/>
                </a:cubicBezTo>
                <a:cubicBezTo>
                  <a:pt x="97" y="34"/>
                  <a:pt x="92" y="32"/>
                  <a:pt x="89" y="35"/>
                </a:cubicBezTo>
                <a:cubicBezTo>
                  <a:pt x="101" y="32"/>
                  <a:pt x="114" y="36"/>
                  <a:pt x="121" y="43"/>
                </a:cubicBezTo>
                <a:cubicBezTo>
                  <a:pt x="128" y="54"/>
                  <a:pt x="126" y="73"/>
                  <a:pt x="121" y="86"/>
                </a:cubicBezTo>
                <a:cubicBezTo>
                  <a:pt x="130" y="81"/>
                  <a:pt x="143" y="84"/>
                  <a:pt x="155" y="85"/>
                </a:cubicBezTo>
                <a:cubicBezTo>
                  <a:pt x="162" y="86"/>
                  <a:pt x="168" y="86"/>
                  <a:pt x="175" y="86"/>
                </a:cubicBezTo>
                <a:cubicBezTo>
                  <a:pt x="180" y="86"/>
                  <a:pt x="184" y="87"/>
                  <a:pt x="188" y="87"/>
                </a:cubicBezTo>
                <a:cubicBezTo>
                  <a:pt x="194" y="87"/>
                  <a:pt x="204" y="89"/>
                  <a:pt x="210" y="87"/>
                </a:cubicBezTo>
                <a:cubicBezTo>
                  <a:pt x="212" y="87"/>
                  <a:pt x="213" y="88"/>
                  <a:pt x="214" y="88"/>
                </a:cubicBezTo>
                <a:cubicBezTo>
                  <a:pt x="216" y="89"/>
                  <a:pt x="218" y="90"/>
                  <a:pt x="220" y="91"/>
                </a:cubicBezTo>
                <a:cubicBezTo>
                  <a:pt x="222" y="95"/>
                  <a:pt x="223" y="102"/>
                  <a:pt x="220" y="106"/>
                </a:cubicBezTo>
                <a:cubicBezTo>
                  <a:pt x="223" y="107"/>
                  <a:pt x="228" y="107"/>
                  <a:pt x="229" y="107"/>
                </a:cubicBezTo>
                <a:cubicBezTo>
                  <a:pt x="237" y="113"/>
                  <a:pt x="238" y="130"/>
                  <a:pt x="234" y="141"/>
                </a:cubicBezTo>
                <a:cubicBezTo>
                  <a:pt x="215" y="157"/>
                  <a:pt x="194" y="172"/>
                  <a:pt x="173" y="186"/>
                </a:cubicBezTo>
                <a:cubicBezTo>
                  <a:pt x="172" y="187"/>
                  <a:pt x="172" y="187"/>
                  <a:pt x="172" y="188"/>
                </a:cubicBezTo>
                <a:cubicBezTo>
                  <a:pt x="171" y="188"/>
                  <a:pt x="171" y="188"/>
                  <a:pt x="170" y="188"/>
                </a:cubicBezTo>
                <a:cubicBezTo>
                  <a:pt x="165" y="192"/>
                  <a:pt x="159" y="195"/>
                  <a:pt x="153" y="199"/>
                </a:cubicBezTo>
                <a:cubicBezTo>
                  <a:pt x="152" y="200"/>
                  <a:pt x="149" y="202"/>
                  <a:pt x="148" y="203"/>
                </a:cubicBezTo>
                <a:cubicBezTo>
                  <a:pt x="145" y="203"/>
                  <a:pt x="143" y="202"/>
                  <a:pt x="140" y="201"/>
                </a:cubicBezTo>
                <a:cubicBezTo>
                  <a:pt x="138" y="201"/>
                  <a:pt x="135" y="202"/>
                  <a:pt x="133" y="201"/>
                </a:cubicBezTo>
                <a:cubicBezTo>
                  <a:pt x="130" y="201"/>
                  <a:pt x="128" y="201"/>
                  <a:pt x="126" y="200"/>
                </a:cubicBezTo>
                <a:cubicBezTo>
                  <a:pt x="117" y="199"/>
                  <a:pt x="105" y="198"/>
                  <a:pt x="96" y="198"/>
                </a:cubicBezTo>
                <a:cubicBezTo>
                  <a:pt x="87" y="197"/>
                  <a:pt x="80" y="197"/>
                  <a:pt x="73" y="196"/>
                </a:cubicBezTo>
                <a:cubicBezTo>
                  <a:pt x="66" y="195"/>
                  <a:pt x="58" y="192"/>
                  <a:pt x="50" y="191"/>
                </a:cubicBezTo>
                <a:cubicBezTo>
                  <a:pt x="44" y="190"/>
                  <a:pt x="39" y="189"/>
                  <a:pt x="32" y="188"/>
                </a:cubicBezTo>
                <a:cubicBezTo>
                  <a:pt x="27" y="187"/>
                  <a:pt x="20" y="185"/>
                  <a:pt x="13" y="184"/>
                </a:cubicBezTo>
                <a:cubicBezTo>
                  <a:pt x="12" y="183"/>
                  <a:pt x="10" y="183"/>
                  <a:pt x="9" y="183"/>
                </a:cubicBezTo>
                <a:cubicBezTo>
                  <a:pt x="7" y="183"/>
                  <a:pt x="6" y="182"/>
                  <a:pt x="5" y="182"/>
                </a:cubicBezTo>
                <a:cubicBezTo>
                  <a:pt x="3" y="182"/>
                  <a:pt x="2" y="183"/>
                  <a:pt x="0" y="182"/>
                </a:cubicBezTo>
                <a:cubicBezTo>
                  <a:pt x="0" y="178"/>
                  <a:pt x="4" y="175"/>
                  <a:pt x="8" y="175"/>
                </a:cubicBezTo>
                <a:cubicBezTo>
                  <a:pt x="8" y="173"/>
                  <a:pt x="6" y="173"/>
                  <a:pt x="6" y="171"/>
                </a:cubicBezTo>
                <a:cubicBezTo>
                  <a:pt x="6" y="169"/>
                  <a:pt x="8" y="168"/>
                  <a:pt x="9" y="166"/>
                </a:cubicBezTo>
                <a:cubicBezTo>
                  <a:pt x="7" y="161"/>
                  <a:pt x="11" y="157"/>
                  <a:pt x="8" y="153"/>
                </a:cubicBezTo>
                <a:cubicBezTo>
                  <a:pt x="8" y="152"/>
                  <a:pt x="9" y="152"/>
                  <a:pt x="9" y="151"/>
                </a:cubicBezTo>
                <a:cubicBezTo>
                  <a:pt x="6" y="151"/>
                  <a:pt x="3" y="151"/>
                  <a:pt x="1" y="149"/>
                </a:cubicBezTo>
                <a:cubicBezTo>
                  <a:pt x="1" y="148"/>
                  <a:pt x="1" y="147"/>
                  <a:pt x="2" y="146"/>
                </a:cubicBezTo>
                <a:cubicBezTo>
                  <a:pt x="8" y="143"/>
                  <a:pt x="16" y="141"/>
                  <a:pt x="21" y="138"/>
                </a:cubicBezTo>
                <a:cubicBezTo>
                  <a:pt x="19" y="137"/>
                  <a:pt x="15" y="137"/>
                  <a:pt x="12" y="137"/>
                </a:cubicBezTo>
                <a:cubicBezTo>
                  <a:pt x="11" y="136"/>
                  <a:pt x="10" y="136"/>
                  <a:pt x="9" y="136"/>
                </a:cubicBezTo>
                <a:cubicBezTo>
                  <a:pt x="7" y="135"/>
                  <a:pt x="5" y="136"/>
                  <a:pt x="5" y="133"/>
                </a:cubicBezTo>
                <a:cubicBezTo>
                  <a:pt x="6" y="132"/>
                  <a:pt x="8" y="130"/>
                  <a:pt x="10" y="130"/>
                </a:cubicBezTo>
                <a:cubicBezTo>
                  <a:pt x="10" y="126"/>
                  <a:pt x="14" y="124"/>
                  <a:pt x="12" y="121"/>
                </a:cubicBezTo>
                <a:cubicBezTo>
                  <a:pt x="12" y="119"/>
                  <a:pt x="13" y="119"/>
                  <a:pt x="13" y="118"/>
                </a:cubicBezTo>
                <a:cubicBezTo>
                  <a:pt x="13" y="117"/>
                  <a:pt x="11" y="115"/>
                  <a:pt x="12" y="114"/>
                </a:cubicBezTo>
                <a:cubicBezTo>
                  <a:pt x="11" y="114"/>
                  <a:pt x="10" y="113"/>
                  <a:pt x="9" y="112"/>
                </a:cubicBezTo>
                <a:cubicBezTo>
                  <a:pt x="9" y="111"/>
                  <a:pt x="10" y="109"/>
                  <a:pt x="11" y="108"/>
                </a:cubicBezTo>
                <a:cubicBezTo>
                  <a:pt x="13" y="107"/>
                  <a:pt x="19" y="107"/>
                  <a:pt x="22" y="106"/>
                </a:cubicBezTo>
                <a:cubicBezTo>
                  <a:pt x="34" y="104"/>
                  <a:pt x="45" y="103"/>
                  <a:pt x="55" y="98"/>
                </a:cubicBezTo>
                <a:cubicBezTo>
                  <a:pt x="52" y="95"/>
                  <a:pt x="49" y="90"/>
                  <a:pt x="47" y="85"/>
                </a:cubicBezTo>
                <a:cubicBezTo>
                  <a:pt x="44" y="81"/>
                  <a:pt x="42" y="75"/>
                  <a:pt x="41" y="69"/>
                </a:cubicBezTo>
                <a:cubicBezTo>
                  <a:pt x="40" y="64"/>
                  <a:pt x="42" y="58"/>
                  <a:pt x="43" y="52"/>
                </a:cubicBezTo>
                <a:cubicBezTo>
                  <a:pt x="45" y="44"/>
                  <a:pt x="50" y="36"/>
                  <a:pt x="59" y="34"/>
                </a:cubicBezTo>
                <a:cubicBezTo>
                  <a:pt x="60" y="34"/>
                  <a:pt x="61" y="35"/>
                  <a:pt x="62" y="34"/>
                </a:cubicBezTo>
                <a:cubicBezTo>
                  <a:pt x="63" y="34"/>
                  <a:pt x="65" y="34"/>
                  <a:pt x="66" y="34"/>
                </a:cubicBezTo>
                <a:cubicBezTo>
                  <a:pt x="70" y="33"/>
                  <a:pt x="75" y="35"/>
                  <a:pt x="79" y="36"/>
                </a:cubicBezTo>
                <a:cubicBezTo>
                  <a:pt x="78" y="32"/>
                  <a:pt x="78" y="28"/>
                  <a:pt x="78" y="23"/>
                </a:cubicBezTo>
                <a:cubicBezTo>
                  <a:pt x="78" y="20"/>
                  <a:pt x="77" y="18"/>
                  <a:pt x="77" y="15"/>
                </a:cubicBezTo>
                <a:cubicBezTo>
                  <a:pt x="77" y="13"/>
                  <a:pt x="78" y="11"/>
                  <a:pt x="78" y="9"/>
                </a:cubicBezTo>
                <a:cubicBezTo>
                  <a:pt x="78" y="7"/>
                  <a:pt x="77" y="6"/>
                  <a:pt x="78" y="5"/>
                </a:cubicBezTo>
                <a:cubicBezTo>
                  <a:pt x="80" y="4"/>
                  <a:pt x="83" y="4"/>
                  <a:pt x="85" y="5"/>
                </a:cubicBezTo>
                <a:cubicBezTo>
                  <a:pt x="85" y="10"/>
                  <a:pt x="82" y="14"/>
                  <a:pt x="82" y="20"/>
                </a:cubicBezTo>
                <a:cubicBezTo>
                  <a:pt x="82" y="23"/>
                  <a:pt x="82" y="26"/>
                  <a:pt x="82" y="30"/>
                </a:cubicBezTo>
                <a:cubicBezTo>
                  <a:pt x="82" y="30"/>
                  <a:pt x="82" y="30"/>
                  <a:pt x="82" y="30"/>
                </a:cubicBezTo>
                <a:cubicBezTo>
                  <a:pt x="83" y="27"/>
                  <a:pt x="83" y="23"/>
                  <a:pt x="84" y="21"/>
                </a:cubicBezTo>
                <a:cubicBezTo>
                  <a:pt x="85" y="20"/>
                  <a:pt x="86" y="19"/>
                  <a:pt x="87" y="19"/>
                </a:cubicBezTo>
                <a:cubicBezTo>
                  <a:pt x="88" y="18"/>
                  <a:pt x="88" y="18"/>
                  <a:pt x="89" y="17"/>
                </a:cubicBezTo>
                <a:cubicBezTo>
                  <a:pt x="90" y="16"/>
                  <a:pt x="90" y="14"/>
                  <a:pt x="91" y="12"/>
                </a:cubicBezTo>
                <a:cubicBezTo>
                  <a:pt x="92" y="11"/>
                  <a:pt x="94" y="9"/>
                  <a:pt x="95" y="9"/>
                </a:cubicBezTo>
                <a:cubicBezTo>
                  <a:pt x="97" y="8"/>
                  <a:pt x="99" y="9"/>
                  <a:pt x="101" y="8"/>
                </a:cubicBezTo>
                <a:cubicBezTo>
                  <a:pt x="104" y="6"/>
                  <a:pt x="104" y="4"/>
                  <a:pt x="106" y="2"/>
                </a:cubicBezTo>
                <a:cubicBezTo>
                  <a:pt x="109" y="1"/>
                  <a:pt x="114" y="0"/>
                  <a:pt x="116" y="2"/>
                </a:cubicBezTo>
                <a:cubicBezTo>
                  <a:pt x="118" y="3"/>
                  <a:pt x="119" y="6"/>
                  <a:pt x="121" y="6"/>
                </a:cubicBezTo>
                <a:cubicBezTo>
                  <a:pt x="123" y="6"/>
                  <a:pt x="126" y="6"/>
                  <a:pt x="129" y="6"/>
                </a:cubicBezTo>
                <a:cubicBezTo>
                  <a:pt x="131" y="6"/>
                  <a:pt x="133" y="7"/>
                  <a:pt x="135" y="8"/>
                </a:cubicBezTo>
                <a:cubicBezTo>
                  <a:pt x="136" y="8"/>
                  <a:pt x="137" y="8"/>
                  <a:pt x="137" y="9"/>
                </a:cubicBezTo>
                <a:close/>
                <a:moveTo>
                  <a:pt x="125" y="7"/>
                </a:moveTo>
                <a:cubicBezTo>
                  <a:pt x="124" y="7"/>
                  <a:pt x="122" y="8"/>
                  <a:pt x="121" y="8"/>
                </a:cubicBezTo>
                <a:cubicBezTo>
                  <a:pt x="119" y="8"/>
                  <a:pt x="119" y="6"/>
                  <a:pt x="117" y="6"/>
                </a:cubicBezTo>
                <a:cubicBezTo>
                  <a:pt x="115" y="3"/>
                  <a:pt x="112" y="3"/>
                  <a:pt x="107" y="4"/>
                </a:cubicBezTo>
                <a:cubicBezTo>
                  <a:pt x="104" y="6"/>
                  <a:pt x="102" y="11"/>
                  <a:pt x="97" y="10"/>
                </a:cubicBezTo>
                <a:cubicBezTo>
                  <a:pt x="96" y="11"/>
                  <a:pt x="95" y="11"/>
                  <a:pt x="95" y="11"/>
                </a:cubicBezTo>
                <a:cubicBezTo>
                  <a:pt x="95" y="11"/>
                  <a:pt x="95" y="11"/>
                  <a:pt x="95" y="11"/>
                </a:cubicBezTo>
                <a:cubicBezTo>
                  <a:pt x="95" y="12"/>
                  <a:pt x="94" y="12"/>
                  <a:pt x="93" y="12"/>
                </a:cubicBezTo>
                <a:cubicBezTo>
                  <a:pt x="92" y="16"/>
                  <a:pt x="90" y="19"/>
                  <a:pt x="87" y="21"/>
                </a:cubicBezTo>
                <a:cubicBezTo>
                  <a:pt x="84" y="24"/>
                  <a:pt x="84" y="30"/>
                  <a:pt x="84" y="33"/>
                </a:cubicBezTo>
                <a:cubicBezTo>
                  <a:pt x="85" y="31"/>
                  <a:pt x="88" y="29"/>
                  <a:pt x="89" y="26"/>
                </a:cubicBezTo>
                <a:cubicBezTo>
                  <a:pt x="90" y="24"/>
                  <a:pt x="90" y="21"/>
                  <a:pt x="92" y="20"/>
                </a:cubicBezTo>
                <a:cubicBezTo>
                  <a:pt x="91" y="22"/>
                  <a:pt x="90" y="23"/>
                  <a:pt x="91" y="24"/>
                </a:cubicBezTo>
                <a:cubicBezTo>
                  <a:pt x="92" y="22"/>
                  <a:pt x="94" y="21"/>
                  <a:pt x="95" y="20"/>
                </a:cubicBezTo>
                <a:cubicBezTo>
                  <a:pt x="95" y="18"/>
                  <a:pt x="97" y="14"/>
                  <a:pt x="98" y="14"/>
                </a:cubicBezTo>
                <a:cubicBezTo>
                  <a:pt x="98" y="16"/>
                  <a:pt x="97" y="17"/>
                  <a:pt x="97" y="19"/>
                </a:cubicBezTo>
                <a:cubicBezTo>
                  <a:pt x="99" y="18"/>
                  <a:pt x="102" y="15"/>
                  <a:pt x="105" y="15"/>
                </a:cubicBezTo>
                <a:cubicBezTo>
                  <a:pt x="107" y="13"/>
                  <a:pt x="111" y="12"/>
                  <a:pt x="113" y="11"/>
                </a:cubicBezTo>
                <a:cubicBezTo>
                  <a:pt x="112" y="12"/>
                  <a:pt x="111" y="13"/>
                  <a:pt x="110" y="14"/>
                </a:cubicBezTo>
                <a:cubicBezTo>
                  <a:pt x="113" y="13"/>
                  <a:pt x="117" y="14"/>
                  <a:pt x="121" y="13"/>
                </a:cubicBezTo>
                <a:cubicBezTo>
                  <a:pt x="125" y="12"/>
                  <a:pt x="128" y="10"/>
                  <a:pt x="131" y="10"/>
                </a:cubicBezTo>
                <a:cubicBezTo>
                  <a:pt x="126" y="16"/>
                  <a:pt x="115" y="14"/>
                  <a:pt x="108" y="16"/>
                </a:cubicBezTo>
                <a:cubicBezTo>
                  <a:pt x="110" y="18"/>
                  <a:pt x="114" y="19"/>
                  <a:pt x="115" y="21"/>
                </a:cubicBezTo>
                <a:cubicBezTo>
                  <a:pt x="112" y="20"/>
                  <a:pt x="109" y="18"/>
                  <a:pt x="105" y="17"/>
                </a:cubicBezTo>
                <a:cubicBezTo>
                  <a:pt x="103" y="17"/>
                  <a:pt x="101" y="19"/>
                  <a:pt x="98" y="20"/>
                </a:cubicBezTo>
                <a:cubicBezTo>
                  <a:pt x="101" y="21"/>
                  <a:pt x="104" y="22"/>
                  <a:pt x="106" y="23"/>
                </a:cubicBezTo>
                <a:cubicBezTo>
                  <a:pt x="103" y="24"/>
                  <a:pt x="99" y="21"/>
                  <a:pt x="96" y="22"/>
                </a:cubicBezTo>
                <a:cubicBezTo>
                  <a:pt x="94" y="23"/>
                  <a:pt x="92" y="25"/>
                  <a:pt x="91" y="28"/>
                </a:cubicBezTo>
                <a:cubicBezTo>
                  <a:pt x="93" y="27"/>
                  <a:pt x="97" y="26"/>
                  <a:pt x="99" y="28"/>
                </a:cubicBezTo>
                <a:cubicBezTo>
                  <a:pt x="95" y="27"/>
                  <a:pt x="92" y="29"/>
                  <a:pt x="89" y="30"/>
                </a:cubicBezTo>
                <a:cubicBezTo>
                  <a:pt x="87" y="32"/>
                  <a:pt x="85" y="35"/>
                  <a:pt x="85" y="38"/>
                </a:cubicBezTo>
                <a:cubicBezTo>
                  <a:pt x="85" y="37"/>
                  <a:pt x="86" y="36"/>
                  <a:pt x="86" y="35"/>
                </a:cubicBezTo>
                <a:cubicBezTo>
                  <a:pt x="88" y="34"/>
                  <a:pt x="89" y="32"/>
                  <a:pt x="92" y="31"/>
                </a:cubicBezTo>
                <a:cubicBezTo>
                  <a:pt x="94" y="31"/>
                  <a:pt x="97" y="31"/>
                  <a:pt x="99" y="30"/>
                </a:cubicBezTo>
                <a:cubicBezTo>
                  <a:pt x="101" y="29"/>
                  <a:pt x="102" y="26"/>
                  <a:pt x="105" y="26"/>
                </a:cubicBezTo>
                <a:cubicBezTo>
                  <a:pt x="110" y="30"/>
                  <a:pt x="116" y="27"/>
                  <a:pt x="117" y="21"/>
                </a:cubicBezTo>
                <a:cubicBezTo>
                  <a:pt x="119" y="19"/>
                  <a:pt x="123" y="20"/>
                  <a:pt x="125" y="19"/>
                </a:cubicBezTo>
                <a:cubicBezTo>
                  <a:pt x="130" y="17"/>
                  <a:pt x="132" y="13"/>
                  <a:pt x="134" y="10"/>
                </a:cubicBezTo>
                <a:cubicBezTo>
                  <a:pt x="131" y="9"/>
                  <a:pt x="129" y="7"/>
                  <a:pt x="125" y="7"/>
                </a:cubicBezTo>
                <a:close/>
                <a:moveTo>
                  <a:pt x="81" y="6"/>
                </a:moveTo>
                <a:cubicBezTo>
                  <a:pt x="78" y="12"/>
                  <a:pt x="79" y="22"/>
                  <a:pt x="80" y="29"/>
                </a:cubicBezTo>
                <a:cubicBezTo>
                  <a:pt x="81" y="23"/>
                  <a:pt x="80" y="16"/>
                  <a:pt x="82" y="11"/>
                </a:cubicBezTo>
                <a:cubicBezTo>
                  <a:pt x="82" y="9"/>
                  <a:pt x="84" y="8"/>
                  <a:pt x="82" y="6"/>
                </a:cubicBezTo>
                <a:cubicBezTo>
                  <a:pt x="82" y="5"/>
                  <a:pt x="82" y="6"/>
                  <a:pt x="81" y="6"/>
                </a:cubicBezTo>
                <a:close/>
                <a:moveTo>
                  <a:pt x="82" y="34"/>
                </a:moveTo>
                <a:cubicBezTo>
                  <a:pt x="82" y="36"/>
                  <a:pt x="83" y="33"/>
                  <a:pt x="82" y="32"/>
                </a:cubicBezTo>
                <a:cubicBezTo>
                  <a:pt x="82" y="33"/>
                  <a:pt x="82" y="33"/>
                  <a:pt x="82" y="34"/>
                </a:cubicBezTo>
                <a:close/>
                <a:moveTo>
                  <a:pt x="95" y="96"/>
                </a:moveTo>
                <a:cubicBezTo>
                  <a:pt x="97" y="97"/>
                  <a:pt x="91" y="104"/>
                  <a:pt x="89" y="104"/>
                </a:cubicBezTo>
                <a:cubicBezTo>
                  <a:pt x="89" y="104"/>
                  <a:pt x="89" y="104"/>
                  <a:pt x="89" y="104"/>
                </a:cubicBezTo>
                <a:cubicBezTo>
                  <a:pt x="90" y="104"/>
                  <a:pt x="92" y="105"/>
                  <a:pt x="93" y="106"/>
                </a:cubicBezTo>
                <a:cubicBezTo>
                  <a:pt x="100" y="106"/>
                  <a:pt x="105" y="104"/>
                  <a:pt x="109" y="101"/>
                </a:cubicBezTo>
                <a:cubicBezTo>
                  <a:pt x="111" y="99"/>
                  <a:pt x="112" y="98"/>
                  <a:pt x="113" y="97"/>
                </a:cubicBezTo>
                <a:cubicBezTo>
                  <a:pt x="115" y="95"/>
                  <a:pt x="117" y="90"/>
                  <a:pt x="117" y="87"/>
                </a:cubicBezTo>
                <a:cubicBezTo>
                  <a:pt x="118" y="87"/>
                  <a:pt x="118" y="86"/>
                  <a:pt x="119" y="86"/>
                </a:cubicBezTo>
                <a:cubicBezTo>
                  <a:pt x="121" y="78"/>
                  <a:pt x="124" y="69"/>
                  <a:pt x="123" y="60"/>
                </a:cubicBezTo>
                <a:cubicBezTo>
                  <a:pt x="123" y="53"/>
                  <a:pt x="121" y="45"/>
                  <a:pt x="116" y="42"/>
                </a:cubicBezTo>
                <a:cubicBezTo>
                  <a:pt x="110" y="38"/>
                  <a:pt x="101" y="34"/>
                  <a:pt x="93" y="36"/>
                </a:cubicBezTo>
                <a:cubicBezTo>
                  <a:pt x="89" y="37"/>
                  <a:pt x="85" y="39"/>
                  <a:pt x="83" y="42"/>
                </a:cubicBezTo>
                <a:cubicBezTo>
                  <a:pt x="81" y="42"/>
                  <a:pt x="80" y="43"/>
                  <a:pt x="78" y="44"/>
                </a:cubicBezTo>
                <a:cubicBezTo>
                  <a:pt x="76" y="43"/>
                  <a:pt x="75" y="43"/>
                  <a:pt x="73" y="44"/>
                </a:cubicBezTo>
                <a:cubicBezTo>
                  <a:pt x="72" y="42"/>
                  <a:pt x="70" y="43"/>
                  <a:pt x="70" y="40"/>
                </a:cubicBezTo>
                <a:cubicBezTo>
                  <a:pt x="71" y="40"/>
                  <a:pt x="71" y="40"/>
                  <a:pt x="72" y="39"/>
                </a:cubicBezTo>
                <a:cubicBezTo>
                  <a:pt x="73" y="42"/>
                  <a:pt x="78" y="42"/>
                  <a:pt x="80" y="41"/>
                </a:cubicBezTo>
                <a:cubicBezTo>
                  <a:pt x="81" y="40"/>
                  <a:pt x="80" y="39"/>
                  <a:pt x="79" y="37"/>
                </a:cubicBezTo>
                <a:cubicBezTo>
                  <a:pt x="78" y="38"/>
                  <a:pt x="76" y="37"/>
                  <a:pt x="74" y="37"/>
                </a:cubicBezTo>
                <a:cubicBezTo>
                  <a:pt x="67" y="35"/>
                  <a:pt x="57" y="36"/>
                  <a:pt x="52" y="40"/>
                </a:cubicBezTo>
                <a:cubicBezTo>
                  <a:pt x="51" y="41"/>
                  <a:pt x="50" y="42"/>
                  <a:pt x="49" y="42"/>
                </a:cubicBezTo>
                <a:cubicBezTo>
                  <a:pt x="43" y="49"/>
                  <a:pt x="42" y="65"/>
                  <a:pt x="44" y="74"/>
                </a:cubicBezTo>
                <a:cubicBezTo>
                  <a:pt x="46" y="81"/>
                  <a:pt x="49" y="90"/>
                  <a:pt x="55" y="95"/>
                </a:cubicBezTo>
                <a:cubicBezTo>
                  <a:pt x="60" y="100"/>
                  <a:pt x="64" y="104"/>
                  <a:pt x="71" y="106"/>
                </a:cubicBezTo>
                <a:cubicBezTo>
                  <a:pt x="74" y="106"/>
                  <a:pt x="77" y="105"/>
                  <a:pt x="80" y="105"/>
                </a:cubicBezTo>
                <a:cubicBezTo>
                  <a:pt x="76" y="102"/>
                  <a:pt x="73" y="99"/>
                  <a:pt x="71" y="94"/>
                </a:cubicBezTo>
                <a:cubicBezTo>
                  <a:pt x="75" y="97"/>
                  <a:pt x="77" y="102"/>
                  <a:pt x="82" y="103"/>
                </a:cubicBezTo>
                <a:cubicBezTo>
                  <a:pt x="85" y="103"/>
                  <a:pt x="87" y="103"/>
                  <a:pt x="90" y="101"/>
                </a:cubicBezTo>
                <a:cubicBezTo>
                  <a:pt x="92" y="100"/>
                  <a:pt x="94" y="95"/>
                  <a:pt x="95" y="96"/>
                </a:cubicBezTo>
                <a:close/>
                <a:moveTo>
                  <a:pt x="63" y="105"/>
                </a:moveTo>
                <a:cubicBezTo>
                  <a:pt x="62" y="103"/>
                  <a:pt x="60" y="102"/>
                  <a:pt x="58" y="100"/>
                </a:cubicBezTo>
                <a:cubicBezTo>
                  <a:pt x="58" y="100"/>
                  <a:pt x="58" y="100"/>
                  <a:pt x="57" y="100"/>
                </a:cubicBezTo>
                <a:cubicBezTo>
                  <a:pt x="57" y="100"/>
                  <a:pt x="57" y="101"/>
                  <a:pt x="56" y="100"/>
                </a:cubicBezTo>
                <a:cubicBezTo>
                  <a:pt x="49" y="103"/>
                  <a:pt x="43" y="104"/>
                  <a:pt x="35" y="106"/>
                </a:cubicBezTo>
                <a:cubicBezTo>
                  <a:pt x="32" y="106"/>
                  <a:pt x="28" y="107"/>
                  <a:pt x="25" y="107"/>
                </a:cubicBezTo>
                <a:cubicBezTo>
                  <a:pt x="21" y="108"/>
                  <a:pt x="14" y="109"/>
                  <a:pt x="11" y="112"/>
                </a:cubicBezTo>
                <a:cubicBezTo>
                  <a:pt x="22" y="115"/>
                  <a:pt x="39" y="117"/>
                  <a:pt x="50" y="116"/>
                </a:cubicBezTo>
                <a:cubicBezTo>
                  <a:pt x="53" y="117"/>
                  <a:pt x="57" y="117"/>
                  <a:pt x="62" y="117"/>
                </a:cubicBezTo>
                <a:cubicBezTo>
                  <a:pt x="69" y="118"/>
                  <a:pt x="78" y="119"/>
                  <a:pt x="86" y="120"/>
                </a:cubicBezTo>
                <a:cubicBezTo>
                  <a:pt x="100" y="121"/>
                  <a:pt x="115" y="123"/>
                  <a:pt x="129" y="124"/>
                </a:cubicBezTo>
                <a:cubicBezTo>
                  <a:pt x="132" y="124"/>
                  <a:pt x="135" y="124"/>
                  <a:pt x="137" y="124"/>
                </a:cubicBezTo>
                <a:cubicBezTo>
                  <a:pt x="139" y="124"/>
                  <a:pt x="140" y="124"/>
                  <a:pt x="140" y="123"/>
                </a:cubicBezTo>
                <a:cubicBezTo>
                  <a:pt x="141" y="123"/>
                  <a:pt x="141" y="123"/>
                  <a:pt x="142" y="123"/>
                </a:cubicBezTo>
                <a:cubicBezTo>
                  <a:pt x="154" y="117"/>
                  <a:pt x="168" y="113"/>
                  <a:pt x="179" y="106"/>
                </a:cubicBezTo>
                <a:cubicBezTo>
                  <a:pt x="180" y="106"/>
                  <a:pt x="180" y="105"/>
                  <a:pt x="181" y="106"/>
                </a:cubicBezTo>
                <a:cubicBezTo>
                  <a:pt x="190" y="100"/>
                  <a:pt x="199" y="95"/>
                  <a:pt x="208" y="90"/>
                </a:cubicBezTo>
                <a:cubicBezTo>
                  <a:pt x="206" y="91"/>
                  <a:pt x="204" y="89"/>
                  <a:pt x="201" y="90"/>
                </a:cubicBezTo>
                <a:cubicBezTo>
                  <a:pt x="197" y="89"/>
                  <a:pt x="193" y="90"/>
                  <a:pt x="189" y="90"/>
                </a:cubicBezTo>
                <a:cubicBezTo>
                  <a:pt x="187" y="90"/>
                  <a:pt x="186" y="89"/>
                  <a:pt x="184" y="89"/>
                </a:cubicBezTo>
                <a:cubicBezTo>
                  <a:pt x="182" y="88"/>
                  <a:pt x="180" y="89"/>
                  <a:pt x="178" y="88"/>
                </a:cubicBezTo>
                <a:cubicBezTo>
                  <a:pt x="174" y="88"/>
                  <a:pt x="172" y="88"/>
                  <a:pt x="169" y="88"/>
                </a:cubicBezTo>
                <a:cubicBezTo>
                  <a:pt x="167" y="88"/>
                  <a:pt x="165" y="88"/>
                  <a:pt x="163" y="88"/>
                </a:cubicBezTo>
                <a:cubicBezTo>
                  <a:pt x="154" y="87"/>
                  <a:pt x="141" y="84"/>
                  <a:pt x="132" y="85"/>
                </a:cubicBezTo>
                <a:cubicBezTo>
                  <a:pt x="132" y="85"/>
                  <a:pt x="130" y="85"/>
                  <a:pt x="130" y="85"/>
                </a:cubicBezTo>
                <a:cubicBezTo>
                  <a:pt x="126" y="85"/>
                  <a:pt x="124" y="87"/>
                  <a:pt x="120" y="88"/>
                </a:cubicBezTo>
                <a:cubicBezTo>
                  <a:pt x="117" y="95"/>
                  <a:pt x="114" y="102"/>
                  <a:pt x="108" y="105"/>
                </a:cubicBezTo>
                <a:cubicBezTo>
                  <a:pt x="103" y="108"/>
                  <a:pt x="96" y="109"/>
                  <a:pt x="90" y="106"/>
                </a:cubicBezTo>
                <a:cubicBezTo>
                  <a:pt x="90" y="108"/>
                  <a:pt x="91" y="108"/>
                  <a:pt x="91" y="109"/>
                </a:cubicBezTo>
                <a:cubicBezTo>
                  <a:pt x="91" y="109"/>
                  <a:pt x="91" y="110"/>
                  <a:pt x="90" y="110"/>
                </a:cubicBezTo>
                <a:cubicBezTo>
                  <a:pt x="88" y="111"/>
                  <a:pt x="87" y="109"/>
                  <a:pt x="85" y="110"/>
                </a:cubicBezTo>
                <a:cubicBezTo>
                  <a:pt x="83" y="110"/>
                  <a:pt x="82" y="113"/>
                  <a:pt x="79" y="112"/>
                </a:cubicBezTo>
                <a:cubicBezTo>
                  <a:pt x="79" y="110"/>
                  <a:pt x="78" y="109"/>
                  <a:pt x="78" y="108"/>
                </a:cubicBezTo>
                <a:cubicBezTo>
                  <a:pt x="72" y="109"/>
                  <a:pt x="68" y="106"/>
                  <a:pt x="63" y="105"/>
                </a:cubicBezTo>
                <a:close/>
                <a:moveTo>
                  <a:pt x="183" y="131"/>
                </a:moveTo>
                <a:cubicBezTo>
                  <a:pt x="185" y="129"/>
                  <a:pt x="187" y="127"/>
                  <a:pt x="190" y="126"/>
                </a:cubicBezTo>
                <a:cubicBezTo>
                  <a:pt x="195" y="123"/>
                  <a:pt x="200" y="120"/>
                  <a:pt x="204" y="117"/>
                </a:cubicBezTo>
                <a:cubicBezTo>
                  <a:pt x="208" y="114"/>
                  <a:pt x="214" y="111"/>
                  <a:pt x="217" y="108"/>
                </a:cubicBezTo>
                <a:cubicBezTo>
                  <a:pt x="221" y="103"/>
                  <a:pt x="221" y="92"/>
                  <a:pt x="213" y="91"/>
                </a:cubicBezTo>
                <a:cubicBezTo>
                  <a:pt x="213" y="90"/>
                  <a:pt x="212" y="91"/>
                  <a:pt x="212" y="92"/>
                </a:cubicBezTo>
                <a:cubicBezTo>
                  <a:pt x="209" y="92"/>
                  <a:pt x="207" y="93"/>
                  <a:pt x="205" y="95"/>
                </a:cubicBezTo>
                <a:cubicBezTo>
                  <a:pt x="203" y="96"/>
                  <a:pt x="201" y="96"/>
                  <a:pt x="200" y="97"/>
                </a:cubicBezTo>
                <a:cubicBezTo>
                  <a:pt x="182" y="108"/>
                  <a:pt x="163" y="116"/>
                  <a:pt x="143" y="124"/>
                </a:cubicBezTo>
                <a:cubicBezTo>
                  <a:pt x="148" y="130"/>
                  <a:pt x="151" y="143"/>
                  <a:pt x="148" y="151"/>
                </a:cubicBezTo>
                <a:cubicBezTo>
                  <a:pt x="158" y="145"/>
                  <a:pt x="171" y="137"/>
                  <a:pt x="183" y="131"/>
                </a:cubicBezTo>
                <a:close/>
                <a:moveTo>
                  <a:pt x="85" y="107"/>
                </a:moveTo>
                <a:cubicBezTo>
                  <a:pt x="86" y="107"/>
                  <a:pt x="87" y="108"/>
                  <a:pt x="88" y="107"/>
                </a:cubicBezTo>
                <a:cubicBezTo>
                  <a:pt x="87" y="107"/>
                  <a:pt x="87" y="107"/>
                  <a:pt x="87" y="106"/>
                </a:cubicBezTo>
                <a:cubicBezTo>
                  <a:pt x="86" y="106"/>
                  <a:pt x="86" y="106"/>
                  <a:pt x="85" y="107"/>
                </a:cubicBezTo>
                <a:close/>
                <a:moveTo>
                  <a:pt x="80" y="107"/>
                </a:moveTo>
                <a:cubicBezTo>
                  <a:pt x="80" y="107"/>
                  <a:pt x="80" y="108"/>
                  <a:pt x="80" y="108"/>
                </a:cubicBezTo>
                <a:cubicBezTo>
                  <a:pt x="80" y="108"/>
                  <a:pt x="80" y="109"/>
                  <a:pt x="81" y="110"/>
                </a:cubicBezTo>
                <a:cubicBezTo>
                  <a:pt x="82" y="109"/>
                  <a:pt x="83" y="108"/>
                  <a:pt x="84" y="107"/>
                </a:cubicBezTo>
                <a:cubicBezTo>
                  <a:pt x="83" y="108"/>
                  <a:pt x="82" y="107"/>
                  <a:pt x="80" y="107"/>
                </a:cubicBezTo>
                <a:close/>
                <a:moveTo>
                  <a:pt x="229" y="109"/>
                </a:moveTo>
                <a:cubicBezTo>
                  <a:pt x="226" y="108"/>
                  <a:pt x="222" y="109"/>
                  <a:pt x="219" y="109"/>
                </a:cubicBezTo>
                <a:cubicBezTo>
                  <a:pt x="216" y="113"/>
                  <a:pt x="211" y="115"/>
                  <a:pt x="207" y="117"/>
                </a:cubicBezTo>
                <a:cubicBezTo>
                  <a:pt x="204" y="119"/>
                  <a:pt x="201" y="121"/>
                  <a:pt x="199" y="123"/>
                </a:cubicBezTo>
                <a:cubicBezTo>
                  <a:pt x="193" y="127"/>
                  <a:pt x="187" y="130"/>
                  <a:pt x="181" y="134"/>
                </a:cubicBezTo>
                <a:cubicBezTo>
                  <a:pt x="170" y="140"/>
                  <a:pt x="158" y="148"/>
                  <a:pt x="146" y="154"/>
                </a:cubicBezTo>
                <a:cubicBezTo>
                  <a:pt x="144" y="154"/>
                  <a:pt x="143" y="155"/>
                  <a:pt x="142" y="155"/>
                </a:cubicBezTo>
                <a:cubicBezTo>
                  <a:pt x="142" y="155"/>
                  <a:pt x="142" y="154"/>
                  <a:pt x="142" y="155"/>
                </a:cubicBezTo>
                <a:cubicBezTo>
                  <a:pt x="139" y="153"/>
                  <a:pt x="137" y="154"/>
                  <a:pt x="133" y="154"/>
                </a:cubicBezTo>
                <a:cubicBezTo>
                  <a:pt x="130" y="153"/>
                  <a:pt x="127" y="152"/>
                  <a:pt x="125" y="152"/>
                </a:cubicBezTo>
                <a:cubicBezTo>
                  <a:pt x="121" y="151"/>
                  <a:pt x="118" y="151"/>
                  <a:pt x="115" y="151"/>
                </a:cubicBezTo>
                <a:cubicBezTo>
                  <a:pt x="104" y="148"/>
                  <a:pt x="95" y="148"/>
                  <a:pt x="85" y="147"/>
                </a:cubicBezTo>
                <a:cubicBezTo>
                  <a:pt x="78" y="146"/>
                  <a:pt x="72" y="145"/>
                  <a:pt x="65" y="144"/>
                </a:cubicBezTo>
                <a:cubicBezTo>
                  <a:pt x="51" y="142"/>
                  <a:pt x="38" y="140"/>
                  <a:pt x="24" y="138"/>
                </a:cubicBezTo>
                <a:cubicBezTo>
                  <a:pt x="20" y="141"/>
                  <a:pt x="15" y="143"/>
                  <a:pt x="11" y="145"/>
                </a:cubicBezTo>
                <a:cubicBezTo>
                  <a:pt x="8" y="146"/>
                  <a:pt x="4" y="146"/>
                  <a:pt x="4" y="149"/>
                </a:cubicBezTo>
                <a:cubicBezTo>
                  <a:pt x="16" y="148"/>
                  <a:pt x="30" y="151"/>
                  <a:pt x="43" y="152"/>
                </a:cubicBezTo>
                <a:cubicBezTo>
                  <a:pt x="60" y="153"/>
                  <a:pt x="77" y="155"/>
                  <a:pt x="93" y="158"/>
                </a:cubicBezTo>
                <a:cubicBezTo>
                  <a:pt x="100" y="159"/>
                  <a:pt x="107" y="159"/>
                  <a:pt x="113" y="160"/>
                </a:cubicBezTo>
                <a:cubicBezTo>
                  <a:pt x="121" y="160"/>
                  <a:pt x="128" y="160"/>
                  <a:pt x="135" y="161"/>
                </a:cubicBezTo>
                <a:cubicBezTo>
                  <a:pt x="137" y="162"/>
                  <a:pt x="139" y="162"/>
                  <a:pt x="142" y="163"/>
                </a:cubicBezTo>
                <a:cubicBezTo>
                  <a:pt x="144" y="163"/>
                  <a:pt x="145" y="162"/>
                  <a:pt x="147" y="163"/>
                </a:cubicBezTo>
                <a:cubicBezTo>
                  <a:pt x="148" y="162"/>
                  <a:pt x="150" y="159"/>
                  <a:pt x="153" y="161"/>
                </a:cubicBezTo>
                <a:cubicBezTo>
                  <a:pt x="158" y="157"/>
                  <a:pt x="164" y="153"/>
                  <a:pt x="170" y="150"/>
                </a:cubicBezTo>
                <a:cubicBezTo>
                  <a:pt x="175" y="146"/>
                  <a:pt x="181" y="142"/>
                  <a:pt x="187" y="139"/>
                </a:cubicBezTo>
                <a:cubicBezTo>
                  <a:pt x="192" y="135"/>
                  <a:pt x="198" y="131"/>
                  <a:pt x="204" y="128"/>
                </a:cubicBezTo>
                <a:cubicBezTo>
                  <a:pt x="210" y="124"/>
                  <a:pt x="214" y="120"/>
                  <a:pt x="220" y="116"/>
                </a:cubicBezTo>
                <a:cubicBezTo>
                  <a:pt x="222" y="114"/>
                  <a:pt x="224" y="112"/>
                  <a:pt x="227" y="112"/>
                </a:cubicBezTo>
                <a:cubicBezTo>
                  <a:pt x="228" y="113"/>
                  <a:pt x="226" y="114"/>
                  <a:pt x="225" y="115"/>
                </a:cubicBezTo>
                <a:cubicBezTo>
                  <a:pt x="232" y="121"/>
                  <a:pt x="231" y="133"/>
                  <a:pt x="229" y="143"/>
                </a:cubicBezTo>
                <a:cubicBezTo>
                  <a:pt x="237" y="135"/>
                  <a:pt x="236" y="117"/>
                  <a:pt x="229" y="109"/>
                </a:cubicBezTo>
                <a:close/>
                <a:moveTo>
                  <a:pt x="71" y="120"/>
                </a:moveTo>
                <a:cubicBezTo>
                  <a:pt x="52" y="118"/>
                  <a:pt x="32" y="119"/>
                  <a:pt x="15" y="115"/>
                </a:cubicBezTo>
                <a:cubicBezTo>
                  <a:pt x="15" y="115"/>
                  <a:pt x="15" y="115"/>
                  <a:pt x="14" y="115"/>
                </a:cubicBezTo>
                <a:cubicBezTo>
                  <a:pt x="15" y="119"/>
                  <a:pt x="20" y="115"/>
                  <a:pt x="23" y="118"/>
                </a:cubicBezTo>
                <a:cubicBezTo>
                  <a:pt x="20" y="119"/>
                  <a:pt x="16" y="117"/>
                  <a:pt x="15" y="120"/>
                </a:cubicBezTo>
                <a:cubicBezTo>
                  <a:pt x="17" y="120"/>
                  <a:pt x="19" y="121"/>
                  <a:pt x="21" y="122"/>
                </a:cubicBezTo>
                <a:cubicBezTo>
                  <a:pt x="24" y="122"/>
                  <a:pt x="26" y="122"/>
                  <a:pt x="28" y="124"/>
                </a:cubicBezTo>
                <a:cubicBezTo>
                  <a:pt x="23" y="124"/>
                  <a:pt x="19" y="121"/>
                  <a:pt x="15" y="123"/>
                </a:cubicBezTo>
                <a:cubicBezTo>
                  <a:pt x="15" y="124"/>
                  <a:pt x="15" y="124"/>
                  <a:pt x="14" y="125"/>
                </a:cubicBezTo>
                <a:cubicBezTo>
                  <a:pt x="21" y="126"/>
                  <a:pt x="27" y="126"/>
                  <a:pt x="34" y="127"/>
                </a:cubicBezTo>
                <a:cubicBezTo>
                  <a:pt x="39" y="128"/>
                  <a:pt x="43" y="130"/>
                  <a:pt x="48" y="131"/>
                </a:cubicBezTo>
                <a:cubicBezTo>
                  <a:pt x="53" y="132"/>
                  <a:pt x="59" y="132"/>
                  <a:pt x="64" y="134"/>
                </a:cubicBezTo>
                <a:cubicBezTo>
                  <a:pt x="48" y="132"/>
                  <a:pt x="29" y="126"/>
                  <a:pt x="13" y="127"/>
                </a:cubicBezTo>
                <a:cubicBezTo>
                  <a:pt x="13" y="128"/>
                  <a:pt x="13" y="128"/>
                  <a:pt x="13" y="129"/>
                </a:cubicBezTo>
                <a:cubicBezTo>
                  <a:pt x="19" y="130"/>
                  <a:pt x="24" y="132"/>
                  <a:pt x="30" y="133"/>
                </a:cubicBezTo>
                <a:cubicBezTo>
                  <a:pt x="45" y="136"/>
                  <a:pt x="61" y="137"/>
                  <a:pt x="76" y="140"/>
                </a:cubicBezTo>
                <a:cubicBezTo>
                  <a:pt x="82" y="141"/>
                  <a:pt x="89" y="141"/>
                  <a:pt x="95" y="142"/>
                </a:cubicBezTo>
                <a:cubicBezTo>
                  <a:pt x="111" y="143"/>
                  <a:pt x="125" y="145"/>
                  <a:pt x="139" y="148"/>
                </a:cubicBezTo>
                <a:cubicBezTo>
                  <a:pt x="138" y="147"/>
                  <a:pt x="138" y="144"/>
                  <a:pt x="138" y="144"/>
                </a:cubicBezTo>
                <a:cubicBezTo>
                  <a:pt x="127" y="142"/>
                  <a:pt x="113" y="141"/>
                  <a:pt x="103" y="138"/>
                </a:cubicBezTo>
                <a:cubicBezTo>
                  <a:pt x="113" y="140"/>
                  <a:pt x="128" y="141"/>
                  <a:pt x="138" y="142"/>
                </a:cubicBezTo>
                <a:cubicBezTo>
                  <a:pt x="138" y="140"/>
                  <a:pt x="138" y="140"/>
                  <a:pt x="138" y="139"/>
                </a:cubicBezTo>
                <a:cubicBezTo>
                  <a:pt x="133" y="140"/>
                  <a:pt x="127" y="138"/>
                  <a:pt x="123" y="137"/>
                </a:cubicBezTo>
                <a:cubicBezTo>
                  <a:pt x="126" y="136"/>
                  <a:pt x="131" y="138"/>
                  <a:pt x="136" y="138"/>
                </a:cubicBezTo>
                <a:cubicBezTo>
                  <a:pt x="136" y="136"/>
                  <a:pt x="137" y="134"/>
                  <a:pt x="138" y="133"/>
                </a:cubicBezTo>
                <a:cubicBezTo>
                  <a:pt x="131" y="130"/>
                  <a:pt x="122" y="132"/>
                  <a:pt x="115" y="131"/>
                </a:cubicBezTo>
                <a:cubicBezTo>
                  <a:pt x="108" y="130"/>
                  <a:pt x="100" y="128"/>
                  <a:pt x="93" y="126"/>
                </a:cubicBezTo>
                <a:cubicBezTo>
                  <a:pt x="103" y="127"/>
                  <a:pt x="112" y="130"/>
                  <a:pt x="122" y="130"/>
                </a:cubicBezTo>
                <a:cubicBezTo>
                  <a:pt x="126" y="130"/>
                  <a:pt x="131" y="130"/>
                  <a:pt x="135" y="130"/>
                </a:cubicBezTo>
                <a:cubicBezTo>
                  <a:pt x="136" y="130"/>
                  <a:pt x="138" y="131"/>
                  <a:pt x="139" y="129"/>
                </a:cubicBezTo>
                <a:cubicBezTo>
                  <a:pt x="139" y="128"/>
                  <a:pt x="137" y="127"/>
                  <a:pt x="137" y="126"/>
                </a:cubicBezTo>
                <a:cubicBezTo>
                  <a:pt x="115" y="125"/>
                  <a:pt x="93" y="122"/>
                  <a:pt x="71" y="120"/>
                </a:cubicBezTo>
                <a:close/>
                <a:moveTo>
                  <a:pt x="226" y="146"/>
                </a:moveTo>
                <a:cubicBezTo>
                  <a:pt x="225" y="144"/>
                  <a:pt x="227" y="144"/>
                  <a:pt x="227" y="142"/>
                </a:cubicBezTo>
                <a:cubicBezTo>
                  <a:pt x="228" y="140"/>
                  <a:pt x="228" y="136"/>
                  <a:pt x="229" y="133"/>
                </a:cubicBezTo>
                <a:cubicBezTo>
                  <a:pt x="229" y="125"/>
                  <a:pt x="228" y="119"/>
                  <a:pt x="223" y="116"/>
                </a:cubicBezTo>
                <a:cubicBezTo>
                  <a:pt x="221" y="117"/>
                  <a:pt x="219" y="119"/>
                  <a:pt x="217" y="120"/>
                </a:cubicBezTo>
                <a:cubicBezTo>
                  <a:pt x="222" y="128"/>
                  <a:pt x="224" y="140"/>
                  <a:pt x="221" y="149"/>
                </a:cubicBezTo>
                <a:cubicBezTo>
                  <a:pt x="223" y="148"/>
                  <a:pt x="224" y="147"/>
                  <a:pt x="226" y="146"/>
                </a:cubicBezTo>
                <a:close/>
                <a:moveTo>
                  <a:pt x="220" y="139"/>
                </a:moveTo>
                <a:cubicBezTo>
                  <a:pt x="220" y="132"/>
                  <a:pt x="219" y="125"/>
                  <a:pt x="216" y="122"/>
                </a:cubicBezTo>
                <a:cubicBezTo>
                  <a:pt x="200" y="133"/>
                  <a:pt x="183" y="143"/>
                  <a:pt x="167" y="154"/>
                </a:cubicBezTo>
                <a:cubicBezTo>
                  <a:pt x="171" y="162"/>
                  <a:pt x="174" y="173"/>
                  <a:pt x="173" y="183"/>
                </a:cubicBezTo>
                <a:cubicBezTo>
                  <a:pt x="189" y="173"/>
                  <a:pt x="203" y="162"/>
                  <a:pt x="219" y="151"/>
                </a:cubicBezTo>
                <a:cubicBezTo>
                  <a:pt x="219" y="148"/>
                  <a:pt x="221" y="143"/>
                  <a:pt x="220" y="139"/>
                </a:cubicBezTo>
                <a:close/>
                <a:moveTo>
                  <a:pt x="145" y="144"/>
                </a:moveTo>
                <a:cubicBezTo>
                  <a:pt x="145" y="146"/>
                  <a:pt x="143" y="148"/>
                  <a:pt x="143" y="151"/>
                </a:cubicBezTo>
                <a:cubicBezTo>
                  <a:pt x="146" y="150"/>
                  <a:pt x="147" y="147"/>
                  <a:pt x="147" y="144"/>
                </a:cubicBezTo>
                <a:cubicBezTo>
                  <a:pt x="148" y="138"/>
                  <a:pt x="146" y="132"/>
                  <a:pt x="144" y="128"/>
                </a:cubicBezTo>
                <a:cubicBezTo>
                  <a:pt x="143" y="128"/>
                  <a:pt x="142" y="127"/>
                  <a:pt x="142" y="126"/>
                </a:cubicBezTo>
                <a:cubicBezTo>
                  <a:pt x="140" y="127"/>
                  <a:pt x="140" y="126"/>
                  <a:pt x="139" y="126"/>
                </a:cubicBezTo>
                <a:cubicBezTo>
                  <a:pt x="141" y="132"/>
                  <a:pt x="145" y="137"/>
                  <a:pt x="145" y="144"/>
                </a:cubicBezTo>
                <a:close/>
                <a:moveTo>
                  <a:pt x="135" y="149"/>
                </a:moveTo>
                <a:cubicBezTo>
                  <a:pt x="127" y="147"/>
                  <a:pt x="119" y="146"/>
                  <a:pt x="111" y="145"/>
                </a:cubicBezTo>
                <a:cubicBezTo>
                  <a:pt x="106" y="144"/>
                  <a:pt x="101" y="144"/>
                  <a:pt x="97" y="144"/>
                </a:cubicBezTo>
                <a:cubicBezTo>
                  <a:pt x="87" y="143"/>
                  <a:pt x="78" y="141"/>
                  <a:pt x="67" y="140"/>
                </a:cubicBezTo>
                <a:cubicBezTo>
                  <a:pt x="53" y="139"/>
                  <a:pt x="39" y="137"/>
                  <a:pt x="24" y="134"/>
                </a:cubicBezTo>
                <a:cubicBezTo>
                  <a:pt x="19" y="133"/>
                  <a:pt x="10" y="129"/>
                  <a:pt x="8" y="133"/>
                </a:cubicBezTo>
                <a:cubicBezTo>
                  <a:pt x="27" y="138"/>
                  <a:pt x="48" y="140"/>
                  <a:pt x="69" y="142"/>
                </a:cubicBezTo>
                <a:cubicBezTo>
                  <a:pt x="74" y="143"/>
                  <a:pt x="79" y="144"/>
                  <a:pt x="84" y="145"/>
                </a:cubicBezTo>
                <a:cubicBezTo>
                  <a:pt x="89" y="145"/>
                  <a:pt x="94" y="146"/>
                  <a:pt x="99" y="146"/>
                </a:cubicBezTo>
                <a:cubicBezTo>
                  <a:pt x="106" y="147"/>
                  <a:pt x="114" y="149"/>
                  <a:pt x="121" y="150"/>
                </a:cubicBezTo>
                <a:cubicBezTo>
                  <a:pt x="126" y="150"/>
                  <a:pt x="133" y="151"/>
                  <a:pt x="136" y="151"/>
                </a:cubicBezTo>
                <a:cubicBezTo>
                  <a:pt x="137" y="152"/>
                  <a:pt x="139" y="152"/>
                  <a:pt x="140" y="151"/>
                </a:cubicBezTo>
                <a:cubicBezTo>
                  <a:pt x="139" y="150"/>
                  <a:pt x="137" y="149"/>
                  <a:pt x="135" y="149"/>
                </a:cubicBezTo>
                <a:close/>
                <a:moveTo>
                  <a:pt x="141" y="165"/>
                </a:moveTo>
                <a:cubicBezTo>
                  <a:pt x="136" y="165"/>
                  <a:pt x="132" y="163"/>
                  <a:pt x="128" y="162"/>
                </a:cubicBezTo>
                <a:cubicBezTo>
                  <a:pt x="121" y="162"/>
                  <a:pt x="110" y="162"/>
                  <a:pt x="101" y="161"/>
                </a:cubicBezTo>
                <a:cubicBezTo>
                  <a:pt x="93" y="160"/>
                  <a:pt x="84" y="158"/>
                  <a:pt x="76" y="158"/>
                </a:cubicBezTo>
                <a:cubicBezTo>
                  <a:pt x="67" y="157"/>
                  <a:pt x="58" y="155"/>
                  <a:pt x="48" y="155"/>
                </a:cubicBezTo>
                <a:cubicBezTo>
                  <a:pt x="44" y="154"/>
                  <a:pt x="41" y="154"/>
                  <a:pt x="37" y="154"/>
                </a:cubicBezTo>
                <a:cubicBezTo>
                  <a:pt x="30" y="153"/>
                  <a:pt x="21" y="151"/>
                  <a:pt x="12" y="151"/>
                </a:cubicBezTo>
                <a:cubicBezTo>
                  <a:pt x="11" y="152"/>
                  <a:pt x="11" y="152"/>
                  <a:pt x="10" y="153"/>
                </a:cubicBezTo>
                <a:cubicBezTo>
                  <a:pt x="10" y="156"/>
                  <a:pt x="13" y="155"/>
                  <a:pt x="15" y="155"/>
                </a:cubicBezTo>
                <a:cubicBezTo>
                  <a:pt x="17" y="155"/>
                  <a:pt x="20" y="155"/>
                  <a:pt x="22" y="155"/>
                </a:cubicBezTo>
                <a:cubicBezTo>
                  <a:pt x="26" y="155"/>
                  <a:pt x="30" y="155"/>
                  <a:pt x="32" y="157"/>
                </a:cubicBezTo>
                <a:cubicBezTo>
                  <a:pt x="26" y="157"/>
                  <a:pt x="18" y="156"/>
                  <a:pt x="13" y="157"/>
                </a:cubicBezTo>
                <a:cubicBezTo>
                  <a:pt x="17" y="158"/>
                  <a:pt x="24" y="157"/>
                  <a:pt x="28" y="160"/>
                </a:cubicBezTo>
                <a:cubicBezTo>
                  <a:pt x="23" y="160"/>
                  <a:pt x="19" y="159"/>
                  <a:pt x="11" y="159"/>
                </a:cubicBezTo>
                <a:cubicBezTo>
                  <a:pt x="10" y="161"/>
                  <a:pt x="11" y="164"/>
                  <a:pt x="12" y="166"/>
                </a:cubicBezTo>
                <a:cubicBezTo>
                  <a:pt x="29" y="168"/>
                  <a:pt x="43" y="171"/>
                  <a:pt x="59" y="174"/>
                </a:cubicBezTo>
                <a:cubicBezTo>
                  <a:pt x="43" y="172"/>
                  <a:pt x="28" y="169"/>
                  <a:pt x="10" y="168"/>
                </a:cubicBezTo>
                <a:cubicBezTo>
                  <a:pt x="7" y="170"/>
                  <a:pt x="11" y="173"/>
                  <a:pt x="10" y="175"/>
                </a:cubicBezTo>
                <a:cubicBezTo>
                  <a:pt x="16" y="176"/>
                  <a:pt x="21" y="177"/>
                  <a:pt x="26" y="178"/>
                </a:cubicBezTo>
                <a:cubicBezTo>
                  <a:pt x="42" y="182"/>
                  <a:pt x="56" y="185"/>
                  <a:pt x="72" y="186"/>
                </a:cubicBezTo>
                <a:cubicBezTo>
                  <a:pt x="93" y="187"/>
                  <a:pt x="113" y="191"/>
                  <a:pt x="136" y="193"/>
                </a:cubicBezTo>
                <a:cubicBezTo>
                  <a:pt x="138" y="194"/>
                  <a:pt x="142" y="194"/>
                  <a:pt x="144" y="194"/>
                </a:cubicBezTo>
                <a:cubicBezTo>
                  <a:pt x="144" y="193"/>
                  <a:pt x="142" y="192"/>
                  <a:pt x="142" y="189"/>
                </a:cubicBezTo>
                <a:cubicBezTo>
                  <a:pt x="129" y="187"/>
                  <a:pt x="112" y="185"/>
                  <a:pt x="98" y="182"/>
                </a:cubicBezTo>
                <a:cubicBezTo>
                  <a:pt x="95" y="182"/>
                  <a:pt x="91" y="181"/>
                  <a:pt x="88" y="180"/>
                </a:cubicBezTo>
                <a:cubicBezTo>
                  <a:pt x="108" y="182"/>
                  <a:pt x="125" y="186"/>
                  <a:pt x="143" y="187"/>
                </a:cubicBezTo>
                <a:cubicBezTo>
                  <a:pt x="141" y="182"/>
                  <a:pt x="145" y="180"/>
                  <a:pt x="144" y="175"/>
                </a:cubicBezTo>
                <a:cubicBezTo>
                  <a:pt x="140" y="175"/>
                  <a:pt x="136" y="175"/>
                  <a:pt x="131" y="174"/>
                </a:cubicBezTo>
                <a:cubicBezTo>
                  <a:pt x="127" y="174"/>
                  <a:pt x="123" y="172"/>
                  <a:pt x="120" y="172"/>
                </a:cubicBezTo>
                <a:cubicBezTo>
                  <a:pt x="118" y="172"/>
                  <a:pt x="115" y="173"/>
                  <a:pt x="115" y="171"/>
                </a:cubicBezTo>
                <a:cubicBezTo>
                  <a:pt x="120" y="170"/>
                  <a:pt x="127" y="173"/>
                  <a:pt x="133" y="173"/>
                </a:cubicBezTo>
                <a:cubicBezTo>
                  <a:pt x="137" y="173"/>
                  <a:pt x="141" y="173"/>
                  <a:pt x="144" y="174"/>
                </a:cubicBezTo>
                <a:cubicBezTo>
                  <a:pt x="145" y="172"/>
                  <a:pt x="146" y="172"/>
                  <a:pt x="145" y="171"/>
                </a:cubicBezTo>
                <a:cubicBezTo>
                  <a:pt x="141" y="170"/>
                  <a:pt x="137" y="170"/>
                  <a:pt x="132" y="170"/>
                </a:cubicBezTo>
                <a:cubicBezTo>
                  <a:pt x="127" y="170"/>
                  <a:pt x="123" y="169"/>
                  <a:pt x="118" y="169"/>
                </a:cubicBezTo>
                <a:cubicBezTo>
                  <a:pt x="102" y="167"/>
                  <a:pt x="87" y="167"/>
                  <a:pt x="74" y="163"/>
                </a:cubicBezTo>
                <a:cubicBezTo>
                  <a:pt x="87" y="164"/>
                  <a:pt x="101" y="166"/>
                  <a:pt x="115" y="167"/>
                </a:cubicBezTo>
                <a:cubicBezTo>
                  <a:pt x="126" y="167"/>
                  <a:pt x="135" y="169"/>
                  <a:pt x="145" y="168"/>
                </a:cubicBezTo>
                <a:cubicBezTo>
                  <a:pt x="145" y="167"/>
                  <a:pt x="145" y="167"/>
                  <a:pt x="145" y="165"/>
                </a:cubicBezTo>
                <a:cubicBezTo>
                  <a:pt x="143" y="165"/>
                  <a:pt x="142" y="165"/>
                  <a:pt x="141" y="165"/>
                </a:cubicBezTo>
                <a:close/>
                <a:moveTo>
                  <a:pt x="170" y="185"/>
                </a:moveTo>
                <a:cubicBezTo>
                  <a:pt x="172" y="174"/>
                  <a:pt x="170" y="162"/>
                  <a:pt x="165" y="155"/>
                </a:cubicBezTo>
                <a:cubicBezTo>
                  <a:pt x="164" y="156"/>
                  <a:pt x="163" y="156"/>
                  <a:pt x="162" y="156"/>
                </a:cubicBezTo>
                <a:cubicBezTo>
                  <a:pt x="165" y="168"/>
                  <a:pt x="168" y="177"/>
                  <a:pt x="165" y="189"/>
                </a:cubicBezTo>
                <a:cubicBezTo>
                  <a:pt x="167" y="188"/>
                  <a:pt x="169" y="187"/>
                  <a:pt x="170" y="185"/>
                </a:cubicBezTo>
                <a:close/>
                <a:moveTo>
                  <a:pt x="162" y="192"/>
                </a:moveTo>
                <a:cubicBezTo>
                  <a:pt x="163" y="190"/>
                  <a:pt x="164" y="187"/>
                  <a:pt x="164" y="186"/>
                </a:cubicBezTo>
                <a:cubicBezTo>
                  <a:pt x="165" y="177"/>
                  <a:pt x="163" y="165"/>
                  <a:pt x="160" y="158"/>
                </a:cubicBezTo>
                <a:cubicBezTo>
                  <a:pt x="157" y="160"/>
                  <a:pt x="154" y="162"/>
                  <a:pt x="151" y="164"/>
                </a:cubicBezTo>
                <a:cubicBezTo>
                  <a:pt x="155" y="175"/>
                  <a:pt x="155" y="188"/>
                  <a:pt x="152" y="198"/>
                </a:cubicBezTo>
                <a:cubicBezTo>
                  <a:pt x="154" y="195"/>
                  <a:pt x="160" y="194"/>
                  <a:pt x="162" y="192"/>
                </a:cubicBezTo>
                <a:close/>
                <a:moveTo>
                  <a:pt x="150" y="197"/>
                </a:moveTo>
                <a:cubicBezTo>
                  <a:pt x="154" y="187"/>
                  <a:pt x="153" y="172"/>
                  <a:pt x="149" y="165"/>
                </a:cubicBezTo>
                <a:cubicBezTo>
                  <a:pt x="149" y="165"/>
                  <a:pt x="149" y="164"/>
                  <a:pt x="148" y="165"/>
                </a:cubicBezTo>
                <a:cubicBezTo>
                  <a:pt x="146" y="165"/>
                  <a:pt x="147" y="168"/>
                  <a:pt x="147" y="170"/>
                </a:cubicBezTo>
                <a:cubicBezTo>
                  <a:pt x="147" y="173"/>
                  <a:pt x="147" y="176"/>
                  <a:pt x="148" y="179"/>
                </a:cubicBezTo>
                <a:cubicBezTo>
                  <a:pt x="148" y="183"/>
                  <a:pt x="148" y="187"/>
                  <a:pt x="147" y="190"/>
                </a:cubicBezTo>
                <a:cubicBezTo>
                  <a:pt x="147" y="194"/>
                  <a:pt x="145" y="198"/>
                  <a:pt x="146" y="200"/>
                </a:cubicBezTo>
                <a:cubicBezTo>
                  <a:pt x="148" y="201"/>
                  <a:pt x="149" y="198"/>
                  <a:pt x="150" y="197"/>
                </a:cubicBezTo>
                <a:close/>
                <a:moveTo>
                  <a:pt x="144" y="197"/>
                </a:moveTo>
                <a:cubicBezTo>
                  <a:pt x="142" y="196"/>
                  <a:pt x="140" y="196"/>
                  <a:pt x="138" y="196"/>
                </a:cubicBezTo>
                <a:cubicBezTo>
                  <a:pt x="137" y="196"/>
                  <a:pt x="136" y="195"/>
                  <a:pt x="135" y="195"/>
                </a:cubicBezTo>
                <a:cubicBezTo>
                  <a:pt x="132" y="194"/>
                  <a:pt x="129" y="194"/>
                  <a:pt x="127" y="194"/>
                </a:cubicBezTo>
                <a:cubicBezTo>
                  <a:pt x="118" y="194"/>
                  <a:pt x="108" y="191"/>
                  <a:pt x="99" y="191"/>
                </a:cubicBezTo>
                <a:cubicBezTo>
                  <a:pt x="96" y="191"/>
                  <a:pt x="93" y="190"/>
                  <a:pt x="89" y="189"/>
                </a:cubicBezTo>
                <a:cubicBezTo>
                  <a:pt x="77" y="188"/>
                  <a:pt x="65" y="188"/>
                  <a:pt x="53" y="186"/>
                </a:cubicBezTo>
                <a:cubicBezTo>
                  <a:pt x="44" y="185"/>
                  <a:pt x="34" y="182"/>
                  <a:pt x="26" y="180"/>
                </a:cubicBezTo>
                <a:cubicBezTo>
                  <a:pt x="23" y="180"/>
                  <a:pt x="19" y="179"/>
                  <a:pt x="16" y="178"/>
                </a:cubicBezTo>
                <a:cubicBezTo>
                  <a:pt x="12" y="178"/>
                  <a:pt x="4" y="175"/>
                  <a:pt x="4" y="180"/>
                </a:cubicBezTo>
                <a:cubicBezTo>
                  <a:pt x="29" y="184"/>
                  <a:pt x="55" y="191"/>
                  <a:pt x="81" y="194"/>
                </a:cubicBezTo>
                <a:cubicBezTo>
                  <a:pt x="84" y="194"/>
                  <a:pt x="88" y="195"/>
                  <a:pt x="91" y="195"/>
                </a:cubicBezTo>
                <a:cubicBezTo>
                  <a:pt x="107" y="196"/>
                  <a:pt x="126" y="199"/>
                  <a:pt x="143" y="200"/>
                </a:cubicBezTo>
                <a:cubicBezTo>
                  <a:pt x="143" y="199"/>
                  <a:pt x="144" y="197"/>
                  <a:pt x="144" y="197"/>
                </a:cubicBezTo>
              </a:path>
            </a:pathLst>
          </a:custGeom>
          <a:solidFill>
            <a:srgbClr val="FFFFFF"/>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1pPr>
            <a:lvl2pPr marL="342900" indent="1143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2pPr>
            <a:lvl3pPr marL="685800" indent="2286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3pPr>
            <a:lvl4pPr marL="1028700" indent="3429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4pPr>
            <a:lvl5pPr marL="1371600" indent="457200" algn="l" rtl="0" eaLnBrk="1" fontAlgn="base" latinLnBrk="1" hangingPunct="1">
              <a:lnSpc>
                <a:spcPct val="100000"/>
              </a:lnSpc>
              <a:spcBef>
                <a:spcPct val="0"/>
              </a:spcBef>
              <a:spcAft>
                <a:spcPct val="0"/>
              </a:spcAft>
              <a:buNone/>
              <a:defRPr sz="1300" b="0" i="0" u="none" baseline="0">
                <a:solidFill>
                  <a:schemeClr val="dk1"/>
                </a:solidFill>
                <a:latin typeface="Arial" panose="020B0604020202020204" pitchFamily="34" charset="0"/>
                <a:ea typeface="方正兰亭细黑_GBK" pitchFamily="2" charset="-122"/>
              </a:defRPr>
            </a:lvl5pPr>
          </a:lstStyle>
          <a:p>
            <a:pPr lvl="0" indent="-342900" fontAlgn="base">
              <a:spcBef>
                <a:spcPct val="0"/>
              </a:spcBef>
              <a:spcAft>
                <a:spcPct val="0"/>
              </a:spcAft>
            </a:pPr>
            <a:endParaRPr lang="zh-CN" altLang="en-US" sz="1300">
              <a:latin typeface="Arial" panose="020B0604020202020204" pitchFamily="34" charset="0"/>
              <a:ea typeface="方正兰亭细黑_GBK" pitchFamily="2" charset="-122"/>
            </a:endParaRPr>
          </a:p>
        </p:txBody>
      </p:sp>
      <p:sp>
        <p:nvSpPr>
          <p:cNvPr id="62" name="Rectangle 61">
            <a:extLst>
              <a:ext uri="{FF2B5EF4-FFF2-40B4-BE49-F238E27FC236}">
                <a16:creationId xmlns:a16="http://schemas.microsoft.com/office/drawing/2014/main" id="{510720C6-13B8-4575-A742-51149B44BA44}"/>
              </a:ext>
            </a:extLst>
          </p:cNvPr>
          <p:cNvSpPr/>
          <p:nvPr/>
        </p:nvSpPr>
        <p:spPr>
          <a:xfrm>
            <a:off x="4826493" y="2754783"/>
            <a:ext cx="1212983" cy="298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to speech</a:t>
            </a:r>
            <a:endParaRPr lang="en-IN" dirty="0"/>
          </a:p>
        </p:txBody>
      </p:sp>
      <p:sp>
        <p:nvSpPr>
          <p:cNvPr id="63" name="Rectangle 62">
            <a:extLst>
              <a:ext uri="{FF2B5EF4-FFF2-40B4-BE49-F238E27FC236}">
                <a16:creationId xmlns:a16="http://schemas.microsoft.com/office/drawing/2014/main" id="{0BA6403F-2991-495D-B2DC-880E5F41E408}"/>
              </a:ext>
            </a:extLst>
          </p:cNvPr>
          <p:cNvSpPr/>
          <p:nvPr/>
        </p:nvSpPr>
        <p:spPr>
          <a:xfrm>
            <a:off x="4833689" y="3492917"/>
            <a:ext cx="1198592" cy="298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Voice output</a:t>
            </a:r>
            <a:endParaRPr lang="en-IN" dirty="0"/>
          </a:p>
        </p:txBody>
      </p:sp>
      <p:sp>
        <p:nvSpPr>
          <p:cNvPr id="64" name="Oval 63">
            <a:extLst>
              <a:ext uri="{FF2B5EF4-FFF2-40B4-BE49-F238E27FC236}">
                <a16:creationId xmlns:a16="http://schemas.microsoft.com/office/drawing/2014/main" id="{34F74682-8CC1-46DA-BE39-24F2FBF4CB28}"/>
              </a:ext>
            </a:extLst>
          </p:cNvPr>
          <p:cNvSpPr/>
          <p:nvPr/>
        </p:nvSpPr>
        <p:spPr>
          <a:xfrm>
            <a:off x="4943330" y="4181430"/>
            <a:ext cx="964796" cy="374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endParaRPr lang="en-IN" dirty="0"/>
          </a:p>
        </p:txBody>
      </p:sp>
      <p:cxnSp>
        <p:nvCxnSpPr>
          <p:cNvPr id="66" name="Straight Arrow Connector 65">
            <a:extLst>
              <a:ext uri="{FF2B5EF4-FFF2-40B4-BE49-F238E27FC236}">
                <a16:creationId xmlns:a16="http://schemas.microsoft.com/office/drawing/2014/main" id="{34B3BD71-E5A9-4956-8C0F-D017C435FFBE}"/>
              </a:ext>
            </a:extLst>
          </p:cNvPr>
          <p:cNvCxnSpPr>
            <a:stCxn id="60" idx="4"/>
            <a:endCxn id="9" idx="0"/>
          </p:cNvCxnSpPr>
          <p:nvPr/>
        </p:nvCxnSpPr>
        <p:spPr>
          <a:xfrm>
            <a:off x="5425729" y="927231"/>
            <a:ext cx="1" cy="50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2600DE1-74FE-4A85-92F5-C4B1787CEC87}"/>
              </a:ext>
            </a:extLst>
          </p:cNvPr>
          <p:cNvCxnSpPr>
            <a:stCxn id="9" idx="2"/>
            <a:endCxn id="62" idx="0"/>
          </p:cNvCxnSpPr>
          <p:nvPr/>
        </p:nvCxnSpPr>
        <p:spPr>
          <a:xfrm>
            <a:off x="5425730" y="2344950"/>
            <a:ext cx="7255" cy="40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478D58A-36F1-4C39-9F70-0FFC67F2637C}"/>
              </a:ext>
            </a:extLst>
          </p:cNvPr>
          <p:cNvCxnSpPr>
            <a:stCxn id="62" idx="2"/>
            <a:endCxn id="63" idx="0"/>
          </p:cNvCxnSpPr>
          <p:nvPr/>
        </p:nvCxnSpPr>
        <p:spPr>
          <a:xfrm>
            <a:off x="5432985" y="3052925"/>
            <a:ext cx="0" cy="43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8B0A3AC-A8BF-4806-866F-A5332624298E}"/>
              </a:ext>
            </a:extLst>
          </p:cNvPr>
          <p:cNvCxnSpPr>
            <a:stCxn id="63" idx="2"/>
            <a:endCxn id="64" idx="0"/>
          </p:cNvCxnSpPr>
          <p:nvPr/>
        </p:nvCxnSpPr>
        <p:spPr>
          <a:xfrm flipH="1">
            <a:off x="5425728" y="3791059"/>
            <a:ext cx="7257" cy="39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522185"/>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1353</Words>
  <Application>Microsoft Office PowerPoint</Application>
  <PresentationFormat>On-screen Show (16:9)</PresentationFormat>
  <Paragraphs>163</Paragraphs>
  <Slides>14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Rounded MT Bold</vt:lpstr>
      <vt:lpstr>Calibri</vt:lpstr>
      <vt:lpstr>Courier New</vt:lpstr>
      <vt:lpstr>Wingdings</vt:lpstr>
      <vt:lpstr>X Type Bold</vt:lpstr>
      <vt:lpstr>Office 主题</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hima nair</cp:lastModifiedBy>
  <cp:revision>45</cp:revision>
  <dcterms:created xsi:type="dcterms:W3CDTF">2021-05-12T05:05:00Z</dcterms:created>
  <dcterms:modified xsi:type="dcterms:W3CDTF">2022-02-20T17:49:10Z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