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cb5955e89af15a0b" providerId="Windows Live" clId="Web-{061287F4-CD9F-49B3-B22C-043BA4EFA3B4}"/>
    <pc:docChg chg="modSld">
      <pc:chgData name="Guest User" userId="cb5955e89af15a0b" providerId="Windows Live" clId="Web-{061287F4-CD9F-49B3-B22C-043BA4EFA3B4}" dt="2019-03-09T13:11:46.985" v="337" actId="1076"/>
      <pc:docMkLst>
        <pc:docMk/>
      </pc:docMkLst>
      <pc:sldChg chg="delSp">
        <pc:chgData name="Guest User" userId="cb5955e89af15a0b" providerId="Windows Live" clId="Web-{061287F4-CD9F-49B3-B22C-043BA4EFA3B4}" dt="2019-03-09T11:05:45.909" v="0"/>
        <pc:sldMkLst>
          <pc:docMk/>
          <pc:sldMk cId="0" sldId="256"/>
        </pc:sldMkLst>
        <pc:spChg chg="del">
          <ac:chgData name="Guest User" userId="cb5955e89af15a0b" providerId="Windows Live" clId="Web-{061287F4-CD9F-49B3-B22C-043BA4EFA3B4}" dt="2019-03-09T11:05:45.909" v="0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">
        <pc:chgData name="Guest User" userId="cb5955e89af15a0b" providerId="Windows Live" clId="Web-{061287F4-CD9F-49B3-B22C-043BA4EFA3B4}" dt="2019-03-09T12:38:13.230" v="91" actId="20577"/>
        <pc:sldMkLst>
          <pc:docMk/>
          <pc:sldMk cId="0" sldId="257"/>
        </pc:sldMkLst>
        <pc:spChg chg="mod">
          <ac:chgData name="Guest User" userId="cb5955e89af15a0b" providerId="Windows Live" clId="Web-{061287F4-CD9F-49B3-B22C-043BA4EFA3B4}" dt="2019-03-09T12:35:16.543" v="34" actId="20577"/>
          <ac:spMkLst>
            <pc:docMk/>
            <pc:sldMk cId="0" sldId="257"/>
            <ac:spMk id="97" creationId="{00000000-0000-0000-0000-000000000000}"/>
          </ac:spMkLst>
        </pc:spChg>
        <pc:spChg chg="mod">
          <ac:chgData name="Guest User" userId="cb5955e89af15a0b" providerId="Windows Live" clId="Web-{061287F4-CD9F-49B3-B22C-043BA4EFA3B4}" dt="2019-03-09T12:38:13.230" v="91" actId="20577"/>
          <ac:spMkLst>
            <pc:docMk/>
            <pc:sldMk cId="0" sldId="257"/>
            <ac:spMk id="98" creationId="{00000000-0000-0000-0000-000000000000}"/>
          </ac:spMkLst>
        </pc:spChg>
        <pc:picChg chg="add mod">
          <ac:chgData name="Guest User" userId="cb5955e89af15a0b" providerId="Windows Live" clId="Web-{061287F4-CD9F-49B3-B22C-043BA4EFA3B4}" dt="2019-03-09T12:37:36.542" v="40"/>
          <ac:picMkLst>
            <pc:docMk/>
            <pc:sldMk cId="0" sldId="257"/>
            <ac:picMk id="2" creationId="{35FF42D9-1C91-4B74-AA5C-820BB95856CD}"/>
          </ac:picMkLst>
        </pc:picChg>
        <pc:picChg chg="del">
          <ac:chgData name="Guest User" userId="cb5955e89af15a0b" providerId="Windows Live" clId="Web-{061287F4-CD9F-49B3-B22C-043BA4EFA3B4}" dt="2019-03-09T12:35:25.668" v="35"/>
          <ac:picMkLst>
            <pc:docMk/>
            <pc:sldMk cId="0" sldId="257"/>
            <ac:picMk id="96" creationId="{00000000-0000-0000-0000-000000000000}"/>
          </ac:picMkLst>
        </pc:picChg>
      </pc:sldChg>
      <pc:sldChg chg="addSp delSp modSp">
        <pc:chgData name="Guest User" userId="cb5955e89af15a0b" providerId="Windows Live" clId="Web-{061287F4-CD9F-49B3-B22C-043BA4EFA3B4}" dt="2019-03-09T12:42:43.390" v="242" actId="20577"/>
        <pc:sldMkLst>
          <pc:docMk/>
          <pc:sldMk cId="0" sldId="258"/>
        </pc:sldMkLst>
        <pc:spChg chg="mod">
          <ac:chgData name="Guest User" userId="cb5955e89af15a0b" providerId="Windows Live" clId="Web-{061287F4-CD9F-49B3-B22C-043BA4EFA3B4}" dt="2019-03-09T12:39:17.573" v="137" actId="20577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Guest User" userId="cb5955e89af15a0b" providerId="Windows Live" clId="Web-{061287F4-CD9F-49B3-B22C-043BA4EFA3B4}" dt="2019-03-09T12:42:43.390" v="242" actId="20577"/>
          <ac:spMkLst>
            <pc:docMk/>
            <pc:sldMk cId="0" sldId="258"/>
            <ac:spMk id="105" creationId="{00000000-0000-0000-0000-000000000000}"/>
          </ac:spMkLst>
        </pc:spChg>
        <pc:picChg chg="add mod">
          <ac:chgData name="Guest User" userId="cb5955e89af15a0b" providerId="Windows Live" clId="Web-{061287F4-CD9F-49B3-B22C-043BA4EFA3B4}" dt="2019-03-09T12:39:49.281" v="142" actId="14100"/>
          <ac:picMkLst>
            <pc:docMk/>
            <pc:sldMk cId="0" sldId="258"/>
            <ac:picMk id="2" creationId="{C3F7FF8B-9C3E-4B4B-9F54-BCC19AD6388F}"/>
          </ac:picMkLst>
        </pc:picChg>
        <pc:picChg chg="del">
          <ac:chgData name="Guest User" userId="cb5955e89af15a0b" providerId="Windows Live" clId="Web-{061287F4-CD9F-49B3-B22C-043BA4EFA3B4}" dt="2019-03-09T12:39:19.823" v="138"/>
          <ac:picMkLst>
            <pc:docMk/>
            <pc:sldMk cId="0" sldId="258"/>
            <ac:picMk id="106" creationId="{00000000-0000-0000-0000-000000000000}"/>
          </ac:picMkLst>
        </pc:picChg>
      </pc:sldChg>
      <pc:sldChg chg="addSp delSp modSp">
        <pc:chgData name="Guest User" userId="cb5955e89af15a0b" providerId="Windows Live" clId="Web-{061287F4-CD9F-49B3-B22C-043BA4EFA3B4}" dt="2019-03-09T13:11:46.985" v="337" actId="1076"/>
        <pc:sldMkLst>
          <pc:docMk/>
          <pc:sldMk cId="0" sldId="259"/>
        </pc:sldMkLst>
        <pc:spChg chg="add del mod">
          <ac:chgData name="Guest User" userId="cb5955e89af15a0b" providerId="Windows Live" clId="Web-{061287F4-CD9F-49B3-B22C-043BA4EFA3B4}" dt="2019-03-09T12:43:33.077" v="245"/>
          <ac:spMkLst>
            <pc:docMk/>
            <pc:sldMk cId="0" sldId="259"/>
            <ac:spMk id="3" creationId="{BA0B1245-E6ED-4DC3-85C6-E65998304E69}"/>
          </ac:spMkLst>
        </pc:spChg>
        <pc:spChg chg="add mod">
          <ac:chgData name="Guest User" userId="cb5955e89af15a0b" providerId="Windows Live" clId="Web-{061287F4-CD9F-49B3-B22C-043BA4EFA3B4}" dt="2019-03-09T13:10:59.563" v="332" actId="1076"/>
          <ac:spMkLst>
            <pc:docMk/>
            <pc:sldMk cId="0" sldId="259"/>
            <ac:spMk id="8" creationId="{AB8ABD64-31A0-4C50-98C1-7350B5A97715}"/>
          </ac:spMkLst>
        </pc:spChg>
        <pc:spChg chg="add mod">
          <ac:chgData name="Guest User" userId="cb5955e89af15a0b" providerId="Windows Live" clId="Web-{061287F4-CD9F-49B3-B22C-043BA4EFA3B4}" dt="2019-03-09T13:11:09.031" v="333" actId="1076"/>
          <ac:spMkLst>
            <pc:docMk/>
            <pc:sldMk cId="0" sldId="259"/>
            <ac:spMk id="13" creationId="{4394F35E-E99F-4FBE-A262-7F266FABB880}"/>
          </ac:spMkLst>
        </pc:spChg>
        <pc:spChg chg="add mod">
          <ac:chgData name="Guest User" userId="cb5955e89af15a0b" providerId="Windows Live" clId="Web-{061287F4-CD9F-49B3-B22C-043BA4EFA3B4}" dt="2019-03-09T13:11:46.985" v="337" actId="1076"/>
          <ac:spMkLst>
            <pc:docMk/>
            <pc:sldMk cId="0" sldId="259"/>
            <ac:spMk id="14" creationId="{2FB22928-4EF6-47AD-8BA8-112AD72D61DE}"/>
          </ac:spMkLst>
        </pc:spChg>
        <pc:spChg chg="mod">
          <ac:chgData name="Guest User" userId="cb5955e89af15a0b" providerId="Windows Live" clId="Web-{061287F4-CD9F-49B3-B22C-043BA4EFA3B4}" dt="2019-03-09T13:08:12.827" v="291" actId="14100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Guest User" userId="cb5955e89af15a0b" providerId="Windows Live" clId="Web-{061287F4-CD9F-49B3-B22C-043BA4EFA3B4}" dt="2019-03-09T13:08:20.937" v="293" actId="14100"/>
          <ac:spMkLst>
            <pc:docMk/>
            <pc:sldMk cId="0" sldId="259"/>
            <ac:spMk id="113" creationId="{00000000-0000-0000-0000-000000000000}"/>
          </ac:spMkLst>
        </pc:spChg>
        <pc:picChg chg="add mod">
          <ac:chgData name="Guest User" userId="cb5955e89af15a0b" providerId="Windows Live" clId="Web-{061287F4-CD9F-49B3-B22C-043BA4EFA3B4}" dt="2019-03-09T13:07:45.452" v="285" actId="14100"/>
          <ac:picMkLst>
            <pc:docMk/>
            <pc:sldMk cId="0" sldId="259"/>
            <ac:picMk id="2" creationId="{A4650172-6F6E-4614-B2AA-CBCC461F9212}"/>
          </ac:picMkLst>
        </pc:picChg>
        <pc:picChg chg="add mod">
          <ac:chgData name="Guest User" userId="cb5955e89af15a0b" providerId="Windows Live" clId="Web-{061287F4-CD9F-49B3-B22C-043BA4EFA3B4}" dt="2019-03-09T13:07:55.640" v="287" actId="14100"/>
          <ac:picMkLst>
            <pc:docMk/>
            <pc:sldMk cId="0" sldId="259"/>
            <ac:picMk id="4" creationId="{50DC9985-0B61-47EB-A1F2-FF34CBFD341D}"/>
          </ac:picMkLst>
        </pc:picChg>
        <pc:picChg chg="add del mod">
          <ac:chgData name="Guest User" userId="cb5955e89af15a0b" providerId="Windows Live" clId="Web-{061287F4-CD9F-49B3-B22C-043BA4EFA3B4}" dt="2019-03-09T12:45:15.599" v="277"/>
          <ac:picMkLst>
            <pc:docMk/>
            <pc:sldMk cId="0" sldId="259"/>
            <ac:picMk id="4" creationId="{C59F1D0F-5737-44E9-8615-A180B30A3BFE}"/>
          </ac:picMkLst>
        </pc:picChg>
        <pc:picChg chg="add mod">
          <ac:chgData name="Guest User" userId="cb5955e89af15a0b" providerId="Windows Live" clId="Web-{061287F4-CD9F-49B3-B22C-043BA4EFA3B4}" dt="2019-03-09T13:11:38.282" v="336" actId="1076"/>
          <ac:picMkLst>
            <pc:docMk/>
            <pc:sldMk cId="0" sldId="259"/>
            <ac:picMk id="6" creationId="{DE4A07B6-EE52-4691-8175-748FCAC5DC14}"/>
          </ac:picMkLst>
        </pc:picChg>
        <pc:picChg chg="add del mod">
          <ac:chgData name="Guest User" userId="cb5955e89af15a0b" providerId="Windows Live" clId="Web-{061287F4-CD9F-49B3-B22C-043BA4EFA3B4}" dt="2019-03-09T13:10:14.609" v="307"/>
          <ac:picMkLst>
            <pc:docMk/>
            <pc:sldMk cId="0" sldId="259"/>
            <ac:picMk id="9" creationId="{4A8DA0B3-5605-47AC-B7CF-A61C8C7AC645}"/>
          </ac:picMkLst>
        </pc:picChg>
        <pc:picChg chg="del">
          <ac:chgData name="Guest User" userId="cb5955e89af15a0b" providerId="Windows Live" clId="Web-{061287F4-CD9F-49B3-B22C-043BA4EFA3B4}" dt="2019-03-09T12:42:02.687" v="184"/>
          <ac:picMkLst>
            <pc:docMk/>
            <pc:sldMk cId="0" sldId="259"/>
            <ac:picMk id="114" creationId="{00000000-0000-0000-0000-000000000000}"/>
          </ac:picMkLst>
        </pc:picChg>
        <pc:picChg chg="del">
          <ac:chgData name="Guest User" userId="cb5955e89af15a0b" providerId="Windows Live" clId="Web-{061287F4-CD9F-49B3-B22C-043BA4EFA3B4}" dt="2019-03-09T12:42:04.937" v="185"/>
          <ac:picMkLst>
            <pc:docMk/>
            <pc:sldMk cId="0" sldId="259"/>
            <ac:picMk id="115" creationId="{00000000-0000-0000-0000-000000000000}"/>
          </ac:picMkLst>
        </pc:picChg>
      </pc:sldChg>
    </pc:docChg>
  </pc:docChgLst>
  <pc:docChgLst>
    <pc:chgData name="Guest User" userId="cb5955e89af15a0b" providerId="Windows Live" clId="Web-{DE036CD3-D211-451A-8D44-9DFB969F2CD4}"/>
    <pc:docChg chg="modSld">
      <pc:chgData name="Guest User" userId="cb5955e89af15a0b" providerId="Windows Live" clId="Web-{DE036CD3-D211-451A-8D44-9DFB969F2CD4}" dt="2019-03-09T10:52:44.468" v="7" actId="14100"/>
      <pc:docMkLst>
        <pc:docMk/>
      </pc:docMkLst>
      <pc:sldChg chg="addSp delSp modSp">
        <pc:chgData name="Guest User" userId="cb5955e89af15a0b" providerId="Windows Live" clId="Web-{DE036CD3-D211-451A-8D44-9DFB969F2CD4}" dt="2019-03-09T10:52:44.468" v="7" actId="14100"/>
        <pc:sldMkLst>
          <pc:docMk/>
          <pc:sldMk cId="0" sldId="256"/>
        </pc:sldMkLst>
        <pc:spChg chg="mod">
          <ac:chgData name="Guest User" userId="cb5955e89af15a0b" providerId="Windows Live" clId="Web-{DE036CD3-D211-451A-8D44-9DFB969F2CD4}" dt="2019-03-09T10:52:44.468" v="7" actId="14100"/>
          <ac:spMkLst>
            <pc:docMk/>
            <pc:sldMk cId="0" sldId="256"/>
            <ac:spMk id="88" creationId="{00000000-0000-0000-0000-000000000000}"/>
          </ac:spMkLst>
        </pc:spChg>
        <pc:spChg chg="mod">
          <ac:chgData name="Guest User" userId="cb5955e89af15a0b" providerId="Windows Live" clId="Web-{DE036CD3-D211-451A-8D44-9DFB969F2CD4}" dt="2019-03-09T10:52:25.967" v="5" actId="20577"/>
          <ac:spMkLst>
            <pc:docMk/>
            <pc:sldMk cId="0" sldId="256"/>
            <ac:spMk id="89" creationId="{00000000-0000-0000-0000-000000000000}"/>
          </ac:spMkLst>
        </pc:spChg>
        <pc:picChg chg="add mod">
          <ac:chgData name="Guest User" userId="cb5955e89af15a0b" providerId="Windows Live" clId="Web-{DE036CD3-D211-451A-8D44-9DFB969F2CD4}" dt="2019-03-09T10:52:17.030" v="4" actId="14100"/>
          <ac:picMkLst>
            <pc:docMk/>
            <pc:sldMk cId="0" sldId="256"/>
            <ac:picMk id="2" creationId="{A6D3572A-B695-4D19-A1E4-7FC41EBBBC68}"/>
          </ac:picMkLst>
        </pc:picChg>
        <pc:picChg chg="del">
          <ac:chgData name="Guest User" userId="cb5955e89af15a0b" providerId="Windows Live" clId="Web-{DE036CD3-D211-451A-8D44-9DFB969F2CD4}" dt="2019-03-09T10:51:36.295" v="0"/>
          <ac:picMkLst>
            <pc:docMk/>
            <pc:sldMk cId="0" sldId="256"/>
            <ac:picMk id="90" creationId="{00000000-0000-0000-0000-000000000000}"/>
          </ac:picMkLst>
        </pc:picChg>
      </pc:sldChg>
    </pc:docChg>
  </pc:docChgLst>
  <pc:docChgLst>
    <pc:chgData name="Guest User" userId="cb5955e89af15a0b" providerId="Windows Live" clId="Web-{599554BB-6890-4550-B34F-6EA2D9FA4DC5}"/>
    <pc:docChg chg="modSld">
      <pc:chgData name="Guest User" userId="cb5955e89af15a0b" providerId="Windows Live" clId="Web-{599554BB-6890-4550-B34F-6EA2D9FA4DC5}" dt="2019-03-09T15:19:22.003" v="630" actId="1076"/>
      <pc:docMkLst>
        <pc:docMk/>
      </pc:docMkLst>
      <pc:sldChg chg="modSp">
        <pc:chgData name="Guest User" userId="cb5955e89af15a0b" providerId="Windows Live" clId="Web-{599554BB-6890-4550-B34F-6EA2D9FA4DC5}" dt="2019-03-09T13:57:31.477" v="3" actId="20577"/>
        <pc:sldMkLst>
          <pc:docMk/>
          <pc:sldMk cId="0" sldId="257"/>
        </pc:sldMkLst>
        <pc:spChg chg="mod">
          <ac:chgData name="Guest User" userId="cb5955e89af15a0b" providerId="Windows Live" clId="Web-{599554BB-6890-4550-B34F-6EA2D9FA4DC5}" dt="2019-03-09T13:57:31.477" v="3" actId="20577"/>
          <ac:spMkLst>
            <pc:docMk/>
            <pc:sldMk cId="0" sldId="257"/>
            <ac:spMk id="98" creationId="{00000000-0000-0000-0000-000000000000}"/>
          </ac:spMkLst>
        </pc:spChg>
      </pc:sldChg>
      <pc:sldChg chg="modSp">
        <pc:chgData name="Guest User" userId="cb5955e89af15a0b" providerId="Windows Live" clId="Web-{599554BB-6890-4550-B34F-6EA2D9FA4DC5}" dt="2019-03-09T15:19:22.003" v="630" actId="1076"/>
        <pc:sldMkLst>
          <pc:docMk/>
          <pc:sldMk cId="0" sldId="259"/>
        </pc:sldMkLst>
        <pc:spChg chg="mod">
          <ac:chgData name="Guest User" userId="cb5955e89af15a0b" providerId="Windows Live" clId="Web-{599554BB-6890-4550-B34F-6EA2D9FA4DC5}" dt="2019-03-09T15:19:16.862" v="629" actId="1076"/>
          <ac:spMkLst>
            <pc:docMk/>
            <pc:sldMk cId="0" sldId="259"/>
            <ac:spMk id="8" creationId="{AB8ABD64-31A0-4C50-98C1-7350B5A97715}"/>
          </ac:spMkLst>
        </pc:spChg>
        <pc:spChg chg="mod">
          <ac:chgData name="Guest User" userId="cb5955e89af15a0b" providerId="Windows Live" clId="Web-{599554BB-6890-4550-B34F-6EA2D9FA4DC5}" dt="2019-03-09T15:19:13.549" v="628" actId="1076"/>
          <ac:spMkLst>
            <pc:docMk/>
            <pc:sldMk cId="0" sldId="259"/>
            <ac:spMk id="13" creationId="{4394F35E-E99F-4FBE-A262-7F266FABB880}"/>
          </ac:spMkLst>
        </pc:spChg>
        <pc:spChg chg="mod">
          <ac:chgData name="Guest User" userId="cb5955e89af15a0b" providerId="Windows Live" clId="Web-{599554BB-6890-4550-B34F-6EA2D9FA4DC5}" dt="2019-03-09T15:19:22.003" v="630" actId="1076"/>
          <ac:spMkLst>
            <pc:docMk/>
            <pc:sldMk cId="0" sldId="259"/>
            <ac:spMk id="14" creationId="{2FB22928-4EF6-47AD-8BA8-112AD72D61DE}"/>
          </ac:spMkLst>
        </pc:spChg>
        <pc:spChg chg="mod">
          <ac:chgData name="Guest User" userId="cb5955e89af15a0b" providerId="Windows Live" clId="Web-{599554BB-6890-4550-B34F-6EA2D9FA4DC5}" dt="2019-03-09T14:03:03.986" v="38" actId="14100"/>
          <ac:spMkLst>
            <pc:docMk/>
            <pc:sldMk cId="0" sldId="259"/>
            <ac:spMk id="113" creationId="{00000000-0000-0000-0000-000000000000}"/>
          </ac:spMkLst>
        </pc:spChg>
        <pc:picChg chg="mod">
          <ac:chgData name="Guest User" userId="cb5955e89af15a0b" providerId="Windows Live" clId="Web-{599554BB-6890-4550-B34F-6EA2D9FA4DC5}" dt="2019-03-09T14:02:54.689" v="35" actId="1076"/>
          <ac:picMkLst>
            <pc:docMk/>
            <pc:sldMk cId="0" sldId="259"/>
            <ac:picMk id="2" creationId="{A4650172-6F6E-4614-B2AA-CBCC461F9212}"/>
          </ac:picMkLst>
        </pc:picChg>
        <pc:picChg chg="mod">
          <ac:chgData name="Guest User" userId="cb5955e89af15a0b" providerId="Windows Live" clId="Web-{599554BB-6890-4550-B34F-6EA2D9FA4DC5}" dt="2019-03-09T14:02:58.251" v="36" actId="1076"/>
          <ac:picMkLst>
            <pc:docMk/>
            <pc:sldMk cId="0" sldId="259"/>
            <ac:picMk id="4" creationId="{50DC9985-0B61-47EB-A1F2-FF34CBFD341D}"/>
          </ac:picMkLst>
        </pc:picChg>
        <pc:picChg chg="mod">
          <ac:chgData name="Guest User" userId="cb5955e89af15a0b" providerId="Windows Live" clId="Web-{599554BB-6890-4550-B34F-6EA2D9FA4DC5}" dt="2019-03-09T14:03:00.204" v="37" actId="1076"/>
          <ac:picMkLst>
            <pc:docMk/>
            <pc:sldMk cId="0" sldId="259"/>
            <ac:picMk id="6" creationId="{DE4A07B6-EE52-4691-8175-748FCAC5DC14}"/>
          </ac:picMkLst>
        </pc:picChg>
      </pc:sldChg>
      <pc:sldChg chg="addSp delSp modSp">
        <pc:chgData name="Guest User" userId="cb5955e89af15a0b" providerId="Windows Live" clId="Web-{599554BB-6890-4550-B34F-6EA2D9FA4DC5}" dt="2019-03-09T14:05:51.612" v="156" actId="20577"/>
        <pc:sldMkLst>
          <pc:docMk/>
          <pc:sldMk cId="0" sldId="260"/>
        </pc:sldMkLst>
        <pc:spChg chg="mod">
          <ac:chgData name="Guest User" userId="cb5955e89af15a0b" providerId="Windows Live" clId="Web-{599554BB-6890-4550-B34F-6EA2D9FA4DC5}" dt="2019-03-09T14:04:12.049" v="84" actId="20577"/>
          <ac:spMkLst>
            <pc:docMk/>
            <pc:sldMk cId="0" sldId="260"/>
            <ac:spMk id="121" creationId="{00000000-0000-0000-0000-000000000000}"/>
          </ac:spMkLst>
        </pc:spChg>
        <pc:spChg chg="mod">
          <ac:chgData name="Guest User" userId="cb5955e89af15a0b" providerId="Windows Live" clId="Web-{599554BB-6890-4550-B34F-6EA2D9FA4DC5}" dt="2019-03-09T14:05:51.612" v="156" actId="20577"/>
          <ac:spMkLst>
            <pc:docMk/>
            <pc:sldMk cId="0" sldId="260"/>
            <ac:spMk id="122" creationId="{00000000-0000-0000-0000-000000000000}"/>
          </ac:spMkLst>
        </pc:spChg>
        <pc:picChg chg="add mod">
          <ac:chgData name="Guest User" userId="cb5955e89af15a0b" providerId="Windows Live" clId="Web-{599554BB-6890-4550-B34F-6EA2D9FA4DC5}" dt="2019-03-09T14:05:01.393" v="91" actId="1076"/>
          <ac:picMkLst>
            <pc:docMk/>
            <pc:sldMk cId="0" sldId="260"/>
            <ac:picMk id="2" creationId="{703483DF-2515-48C1-9753-82D9D626B668}"/>
          </ac:picMkLst>
        </pc:picChg>
        <pc:picChg chg="del">
          <ac:chgData name="Guest User" userId="cb5955e89af15a0b" providerId="Windows Live" clId="Web-{599554BB-6890-4550-B34F-6EA2D9FA4DC5}" dt="2019-03-09T14:04:18.361" v="85"/>
          <ac:picMkLst>
            <pc:docMk/>
            <pc:sldMk cId="0" sldId="260"/>
            <ac:picMk id="123" creationId="{00000000-0000-0000-0000-000000000000}"/>
          </ac:picMkLst>
        </pc:picChg>
      </pc:sldChg>
      <pc:sldChg chg="addSp delSp modSp">
        <pc:chgData name="Guest User" userId="cb5955e89af15a0b" providerId="Windows Live" clId="Web-{599554BB-6890-4550-B34F-6EA2D9FA4DC5}" dt="2019-03-09T14:20:33.869" v="560" actId="20577"/>
        <pc:sldMkLst>
          <pc:docMk/>
          <pc:sldMk cId="0" sldId="261"/>
        </pc:sldMkLst>
        <pc:spChg chg="add mod">
          <ac:chgData name="Guest User" userId="cb5955e89af15a0b" providerId="Windows Live" clId="Web-{599554BB-6890-4550-B34F-6EA2D9FA4DC5}" dt="2019-03-09T14:10:47.880" v="306" actId="20577"/>
          <ac:spMkLst>
            <pc:docMk/>
            <pc:sldMk cId="0" sldId="261"/>
            <ac:spMk id="6" creationId="{86C31185-C979-4DAA-A629-C3965356BD7A}"/>
          </ac:spMkLst>
        </pc:spChg>
        <pc:spChg chg="add mod">
          <ac:chgData name="Guest User" userId="cb5955e89af15a0b" providerId="Windows Live" clId="Web-{599554BB-6890-4550-B34F-6EA2D9FA4DC5}" dt="2019-03-09T14:11:45.865" v="325" actId="20577"/>
          <ac:spMkLst>
            <pc:docMk/>
            <pc:sldMk cId="0" sldId="261"/>
            <ac:spMk id="10" creationId="{453C5E72-191F-4D90-8E56-AC1C49192ACC}"/>
          </ac:spMkLst>
        </pc:spChg>
        <pc:spChg chg="mod">
          <ac:chgData name="Guest User" userId="cb5955e89af15a0b" providerId="Windows Live" clId="Web-{599554BB-6890-4550-B34F-6EA2D9FA4DC5}" dt="2019-03-09T14:07:40.160" v="229" actId="20577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Guest User" userId="cb5955e89af15a0b" providerId="Windows Live" clId="Web-{599554BB-6890-4550-B34F-6EA2D9FA4DC5}" dt="2019-03-09T14:20:33.869" v="560" actId="20577"/>
          <ac:spMkLst>
            <pc:docMk/>
            <pc:sldMk cId="0" sldId="261"/>
            <ac:spMk id="130" creationId="{00000000-0000-0000-0000-000000000000}"/>
          </ac:spMkLst>
        </pc:spChg>
        <pc:picChg chg="add mod">
          <ac:chgData name="Guest User" userId="cb5955e89af15a0b" providerId="Windows Live" clId="Web-{599554BB-6890-4550-B34F-6EA2D9FA4DC5}" dt="2019-03-09T14:09:01.567" v="238" actId="1076"/>
          <ac:picMkLst>
            <pc:docMk/>
            <pc:sldMk cId="0" sldId="261"/>
            <ac:picMk id="2" creationId="{9DB85B41-1AB7-4D34-BCB9-100B2C781811}"/>
          </ac:picMkLst>
        </pc:picChg>
        <pc:picChg chg="add mod">
          <ac:chgData name="Guest User" userId="cb5955e89af15a0b" providerId="Windows Live" clId="Web-{599554BB-6890-4550-B34F-6EA2D9FA4DC5}" dt="2019-03-09T14:09:04.629" v="239" actId="1076"/>
          <ac:picMkLst>
            <pc:docMk/>
            <pc:sldMk cId="0" sldId="261"/>
            <ac:picMk id="4" creationId="{6B3A6793-709D-425D-B978-2BD915988EA8}"/>
          </ac:picMkLst>
        </pc:picChg>
        <pc:picChg chg="del">
          <ac:chgData name="Guest User" userId="cb5955e89af15a0b" providerId="Windows Live" clId="Web-{599554BB-6890-4550-B34F-6EA2D9FA4DC5}" dt="2019-03-09T14:07:41.003" v="230"/>
          <ac:picMkLst>
            <pc:docMk/>
            <pc:sldMk cId="0" sldId="261"/>
            <ac:picMk id="131" creationId="{00000000-0000-0000-0000-000000000000}"/>
          </ac:picMkLst>
        </pc:picChg>
      </pc:sldChg>
      <pc:sldChg chg="addSp delSp modSp">
        <pc:chgData name="Guest User" userId="cb5955e89af15a0b" providerId="Windows Live" clId="Web-{599554BB-6890-4550-B34F-6EA2D9FA4DC5}" dt="2019-03-09T14:21:39.213" v="627" actId="14100"/>
        <pc:sldMkLst>
          <pc:docMk/>
          <pc:sldMk cId="0" sldId="262"/>
        </pc:sldMkLst>
        <pc:spChg chg="add mod">
          <ac:chgData name="Guest User" userId="cb5955e89af15a0b" providerId="Windows Live" clId="Web-{599554BB-6890-4550-B34F-6EA2D9FA4DC5}" dt="2019-03-09T14:13:58.163" v="381" actId="20577"/>
          <ac:spMkLst>
            <pc:docMk/>
            <pc:sldMk cId="0" sldId="262"/>
            <ac:spMk id="6" creationId="{7A03DCE7-CFB1-47B6-805C-02BE30E36D75}"/>
          </ac:spMkLst>
        </pc:spChg>
        <pc:spChg chg="add mod">
          <ac:chgData name="Guest User" userId="cb5955e89af15a0b" providerId="Windows Live" clId="Web-{599554BB-6890-4550-B34F-6EA2D9FA4DC5}" dt="2019-03-09T14:14:21.272" v="423" actId="20577"/>
          <ac:spMkLst>
            <pc:docMk/>
            <pc:sldMk cId="0" sldId="262"/>
            <ac:spMk id="7" creationId="{7EB99212-0D4F-40DC-AC0E-B01A6417E6BC}"/>
          </ac:spMkLst>
        </pc:spChg>
        <pc:spChg chg="del mod">
          <ac:chgData name="Guest User" userId="cb5955e89af15a0b" providerId="Windows Live" clId="Web-{599554BB-6890-4550-B34F-6EA2D9FA4DC5}" dt="2019-03-09T14:12:04.412" v="333"/>
          <ac:spMkLst>
            <pc:docMk/>
            <pc:sldMk cId="0" sldId="262"/>
            <ac:spMk id="137" creationId="{00000000-0000-0000-0000-000000000000}"/>
          </ac:spMkLst>
        </pc:spChg>
        <pc:spChg chg="mod">
          <ac:chgData name="Guest User" userId="cb5955e89af15a0b" providerId="Windows Live" clId="Web-{599554BB-6890-4550-B34F-6EA2D9FA4DC5}" dt="2019-03-09T14:21:39.213" v="627" actId="14100"/>
          <ac:spMkLst>
            <pc:docMk/>
            <pc:sldMk cId="0" sldId="262"/>
            <ac:spMk id="138" creationId="{00000000-0000-0000-0000-000000000000}"/>
          </ac:spMkLst>
        </pc:spChg>
        <pc:picChg chg="add mod">
          <ac:chgData name="Guest User" userId="cb5955e89af15a0b" providerId="Windows Live" clId="Web-{599554BB-6890-4550-B34F-6EA2D9FA4DC5}" dt="2019-03-09T14:13:05.490" v="342" actId="14100"/>
          <ac:picMkLst>
            <pc:docMk/>
            <pc:sldMk cId="0" sldId="262"/>
            <ac:picMk id="2" creationId="{FC3194EF-8B26-453A-93C5-2AEF28FD50D1}"/>
          </ac:picMkLst>
        </pc:picChg>
        <pc:picChg chg="add mod">
          <ac:chgData name="Guest User" userId="cb5955e89af15a0b" providerId="Windows Live" clId="Web-{599554BB-6890-4550-B34F-6EA2D9FA4DC5}" dt="2019-03-09T14:12:54.225" v="341" actId="14100"/>
          <ac:picMkLst>
            <pc:docMk/>
            <pc:sldMk cId="0" sldId="262"/>
            <ac:picMk id="4" creationId="{E75255E4-08E4-4EBA-93B1-D77995CD8862}"/>
          </ac:picMkLst>
        </pc:picChg>
        <pc:picChg chg="del">
          <ac:chgData name="Guest User" userId="cb5955e89af15a0b" providerId="Windows Live" clId="Web-{599554BB-6890-4550-B34F-6EA2D9FA4DC5}" dt="2019-03-09T14:12:07.334" v="334"/>
          <ac:picMkLst>
            <pc:docMk/>
            <pc:sldMk cId="0" sldId="262"/>
            <ac:picMk id="13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538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95959"/>
              </a:buClr>
            </a:pPr>
            <a:r>
              <a:rPr lang="en-IN" b="1">
                <a:solidFill>
                  <a:srgbClr val="595959"/>
                </a:solidFill>
              </a:rPr>
              <a:t>EDA of Summer Olympics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>
              <a:solidFill>
                <a:srgbClr val="595959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6D3572A-B695-4D19-A1E4-7FC41EBB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82" y="1132936"/>
            <a:ext cx="5848708" cy="29818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IN" sz="3200" b="1"/>
              <a:t>Which Country scored highest number of medals in the last 4 Olympics?</a:t>
            </a:r>
            <a:endParaRPr sz="3200" b="1"/>
          </a:p>
        </p:txBody>
      </p:sp>
      <p:sp>
        <p:nvSpPr>
          <p:cNvPr id="98" name="Google Shape;98;p14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USA has secured highest number of total medals in the last 4 Olympic seasons.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2" descr="Screenshot of total medals">
            <a:extLst>
              <a:ext uri="{FF2B5EF4-FFF2-40B4-BE49-F238E27FC236}">
                <a16:creationId xmlns:a16="http://schemas.microsoft.com/office/drawing/2014/main" id="{35FF42D9-1C91-4B74-AA5C-820BB958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80" y="1422668"/>
            <a:ext cx="3157135" cy="3874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80"/>
            </a:pPr>
            <a:r>
              <a:rPr lang="en-IN" sz="2850" b="1"/>
              <a:t>How is the participation of women in Olympics?</a:t>
            </a:r>
            <a:endParaRPr sz="2880" b="1"/>
          </a:p>
        </p:txBody>
      </p:sp>
      <p:sp>
        <p:nvSpPr>
          <p:cNvPr id="105" name="Google Shape;105;p15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Women participation has increased exponentially from the initial Olympic seasons.</a:t>
            </a:r>
            <a:endParaRPr lang="en-US"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F7FF8B-9C3E-4B4B-9F54-BCC19AD6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63" y="1472937"/>
            <a:ext cx="5125596" cy="3788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02058" cy="44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IN" sz="3200" b="1"/>
              <a:t>How is the performance of India in Olympics?</a:t>
            </a:r>
            <a:endParaRPr lang="en-IN" sz="3200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457200" y="5873826"/>
            <a:ext cx="8382000" cy="56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graphs indicates the number of Gold, Silver and Bronze medals India won in Olympics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650172-6F6E-4614-B2AA-CBCC461F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05" y="919000"/>
            <a:ext cx="3211416" cy="236218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DC9985-0B61-47EB-A1F2-FF34CBFD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43" y="919421"/>
            <a:ext cx="3101248" cy="236134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A07B6-EE52-4691-8175-748FCAC5D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931" y="3411986"/>
            <a:ext cx="3046163" cy="233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ABD64-31A0-4C50-98C1-7350B5A97715}"/>
              </a:ext>
            </a:extLst>
          </p:cNvPr>
          <p:cNvSpPr txBox="1"/>
          <p:nvPr/>
        </p:nvSpPr>
        <p:spPr>
          <a:xfrm>
            <a:off x="2332820" y="1079653"/>
            <a:ext cx="7188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bg2"/>
                </a:solidFill>
              </a:rPr>
              <a:t>GOLD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4F35E-E99F-4FBE-A262-7F266FABB880}"/>
              </a:ext>
            </a:extLst>
          </p:cNvPr>
          <p:cNvSpPr txBox="1"/>
          <p:nvPr/>
        </p:nvSpPr>
        <p:spPr>
          <a:xfrm>
            <a:off x="5789362" y="1079652"/>
            <a:ext cx="897875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bg2"/>
                </a:solidFill>
              </a:rPr>
              <a:t>SILVER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22928-4EF6-47AD-8BA8-112AD72D61DE}"/>
              </a:ext>
            </a:extLst>
          </p:cNvPr>
          <p:cNvSpPr txBox="1"/>
          <p:nvPr/>
        </p:nvSpPr>
        <p:spPr>
          <a:xfrm>
            <a:off x="3944036" y="3572220"/>
            <a:ext cx="9805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bg2"/>
                </a:solidFill>
              </a:rPr>
              <a:t>BRONZE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IN" sz="3200" dirty="0"/>
              <a:t>How many athletes won more than 2 medals, in Swimming?</a:t>
            </a:r>
          </a:p>
        </p:txBody>
      </p:sp>
      <p:sp>
        <p:nvSpPr>
          <p:cNvPr id="122" name="Google Shape;122;p17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table tells us about the athletes who have won more than 2 medals in Swimming at 2012 Summer Olympics.</a:t>
            </a:r>
            <a:endParaRPr lang="en-IN" sz="1800" b="1" i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3483DF-2515-48C1-9753-82D9D626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27" y="1471741"/>
            <a:ext cx="4560983" cy="3845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IN" sz="3200" dirty="0"/>
              <a:t>How does the City hosting the Olympics games impact the Home Country's performance?</a:t>
            </a:r>
          </a:p>
        </p:txBody>
      </p:sp>
      <p:sp>
        <p:nvSpPr>
          <p:cNvPr id="130" name="Google Shape;130;p18"/>
          <p:cNvSpPr/>
          <p:nvPr/>
        </p:nvSpPr>
        <p:spPr>
          <a:xfrm>
            <a:off x="457200" y="5364296"/>
            <a:ext cx="8382000" cy="85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graphs indicates how the Country's performance is higher when played in their home grounds when compared to playing outside the country.</a:t>
            </a:r>
            <a:endParaRPr lang="en-IN" sz="1800" b="1" i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B85B41-1AB7-4D34-BCB9-100B2C78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4" y="2284775"/>
            <a:ext cx="3913742" cy="2756665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3A6793-709D-425D-B978-2BD91598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713" y="2282979"/>
            <a:ext cx="3872428" cy="2760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31185-C979-4DAA-A629-C3965356BD7A}"/>
              </a:ext>
            </a:extLst>
          </p:cNvPr>
          <p:cNvSpPr txBox="1"/>
          <p:nvPr/>
        </p:nvSpPr>
        <p:spPr>
          <a:xfrm>
            <a:off x="886857" y="175443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AUSTRALIA medals – hosted in Sydney during 2000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C5E72-191F-4D90-8E56-AC1C49192ACC}"/>
              </a:ext>
            </a:extLst>
          </p:cNvPr>
          <p:cNvSpPr txBox="1"/>
          <p:nvPr/>
        </p:nvSpPr>
        <p:spPr>
          <a:xfrm>
            <a:off x="4742760" y="176820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GREECE medals – hosted in Athens during 2004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57200" y="4785911"/>
            <a:ext cx="8382000" cy="135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extension of the previous slide, the above given graphs display how the medal counts are higher when played in their home grounds.</a:t>
            </a:r>
          </a:p>
          <a:p>
            <a:endParaRPr lang="en-IN" sz="1800" b="1" i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3194EF-8B26-453A-93C5-2AEF28FD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0" y="1568680"/>
            <a:ext cx="3844886" cy="271535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5255E4-08E4-4EBA-93B1-D77995CD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14" y="1568680"/>
            <a:ext cx="3858657" cy="271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3DCE7-CFB1-47B6-805C-02BE30E36D75}"/>
              </a:ext>
            </a:extLst>
          </p:cNvPr>
          <p:cNvSpPr txBox="1"/>
          <p:nvPr/>
        </p:nvSpPr>
        <p:spPr>
          <a:xfrm>
            <a:off x="1065881" y="101079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CHINA medals – hosted in Beijing during 2008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99212-0D4F-40DC-AC0E-B01A6417E6BC}"/>
              </a:ext>
            </a:extLst>
          </p:cNvPr>
          <p:cNvSpPr txBox="1"/>
          <p:nvPr/>
        </p:nvSpPr>
        <p:spPr>
          <a:xfrm>
            <a:off x="5170582" y="101171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Great Britain medals – hosted in London during 2012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Which Country scored highest number of medals in the last 4 Olympics?</vt:lpstr>
      <vt:lpstr>How is the participation of women in Olympics?</vt:lpstr>
      <vt:lpstr>How is the performance of India in Olympics?</vt:lpstr>
      <vt:lpstr>How many athletes won more than 2 medals, in Swimming?</vt:lpstr>
      <vt:lpstr>How does the City hosting the Olympics games impact the Home Country's performance?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283</cp:revision>
  <dcterms:modified xsi:type="dcterms:W3CDTF">2019-03-09T15:19:22Z</dcterms:modified>
</cp:coreProperties>
</file>