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698789-49D3-41ED-AEC1-1A9E62BDD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Tracking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E0D7B0-659D-46D0-911F-9C7CCF37D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Selected Counties</a:t>
            </a:r>
          </a:p>
          <a:p>
            <a:r>
              <a:rPr lang="en-US" dirty="0"/>
              <a:t>2021-Apr-20</a:t>
            </a:r>
          </a:p>
        </p:txBody>
      </p:sp>
    </p:spTree>
    <p:extLst>
      <p:ext uri="{BB962C8B-B14F-4D97-AF65-F5344CB8AC3E}">
        <p14:creationId xmlns:p14="http://schemas.microsoft.com/office/powerpoint/2010/main" val="334104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24E170B-D776-4611-A99A-70E836611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45FD4B44-47FB-4103-9021-4C4C96953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5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AA385-486D-49E7-B444-1284F7CE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38696"/>
          </a:xfrm>
        </p:spPr>
        <p:txBody>
          <a:bodyPr/>
          <a:lstStyle/>
          <a:p>
            <a:pPr algn="ctr"/>
            <a:r>
              <a:rPr lang="en-US" dirty="0"/>
              <a:t>Additional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C0377-024E-4F05-BF1D-9DC5ECDE5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Example metrics used to calculate Social Vulnerability Index (SVI)</a:t>
            </a:r>
          </a:p>
        </p:txBody>
      </p:sp>
    </p:spTree>
    <p:extLst>
      <p:ext uri="{BB962C8B-B14F-4D97-AF65-F5344CB8AC3E}">
        <p14:creationId xmlns:p14="http://schemas.microsoft.com/office/powerpoint/2010/main" val="92384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SVI SUPP">
            <a:extLst>
              <a:ext uri="{FF2B5EF4-FFF2-40B4-BE49-F238E27FC236}">
                <a16:creationId xmlns:a16="http://schemas.microsoft.com/office/drawing/2014/main" id="{74B0C1C2-0197-4FD6-B71B-42CDA32D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COVID-19 Tracking</vt:lpstr>
      <vt:lpstr>PowerPoint Presentation</vt:lpstr>
      <vt:lpstr>PowerPoint Presentation</vt:lpstr>
      <vt:lpstr>Additional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Himberger</dc:creator>
  <cp:lastModifiedBy>Kevin Himberger</cp:lastModifiedBy>
  <cp:revision>4</cp:revision>
  <dcterms:created xsi:type="dcterms:W3CDTF">2021-04-23T00:34:40Z</dcterms:created>
  <dcterms:modified xsi:type="dcterms:W3CDTF">2021-04-23T01:36:53Z</dcterms:modified>
</cp:coreProperties>
</file>