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7" r:id="rId7"/>
    <p:sldId id="278" r:id="rId8"/>
    <p:sldId id="268" r:id="rId9"/>
    <p:sldId id="261" r:id="rId10"/>
    <p:sldId id="262" r:id="rId11"/>
    <p:sldId id="263" r:id="rId12"/>
    <p:sldId id="267" r:id="rId13"/>
    <p:sldId id="266" r:id="rId14"/>
    <p:sldId id="264" r:id="rId15"/>
    <p:sldId id="265" r:id="rId16"/>
    <p:sldId id="270" r:id="rId17"/>
    <p:sldId id="271" r:id="rId18"/>
    <p:sldId id="273" r:id="rId19"/>
    <p:sldId id="275" r:id="rId20"/>
    <p:sldId id="274" r:id="rId21"/>
    <p:sldId id="272" r:id="rId22"/>
    <p:sldId id="276" r:id="rId2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FD966"/>
    <a:srgbClr val="FFFF00"/>
    <a:srgbClr val="6699FF"/>
    <a:srgbClr val="5B9BD5"/>
    <a:srgbClr val="40404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6400" autoAdjust="0"/>
  </p:normalViewPr>
  <p:slideViewPr>
    <p:cSldViewPr snapToGrid="0">
      <p:cViewPr>
        <p:scale>
          <a:sx n="66" d="100"/>
          <a:sy n="66" d="100"/>
        </p:scale>
        <p:origin x="1896"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78309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30856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100718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85017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330717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80093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28643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174835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66782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48548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216A4455-9BA5-4C21-9F19-E147A8C81EDE}" type="datetimeFigureOut">
              <a:rPr lang="ko-KR" altLang="en-US" smtClean="0"/>
              <a:t>2022-10-31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284483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A4455-9BA5-4C21-9F19-E147A8C81EDE}" type="datetimeFigureOut">
              <a:rPr lang="ko-KR" altLang="en-US" smtClean="0"/>
              <a:t>2022-10-31</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6EB87-DC52-43DC-A902-22FA795CE42E}" type="slidenum">
              <a:rPr lang="ko-KR" altLang="en-US" smtClean="0"/>
              <a:t>‹#›</a:t>
            </a:fld>
            <a:endParaRPr lang="ko-KR" altLang="en-US"/>
          </a:p>
        </p:txBody>
      </p:sp>
    </p:spTree>
    <p:extLst>
      <p:ext uri="{BB962C8B-B14F-4D97-AF65-F5344CB8AC3E}">
        <p14:creationId xmlns:p14="http://schemas.microsoft.com/office/powerpoint/2010/main" val="1679758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dev-bak.tistory.com/27" TargetMode="External"/><Relationship Id="rId3" Type="http://schemas.openxmlformats.org/officeDocument/2006/relationships/hyperlink" Target="https://radishfiction.com/" TargetMode="External"/><Relationship Id="rId7" Type="http://schemas.openxmlformats.org/officeDocument/2006/relationships/hyperlink" Target="https://sir.kr/cm_free/155398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wattpad.com/" TargetMode="External"/><Relationship Id="rId5" Type="http://schemas.openxmlformats.org/officeDocument/2006/relationships/hyperlink" Target="https://www.royalroad.com/home" TargetMode="External"/><Relationship Id="rId10" Type="http://schemas.openxmlformats.org/officeDocument/2006/relationships/hyperlink" Target="https://ckeditor.com/ckeditor-4/demo/" TargetMode="External"/><Relationship Id="rId4" Type="http://schemas.openxmlformats.org/officeDocument/2006/relationships/hyperlink" Target="https://www.webnovel.com/" TargetMode="External"/><Relationship Id="rId9" Type="http://schemas.openxmlformats.org/officeDocument/2006/relationships/hyperlink" Target="https://mine-it-record.tistory.com/27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webnovel.com/" TargetMode="External"/><Relationship Id="rId2" Type="http://schemas.openxmlformats.org/officeDocument/2006/relationships/hyperlink" Target="https://radishfiction.com/" TargetMode="External"/><Relationship Id="rId1" Type="http://schemas.openxmlformats.org/officeDocument/2006/relationships/slideLayout" Target="../slideLayouts/slideLayout1.xml"/><Relationship Id="rId5" Type="http://schemas.openxmlformats.org/officeDocument/2006/relationships/hyperlink" Target="https://www.wattpad.com/" TargetMode="External"/><Relationship Id="rId4" Type="http://schemas.openxmlformats.org/officeDocument/2006/relationships/hyperlink" Target="https://www.royalroad.com/h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서적의 무료 사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0" y="0"/>
            <a:ext cx="9144000" cy="6858000"/>
          </a:xfrm>
          <a:prstGeom prst="rect">
            <a:avLst/>
          </a:prstGeom>
          <a:solidFill>
            <a:srgbClr val="FFD966">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0" y="1986743"/>
            <a:ext cx="9144000" cy="2585258"/>
          </a:xfrm>
          <a:prstGeom prst="rect">
            <a:avLst/>
          </a:prstGeom>
          <a:solidFill>
            <a:srgbClr val="262626">
              <a:alpha val="83922"/>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5" name="직사각형 4"/>
          <p:cNvSpPr/>
          <p:nvPr/>
        </p:nvSpPr>
        <p:spPr>
          <a:xfrm>
            <a:off x="6542116" y="2319250"/>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lumMod val="75000"/>
                  </a:schemeClr>
                </a:solidFill>
              </a:rPr>
              <a:t>아이디</a:t>
            </a:r>
            <a:endParaRPr lang="ko-KR" altLang="en-US" dirty="0">
              <a:solidFill>
                <a:schemeClr val="bg1">
                  <a:lumMod val="75000"/>
                </a:schemeClr>
              </a:solidFill>
            </a:endParaRPr>
          </a:p>
        </p:txBody>
      </p:sp>
      <p:sp>
        <p:nvSpPr>
          <p:cNvPr id="6" name="직사각형 5"/>
          <p:cNvSpPr/>
          <p:nvPr/>
        </p:nvSpPr>
        <p:spPr>
          <a:xfrm>
            <a:off x="6542116" y="2743198"/>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lumMod val="75000"/>
                  </a:schemeClr>
                </a:solidFill>
              </a:rPr>
              <a:t>비밀번호</a:t>
            </a:r>
            <a:endParaRPr lang="ko-KR" altLang="en-US" dirty="0">
              <a:solidFill>
                <a:schemeClr val="bg1">
                  <a:lumMod val="75000"/>
                </a:schemeClr>
              </a:solidFill>
            </a:endParaRPr>
          </a:p>
        </p:txBody>
      </p:sp>
      <p:sp>
        <p:nvSpPr>
          <p:cNvPr id="7" name="직사각형 6"/>
          <p:cNvSpPr/>
          <p:nvPr/>
        </p:nvSpPr>
        <p:spPr>
          <a:xfrm>
            <a:off x="6542116" y="3167146"/>
            <a:ext cx="1787238"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bg1">
                    <a:lumMod val="75000"/>
                  </a:schemeClr>
                </a:solidFill>
              </a:rPr>
              <a:t>입장</a:t>
            </a:r>
            <a:endParaRPr lang="ko-KR" altLang="en-US" dirty="0">
              <a:solidFill>
                <a:schemeClr val="bg1">
                  <a:lumMod val="75000"/>
                </a:schemeClr>
              </a:solidFill>
            </a:endParaRPr>
          </a:p>
        </p:txBody>
      </p:sp>
      <p:sp>
        <p:nvSpPr>
          <p:cNvPr id="8" name="직사각형 7"/>
          <p:cNvSpPr/>
          <p:nvPr/>
        </p:nvSpPr>
        <p:spPr>
          <a:xfrm>
            <a:off x="6542116" y="3591094"/>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lumMod val="75000"/>
                  </a:schemeClr>
                </a:solidFill>
              </a:rPr>
              <a:t>둘러보기</a:t>
            </a:r>
            <a:endParaRPr lang="ko-KR" altLang="en-US" dirty="0">
              <a:solidFill>
                <a:schemeClr val="bg1">
                  <a:lumMod val="75000"/>
                </a:schemeClr>
              </a:solidFill>
            </a:endParaRPr>
          </a:p>
        </p:txBody>
      </p:sp>
      <p:sp>
        <p:nvSpPr>
          <p:cNvPr id="9" name="직사각형 8"/>
          <p:cNvSpPr/>
          <p:nvPr/>
        </p:nvSpPr>
        <p:spPr>
          <a:xfrm>
            <a:off x="6542116" y="4015042"/>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lumMod val="75000"/>
                  </a:schemeClr>
                </a:solidFill>
              </a:rPr>
              <a:t>이용자 등록</a:t>
            </a:r>
            <a:endParaRPr lang="ko-KR" altLang="en-US" dirty="0">
              <a:solidFill>
                <a:schemeClr val="bg1">
                  <a:lumMod val="75000"/>
                </a:schemeClr>
              </a:solidFill>
            </a:endParaRPr>
          </a:p>
        </p:txBody>
      </p:sp>
      <p:sp>
        <p:nvSpPr>
          <p:cNvPr id="10" name="직사각형 9"/>
          <p:cNvSpPr/>
          <p:nvPr/>
        </p:nvSpPr>
        <p:spPr>
          <a:xfrm>
            <a:off x="1483821" y="2838211"/>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lumMod val="75000"/>
                  </a:schemeClr>
                </a:solidFill>
              </a:rPr>
              <a:t>로그인 화면</a:t>
            </a:r>
            <a:endParaRPr lang="ko-KR" altLang="en-US" dirty="0">
              <a:solidFill>
                <a:schemeClr val="bg1">
                  <a:lumMod val="75000"/>
                </a:schemeClr>
              </a:solidFill>
            </a:endParaRPr>
          </a:p>
        </p:txBody>
      </p:sp>
      <p:sp>
        <p:nvSpPr>
          <p:cNvPr id="11" name="직사각형 10"/>
          <p:cNvSpPr/>
          <p:nvPr/>
        </p:nvSpPr>
        <p:spPr>
          <a:xfrm>
            <a:off x="2225731" y="3136540"/>
            <a:ext cx="1787237" cy="2992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lumMod val="75000"/>
                  </a:schemeClr>
                </a:solidFill>
              </a:rPr>
              <a:t>redirect</a:t>
            </a:r>
            <a:endParaRPr lang="ko-KR" altLang="en-US" dirty="0">
              <a:solidFill>
                <a:schemeClr val="bg1">
                  <a:lumMod val="75000"/>
                </a:schemeClr>
              </a:solidFill>
            </a:endParaRPr>
          </a:p>
        </p:txBody>
      </p:sp>
      <p:sp>
        <p:nvSpPr>
          <p:cNvPr id="12" name="TextBox 11"/>
          <p:cNvSpPr txBox="1"/>
          <p:nvPr/>
        </p:nvSpPr>
        <p:spPr>
          <a:xfrm>
            <a:off x="166254" y="290951"/>
            <a:ext cx="3055645" cy="369332"/>
          </a:xfrm>
          <a:prstGeom prst="rect">
            <a:avLst/>
          </a:prstGeom>
          <a:noFill/>
        </p:spPr>
        <p:txBody>
          <a:bodyPr wrap="none" rtlCol="0">
            <a:spAutoFit/>
          </a:bodyPr>
          <a:lstStyle/>
          <a:p>
            <a:r>
              <a:rPr lang="en-US" altLang="ko-KR" b="1" dirty="0" smtClean="0"/>
              <a:t>JSP </a:t>
            </a:r>
            <a:r>
              <a:rPr lang="ko-KR" altLang="en-US" b="1" dirty="0" smtClean="0"/>
              <a:t>를 이용한 웹 페이지 구현</a:t>
            </a:r>
            <a:endParaRPr lang="ko-KR" altLang="en-US" b="1" dirty="0"/>
          </a:p>
        </p:txBody>
      </p:sp>
    </p:spTree>
    <p:extLst>
      <p:ext uri="{BB962C8B-B14F-4D97-AF65-F5344CB8AC3E}">
        <p14:creationId xmlns:p14="http://schemas.microsoft.com/office/powerpoint/2010/main" val="4166880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쪽  화면</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삽화 신청</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8673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28974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473060"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책갈피 이동</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삽화 신청</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2" name="직사각형 11"/>
          <p:cNvSpPr/>
          <p:nvPr/>
        </p:nvSpPr>
        <p:spPr>
          <a:xfrm>
            <a:off x="1670858" y="0"/>
            <a:ext cx="5054139" cy="6858000"/>
          </a:xfrm>
          <a:prstGeom prst="rect">
            <a:avLst/>
          </a:prstGeom>
          <a:solidFill>
            <a:srgbClr val="40404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3" name="직사각형 2"/>
          <p:cNvSpPr/>
          <p:nvPr/>
        </p:nvSpPr>
        <p:spPr>
          <a:xfrm>
            <a:off x="1679539" y="2481868"/>
            <a:ext cx="5045457" cy="2375882"/>
          </a:xfrm>
          <a:prstGeom prst="rect">
            <a:avLst/>
          </a:prstGeom>
          <a:solidFill>
            <a:srgbClr val="6699FF">
              <a:alpha val="7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1775136" y="2878964"/>
            <a:ext cx="4835560" cy="68664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2022/9/5 </a:t>
            </a:r>
            <a:r>
              <a:rPr lang="ko-KR" altLang="en-US" dirty="0" smtClean="0">
                <a:solidFill>
                  <a:schemeClr val="tx1">
                    <a:lumMod val="85000"/>
                    <a:lumOff val="15000"/>
                  </a:schemeClr>
                </a:solidFill>
              </a:rPr>
              <a:t>오전 </a:t>
            </a:r>
            <a:r>
              <a:rPr lang="en-US" altLang="ko-KR" dirty="0" smtClean="0">
                <a:solidFill>
                  <a:schemeClr val="tx1">
                    <a:lumMod val="85000"/>
                    <a:lumOff val="15000"/>
                  </a:schemeClr>
                </a:solidFill>
              </a:rPr>
              <a:t>7</a:t>
            </a:r>
            <a:r>
              <a:rPr lang="ko-KR" altLang="en-US" dirty="0" smtClean="0">
                <a:solidFill>
                  <a:schemeClr val="tx1">
                    <a:lumMod val="85000"/>
                    <a:lumOff val="15000"/>
                  </a:schemeClr>
                </a:solidFill>
              </a:rPr>
              <a:t>시</a:t>
            </a:r>
            <a:r>
              <a:rPr lang="en-US" altLang="ko-KR" dirty="0" smtClean="0">
                <a:solidFill>
                  <a:schemeClr val="tx1">
                    <a:lumMod val="85000"/>
                    <a:lumOff val="15000"/>
                  </a:schemeClr>
                </a:solidFill>
              </a:rPr>
              <a:t>30</a:t>
            </a:r>
            <a:r>
              <a:rPr lang="ko-KR" altLang="en-US" dirty="0" smtClean="0">
                <a:solidFill>
                  <a:schemeClr val="tx1">
                    <a:lumMod val="85000"/>
                    <a:lumOff val="15000"/>
                  </a:schemeClr>
                </a:solidFill>
              </a:rPr>
              <a:t>분</a:t>
            </a:r>
            <a:endParaRPr lang="ko-KR" altLang="en-US" dirty="0">
              <a:solidFill>
                <a:schemeClr val="tx1">
                  <a:lumMod val="85000"/>
                  <a:lumOff val="15000"/>
                </a:schemeClr>
              </a:solidFill>
            </a:endParaRPr>
          </a:p>
        </p:txBody>
      </p:sp>
      <p:sp>
        <p:nvSpPr>
          <p:cNvPr id="18" name="모서리가 둥근 직사각형 17"/>
          <p:cNvSpPr/>
          <p:nvPr/>
        </p:nvSpPr>
        <p:spPr>
          <a:xfrm>
            <a:off x="577789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취소</a:t>
            </a:r>
            <a:endParaRPr lang="ko-KR" altLang="en-US" sz="900" dirty="0">
              <a:solidFill>
                <a:schemeClr val="tx1">
                  <a:lumMod val="85000"/>
                  <a:lumOff val="15000"/>
                </a:schemeClr>
              </a:solidFill>
            </a:endParaRPr>
          </a:p>
        </p:txBody>
      </p:sp>
      <p:sp>
        <p:nvSpPr>
          <p:cNvPr id="19" name="모서리가 둥근 직사각형 18"/>
          <p:cNvSpPr/>
          <p:nvPr/>
        </p:nvSpPr>
        <p:spPr>
          <a:xfrm>
            <a:off x="495874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20" name="모서리가 둥근 직사각형 19"/>
          <p:cNvSpPr/>
          <p:nvPr/>
        </p:nvSpPr>
        <p:spPr>
          <a:xfrm>
            <a:off x="1775136" y="3659340"/>
            <a:ext cx="4835560" cy="68664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2022/10/31 </a:t>
            </a:r>
            <a:r>
              <a:rPr lang="ko-KR" altLang="en-US" dirty="0" smtClean="0">
                <a:solidFill>
                  <a:schemeClr val="tx1">
                    <a:lumMod val="85000"/>
                    <a:lumOff val="15000"/>
                  </a:schemeClr>
                </a:solidFill>
              </a:rPr>
              <a:t>오후 </a:t>
            </a:r>
            <a:r>
              <a:rPr lang="en-US" altLang="ko-KR" dirty="0" smtClean="0">
                <a:solidFill>
                  <a:schemeClr val="tx1">
                    <a:lumMod val="85000"/>
                    <a:lumOff val="15000"/>
                  </a:schemeClr>
                </a:solidFill>
              </a:rPr>
              <a:t>8</a:t>
            </a:r>
            <a:r>
              <a:rPr lang="ko-KR" altLang="en-US" dirty="0" smtClean="0">
                <a:solidFill>
                  <a:schemeClr val="tx1">
                    <a:lumMod val="85000"/>
                    <a:lumOff val="15000"/>
                  </a:schemeClr>
                </a:solidFill>
              </a:rPr>
              <a:t>시</a:t>
            </a:r>
            <a:r>
              <a:rPr lang="en-US" altLang="ko-KR" dirty="0" smtClean="0">
                <a:solidFill>
                  <a:schemeClr val="tx1">
                    <a:lumMod val="85000"/>
                    <a:lumOff val="15000"/>
                  </a:schemeClr>
                </a:solidFill>
              </a:rPr>
              <a:t>30</a:t>
            </a:r>
            <a:r>
              <a:rPr lang="ko-KR" altLang="en-US" dirty="0" smtClean="0">
                <a:solidFill>
                  <a:schemeClr val="tx1">
                    <a:lumMod val="85000"/>
                    <a:lumOff val="15000"/>
                  </a:schemeClr>
                </a:solidFill>
              </a:rPr>
              <a:t>분</a:t>
            </a:r>
            <a:endParaRPr lang="ko-KR" altLang="en-US" dirty="0">
              <a:solidFill>
                <a:schemeClr val="tx1">
                  <a:lumMod val="85000"/>
                  <a:lumOff val="15000"/>
                </a:schemeClr>
              </a:solidFill>
            </a:endParaRPr>
          </a:p>
        </p:txBody>
      </p:sp>
      <p:sp>
        <p:nvSpPr>
          <p:cNvPr id="21" name="모서리가 둥근 직사각형 20"/>
          <p:cNvSpPr/>
          <p:nvPr/>
        </p:nvSpPr>
        <p:spPr>
          <a:xfrm>
            <a:off x="250415" y="1611723"/>
            <a:ext cx="1201487" cy="388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최대 </a:t>
            </a:r>
            <a:r>
              <a:rPr lang="en-US" altLang="ko-KR" dirty="0" smtClean="0">
                <a:solidFill>
                  <a:schemeClr val="tx1">
                    <a:lumMod val="85000"/>
                    <a:lumOff val="15000"/>
                  </a:schemeClr>
                </a:solidFill>
              </a:rPr>
              <a:t>3</a:t>
            </a:r>
            <a:r>
              <a:rPr lang="ko-KR" altLang="en-US" dirty="0" smtClean="0">
                <a:solidFill>
                  <a:schemeClr val="tx1">
                    <a:lumMod val="85000"/>
                    <a:lumOff val="15000"/>
                  </a:schemeClr>
                </a:solidFill>
              </a:rPr>
              <a:t>개</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1525056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473060"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책갈피 저장</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삽화 신청</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2" name="직사각형 11"/>
          <p:cNvSpPr/>
          <p:nvPr/>
        </p:nvSpPr>
        <p:spPr>
          <a:xfrm>
            <a:off x="1670858" y="0"/>
            <a:ext cx="5054139" cy="6858000"/>
          </a:xfrm>
          <a:prstGeom prst="rect">
            <a:avLst/>
          </a:prstGeom>
          <a:solidFill>
            <a:srgbClr val="40404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3" name="직사각형 2"/>
          <p:cNvSpPr/>
          <p:nvPr/>
        </p:nvSpPr>
        <p:spPr>
          <a:xfrm>
            <a:off x="1679539" y="2000250"/>
            <a:ext cx="5045457" cy="2857500"/>
          </a:xfrm>
          <a:prstGeom prst="rect">
            <a:avLst/>
          </a:prstGeom>
          <a:solidFill>
            <a:srgbClr val="6699FF">
              <a:alpha val="7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1775136" y="2878964"/>
            <a:ext cx="4835560" cy="68664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2022/9/5 </a:t>
            </a:r>
            <a:r>
              <a:rPr lang="ko-KR" altLang="en-US" dirty="0" smtClean="0">
                <a:solidFill>
                  <a:schemeClr val="tx1">
                    <a:lumMod val="85000"/>
                    <a:lumOff val="15000"/>
                  </a:schemeClr>
                </a:solidFill>
              </a:rPr>
              <a:t>오전 </a:t>
            </a:r>
            <a:r>
              <a:rPr lang="en-US" altLang="ko-KR" dirty="0" smtClean="0">
                <a:solidFill>
                  <a:schemeClr val="tx1">
                    <a:lumMod val="85000"/>
                    <a:lumOff val="15000"/>
                  </a:schemeClr>
                </a:solidFill>
              </a:rPr>
              <a:t>7</a:t>
            </a:r>
            <a:r>
              <a:rPr lang="ko-KR" altLang="en-US" dirty="0" smtClean="0">
                <a:solidFill>
                  <a:schemeClr val="tx1">
                    <a:lumMod val="85000"/>
                    <a:lumOff val="15000"/>
                  </a:schemeClr>
                </a:solidFill>
              </a:rPr>
              <a:t>시</a:t>
            </a:r>
            <a:r>
              <a:rPr lang="en-US" altLang="ko-KR" dirty="0" smtClean="0">
                <a:solidFill>
                  <a:schemeClr val="tx1">
                    <a:lumMod val="85000"/>
                    <a:lumOff val="15000"/>
                  </a:schemeClr>
                </a:solidFill>
              </a:rPr>
              <a:t>30</a:t>
            </a:r>
            <a:r>
              <a:rPr lang="ko-KR" altLang="en-US" dirty="0" smtClean="0">
                <a:solidFill>
                  <a:schemeClr val="tx1">
                    <a:lumMod val="85000"/>
                    <a:lumOff val="15000"/>
                  </a:schemeClr>
                </a:solidFill>
              </a:rPr>
              <a:t>분</a:t>
            </a:r>
            <a:endParaRPr lang="ko-KR" altLang="en-US" dirty="0">
              <a:solidFill>
                <a:schemeClr val="tx1">
                  <a:lumMod val="85000"/>
                  <a:lumOff val="15000"/>
                </a:schemeClr>
              </a:solidFill>
            </a:endParaRPr>
          </a:p>
        </p:txBody>
      </p:sp>
      <p:sp>
        <p:nvSpPr>
          <p:cNvPr id="18" name="모서리가 둥근 직사각형 17"/>
          <p:cNvSpPr/>
          <p:nvPr/>
        </p:nvSpPr>
        <p:spPr>
          <a:xfrm>
            <a:off x="577789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취소</a:t>
            </a:r>
            <a:endParaRPr lang="ko-KR" altLang="en-US" sz="900" dirty="0">
              <a:solidFill>
                <a:schemeClr val="tx1">
                  <a:lumMod val="85000"/>
                  <a:lumOff val="15000"/>
                </a:schemeClr>
              </a:solidFill>
            </a:endParaRPr>
          </a:p>
        </p:txBody>
      </p:sp>
      <p:sp>
        <p:nvSpPr>
          <p:cNvPr id="19" name="모서리가 둥근 직사각형 18"/>
          <p:cNvSpPr/>
          <p:nvPr/>
        </p:nvSpPr>
        <p:spPr>
          <a:xfrm>
            <a:off x="495874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선택 저장</a:t>
            </a:r>
            <a:endParaRPr lang="ko-KR" altLang="en-US" sz="900" dirty="0">
              <a:solidFill>
                <a:schemeClr val="tx1">
                  <a:lumMod val="85000"/>
                  <a:lumOff val="15000"/>
                </a:schemeClr>
              </a:solidFill>
            </a:endParaRPr>
          </a:p>
        </p:txBody>
      </p:sp>
      <p:sp>
        <p:nvSpPr>
          <p:cNvPr id="20" name="모서리가 둥근 직사각형 19"/>
          <p:cNvSpPr/>
          <p:nvPr/>
        </p:nvSpPr>
        <p:spPr>
          <a:xfrm>
            <a:off x="1775136" y="3659340"/>
            <a:ext cx="4835560" cy="68664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2022/10/31 </a:t>
            </a:r>
            <a:r>
              <a:rPr lang="ko-KR" altLang="en-US" dirty="0" smtClean="0">
                <a:solidFill>
                  <a:schemeClr val="tx1">
                    <a:lumMod val="85000"/>
                    <a:lumOff val="15000"/>
                  </a:schemeClr>
                </a:solidFill>
              </a:rPr>
              <a:t>오후 </a:t>
            </a:r>
            <a:r>
              <a:rPr lang="en-US" altLang="ko-KR" dirty="0" smtClean="0">
                <a:solidFill>
                  <a:schemeClr val="tx1">
                    <a:lumMod val="85000"/>
                    <a:lumOff val="15000"/>
                  </a:schemeClr>
                </a:solidFill>
              </a:rPr>
              <a:t>8</a:t>
            </a:r>
            <a:r>
              <a:rPr lang="ko-KR" altLang="en-US" dirty="0" smtClean="0">
                <a:solidFill>
                  <a:schemeClr val="tx1">
                    <a:lumMod val="85000"/>
                    <a:lumOff val="15000"/>
                  </a:schemeClr>
                </a:solidFill>
              </a:rPr>
              <a:t>시</a:t>
            </a:r>
            <a:r>
              <a:rPr lang="en-US" altLang="ko-KR" dirty="0" smtClean="0">
                <a:solidFill>
                  <a:schemeClr val="tx1">
                    <a:lumMod val="85000"/>
                    <a:lumOff val="15000"/>
                  </a:schemeClr>
                </a:solidFill>
              </a:rPr>
              <a:t>30</a:t>
            </a:r>
            <a:r>
              <a:rPr lang="ko-KR" altLang="en-US" dirty="0" smtClean="0">
                <a:solidFill>
                  <a:schemeClr val="tx1">
                    <a:lumMod val="85000"/>
                    <a:lumOff val="15000"/>
                  </a:schemeClr>
                </a:solidFill>
              </a:rPr>
              <a:t>분</a:t>
            </a:r>
            <a:endParaRPr lang="ko-KR" altLang="en-US" dirty="0">
              <a:solidFill>
                <a:schemeClr val="tx1">
                  <a:lumMod val="85000"/>
                  <a:lumOff val="15000"/>
                </a:schemeClr>
              </a:solidFill>
            </a:endParaRPr>
          </a:p>
        </p:txBody>
      </p:sp>
      <p:sp>
        <p:nvSpPr>
          <p:cNvPr id="21" name="모서리가 둥근 직사각형 20"/>
          <p:cNvSpPr/>
          <p:nvPr/>
        </p:nvSpPr>
        <p:spPr>
          <a:xfrm>
            <a:off x="250415" y="1611723"/>
            <a:ext cx="1201487" cy="388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최대 </a:t>
            </a:r>
            <a:r>
              <a:rPr lang="en-US" altLang="ko-KR" dirty="0" smtClean="0">
                <a:solidFill>
                  <a:schemeClr val="tx1">
                    <a:lumMod val="85000"/>
                    <a:lumOff val="15000"/>
                  </a:schemeClr>
                </a:solidFill>
              </a:rPr>
              <a:t>3</a:t>
            </a:r>
            <a:r>
              <a:rPr lang="ko-KR" altLang="en-US" dirty="0" smtClean="0">
                <a:solidFill>
                  <a:schemeClr val="tx1">
                    <a:lumMod val="85000"/>
                    <a:lumOff val="15000"/>
                  </a:schemeClr>
                </a:solidFill>
              </a:rPr>
              <a:t>개</a:t>
            </a:r>
            <a:endParaRPr lang="ko-KR" altLang="en-US" dirty="0">
              <a:solidFill>
                <a:schemeClr val="tx1">
                  <a:lumMod val="85000"/>
                  <a:lumOff val="15000"/>
                </a:schemeClr>
              </a:solidFill>
            </a:endParaRPr>
          </a:p>
        </p:txBody>
      </p:sp>
      <p:sp>
        <p:nvSpPr>
          <p:cNvPr id="22" name="모서리가 둥근 직사각형 21"/>
          <p:cNvSpPr/>
          <p:nvPr/>
        </p:nvSpPr>
        <p:spPr>
          <a:xfrm>
            <a:off x="1775136" y="2113352"/>
            <a:ext cx="4835560" cy="68664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2022/9/5 </a:t>
            </a:r>
            <a:r>
              <a:rPr lang="ko-KR" altLang="en-US" dirty="0" smtClean="0">
                <a:solidFill>
                  <a:schemeClr val="tx1">
                    <a:lumMod val="85000"/>
                    <a:lumOff val="15000"/>
                  </a:schemeClr>
                </a:solidFill>
              </a:rPr>
              <a:t>오전 </a:t>
            </a:r>
            <a:r>
              <a:rPr lang="en-US" altLang="ko-KR" dirty="0" smtClean="0">
                <a:solidFill>
                  <a:schemeClr val="tx1">
                    <a:lumMod val="85000"/>
                    <a:lumOff val="15000"/>
                  </a:schemeClr>
                </a:solidFill>
              </a:rPr>
              <a:t>7</a:t>
            </a:r>
            <a:r>
              <a:rPr lang="ko-KR" altLang="en-US" dirty="0" smtClean="0">
                <a:solidFill>
                  <a:schemeClr val="tx1">
                    <a:lumMod val="85000"/>
                    <a:lumOff val="15000"/>
                  </a:schemeClr>
                </a:solidFill>
              </a:rPr>
              <a:t>시</a:t>
            </a:r>
            <a:r>
              <a:rPr lang="en-US" altLang="ko-KR" dirty="0" smtClean="0">
                <a:solidFill>
                  <a:schemeClr val="tx1">
                    <a:lumMod val="85000"/>
                    <a:lumOff val="15000"/>
                  </a:schemeClr>
                </a:solidFill>
              </a:rPr>
              <a:t>30</a:t>
            </a:r>
            <a:r>
              <a:rPr lang="ko-KR" altLang="en-US" dirty="0" smtClean="0">
                <a:solidFill>
                  <a:schemeClr val="tx1">
                    <a:lumMod val="85000"/>
                    <a:lumOff val="15000"/>
                  </a:schemeClr>
                </a:solidFill>
              </a:rPr>
              <a:t>분</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139357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댓글</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삽화 신청</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2" name="직사각형 11"/>
          <p:cNvSpPr/>
          <p:nvPr/>
        </p:nvSpPr>
        <p:spPr>
          <a:xfrm>
            <a:off x="1670858" y="0"/>
            <a:ext cx="5054139" cy="6858000"/>
          </a:xfrm>
          <a:prstGeom prst="rect">
            <a:avLst/>
          </a:prstGeom>
          <a:solidFill>
            <a:srgbClr val="40404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3" name="직사각형 2"/>
          <p:cNvSpPr/>
          <p:nvPr/>
        </p:nvSpPr>
        <p:spPr>
          <a:xfrm>
            <a:off x="1679539" y="2481868"/>
            <a:ext cx="5045457" cy="2375882"/>
          </a:xfrm>
          <a:prstGeom prst="rect">
            <a:avLst/>
          </a:prstGeom>
          <a:solidFill>
            <a:srgbClr val="6699FF">
              <a:alpha val="7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1775136" y="3210288"/>
            <a:ext cx="4835560" cy="111190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너무 </a:t>
            </a:r>
            <a:r>
              <a:rPr lang="ko-KR" altLang="en-US" dirty="0" err="1" smtClean="0">
                <a:solidFill>
                  <a:schemeClr val="tx1">
                    <a:lumMod val="85000"/>
                    <a:lumOff val="15000"/>
                  </a:schemeClr>
                </a:solidFill>
              </a:rPr>
              <a:t>재밌어요</a:t>
            </a:r>
            <a:r>
              <a:rPr lang="en-US" altLang="ko-KR" dirty="0" smtClean="0">
                <a:solidFill>
                  <a:schemeClr val="tx1">
                    <a:lumMod val="85000"/>
                    <a:lumOff val="15000"/>
                  </a:schemeClr>
                </a:solidFill>
              </a:rPr>
              <a:t>! </a:t>
            </a:r>
            <a:r>
              <a:rPr lang="ko-KR" altLang="en-US" dirty="0" smtClean="0">
                <a:solidFill>
                  <a:schemeClr val="tx1">
                    <a:lumMod val="85000"/>
                    <a:lumOff val="15000"/>
                  </a:schemeClr>
                </a:solidFill>
              </a:rPr>
              <a:t>다음이 기대되요</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(200</a:t>
            </a:r>
            <a:r>
              <a:rPr lang="ko-KR" altLang="en-US" dirty="0" smtClean="0">
                <a:solidFill>
                  <a:schemeClr val="tx1">
                    <a:lumMod val="85000"/>
                    <a:lumOff val="15000"/>
                  </a:schemeClr>
                </a:solidFill>
              </a:rPr>
              <a:t>자 이내</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6" name="모서리가 둥근 직사각형 5"/>
          <p:cNvSpPr/>
          <p:nvPr/>
        </p:nvSpPr>
        <p:spPr>
          <a:xfrm>
            <a:off x="1775136" y="2667000"/>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작가</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사진</a:t>
            </a:r>
            <a:endParaRPr lang="ko-KR" altLang="en-US" sz="900" dirty="0">
              <a:solidFill>
                <a:schemeClr val="tx1">
                  <a:lumMod val="85000"/>
                  <a:lumOff val="15000"/>
                </a:schemeClr>
              </a:solidFill>
            </a:endParaRPr>
          </a:p>
        </p:txBody>
      </p:sp>
      <p:sp>
        <p:nvSpPr>
          <p:cNvPr id="17" name="모서리가 둥근 직사각형 16"/>
          <p:cNvSpPr/>
          <p:nvPr/>
        </p:nvSpPr>
        <p:spPr>
          <a:xfrm>
            <a:off x="2746684" y="2667000"/>
            <a:ext cx="3864011"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책 제목</a:t>
            </a:r>
            <a:endParaRPr lang="ko-KR" altLang="en-US" sz="900" dirty="0">
              <a:solidFill>
                <a:schemeClr val="tx1">
                  <a:lumMod val="85000"/>
                  <a:lumOff val="15000"/>
                </a:schemeClr>
              </a:solidFill>
            </a:endParaRPr>
          </a:p>
        </p:txBody>
      </p:sp>
      <p:sp>
        <p:nvSpPr>
          <p:cNvPr id="18" name="모서리가 둥근 직사각형 17"/>
          <p:cNvSpPr/>
          <p:nvPr/>
        </p:nvSpPr>
        <p:spPr>
          <a:xfrm>
            <a:off x="577789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닫기</a:t>
            </a:r>
            <a:endParaRPr lang="ko-KR" altLang="en-US" sz="900" dirty="0">
              <a:solidFill>
                <a:schemeClr val="tx1">
                  <a:lumMod val="85000"/>
                  <a:lumOff val="15000"/>
                </a:schemeClr>
              </a:solidFill>
            </a:endParaRPr>
          </a:p>
        </p:txBody>
      </p:sp>
      <p:sp>
        <p:nvSpPr>
          <p:cNvPr id="19" name="모서리가 둥근 직사각형 18"/>
          <p:cNvSpPr/>
          <p:nvPr/>
        </p:nvSpPr>
        <p:spPr>
          <a:xfrm>
            <a:off x="4958749" y="4403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69764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 신청</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삽화 신청</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2" name="직사각형 11"/>
          <p:cNvSpPr/>
          <p:nvPr/>
        </p:nvSpPr>
        <p:spPr>
          <a:xfrm>
            <a:off x="1670858" y="0"/>
            <a:ext cx="5054139" cy="6858000"/>
          </a:xfrm>
          <a:prstGeom prst="rect">
            <a:avLst/>
          </a:prstGeom>
          <a:solidFill>
            <a:srgbClr val="40404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3" name="직사각형 2"/>
          <p:cNvSpPr/>
          <p:nvPr/>
        </p:nvSpPr>
        <p:spPr>
          <a:xfrm>
            <a:off x="1679539" y="571035"/>
            <a:ext cx="5045457" cy="6122041"/>
          </a:xfrm>
          <a:prstGeom prst="rect">
            <a:avLst/>
          </a:prstGeom>
          <a:solidFill>
            <a:srgbClr val="6699FF">
              <a:alpha val="7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1775136" y="1448266"/>
            <a:ext cx="4835560" cy="411433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solidFill>
                  <a:schemeClr val="tx1">
                    <a:lumMod val="85000"/>
                    <a:lumOff val="15000"/>
                  </a:schemeClr>
                </a:solidFill>
              </a:rPr>
              <a:t>xxxxxxxxxxxxxx.image</a:t>
            </a:r>
            <a:endParaRPr lang="ko-KR" altLang="en-US" dirty="0">
              <a:solidFill>
                <a:schemeClr val="tx1">
                  <a:lumMod val="85000"/>
                  <a:lumOff val="15000"/>
                </a:schemeClr>
              </a:solidFill>
            </a:endParaRPr>
          </a:p>
        </p:txBody>
      </p:sp>
      <p:sp>
        <p:nvSpPr>
          <p:cNvPr id="6" name="모서리가 둥근 직사각형 5"/>
          <p:cNvSpPr/>
          <p:nvPr/>
        </p:nvSpPr>
        <p:spPr>
          <a:xfrm>
            <a:off x="4790438" y="6308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smtClean="0">
                <a:solidFill>
                  <a:schemeClr val="tx1">
                    <a:lumMod val="85000"/>
                    <a:lumOff val="15000"/>
                  </a:schemeClr>
                </a:solidFill>
              </a:rPr>
              <a:t>삽화신청</a:t>
            </a:r>
            <a:endParaRPr lang="ko-KR" altLang="en-US" sz="900" dirty="0">
              <a:solidFill>
                <a:schemeClr val="tx1">
                  <a:lumMod val="85000"/>
                  <a:lumOff val="15000"/>
                </a:schemeClr>
              </a:solidFill>
            </a:endParaRPr>
          </a:p>
        </p:txBody>
      </p:sp>
      <p:sp>
        <p:nvSpPr>
          <p:cNvPr id="17" name="모서리가 둥근 직사각형 16"/>
          <p:cNvSpPr/>
          <p:nvPr/>
        </p:nvSpPr>
        <p:spPr>
          <a:xfrm>
            <a:off x="2746684" y="800100"/>
            <a:ext cx="3864011"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책 제목</a:t>
            </a:r>
            <a:endParaRPr lang="ko-KR" altLang="en-US" sz="900" dirty="0">
              <a:solidFill>
                <a:schemeClr val="tx1">
                  <a:lumMod val="85000"/>
                  <a:lumOff val="15000"/>
                </a:schemeClr>
              </a:solidFill>
            </a:endParaRPr>
          </a:p>
        </p:txBody>
      </p:sp>
      <p:sp>
        <p:nvSpPr>
          <p:cNvPr id="18" name="모서리가 둥근 직사각형 17"/>
          <p:cNvSpPr/>
          <p:nvPr/>
        </p:nvSpPr>
        <p:spPr>
          <a:xfrm>
            <a:off x="1827069" y="5775412"/>
            <a:ext cx="4783626" cy="42236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철수가 영희를 만났을 때 사용하면 좋겠어요</a:t>
            </a:r>
            <a:r>
              <a:rPr lang="en-US" altLang="ko-KR" sz="900" dirty="0" smtClean="0">
                <a:solidFill>
                  <a:schemeClr val="tx1">
                    <a:lumMod val="85000"/>
                    <a:lumOff val="15000"/>
                  </a:schemeClr>
                </a:solidFill>
              </a:rPr>
              <a:t>.</a:t>
            </a:r>
            <a:endParaRPr lang="ko-KR" altLang="en-US" sz="900" dirty="0">
              <a:solidFill>
                <a:schemeClr val="tx1">
                  <a:lumMod val="85000"/>
                  <a:lumOff val="15000"/>
                </a:schemeClr>
              </a:solidFill>
            </a:endParaRPr>
          </a:p>
        </p:txBody>
      </p:sp>
      <p:sp>
        <p:nvSpPr>
          <p:cNvPr id="19" name="모서리가 둥근 직사각형 18"/>
          <p:cNvSpPr/>
          <p:nvPr/>
        </p:nvSpPr>
        <p:spPr>
          <a:xfrm>
            <a:off x="1775136" y="800100"/>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작가</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사진</a:t>
            </a:r>
            <a:endParaRPr lang="ko-KR" altLang="en-US" sz="900" dirty="0">
              <a:solidFill>
                <a:schemeClr val="tx1">
                  <a:lumMod val="85000"/>
                  <a:lumOff val="15000"/>
                </a:schemeClr>
              </a:solidFill>
            </a:endParaRPr>
          </a:p>
        </p:txBody>
      </p:sp>
      <p:sp>
        <p:nvSpPr>
          <p:cNvPr id="20" name="모서리가 둥근 직사각형 19"/>
          <p:cNvSpPr/>
          <p:nvPr/>
        </p:nvSpPr>
        <p:spPr>
          <a:xfrm>
            <a:off x="5663599" y="63088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닫기</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105743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작가 보기</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495799" y="2298372"/>
            <a:ext cx="1658219"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ko-KR" altLang="en-US" dirty="0">
              <a:solidFill>
                <a:schemeClr val="tx1">
                  <a:lumMod val="85000"/>
                  <a:lumOff val="15000"/>
                </a:schemeClr>
              </a:solidFill>
            </a:endParaRPr>
          </a:p>
        </p:txBody>
      </p:sp>
      <p:sp>
        <p:nvSpPr>
          <p:cNvPr id="32" name="직사각형 31"/>
          <p:cNvSpPr/>
          <p:nvPr/>
        </p:nvSpPr>
        <p:spPr>
          <a:xfrm>
            <a:off x="2215852" y="1517996"/>
            <a:ext cx="3938166" cy="4177954"/>
          </a:xfrm>
          <a:prstGeom prst="rect">
            <a:avLst/>
          </a:prstGeom>
          <a:solidFill>
            <a:srgbClr val="FFC000">
              <a:alpha val="65098"/>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lumMod val="85000"/>
                    <a:lumOff val="15000"/>
                  </a:schemeClr>
                </a:solidFill>
              </a:rPr>
              <a:t>팝업 창</a:t>
            </a:r>
            <a:endParaRPr lang="en-US" altLang="ko-KR" b="1" dirty="0" smtClean="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endParaRPr lang="en-US" altLang="ko-KR" dirty="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책갈피 이동</a:t>
            </a:r>
            <a:r>
              <a:rPr lang="en-US" altLang="ko-KR" dirty="0" smtClean="0">
                <a:solidFill>
                  <a:schemeClr val="tx1">
                    <a:lumMod val="85000"/>
                    <a:lumOff val="15000"/>
                  </a:schemeClr>
                </a:solidFill>
              </a:rPr>
              <a:t>]</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클릭 위치 책갈피 저장</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작가 보기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현재 영역 기준 </a:t>
            </a:r>
            <a:r>
              <a:rPr lang="ko-KR" altLang="en-US" dirty="0" err="1" smtClean="0">
                <a:solidFill>
                  <a:schemeClr val="tx1">
                    <a:lumMod val="85000"/>
                    <a:lumOff val="15000"/>
                  </a:schemeClr>
                </a:solidFill>
              </a:rPr>
              <a:t>댓글달기</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댓글은 작가와 </a:t>
            </a:r>
            <a:r>
              <a:rPr lang="ko-KR" altLang="en-US" dirty="0" err="1" smtClean="0">
                <a:solidFill>
                  <a:schemeClr val="tx1">
                    <a:lumMod val="85000"/>
                    <a:lumOff val="15000"/>
                  </a:schemeClr>
                </a:solidFill>
              </a:rPr>
              <a:t>자기자신만</a:t>
            </a:r>
            <a:r>
              <a:rPr lang="ko-KR" altLang="en-US" dirty="0" smtClean="0">
                <a:solidFill>
                  <a:schemeClr val="tx1">
                    <a:lumMod val="85000"/>
                    <a:lumOff val="15000"/>
                  </a:schemeClr>
                </a:solidFill>
              </a:rPr>
              <a:t> 본다</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삽화 신청</a:t>
            </a:r>
            <a:r>
              <a:rPr lang="en-US" altLang="ko-KR" dirty="0" smtClean="0">
                <a:solidFill>
                  <a:schemeClr val="tx1">
                    <a:lumMod val="85000"/>
                    <a:lumOff val="15000"/>
                  </a:schemeClr>
                </a:solidFill>
              </a:rPr>
              <a:t>]</a:t>
            </a: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홈화면</a:t>
            </a:r>
            <a:r>
              <a:rPr lang="ko-KR" altLang="en-US" dirty="0" smtClean="0">
                <a:solidFill>
                  <a:schemeClr val="tx1">
                    <a:lumMod val="85000"/>
                    <a:lumOff val="15000"/>
                  </a:schemeClr>
                </a:solidFill>
              </a:rPr>
              <a:t> 가기</a:t>
            </a:r>
            <a:r>
              <a:rPr lang="en-US" altLang="ko-KR" dirty="0" smtClean="0">
                <a:solidFill>
                  <a:schemeClr val="tx1">
                    <a:lumMod val="85000"/>
                    <a:lumOff val="15000"/>
                  </a:schemeClr>
                </a:solidFill>
              </a:rPr>
              <a:t>]</a:t>
            </a:r>
          </a:p>
          <a:p>
            <a:pPr algn="ctr"/>
            <a:endParaRPr lang="en-US" altLang="ko-KR" dirty="0">
              <a:solidFill>
                <a:schemeClr val="tx1">
                  <a:lumMod val="85000"/>
                  <a:lumOff val="15000"/>
                </a:schemeClr>
              </a:solidFill>
            </a:endParaRPr>
          </a:p>
          <a:p>
            <a:pPr algn="ct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닫기</a:t>
            </a:r>
            <a:r>
              <a:rPr lang="en-US" altLang="ko-KR" dirty="0" smtClean="0">
                <a:solidFill>
                  <a:schemeClr val="tx1">
                    <a:lumMod val="85000"/>
                    <a:lumOff val="15000"/>
                  </a:schemeClr>
                </a:solidFill>
              </a:rPr>
              <a:t>]</a:t>
            </a:r>
          </a:p>
          <a:p>
            <a:pPr algn="ct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5695950"/>
            <a:ext cx="2200423" cy="99712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페이지 개념 없애자</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라인 수만으로 해결</a:t>
            </a:r>
            <a:endParaRPr lang="ko-KR" altLang="en-US" dirty="0">
              <a:solidFill>
                <a:schemeClr val="tx1">
                  <a:lumMod val="85000"/>
                  <a:lumOff val="15000"/>
                </a:schemeClr>
              </a:solidFill>
            </a:endParaRPr>
          </a:p>
        </p:txBody>
      </p:sp>
      <p:sp>
        <p:nvSpPr>
          <p:cNvPr id="11" name="직사각형 10"/>
          <p:cNvSpPr/>
          <p:nvPr/>
        </p:nvSpPr>
        <p:spPr>
          <a:xfrm>
            <a:off x="4800600" y="6338667"/>
            <a:ext cx="1618387" cy="354409"/>
          </a:xfrm>
          <a:prstGeom prst="rect">
            <a:avLst/>
          </a:prstGeom>
          <a:solidFill>
            <a:srgbClr val="FFC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2" name="직사각형 11"/>
          <p:cNvSpPr/>
          <p:nvPr/>
        </p:nvSpPr>
        <p:spPr>
          <a:xfrm>
            <a:off x="1670858" y="0"/>
            <a:ext cx="5054139" cy="6858000"/>
          </a:xfrm>
          <a:prstGeom prst="rect">
            <a:avLst/>
          </a:prstGeom>
          <a:solidFill>
            <a:srgbClr val="40404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3" name="직사각형 2"/>
          <p:cNvSpPr/>
          <p:nvPr/>
        </p:nvSpPr>
        <p:spPr>
          <a:xfrm>
            <a:off x="1679539" y="571035"/>
            <a:ext cx="5045457" cy="5767631"/>
          </a:xfrm>
          <a:prstGeom prst="rect">
            <a:avLst/>
          </a:prstGeom>
          <a:solidFill>
            <a:srgbClr val="6699FF">
              <a:alpha val="7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모서리가 둥근 직사각형 5"/>
          <p:cNvSpPr/>
          <p:nvPr/>
        </p:nvSpPr>
        <p:spPr>
          <a:xfrm>
            <a:off x="5663599" y="5775413"/>
            <a:ext cx="777564" cy="4191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닫기</a:t>
            </a:r>
            <a:endParaRPr lang="ko-KR" altLang="en-US" sz="900" dirty="0">
              <a:solidFill>
                <a:schemeClr val="tx1">
                  <a:lumMod val="85000"/>
                  <a:lumOff val="15000"/>
                </a:schemeClr>
              </a:solidFill>
            </a:endParaRPr>
          </a:p>
        </p:txBody>
      </p:sp>
      <p:sp>
        <p:nvSpPr>
          <p:cNvPr id="17" name="모서리가 둥근 직사각형 16"/>
          <p:cNvSpPr/>
          <p:nvPr/>
        </p:nvSpPr>
        <p:spPr>
          <a:xfrm>
            <a:off x="3642866" y="800099"/>
            <a:ext cx="2967830" cy="150876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smtClean="0">
                <a:solidFill>
                  <a:schemeClr val="tx1">
                    <a:lumMod val="85000"/>
                    <a:lumOff val="15000"/>
                  </a:schemeClr>
                </a:solidFill>
              </a:rPr>
              <a:t>출생년</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직업</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취미</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좋아하는 것</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싫어하는 것</a:t>
            </a:r>
            <a:endParaRPr lang="en-US" altLang="ko-KR" sz="900" dirty="0" smtClean="0">
              <a:solidFill>
                <a:schemeClr val="tx1">
                  <a:lumMod val="85000"/>
                  <a:lumOff val="15000"/>
                </a:schemeClr>
              </a:solidFill>
            </a:endParaRPr>
          </a:p>
        </p:txBody>
      </p:sp>
      <p:sp>
        <p:nvSpPr>
          <p:cNvPr id="18" name="모서리가 둥근 직사각형 17"/>
          <p:cNvSpPr/>
          <p:nvPr/>
        </p:nvSpPr>
        <p:spPr>
          <a:xfrm>
            <a:off x="1827069" y="2537927"/>
            <a:ext cx="4688030" cy="309333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자기 소개 </a:t>
            </a:r>
            <a:r>
              <a:rPr lang="en-US" altLang="ko-KR" sz="900" dirty="0" smtClean="0">
                <a:solidFill>
                  <a:schemeClr val="tx1">
                    <a:lumMod val="85000"/>
                    <a:lumOff val="15000"/>
                  </a:schemeClr>
                </a:solidFill>
              </a:rPr>
              <a:t>;</a:t>
            </a:r>
            <a:br>
              <a:rPr lang="en-US" altLang="ko-KR" sz="900" dirty="0" smtClean="0">
                <a:solidFill>
                  <a:schemeClr val="tx1">
                    <a:lumMod val="85000"/>
                    <a:lumOff val="15000"/>
                  </a:schemeClr>
                </a:solidFill>
              </a:rPr>
            </a:br>
            <a:r>
              <a:rPr lang="en-US" altLang="ko-KR" sz="900" dirty="0" err="1" smtClean="0">
                <a:solidFill>
                  <a:schemeClr val="tx1">
                    <a:lumMod val="85000"/>
                    <a:lumOff val="15000"/>
                  </a:schemeClr>
                </a:solidFill>
              </a:rPr>
              <a:t>sfasdfasdfasd</a:t>
            </a:r>
            <a:endParaRPr lang="en-US" altLang="ko-KR" sz="900" dirty="0" smtClean="0">
              <a:solidFill>
                <a:schemeClr val="tx1">
                  <a:lumMod val="85000"/>
                  <a:lumOff val="15000"/>
                </a:schemeClr>
              </a:solidFill>
            </a:endParaRPr>
          </a:p>
          <a:p>
            <a:pPr algn="ctr"/>
            <a:r>
              <a:rPr lang="en-US" altLang="ko-KR" sz="900" dirty="0" err="1" smtClean="0">
                <a:solidFill>
                  <a:schemeClr val="tx1">
                    <a:lumMod val="85000"/>
                    <a:lumOff val="15000"/>
                  </a:schemeClr>
                </a:solidFill>
              </a:rPr>
              <a:t>Asfdasdfasdfasdf</a:t>
            </a:r>
            <a:endParaRPr lang="en-US" altLang="ko-KR" sz="900" dirty="0" smtClean="0">
              <a:solidFill>
                <a:schemeClr val="tx1">
                  <a:lumMod val="85000"/>
                  <a:lumOff val="15000"/>
                </a:schemeClr>
              </a:solidFill>
            </a:endParaRPr>
          </a:p>
          <a:p>
            <a:pPr algn="ctr"/>
            <a:r>
              <a:rPr lang="en-US" altLang="ko-KR" sz="900" dirty="0" err="1" smtClean="0">
                <a:solidFill>
                  <a:schemeClr val="tx1">
                    <a:lumMod val="85000"/>
                    <a:lumOff val="15000"/>
                  </a:schemeClr>
                </a:solidFill>
              </a:rPr>
              <a:t>asdfasdfasdfasdf</a:t>
            </a:r>
            <a:endParaRPr lang="ko-KR" altLang="en-US" sz="900" dirty="0">
              <a:solidFill>
                <a:schemeClr val="tx1">
                  <a:lumMod val="85000"/>
                  <a:lumOff val="15000"/>
                </a:schemeClr>
              </a:solidFill>
            </a:endParaRPr>
          </a:p>
        </p:txBody>
      </p:sp>
      <p:sp>
        <p:nvSpPr>
          <p:cNvPr id="19" name="모서리가 둥근 직사각형 18"/>
          <p:cNvSpPr/>
          <p:nvPr/>
        </p:nvSpPr>
        <p:spPr>
          <a:xfrm>
            <a:off x="1775135" y="800100"/>
            <a:ext cx="1657831" cy="149827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작가</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사진</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205983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독자 홈</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33" name="직사각형 32"/>
          <p:cNvSpPr/>
          <p:nvPr/>
        </p:nvSpPr>
        <p:spPr>
          <a:xfrm>
            <a:off x="1987968" y="297525"/>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smtClean="0">
              <a:solidFill>
                <a:schemeClr val="tx1">
                  <a:lumMod val="85000"/>
                  <a:lumOff val="15000"/>
                </a:schemeClr>
              </a:solidFill>
            </a:endParaRPr>
          </a:p>
        </p:txBody>
      </p:sp>
      <p:sp>
        <p:nvSpPr>
          <p:cNvPr id="5" name="TextBox 4"/>
          <p:cNvSpPr txBox="1"/>
          <p:nvPr/>
        </p:nvSpPr>
        <p:spPr>
          <a:xfrm>
            <a:off x="2244350" y="366581"/>
            <a:ext cx="508473" cy="323165"/>
          </a:xfrm>
          <a:prstGeom prst="rect">
            <a:avLst/>
          </a:prstGeom>
          <a:noFill/>
        </p:spPr>
        <p:txBody>
          <a:bodyPr wrap="none" rtlCol="0">
            <a:spAutoFit/>
          </a:bodyPr>
          <a:lstStyle/>
          <a:p>
            <a:r>
              <a:rPr lang="en-US" altLang="ko-KR" sz="1500" b="1" dirty="0" smtClean="0"/>
              <a:t>title</a:t>
            </a:r>
            <a:endParaRPr lang="ko-KR" altLang="en-US" sz="1500" b="1" dirty="0"/>
          </a:p>
        </p:txBody>
      </p:sp>
      <p:sp>
        <p:nvSpPr>
          <p:cNvPr id="29" name="직사각형 28"/>
          <p:cNvSpPr/>
          <p:nvPr/>
        </p:nvSpPr>
        <p:spPr>
          <a:xfrm>
            <a:off x="3159153" y="297525"/>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32" name="TextBox 31"/>
          <p:cNvSpPr txBox="1"/>
          <p:nvPr/>
        </p:nvSpPr>
        <p:spPr>
          <a:xfrm>
            <a:off x="3415535" y="366581"/>
            <a:ext cx="508473" cy="323165"/>
          </a:xfrm>
          <a:prstGeom prst="rect">
            <a:avLst/>
          </a:prstGeom>
          <a:noFill/>
        </p:spPr>
        <p:txBody>
          <a:bodyPr wrap="none" rtlCol="0">
            <a:spAutoFit/>
          </a:bodyPr>
          <a:lstStyle/>
          <a:p>
            <a:r>
              <a:rPr lang="en-US" altLang="ko-KR" sz="1500" b="1" dirty="0" smtClean="0"/>
              <a:t>title</a:t>
            </a:r>
            <a:endParaRPr lang="ko-KR" altLang="en-US" sz="1500" b="1" dirty="0"/>
          </a:p>
        </p:txBody>
      </p:sp>
      <p:sp>
        <p:nvSpPr>
          <p:cNvPr id="35" name="직사각형 34"/>
          <p:cNvSpPr/>
          <p:nvPr/>
        </p:nvSpPr>
        <p:spPr>
          <a:xfrm>
            <a:off x="4330338" y="297525"/>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36" name="TextBox 35"/>
          <p:cNvSpPr txBox="1"/>
          <p:nvPr/>
        </p:nvSpPr>
        <p:spPr>
          <a:xfrm>
            <a:off x="4586720" y="366581"/>
            <a:ext cx="508473" cy="323165"/>
          </a:xfrm>
          <a:prstGeom prst="rect">
            <a:avLst/>
          </a:prstGeom>
          <a:noFill/>
        </p:spPr>
        <p:txBody>
          <a:bodyPr wrap="none" rtlCol="0">
            <a:spAutoFit/>
          </a:bodyPr>
          <a:lstStyle/>
          <a:p>
            <a:r>
              <a:rPr lang="en-US" altLang="ko-KR" sz="1500" b="1" dirty="0" smtClean="0"/>
              <a:t>title</a:t>
            </a:r>
            <a:endParaRPr lang="ko-KR" altLang="en-US" sz="1500" b="1" dirty="0"/>
          </a:p>
        </p:txBody>
      </p:sp>
      <p:sp>
        <p:nvSpPr>
          <p:cNvPr id="56" name="TextBox 55"/>
          <p:cNvSpPr txBox="1"/>
          <p:nvPr/>
        </p:nvSpPr>
        <p:spPr>
          <a:xfrm>
            <a:off x="2201870" y="796171"/>
            <a:ext cx="593432" cy="230832"/>
          </a:xfrm>
          <a:prstGeom prst="rect">
            <a:avLst/>
          </a:prstGeom>
          <a:noFill/>
        </p:spPr>
        <p:txBody>
          <a:bodyPr wrap="none" rtlCol="0">
            <a:spAutoFit/>
          </a:bodyPr>
          <a:lstStyle/>
          <a:p>
            <a:r>
              <a:rPr lang="ko-KR" altLang="en-US" sz="900" b="1" dirty="0" smtClean="0"/>
              <a:t>배경</a:t>
            </a:r>
            <a:r>
              <a:rPr lang="en-US" altLang="ko-KR" sz="900" b="1" dirty="0" err="1" smtClean="0"/>
              <a:t>img</a:t>
            </a:r>
            <a:endParaRPr lang="ko-KR" altLang="en-US" sz="900" b="1" dirty="0"/>
          </a:p>
        </p:txBody>
      </p:sp>
      <p:sp>
        <p:nvSpPr>
          <p:cNvPr id="63" name="TextBox 62"/>
          <p:cNvSpPr txBox="1"/>
          <p:nvPr/>
        </p:nvSpPr>
        <p:spPr>
          <a:xfrm>
            <a:off x="3373055" y="796171"/>
            <a:ext cx="593432" cy="230832"/>
          </a:xfrm>
          <a:prstGeom prst="rect">
            <a:avLst/>
          </a:prstGeom>
          <a:noFill/>
        </p:spPr>
        <p:txBody>
          <a:bodyPr wrap="none" rtlCol="0">
            <a:spAutoFit/>
          </a:bodyPr>
          <a:lstStyle/>
          <a:p>
            <a:r>
              <a:rPr lang="ko-KR" altLang="en-US" sz="900" b="1" smtClean="0"/>
              <a:t>배경</a:t>
            </a:r>
            <a:r>
              <a:rPr lang="en-US" altLang="ko-KR" sz="900" b="1" dirty="0" err="1" smtClean="0"/>
              <a:t>img</a:t>
            </a:r>
            <a:endParaRPr lang="ko-KR" altLang="en-US" sz="900" b="1" dirty="0"/>
          </a:p>
        </p:txBody>
      </p:sp>
      <p:sp>
        <p:nvSpPr>
          <p:cNvPr id="64" name="TextBox 63"/>
          <p:cNvSpPr txBox="1"/>
          <p:nvPr/>
        </p:nvSpPr>
        <p:spPr>
          <a:xfrm>
            <a:off x="4556204" y="796171"/>
            <a:ext cx="593432" cy="230832"/>
          </a:xfrm>
          <a:prstGeom prst="rect">
            <a:avLst/>
          </a:prstGeom>
          <a:noFill/>
        </p:spPr>
        <p:txBody>
          <a:bodyPr wrap="none" rtlCol="0">
            <a:spAutoFit/>
          </a:bodyPr>
          <a:lstStyle/>
          <a:p>
            <a:r>
              <a:rPr lang="ko-KR" altLang="en-US" sz="900" b="1" smtClean="0"/>
              <a:t>배경</a:t>
            </a:r>
            <a:r>
              <a:rPr lang="en-US" altLang="ko-KR" sz="900" b="1" dirty="0" err="1" smtClean="0"/>
              <a:t>img</a:t>
            </a:r>
            <a:endParaRPr lang="ko-KR" altLang="en-US" sz="900" b="1" dirty="0"/>
          </a:p>
        </p:txBody>
      </p:sp>
      <p:sp>
        <p:nvSpPr>
          <p:cNvPr id="65" name="TextBox 64"/>
          <p:cNvSpPr txBox="1"/>
          <p:nvPr/>
        </p:nvSpPr>
        <p:spPr>
          <a:xfrm>
            <a:off x="2293313" y="1066020"/>
            <a:ext cx="415498" cy="230832"/>
          </a:xfrm>
          <a:prstGeom prst="rect">
            <a:avLst/>
          </a:prstGeom>
          <a:noFill/>
        </p:spPr>
        <p:txBody>
          <a:bodyPr wrap="none" rtlCol="0">
            <a:spAutoFit/>
          </a:bodyPr>
          <a:lstStyle/>
          <a:p>
            <a:r>
              <a:rPr lang="ko-KR" altLang="en-US" sz="900" b="1" dirty="0" smtClean="0"/>
              <a:t>완결</a:t>
            </a:r>
            <a:endParaRPr lang="ko-KR" altLang="en-US" sz="900" b="1" dirty="0"/>
          </a:p>
        </p:txBody>
      </p:sp>
      <p:sp>
        <p:nvSpPr>
          <p:cNvPr id="66" name="TextBox 65"/>
          <p:cNvSpPr txBox="1"/>
          <p:nvPr/>
        </p:nvSpPr>
        <p:spPr>
          <a:xfrm>
            <a:off x="3373056" y="1066020"/>
            <a:ext cx="619882" cy="230832"/>
          </a:xfrm>
          <a:prstGeom prst="rect">
            <a:avLst/>
          </a:prstGeom>
          <a:noFill/>
        </p:spPr>
        <p:txBody>
          <a:bodyPr wrap="square" rtlCol="0">
            <a:spAutoFit/>
          </a:bodyPr>
          <a:lstStyle/>
          <a:p>
            <a:r>
              <a:rPr lang="ko-KR" altLang="en-US" sz="900" b="1" dirty="0" smtClean="0"/>
              <a:t>연재 중</a:t>
            </a:r>
            <a:endParaRPr lang="ko-KR" altLang="en-US" sz="900" b="1" dirty="0"/>
          </a:p>
        </p:txBody>
      </p:sp>
      <p:sp>
        <p:nvSpPr>
          <p:cNvPr id="68" name="TextBox 67"/>
          <p:cNvSpPr txBox="1"/>
          <p:nvPr/>
        </p:nvSpPr>
        <p:spPr>
          <a:xfrm>
            <a:off x="4526703" y="1066020"/>
            <a:ext cx="619882" cy="230832"/>
          </a:xfrm>
          <a:prstGeom prst="rect">
            <a:avLst/>
          </a:prstGeom>
          <a:noFill/>
        </p:spPr>
        <p:txBody>
          <a:bodyPr wrap="square" rtlCol="0">
            <a:spAutoFit/>
          </a:bodyPr>
          <a:lstStyle/>
          <a:p>
            <a:r>
              <a:rPr lang="ko-KR" altLang="en-US" sz="900" b="1" dirty="0" smtClean="0"/>
              <a:t>연재 중</a:t>
            </a:r>
            <a:endParaRPr lang="ko-KR" altLang="en-US" sz="900" b="1" dirty="0"/>
          </a:p>
        </p:txBody>
      </p:sp>
      <p:sp>
        <p:nvSpPr>
          <p:cNvPr id="6" name="TextBox 5"/>
          <p:cNvSpPr txBox="1"/>
          <p:nvPr/>
        </p:nvSpPr>
        <p:spPr>
          <a:xfrm>
            <a:off x="1987968" y="1618446"/>
            <a:ext cx="1467068" cy="230832"/>
          </a:xfrm>
          <a:prstGeom prst="rect">
            <a:avLst/>
          </a:prstGeom>
          <a:noFill/>
        </p:spPr>
        <p:txBody>
          <a:bodyPr wrap="none" rtlCol="0">
            <a:spAutoFit/>
          </a:bodyPr>
          <a:lstStyle/>
          <a:p>
            <a:r>
              <a:rPr lang="ko-KR" altLang="en-US" sz="900" smtClean="0"/>
              <a:t>클릭 시 집필 모드 창 이동</a:t>
            </a:r>
            <a:endParaRPr lang="ko-KR" altLang="en-US" sz="900"/>
          </a:p>
        </p:txBody>
      </p:sp>
      <p:sp>
        <p:nvSpPr>
          <p:cNvPr id="69" name="TextBox 68"/>
          <p:cNvSpPr txBox="1"/>
          <p:nvPr/>
        </p:nvSpPr>
        <p:spPr>
          <a:xfrm>
            <a:off x="2243435" y="1264107"/>
            <a:ext cx="530915" cy="230832"/>
          </a:xfrm>
          <a:prstGeom prst="rect">
            <a:avLst/>
          </a:prstGeom>
          <a:noFill/>
        </p:spPr>
        <p:txBody>
          <a:bodyPr wrap="none" rtlCol="0">
            <a:spAutoFit/>
          </a:bodyPr>
          <a:lstStyle/>
          <a:p>
            <a:pPr algn="ctr"/>
            <a:r>
              <a:rPr lang="ko-KR" altLang="en-US" sz="900" b="1" smtClean="0"/>
              <a:t>조회수</a:t>
            </a:r>
            <a:endParaRPr lang="ko-KR" altLang="en-US" sz="900" b="1" dirty="0"/>
          </a:p>
        </p:txBody>
      </p:sp>
      <p:sp>
        <p:nvSpPr>
          <p:cNvPr id="70" name="TextBox 69"/>
          <p:cNvSpPr txBox="1"/>
          <p:nvPr/>
        </p:nvSpPr>
        <p:spPr>
          <a:xfrm>
            <a:off x="3373056" y="1264107"/>
            <a:ext cx="619882" cy="230832"/>
          </a:xfrm>
          <a:prstGeom prst="rect">
            <a:avLst/>
          </a:prstGeom>
          <a:noFill/>
        </p:spPr>
        <p:txBody>
          <a:bodyPr wrap="square" rtlCol="0">
            <a:spAutoFit/>
          </a:bodyPr>
          <a:lstStyle/>
          <a:p>
            <a:pPr algn="ctr"/>
            <a:r>
              <a:rPr lang="ko-KR" altLang="en-US" sz="900" b="1" smtClean="0"/>
              <a:t>조회수</a:t>
            </a:r>
            <a:endParaRPr lang="ko-KR" altLang="en-US" sz="900" b="1" dirty="0"/>
          </a:p>
        </p:txBody>
      </p:sp>
      <p:sp>
        <p:nvSpPr>
          <p:cNvPr id="71" name="TextBox 70"/>
          <p:cNvSpPr txBox="1"/>
          <p:nvPr/>
        </p:nvSpPr>
        <p:spPr>
          <a:xfrm>
            <a:off x="4526703" y="1264107"/>
            <a:ext cx="619882" cy="230832"/>
          </a:xfrm>
          <a:prstGeom prst="rect">
            <a:avLst/>
          </a:prstGeom>
          <a:noFill/>
        </p:spPr>
        <p:txBody>
          <a:bodyPr wrap="square" rtlCol="0">
            <a:spAutoFit/>
          </a:bodyPr>
          <a:lstStyle/>
          <a:p>
            <a:pPr algn="ctr"/>
            <a:r>
              <a:rPr lang="ko-KR" altLang="en-US" sz="900" b="1" dirty="0" smtClean="0"/>
              <a:t>조회수</a:t>
            </a:r>
            <a:endParaRPr lang="ko-KR" altLang="en-US" sz="900" b="1" dirty="0"/>
          </a:p>
        </p:txBody>
      </p:sp>
      <p:sp>
        <p:nvSpPr>
          <p:cNvPr id="72" name="모서리가 둥근 직사각형 71"/>
          <p:cNvSpPr/>
          <p:nvPr/>
        </p:nvSpPr>
        <p:spPr>
          <a:xfrm>
            <a:off x="5663599"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smtClean="0">
                <a:solidFill>
                  <a:schemeClr val="tx1">
                    <a:lumMod val="85000"/>
                    <a:lumOff val="15000"/>
                  </a:schemeClr>
                </a:solidFill>
              </a:rPr>
              <a:t>홈화면</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73590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집필모드</a:t>
            </a:r>
            <a:r>
              <a:rPr lang="ko-KR" altLang="en-US" dirty="0" smtClean="0">
                <a:solidFill>
                  <a:schemeClr val="tx1">
                    <a:lumMod val="85000"/>
                    <a:lumOff val="15000"/>
                  </a:schemeClr>
                </a:solidFill>
              </a:rPr>
              <a:t> 창</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1501996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lumMod val="85000"/>
                    <a:lumOff val="15000"/>
                  </a:schemeClr>
                </a:solidFill>
              </a:rPr>
              <a:t>게시버튼</a:t>
            </a:r>
            <a:endParaRPr lang="en-US" altLang="ko-KR" dirty="0" smtClean="0">
              <a:solidFill>
                <a:schemeClr val="tx1">
                  <a:lumMod val="85000"/>
                  <a:lumOff val="15000"/>
                </a:schemeClr>
              </a:solidFill>
            </a:endParaRPr>
          </a:p>
          <a:p>
            <a:pPr algn="ctr"/>
            <a:r>
              <a:rPr lang="ko-KR" altLang="en-US" dirty="0" err="1" smtClean="0">
                <a:solidFill>
                  <a:schemeClr val="tx1">
                    <a:lumMod val="85000"/>
                    <a:lumOff val="15000"/>
                  </a:schemeClr>
                </a:solidFill>
              </a:rPr>
              <a:t>클릭시</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
        <p:nvSpPr>
          <p:cNvPr id="12" name="직사각형 11"/>
          <p:cNvSpPr/>
          <p:nvPr/>
        </p:nvSpPr>
        <p:spPr>
          <a:xfrm>
            <a:off x="2715716" y="1724219"/>
            <a:ext cx="3109038" cy="31090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3141156" y="2768379"/>
            <a:ext cx="2258158" cy="91716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배포 하시겠습니까</a:t>
            </a:r>
            <a:r>
              <a:rPr lang="en-US" altLang="ko-KR" sz="900" dirty="0" smtClean="0">
                <a:solidFill>
                  <a:schemeClr val="tx1">
                    <a:lumMod val="85000"/>
                    <a:lumOff val="15000"/>
                  </a:schemeClr>
                </a:solidFill>
              </a:rPr>
              <a:t>?</a:t>
            </a:r>
          </a:p>
          <a:p>
            <a:pPr algn="ctr"/>
            <a:r>
              <a:rPr lang="ko-KR" altLang="en-US" sz="900" dirty="0" smtClean="0">
                <a:solidFill>
                  <a:schemeClr val="tx1">
                    <a:lumMod val="85000"/>
                    <a:lumOff val="15000"/>
                  </a:schemeClr>
                </a:solidFill>
              </a:rPr>
              <a:t>용량에 따라 </a:t>
            </a:r>
            <a:r>
              <a:rPr lang="ko-KR" altLang="en-US" sz="900" dirty="0" err="1" smtClean="0">
                <a:solidFill>
                  <a:schemeClr val="tx1">
                    <a:lumMod val="85000"/>
                    <a:lumOff val="15000"/>
                  </a:schemeClr>
                </a:solidFill>
              </a:rPr>
              <a:t>배포비를</a:t>
            </a:r>
            <a:r>
              <a:rPr lang="ko-KR" altLang="en-US" sz="900" dirty="0" smtClean="0">
                <a:solidFill>
                  <a:schemeClr val="tx1">
                    <a:lumMod val="85000"/>
                    <a:lumOff val="15000"/>
                  </a:schemeClr>
                </a:solidFill>
              </a:rPr>
              <a:t> </a:t>
            </a:r>
            <a:r>
              <a:rPr lang="ko-KR" altLang="en-US" sz="900" dirty="0" err="1" smtClean="0">
                <a:solidFill>
                  <a:schemeClr val="tx1">
                    <a:lumMod val="85000"/>
                    <a:lumOff val="15000"/>
                  </a:schemeClr>
                </a:solidFill>
              </a:rPr>
              <a:t>필요로합니다</a:t>
            </a:r>
            <a:r>
              <a:rPr lang="en-US" altLang="ko-KR" sz="900" dirty="0" smtClean="0">
                <a:solidFill>
                  <a:schemeClr val="tx1">
                    <a:lumMod val="85000"/>
                    <a:lumOff val="15000"/>
                  </a:schemeClr>
                </a:solidFill>
              </a:rPr>
              <a:t>.</a:t>
            </a:r>
          </a:p>
          <a:p>
            <a:pPr algn="ctr"/>
            <a:endParaRPr lang="ko-KR" altLang="en-US" sz="900" dirty="0">
              <a:solidFill>
                <a:schemeClr val="tx1">
                  <a:lumMod val="85000"/>
                  <a:lumOff val="15000"/>
                </a:schemeClr>
              </a:solidFill>
            </a:endParaRPr>
          </a:p>
        </p:txBody>
      </p:sp>
      <p:sp>
        <p:nvSpPr>
          <p:cNvPr id="15" name="모서리가 둥근 직사각형 14"/>
          <p:cNvSpPr/>
          <p:nvPr/>
        </p:nvSpPr>
        <p:spPr>
          <a:xfrm>
            <a:off x="389398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계속 작성</a:t>
            </a:r>
            <a:endParaRPr lang="ko-KR" altLang="en-US" sz="900" dirty="0">
              <a:solidFill>
                <a:schemeClr val="tx1">
                  <a:lumMod val="85000"/>
                  <a:lumOff val="15000"/>
                </a:schemeClr>
              </a:solidFill>
            </a:endParaRPr>
          </a:p>
        </p:txBody>
      </p:sp>
      <p:sp>
        <p:nvSpPr>
          <p:cNvPr id="16" name="모서리가 둥근 직사각형 15"/>
          <p:cNvSpPr/>
          <p:nvPr/>
        </p:nvSpPr>
        <p:spPr>
          <a:xfrm>
            <a:off x="4720265" y="4330705"/>
            <a:ext cx="904396"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2">
                    <a:lumMod val="40000"/>
                    <a:lumOff val="60000"/>
                  </a:schemeClr>
                </a:solidFill>
              </a:rPr>
              <a:t>독자로 이동</a:t>
            </a:r>
            <a:endParaRPr lang="ko-KR" altLang="en-US" sz="900" dirty="0">
              <a:solidFill>
                <a:schemeClr val="tx2">
                  <a:lumMod val="40000"/>
                  <a:lumOff val="60000"/>
                </a:schemeClr>
              </a:solidFill>
            </a:endParaRPr>
          </a:p>
        </p:txBody>
      </p:sp>
      <p:sp>
        <p:nvSpPr>
          <p:cNvPr id="17" name="모서리가 둥근 직사각형 16"/>
          <p:cNvSpPr/>
          <p:nvPr/>
        </p:nvSpPr>
        <p:spPr>
          <a:xfrm>
            <a:off x="4015285" y="3379897"/>
            <a:ext cx="509900" cy="21458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결제</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266108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결제 클릭</a:t>
            </a:r>
            <a:endParaRPr lang="en-US" altLang="ko-KR" dirty="0" smtClean="0">
              <a:solidFill>
                <a:schemeClr val="tx1">
                  <a:lumMod val="85000"/>
                  <a:lumOff val="15000"/>
                </a:schemeClr>
              </a:solidFill>
            </a:endParaRPr>
          </a:p>
          <a:p>
            <a:pPr algn="ctr"/>
            <a:r>
              <a:rPr lang="ko-KR" altLang="en-US" dirty="0">
                <a:solidFill>
                  <a:schemeClr val="tx1">
                    <a:lumMod val="85000"/>
                    <a:lumOff val="15000"/>
                  </a:schemeClr>
                </a:solidFill>
              </a:rPr>
              <a:t>시</a:t>
            </a: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
        <p:nvSpPr>
          <p:cNvPr id="12" name="직사각형 11"/>
          <p:cNvSpPr/>
          <p:nvPr/>
        </p:nvSpPr>
        <p:spPr>
          <a:xfrm>
            <a:off x="2715716" y="1724219"/>
            <a:ext cx="3109038" cy="31090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PAYUP </a:t>
            </a:r>
            <a:r>
              <a:rPr lang="ko-KR" altLang="en-US" dirty="0" smtClean="0"/>
              <a:t>호출</a:t>
            </a:r>
            <a:endParaRPr lang="ko-KR" altLang="en-US" dirty="0"/>
          </a:p>
        </p:txBody>
      </p:sp>
      <p:sp>
        <p:nvSpPr>
          <p:cNvPr id="15" name="모서리가 둥근 직사각형 14"/>
          <p:cNvSpPr/>
          <p:nvPr/>
        </p:nvSpPr>
        <p:spPr>
          <a:xfrm>
            <a:off x="389398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계속 작성</a:t>
            </a:r>
            <a:endParaRPr lang="ko-KR" altLang="en-US" sz="900" dirty="0">
              <a:solidFill>
                <a:schemeClr val="tx1">
                  <a:lumMod val="85000"/>
                  <a:lumOff val="15000"/>
                </a:schemeClr>
              </a:solidFill>
            </a:endParaRPr>
          </a:p>
        </p:txBody>
      </p:sp>
      <p:sp>
        <p:nvSpPr>
          <p:cNvPr id="16" name="모서리가 둥근 직사각형 15"/>
          <p:cNvSpPr/>
          <p:nvPr/>
        </p:nvSpPr>
        <p:spPr>
          <a:xfrm>
            <a:off x="4720265" y="4330705"/>
            <a:ext cx="904396"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2">
                    <a:lumMod val="40000"/>
                    <a:lumOff val="60000"/>
                  </a:schemeClr>
                </a:solidFill>
              </a:rPr>
              <a:t>독자로 이동</a:t>
            </a:r>
            <a:endParaRPr lang="ko-KR" altLang="en-US" sz="900" dirty="0">
              <a:solidFill>
                <a:schemeClr val="tx2">
                  <a:lumMod val="40000"/>
                  <a:lumOff val="60000"/>
                </a:schemeClr>
              </a:solidFill>
            </a:endParaRPr>
          </a:p>
        </p:txBody>
      </p:sp>
    </p:spTree>
    <p:extLst>
      <p:ext uri="{BB962C8B-B14F-4D97-AF65-F5344CB8AC3E}">
        <p14:creationId xmlns:p14="http://schemas.microsoft.com/office/powerpoint/2010/main" val="153788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1986743"/>
            <a:ext cx="9144000" cy="2585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5" name="직사각형 4"/>
          <p:cNvSpPr/>
          <p:nvPr/>
        </p:nvSpPr>
        <p:spPr>
          <a:xfrm>
            <a:off x="6542116" y="231925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사용할 아이디</a:t>
            </a:r>
            <a:endParaRPr lang="ko-KR" altLang="en-US" dirty="0">
              <a:solidFill>
                <a:schemeClr val="tx1">
                  <a:lumMod val="85000"/>
                  <a:lumOff val="15000"/>
                </a:schemeClr>
              </a:solidFill>
            </a:endParaRPr>
          </a:p>
        </p:txBody>
      </p:sp>
      <p:sp>
        <p:nvSpPr>
          <p:cNvPr id="6" name="직사각형 5"/>
          <p:cNvSpPr/>
          <p:nvPr/>
        </p:nvSpPr>
        <p:spPr>
          <a:xfrm>
            <a:off x="6542116" y="2743198"/>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비밀번호 설정</a:t>
            </a:r>
            <a:endParaRPr lang="ko-KR" altLang="en-US" dirty="0">
              <a:solidFill>
                <a:schemeClr val="tx1">
                  <a:lumMod val="85000"/>
                  <a:lumOff val="15000"/>
                </a:schemeClr>
              </a:solidFill>
            </a:endParaRPr>
          </a:p>
        </p:txBody>
      </p:sp>
      <p:sp>
        <p:nvSpPr>
          <p:cNvPr id="7" name="직사각형 6"/>
          <p:cNvSpPr/>
          <p:nvPr/>
        </p:nvSpPr>
        <p:spPr>
          <a:xfrm>
            <a:off x="6542116" y="3167146"/>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연락처</a:t>
            </a:r>
            <a:endParaRPr lang="ko-KR" altLang="en-US" dirty="0">
              <a:solidFill>
                <a:schemeClr val="tx1">
                  <a:lumMod val="85000"/>
                  <a:lumOff val="15000"/>
                </a:schemeClr>
              </a:solidFill>
            </a:endParaRPr>
          </a:p>
        </p:txBody>
      </p:sp>
      <p:sp>
        <p:nvSpPr>
          <p:cNvPr id="8" name="직사각형 7"/>
          <p:cNvSpPr/>
          <p:nvPr/>
        </p:nvSpPr>
        <p:spPr>
          <a:xfrm>
            <a:off x="6542116" y="3591094"/>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주소</a:t>
            </a:r>
            <a:endParaRPr lang="ko-KR" altLang="en-US" dirty="0">
              <a:solidFill>
                <a:schemeClr val="tx1">
                  <a:lumMod val="85000"/>
                  <a:lumOff val="15000"/>
                </a:schemeClr>
              </a:solidFill>
            </a:endParaRPr>
          </a:p>
        </p:txBody>
      </p:sp>
      <p:sp>
        <p:nvSpPr>
          <p:cNvPr id="9" name="직사각형 8"/>
          <p:cNvSpPr/>
          <p:nvPr/>
        </p:nvSpPr>
        <p:spPr>
          <a:xfrm>
            <a:off x="6542116" y="4015042"/>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이메일</a:t>
            </a:r>
            <a:endParaRPr lang="ko-KR" altLang="en-US" dirty="0">
              <a:solidFill>
                <a:schemeClr val="tx1">
                  <a:lumMod val="85000"/>
                  <a:lumOff val="15000"/>
                </a:schemeClr>
              </a:solidFill>
            </a:endParaRPr>
          </a:p>
        </p:txBody>
      </p:sp>
      <p:sp>
        <p:nvSpPr>
          <p:cNvPr id="10" name="직사각형 9"/>
          <p:cNvSpPr/>
          <p:nvPr/>
        </p:nvSpPr>
        <p:spPr>
          <a:xfrm>
            <a:off x="166254" y="2169621"/>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회원가입 화면</a:t>
            </a:r>
            <a:endParaRPr lang="ko-KR" altLang="en-US" dirty="0">
              <a:solidFill>
                <a:schemeClr val="tx1">
                  <a:lumMod val="85000"/>
                  <a:lumOff val="15000"/>
                </a:schemeClr>
              </a:solidFill>
            </a:endParaRPr>
          </a:p>
        </p:txBody>
      </p:sp>
      <p:sp>
        <p:nvSpPr>
          <p:cNvPr id="11" name="직사각형 10"/>
          <p:cNvSpPr/>
          <p:nvPr/>
        </p:nvSpPr>
        <p:spPr>
          <a:xfrm>
            <a:off x="166254" y="4164671"/>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redirect</a:t>
            </a:r>
            <a:endParaRPr lang="ko-KR" altLang="en-US" dirty="0">
              <a:solidFill>
                <a:schemeClr val="tx1">
                  <a:lumMod val="85000"/>
                  <a:lumOff val="15000"/>
                </a:schemeClr>
              </a:solidFill>
            </a:endParaRPr>
          </a:p>
        </p:txBody>
      </p:sp>
      <p:sp>
        <p:nvSpPr>
          <p:cNvPr id="12" name="직사각형 11"/>
          <p:cNvSpPr/>
          <p:nvPr/>
        </p:nvSpPr>
        <p:spPr>
          <a:xfrm>
            <a:off x="3399905" y="3129743"/>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가입</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23841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결제완료</a:t>
            </a:r>
            <a:endParaRPr lang="en-US" altLang="ko-KR" dirty="0" smtClean="0">
              <a:solidFill>
                <a:schemeClr val="tx1">
                  <a:lumMod val="85000"/>
                  <a:lumOff val="15000"/>
                </a:schemeClr>
              </a:solidFill>
            </a:endParaRPr>
          </a:p>
          <a:p>
            <a:pPr algn="ctr"/>
            <a:r>
              <a:rPr lang="ko-KR" altLang="en-US" dirty="0">
                <a:solidFill>
                  <a:schemeClr val="tx1">
                    <a:lumMod val="85000"/>
                    <a:lumOff val="15000"/>
                  </a:schemeClr>
                </a:solidFill>
              </a:rPr>
              <a:t>시</a:t>
            </a: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
        <p:nvSpPr>
          <p:cNvPr id="12" name="직사각형 11"/>
          <p:cNvSpPr/>
          <p:nvPr/>
        </p:nvSpPr>
        <p:spPr>
          <a:xfrm>
            <a:off x="2715716" y="1724219"/>
            <a:ext cx="3109038" cy="31090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3141156" y="2768379"/>
            <a:ext cx="2258158" cy="91716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배포를 완료했습니다</a:t>
            </a:r>
            <a:r>
              <a:rPr lang="en-US" altLang="ko-KR" sz="900" dirty="0" smtClean="0">
                <a:solidFill>
                  <a:schemeClr val="tx1">
                    <a:lumMod val="85000"/>
                    <a:lumOff val="15000"/>
                  </a:schemeClr>
                </a:solidFill>
              </a:rPr>
              <a:t>.</a:t>
            </a:r>
            <a:endParaRPr lang="ko-KR" altLang="en-US" sz="900" dirty="0">
              <a:solidFill>
                <a:schemeClr val="tx1">
                  <a:lumMod val="85000"/>
                  <a:lumOff val="15000"/>
                </a:schemeClr>
              </a:solidFill>
            </a:endParaRPr>
          </a:p>
        </p:txBody>
      </p:sp>
      <p:sp>
        <p:nvSpPr>
          <p:cNvPr id="15" name="모서리가 둥근 직사각형 14"/>
          <p:cNvSpPr/>
          <p:nvPr/>
        </p:nvSpPr>
        <p:spPr>
          <a:xfrm>
            <a:off x="389398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계속 작성</a:t>
            </a:r>
            <a:endParaRPr lang="ko-KR" altLang="en-US" sz="900" dirty="0">
              <a:solidFill>
                <a:schemeClr val="tx1">
                  <a:lumMod val="85000"/>
                  <a:lumOff val="15000"/>
                </a:schemeClr>
              </a:solidFill>
            </a:endParaRPr>
          </a:p>
        </p:txBody>
      </p:sp>
      <p:sp>
        <p:nvSpPr>
          <p:cNvPr id="16" name="모서리가 둥근 직사각형 15"/>
          <p:cNvSpPr/>
          <p:nvPr/>
        </p:nvSpPr>
        <p:spPr>
          <a:xfrm>
            <a:off x="4720265" y="4330705"/>
            <a:ext cx="904396" cy="291492"/>
          </a:xfrm>
          <a:prstGeom prst="round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95000"/>
                    <a:lumOff val="5000"/>
                  </a:schemeClr>
                </a:solidFill>
              </a:rPr>
              <a:t>독자로 이동</a:t>
            </a:r>
            <a:endParaRPr lang="ko-KR" altLang="en-US" sz="900" dirty="0">
              <a:solidFill>
                <a:schemeClr val="tx1">
                  <a:lumMod val="95000"/>
                  <a:lumOff val="5000"/>
                </a:schemeClr>
              </a:solidFill>
            </a:endParaRPr>
          </a:p>
        </p:txBody>
      </p:sp>
    </p:spTree>
    <p:extLst>
      <p:ext uri="{BB962C8B-B14F-4D97-AF65-F5344CB8AC3E}">
        <p14:creationId xmlns:p14="http://schemas.microsoft.com/office/powerpoint/2010/main" val="262367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lumMod val="85000"/>
                    <a:lumOff val="15000"/>
                  </a:schemeClr>
                </a:solidFill>
              </a:rPr>
              <a:t>노트버튼</a:t>
            </a:r>
            <a:r>
              <a:rPr lang="ko-KR" altLang="en-US" dirty="0" smtClean="0">
                <a:solidFill>
                  <a:schemeClr val="tx1">
                    <a:lumMod val="85000"/>
                    <a:lumOff val="15000"/>
                  </a:schemeClr>
                </a:solidFill>
              </a:rPr>
              <a:t> </a:t>
            </a:r>
            <a:r>
              <a:rPr lang="ko-KR" altLang="en-US" dirty="0" err="1" smtClean="0">
                <a:solidFill>
                  <a:schemeClr val="tx1">
                    <a:lumMod val="85000"/>
                    <a:lumOff val="15000"/>
                  </a:schemeClr>
                </a:solidFill>
              </a:rPr>
              <a:t>클릭시</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
        <p:nvSpPr>
          <p:cNvPr id="5" name="직사각형 4"/>
          <p:cNvSpPr/>
          <p:nvPr/>
        </p:nvSpPr>
        <p:spPr>
          <a:xfrm>
            <a:off x="2715716" y="1724219"/>
            <a:ext cx="3109038" cy="31090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2843882" y="1816552"/>
            <a:ext cx="441146" cy="230832"/>
          </a:xfrm>
          <a:prstGeom prst="rect">
            <a:avLst/>
          </a:prstGeom>
          <a:noFill/>
        </p:spPr>
        <p:txBody>
          <a:bodyPr wrap="none" rtlCol="0">
            <a:spAutoFit/>
          </a:bodyPr>
          <a:lstStyle/>
          <a:p>
            <a:r>
              <a:rPr lang="ko-KR" altLang="en-US" sz="900" b="1" dirty="0" smtClean="0"/>
              <a:t>노트 </a:t>
            </a:r>
            <a:endParaRPr lang="ko-KR" altLang="en-US" sz="900" b="1" dirty="0"/>
          </a:p>
        </p:txBody>
      </p:sp>
      <p:sp>
        <p:nvSpPr>
          <p:cNvPr id="9" name="직사각형 8"/>
          <p:cNvSpPr/>
          <p:nvPr/>
        </p:nvSpPr>
        <p:spPr>
          <a:xfrm>
            <a:off x="2872910" y="2076412"/>
            <a:ext cx="2819718" cy="262621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smtClean="0">
                <a:solidFill>
                  <a:schemeClr val="tx1">
                    <a:lumMod val="85000"/>
                    <a:lumOff val="15000"/>
                  </a:schemeClr>
                </a:solidFill>
              </a:rPr>
              <a:t>2022/10</a:t>
            </a:r>
            <a:r>
              <a:rPr lang="ko-KR" altLang="en-US" sz="900" dirty="0" smtClean="0">
                <a:solidFill>
                  <a:schemeClr val="tx1">
                    <a:lumMod val="85000"/>
                    <a:lumOff val="15000"/>
                  </a:schemeClr>
                </a:solidFill>
              </a:rPr>
              <a:t>월</a:t>
            </a:r>
            <a:r>
              <a:rPr lang="en-US" altLang="ko-KR" sz="900" dirty="0" smtClean="0">
                <a:solidFill>
                  <a:schemeClr val="tx1">
                    <a:lumMod val="85000"/>
                    <a:lumOff val="15000"/>
                  </a:schemeClr>
                </a:solidFill>
              </a:rPr>
              <a:t>31</a:t>
            </a:r>
            <a:r>
              <a:rPr lang="ko-KR" altLang="en-US" sz="900" dirty="0" smtClean="0">
                <a:solidFill>
                  <a:schemeClr val="tx1">
                    <a:lumMod val="85000"/>
                    <a:lumOff val="15000"/>
                  </a:schemeClr>
                </a:solidFill>
              </a:rPr>
              <a:t>일</a:t>
            </a:r>
            <a:endParaRPr lang="en-US" altLang="ko-KR" sz="900" dirty="0" smtClean="0">
              <a:solidFill>
                <a:schemeClr val="tx1">
                  <a:lumMod val="85000"/>
                  <a:lumOff val="15000"/>
                </a:schemeClr>
              </a:solidFill>
            </a:endParaRPr>
          </a:p>
          <a:p>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이 문단은 초벌로 기록</a:t>
            </a:r>
            <a:r>
              <a:rPr lang="en-US" altLang="ko-KR" sz="900" dirty="0" smtClean="0">
                <a:solidFill>
                  <a:schemeClr val="tx1">
                    <a:lumMod val="85000"/>
                    <a:lumOff val="15000"/>
                  </a:schemeClr>
                </a:solidFill>
              </a:rPr>
              <a:t>.</a:t>
            </a:r>
          </a:p>
          <a:p>
            <a:r>
              <a:rPr lang="ko-KR" altLang="en-US" sz="900" dirty="0" smtClean="0">
                <a:solidFill>
                  <a:schemeClr val="tx1">
                    <a:lumMod val="85000"/>
                    <a:lumOff val="15000"/>
                  </a:schemeClr>
                </a:solidFill>
              </a:rPr>
              <a:t>줄거리와 흐름은 일치하나</a:t>
            </a:r>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표현이 어색함</a:t>
            </a:r>
            <a:r>
              <a:rPr lang="en-US" altLang="ko-KR" sz="900" dirty="0" smtClean="0">
                <a:solidFill>
                  <a:schemeClr val="tx1">
                    <a:lumMod val="85000"/>
                    <a:lumOff val="15000"/>
                  </a:schemeClr>
                </a:solidFill>
              </a:rPr>
              <a:t>.</a:t>
            </a:r>
          </a:p>
          <a:p>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수정</a:t>
            </a:r>
            <a:r>
              <a:rPr lang="en-US" altLang="ko-KR" sz="900" dirty="0" smtClean="0">
                <a:solidFill>
                  <a:schemeClr val="tx1">
                    <a:lumMod val="85000"/>
                    <a:lumOff val="15000"/>
                  </a:schemeClr>
                </a:solidFill>
              </a:rPr>
              <a:t>/</a:t>
            </a:r>
            <a:r>
              <a:rPr lang="ko-KR" altLang="en-US" sz="900" dirty="0" smtClean="0">
                <a:solidFill>
                  <a:schemeClr val="tx1">
                    <a:lumMod val="85000"/>
                    <a:lumOff val="15000"/>
                  </a:schemeClr>
                </a:solidFill>
              </a:rPr>
              <a:t>보완 필요함</a:t>
            </a:r>
            <a:r>
              <a:rPr lang="en-US" altLang="ko-KR" sz="900" dirty="0" smtClean="0">
                <a:solidFill>
                  <a:schemeClr val="tx1">
                    <a:lumMod val="85000"/>
                    <a:lumOff val="15000"/>
                  </a:schemeClr>
                </a:solidFill>
              </a:rPr>
              <a:t>.</a:t>
            </a:r>
          </a:p>
          <a:p>
            <a:endParaRPr lang="ko-KR" altLang="en-US" sz="900" dirty="0" smtClean="0">
              <a:solidFill>
                <a:schemeClr val="tx1">
                  <a:lumMod val="85000"/>
                  <a:lumOff val="15000"/>
                </a:schemeClr>
              </a:solidFill>
            </a:endParaRPr>
          </a:p>
          <a:p>
            <a:endParaRPr lang="en-US" altLang="ko-KR" sz="900" dirty="0" smtClean="0">
              <a:solidFill>
                <a:schemeClr val="tx1">
                  <a:lumMod val="85000"/>
                  <a:lumOff val="15000"/>
                </a:schemeClr>
              </a:solidFill>
            </a:endParaRPr>
          </a:p>
          <a:p>
            <a:endParaRPr lang="en-US" altLang="ko-KR" sz="900" dirty="0" smtClean="0">
              <a:solidFill>
                <a:schemeClr val="tx1">
                  <a:lumMod val="85000"/>
                  <a:lumOff val="15000"/>
                </a:schemeClr>
              </a:solidFill>
            </a:endParaRPr>
          </a:p>
          <a:p>
            <a:r>
              <a:rPr lang="en-US" altLang="ko-KR" sz="900" dirty="0" smtClean="0">
                <a:solidFill>
                  <a:schemeClr val="tx1">
                    <a:lumMod val="85000"/>
                    <a:lumOff val="15000"/>
                  </a:schemeClr>
                </a:solidFill>
              </a:rPr>
              <a:t>2022/10</a:t>
            </a:r>
            <a:r>
              <a:rPr lang="ko-KR" altLang="en-US" sz="900" dirty="0" smtClean="0">
                <a:solidFill>
                  <a:schemeClr val="tx1">
                    <a:lumMod val="85000"/>
                    <a:lumOff val="15000"/>
                  </a:schemeClr>
                </a:solidFill>
              </a:rPr>
              <a:t>월</a:t>
            </a:r>
            <a:r>
              <a:rPr lang="en-US" altLang="ko-KR" sz="900" dirty="0" smtClean="0">
                <a:solidFill>
                  <a:schemeClr val="tx1">
                    <a:lumMod val="85000"/>
                    <a:lumOff val="15000"/>
                  </a:schemeClr>
                </a:solidFill>
              </a:rPr>
              <a:t>31</a:t>
            </a:r>
            <a:r>
              <a:rPr lang="ko-KR" altLang="en-US" sz="900" dirty="0" smtClean="0">
                <a:solidFill>
                  <a:schemeClr val="tx1">
                    <a:lumMod val="85000"/>
                    <a:lumOff val="15000"/>
                  </a:schemeClr>
                </a:solidFill>
              </a:rPr>
              <a:t>일</a:t>
            </a:r>
            <a:endParaRPr lang="en-US" altLang="ko-KR" sz="900" dirty="0" smtClean="0">
              <a:solidFill>
                <a:schemeClr val="tx1">
                  <a:lumMod val="85000"/>
                  <a:lumOff val="15000"/>
                </a:schemeClr>
              </a:solidFill>
            </a:endParaRPr>
          </a:p>
          <a:p>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이 문단은 초벌로 기록</a:t>
            </a:r>
            <a:r>
              <a:rPr lang="en-US" altLang="ko-KR" sz="900" dirty="0" smtClean="0">
                <a:solidFill>
                  <a:schemeClr val="tx1">
                    <a:lumMod val="85000"/>
                    <a:lumOff val="15000"/>
                  </a:schemeClr>
                </a:solidFill>
              </a:rPr>
              <a:t>.</a:t>
            </a:r>
          </a:p>
          <a:p>
            <a:r>
              <a:rPr lang="ko-KR" altLang="en-US" sz="900" dirty="0" smtClean="0">
                <a:solidFill>
                  <a:schemeClr val="tx1">
                    <a:lumMod val="85000"/>
                    <a:lumOff val="15000"/>
                  </a:schemeClr>
                </a:solidFill>
              </a:rPr>
              <a:t>줄거리와 흐름은 일치하나</a:t>
            </a:r>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표현이 어색함</a:t>
            </a:r>
            <a:r>
              <a:rPr lang="en-US" altLang="ko-KR" sz="900" dirty="0" smtClean="0">
                <a:solidFill>
                  <a:schemeClr val="tx1">
                    <a:lumMod val="85000"/>
                    <a:lumOff val="15000"/>
                  </a:schemeClr>
                </a:solidFill>
              </a:rPr>
              <a:t>.</a:t>
            </a:r>
          </a:p>
          <a:p>
            <a:endParaRPr lang="en-US" altLang="ko-KR" sz="900" dirty="0" smtClean="0">
              <a:solidFill>
                <a:schemeClr val="tx1">
                  <a:lumMod val="85000"/>
                  <a:lumOff val="15000"/>
                </a:schemeClr>
              </a:solidFill>
            </a:endParaRPr>
          </a:p>
          <a:p>
            <a:r>
              <a:rPr lang="ko-KR" altLang="en-US" sz="900" dirty="0" smtClean="0">
                <a:solidFill>
                  <a:schemeClr val="tx1">
                    <a:lumMod val="85000"/>
                    <a:lumOff val="15000"/>
                  </a:schemeClr>
                </a:solidFill>
              </a:rPr>
              <a:t>수정</a:t>
            </a:r>
            <a:r>
              <a:rPr lang="en-US" altLang="ko-KR" sz="900" dirty="0" smtClean="0">
                <a:solidFill>
                  <a:schemeClr val="tx1">
                    <a:lumMod val="85000"/>
                    <a:lumOff val="15000"/>
                  </a:schemeClr>
                </a:solidFill>
              </a:rPr>
              <a:t>/</a:t>
            </a:r>
            <a:r>
              <a:rPr lang="ko-KR" altLang="en-US" sz="900" dirty="0" smtClean="0">
                <a:solidFill>
                  <a:schemeClr val="tx1">
                    <a:lumMod val="85000"/>
                    <a:lumOff val="15000"/>
                  </a:schemeClr>
                </a:solidFill>
              </a:rPr>
              <a:t>보완 필요함</a:t>
            </a:r>
            <a:r>
              <a:rPr lang="en-US" altLang="ko-KR" sz="900" dirty="0" smtClean="0">
                <a:solidFill>
                  <a:schemeClr val="tx1">
                    <a:lumMod val="85000"/>
                    <a:lumOff val="15000"/>
                  </a:schemeClr>
                </a:solidFill>
              </a:rPr>
              <a:t>.</a:t>
            </a:r>
          </a:p>
          <a:p>
            <a:endParaRPr lang="ko-KR" altLang="en-US" sz="900" dirty="0">
              <a:solidFill>
                <a:schemeClr val="tx1">
                  <a:lumMod val="85000"/>
                  <a:lumOff val="15000"/>
                </a:schemeClr>
              </a:solidFill>
            </a:endParaRPr>
          </a:p>
        </p:txBody>
      </p:sp>
      <p:sp>
        <p:nvSpPr>
          <p:cNvPr id="16" name="모서리가 둥근 직사각형 15"/>
          <p:cNvSpPr/>
          <p:nvPr/>
        </p:nvSpPr>
        <p:spPr>
          <a:xfrm>
            <a:off x="389398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17" name="모서리가 둥근 직사각형 16"/>
          <p:cNvSpPr/>
          <p:nvPr/>
        </p:nvSpPr>
        <p:spPr>
          <a:xfrm>
            <a:off x="484709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나가기</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3323161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8152" y="362307"/>
            <a:ext cx="4528232" cy="5301344"/>
          </a:xfrm>
          <a:prstGeom prst="rect">
            <a:avLst/>
          </a:prstGeom>
        </p:spPr>
      </p:pic>
      <p:sp>
        <p:nvSpPr>
          <p:cNvPr id="13" name="직사각형 12"/>
          <p:cNvSpPr/>
          <p:nvPr/>
        </p:nvSpPr>
        <p:spPr>
          <a:xfrm>
            <a:off x="1670858" y="6758"/>
            <a:ext cx="5054139" cy="6851242"/>
          </a:xfrm>
          <a:prstGeom prst="rect">
            <a:avLst/>
          </a:prstGeom>
          <a:solidFill>
            <a:srgbClr val="FFFF00">
              <a:alpha val="5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85000"/>
                  <a:lumOff val="15000"/>
                </a:schemeClr>
              </a:solidFill>
            </a:endParaRPr>
          </a:p>
        </p:txBody>
      </p:sp>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50637"/>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lumMod val="85000"/>
                    <a:lumOff val="15000"/>
                  </a:schemeClr>
                </a:solidFill>
              </a:rPr>
              <a:t>저장버튼</a:t>
            </a:r>
            <a:r>
              <a:rPr lang="ko-KR" altLang="en-US" dirty="0" smtClean="0">
                <a:solidFill>
                  <a:schemeClr val="tx1">
                    <a:lumMod val="85000"/>
                    <a:lumOff val="15000"/>
                  </a:schemeClr>
                </a:solidFill>
              </a:rPr>
              <a:t> </a:t>
            </a:r>
            <a:r>
              <a:rPr lang="ko-KR" altLang="en-US" dirty="0" err="1" smtClean="0">
                <a:solidFill>
                  <a:schemeClr val="tx1">
                    <a:lumMod val="85000"/>
                    <a:lumOff val="15000"/>
                  </a:schemeClr>
                </a:solidFill>
              </a:rPr>
              <a:t>클릭시</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3"/>
              </a:rPr>
              <a:t>https://radishfiction.com/</a:t>
            </a:r>
            <a:endParaRPr lang="en-US" altLang="ko-KR" sz="900" dirty="0" smtClean="0"/>
          </a:p>
          <a:p>
            <a:r>
              <a:rPr lang="en-US" altLang="ko-KR" sz="900" dirty="0" smtClean="0">
                <a:hlinkClick r:id="rId4"/>
              </a:rPr>
              <a:t>https://www.webnovel.com/</a:t>
            </a:r>
            <a:endParaRPr lang="en-US" altLang="ko-KR" sz="900" dirty="0" smtClean="0"/>
          </a:p>
          <a:p>
            <a:r>
              <a:rPr lang="en-US" altLang="ko-KR" sz="900" dirty="0" smtClean="0">
                <a:hlinkClick r:id="rId5"/>
              </a:rPr>
              <a:t>https://www.royalroad.com/home</a:t>
            </a:r>
            <a:endParaRPr lang="en-US" altLang="ko-KR" sz="900" dirty="0" smtClean="0"/>
          </a:p>
          <a:p>
            <a:r>
              <a:rPr lang="en-US" altLang="ko-KR" sz="900" dirty="0" smtClean="0">
                <a:hlinkClick r:id="rId6"/>
              </a:rPr>
              <a:t>https://www.wattpad.com/</a:t>
            </a:r>
            <a:endParaRPr lang="en-US" altLang="ko-KR" sz="900" dirty="0" smtClean="0"/>
          </a:p>
          <a:p>
            <a:endParaRPr lang="en-US" altLang="ko-KR" sz="900" dirty="0" smtClean="0"/>
          </a:p>
          <a:p>
            <a:endParaRPr lang="ko-KR" altLang="en-US" sz="900" dirty="0"/>
          </a:p>
        </p:txBody>
      </p:sp>
      <p:sp>
        <p:nvSpPr>
          <p:cNvPr id="72" name="모서리가 둥근 직사각형 71"/>
          <p:cNvSpPr/>
          <p:nvPr/>
        </p:nvSpPr>
        <p:spPr>
          <a:xfrm>
            <a:off x="5663600"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a:t>
            </a:r>
            <a:endParaRPr lang="ko-KR" altLang="en-US" sz="900" dirty="0">
              <a:solidFill>
                <a:schemeClr val="tx1">
                  <a:lumMod val="85000"/>
                  <a:lumOff val="15000"/>
                </a:schemeClr>
              </a:solidFill>
            </a:endParaRPr>
          </a:p>
        </p:txBody>
      </p:sp>
      <p:sp>
        <p:nvSpPr>
          <p:cNvPr id="3" name="TextBox 2"/>
          <p:cNvSpPr txBox="1"/>
          <p:nvPr/>
        </p:nvSpPr>
        <p:spPr>
          <a:xfrm>
            <a:off x="2108018" y="431558"/>
            <a:ext cx="4116854" cy="3000821"/>
          </a:xfrm>
          <a:prstGeom prst="rect">
            <a:avLst/>
          </a:prstGeom>
          <a:noFill/>
        </p:spPr>
        <p:txBody>
          <a:bodyPr wrap="square" rtlCol="0">
            <a:spAutoFit/>
          </a:bodyPr>
          <a:lstStyle/>
          <a:p>
            <a:r>
              <a:rPr lang="en-US" altLang="ko-KR" sz="900" dirty="0"/>
              <a:t>What is Lorem Ipsum?</a:t>
            </a:r>
          </a:p>
          <a:p>
            <a:r>
              <a:rPr lang="en-US" altLang="ko-KR" sz="900" b="1" dirty="0"/>
              <a:t>Lorem Ipsum</a:t>
            </a:r>
            <a:r>
              <a:rPr lang="en-US" altLang="ko-KR" sz="900" dirty="0"/>
              <a:t> is simply dummy text of the printing and typesetting industry. </a:t>
            </a:r>
            <a:endParaRPr lang="en-US" altLang="ko-KR" sz="900" dirty="0" smtClean="0"/>
          </a:p>
          <a:p>
            <a:r>
              <a:rPr lang="en-US" altLang="ko-KR" sz="900" dirty="0" smtClean="0"/>
              <a:t>Lorem </a:t>
            </a:r>
            <a:r>
              <a:rPr lang="en-US" altLang="ko-KR" sz="900" dirty="0"/>
              <a:t>Ipsum has been the industry's standard dummy text ever since the 1500s, </a:t>
            </a:r>
            <a:endParaRPr lang="en-US" altLang="ko-KR" sz="900" dirty="0" smtClean="0"/>
          </a:p>
          <a:p>
            <a:r>
              <a:rPr lang="en-US" altLang="ko-KR" sz="900" dirty="0" smtClean="0"/>
              <a:t>when </a:t>
            </a:r>
            <a:r>
              <a:rPr lang="en-US" altLang="ko-KR" sz="900" dirty="0"/>
              <a:t>an unknown printer took a galley of type and scrambled it to make a </a:t>
            </a:r>
            <a:endParaRPr lang="en-US" altLang="ko-KR" sz="900" dirty="0" smtClean="0"/>
          </a:p>
          <a:p>
            <a:r>
              <a:rPr lang="en-US" altLang="ko-KR" sz="900" dirty="0" smtClean="0"/>
              <a:t>type </a:t>
            </a:r>
            <a:r>
              <a:rPr lang="en-US" altLang="ko-KR" sz="900" dirty="0"/>
              <a:t>specimen book. It has survived not only five centuries, but also the leap </a:t>
            </a:r>
            <a:endParaRPr lang="en-US" altLang="ko-KR" sz="900" dirty="0" smtClean="0"/>
          </a:p>
          <a:p>
            <a:r>
              <a:rPr lang="en-US" altLang="ko-KR" sz="900" dirty="0" smtClean="0"/>
              <a:t>into </a:t>
            </a:r>
            <a:r>
              <a:rPr lang="en-US" altLang="ko-KR" sz="900" dirty="0"/>
              <a:t>electronic typesetting, remaining essentially unchanged. It </a:t>
            </a:r>
            <a:r>
              <a:rPr lang="en-US" altLang="ko-KR" sz="900" dirty="0" smtClean="0"/>
              <a:t>was</a:t>
            </a:r>
          </a:p>
          <a:p>
            <a:r>
              <a:rPr lang="en-US" altLang="ko-KR" sz="900" dirty="0" smtClean="0"/>
              <a:t> </a:t>
            </a:r>
            <a:r>
              <a:rPr lang="en-US" altLang="ko-KR" sz="900" dirty="0" err="1"/>
              <a:t>popularised</a:t>
            </a:r>
            <a:r>
              <a:rPr lang="en-US" altLang="ko-KR" sz="900" dirty="0"/>
              <a:t> in the 1960s with the release of </a:t>
            </a:r>
            <a:r>
              <a:rPr lang="en-US" altLang="ko-KR" sz="900" dirty="0" err="1"/>
              <a:t>Letraset</a:t>
            </a:r>
            <a:r>
              <a:rPr lang="en-US" altLang="ko-KR" sz="900" dirty="0"/>
              <a:t> sheets containing </a:t>
            </a:r>
            <a:endParaRPr lang="en-US" altLang="ko-KR" sz="900" dirty="0" smtClean="0"/>
          </a:p>
          <a:p>
            <a:r>
              <a:rPr lang="en-US" altLang="ko-KR" sz="900" dirty="0" smtClean="0"/>
              <a:t>Lorem </a:t>
            </a:r>
            <a:r>
              <a:rPr lang="en-US" altLang="ko-KR" sz="900" dirty="0"/>
              <a:t>Ipsum passages, and more recently with desktop publishing </a:t>
            </a:r>
            <a:r>
              <a:rPr lang="en-US" altLang="ko-KR" sz="900" dirty="0" smtClean="0"/>
              <a:t>software</a:t>
            </a:r>
          </a:p>
          <a:p>
            <a:r>
              <a:rPr lang="en-US" altLang="ko-KR" sz="900" dirty="0" smtClean="0"/>
              <a:t> </a:t>
            </a:r>
            <a:r>
              <a:rPr lang="en-US" altLang="ko-KR" sz="900" dirty="0"/>
              <a:t>like Aldus PageMaker including versions of Lorem Ipsum</a:t>
            </a:r>
            <a:r>
              <a:rPr lang="en-US" altLang="ko-KR" sz="900" dirty="0" smtClean="0"/>
              <a:t>.</a:t>
            </a:r>
          </a:p>
          <a:p>
            <a:endParaRPr lang="en-US" altLang="ko-KR" sz="900" dirty="0"/>
          </a:p>
          <a:p>
            <a:r>
              <a:rPr lang="en-US" altLang="ko-KR" sz="900" dirty="0"/>
              <a:t>Why do we use it?</a:t>
            </a:r>
          </a:p>
          <a:p>
            <a:r>
              <a:rPr lang="en-US" altLang="ko-KR" sz="9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altLang="ko-KR" sz="900" dirty="0" err="1"/>
              <a:t>humour</a:t>
            </a:r>
            <a:r>
              <a:rPr lang="en-US" altLang="ko-KR" sz="900" dirty="0"/>
              <a:t> and the like).</a:t>
            </a:r>
          </a:p>
          <a:p>
            <a:endParaRPr lang="en-US" altLang="ko-KR" sz="900" dirty="0"/>
          </a:p>
          <a:p>
            <a:endParaRPr lang="ko-KR" altLang="en-US" sz="900" dirty="0"/>
          </a:p>
        </p:txBody>
      </p:sp>
      <p:sp>
        <p:nvSpPr>
          <p:cNvPr id="7" name="TextBox 6"/>
          <p:cNvSpPr txBox="1"/>
          <p:nvPr/>
        </p:nvSpPr>
        <p:spPr>
          <a:xfrm>
            <a:off x="7024255" y="108392"/>
            <a:ext cx="2052165" cy="1615827"/>
          </a:xfrm>
          <a:prstGeom prst="rect">
            <a:avLst/>
          </a:prstGeom>
          <a:noFill/>
        </p:spPr>
        <p:txBody>
          <a:bodyPr wrap="none" rtlCol="0">
            <a:spAutoFit/>
          </a:bodyPr>
          <a:lstStyle/>
          <a:p>
            <a:r>
              <a:rPr lang="en-US" altLang="ko-KR" sz="900" dirty="0" smtClean="0">
                <a:hlinkClick r:id="rId7"/>
              </a:rPr>
              <a:t>https://sir.kr/cm_free/1553981</a:t>
            </a:r>
            <a:endParaRPr lang="en-US" altLang="ko-KR" sz="900" dirty="0" smtClean="0"/>
          </a:p>
          <a:p>
            <a:endParaRPr lang="en-US" altLang="ko-KR" sz="900" dirty="0"/>
          </a:p>
          <a:p>
            <a:r>
              <a:rPr lang="en-US" altLang="ko-KR" sz="900" dirty="0" smtClean="0">
                <a:hlinkClick r:id="rId8"/>
              </a:rPr>
              <a:t>https://dev-bak.tistory.com/27</a:t>
            </a:r>
            <a:endParaRPr lang="en-US" altLang="ko-KR" sz="900" dirty="0" smtClean="0"/>
          </a:p>
          <a:p>
            <a:endParaRPr lang="en-US" altLang="ko-KR" sz="900" dirty="0"/>
          </a:p>
          <a:p>
            <a:endParaRPr lang="en-US" altLang="ko-KR" sz="900" dirty="0" smtClean="0"/>
          </a:p>
          <a:p>
            <a:endParaRPr lang="en-US" altLang="ko-KR" sz="900" dirty="0"/>
          </a:p>
          <a:p>
            <a:r>
              <a:rPr lang="en-US" altLang="ko-KR" sz="900" dirty="0" smtClean="0">
                <a:hlinkClick r:id="rId9"/>
              </a:rPr>
              <a:t>https://mine-it-record.tistory.com/277</a:t>
            </a:r>
            <a:endParaRPr lang="en-US" altLang="ko-KR" sz="900" dirty="0" smtClean="0"/>
          </a:p>
          <a:p>
            <a:endParaRPr lang="en-US" altLang="ko-KR" sz="900" dirty="0"/>
          </a:p>
          <a:p>
            <a:r>
              <a:rPr lang="en-US" altLang="ko-KR" sz="900" dirty="0" smtClean="0">
                <a:hlinkClick r:id="rId10"/>
              </a:rPr>
              <a:t>https://ckeditor.com/ckeditor-4/demo/</a:t>
            </a:r>
            <a:endParaRPr lang="en-US" altLang="ko-KR" sz="900" dirty="0" smtClean="0"/>
          </a:p>
          <a:p>
            <a:endParaRPr lang="en-US" altLang="ko-KR" sz="900" dirty="0"/>
          </a:p>
          <a:p>
            <a:endParaRPr lang="ko-KR" altLang="en-US" sz="900" dirty="0"/>
          </a:p>
        </p:txBody>
      </p:sp>
      <p:sp>
        <p:nvSpPr>
          <p:cNvPr id="26" name="모서리가 둥근 직사각형 25"/>
          <p:cNvSpPr/>
          <p:nvPr/>
        </p:nvSpPr>
        <p:spPr>
          <a:xfrm>
            <a:off x="1938152"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게시</a:t>
            </a:r>
            <a:endParaRPr lang="ko-KR" altLang="en-US" sz="900" dirty="0">
              <a:solidFill>
                <a:schemeClr val="tx1">
                  <a:lumMod val="85000"/>
                  <a:lumOff val="15000"/>
                </a:schemeClr>
              </a:solidFill>
            </a:endParaRPr>
          </a:p>
        </p:txBody>
      </p:sp>
      <p:sp>
        <p:nvSpPr>
          <p:cNvPr id="27" name="모서리가 둥근 직사각형 26"/>
          <p:cNvSpPr/>
          <p:nvPr/>
        </p:nvSpPr>
        <p:spPr>
          <a:xfrm>
            <a:off x="2934296" y="6308813"/>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노트</a:t>
            </a:r>
            <a:endParaRPr lang="ko-KR" altLang="en-US" sz="900" dirty="0">
              <a:solidFill>
                <a:schemeClr val="tx1">
                  <a:lumMod val="85000"/>
                  <a:lumOff val="15000"/>
                </a:schemeClr>
              </a:solidFill>
            </a:endParaRPr>
          </a:p>
        </p:txBody>
      </p:sp>
      <p:sp>
        <p:nvSpPr>
          <p:cNvPr id="5" name="직사각형 4"/>
          <p:cNvSpPr/>
          <p:nvPr/>
        </p:nvSpPr>
        <p:spPr>
          <a:xfrm>
            <a:off x="2715716" y="1724219"/>
            <a:ext cx="3109038" cy="31090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3141156" y="2768379"/>
            <a:ext cx="2258158" cy="91716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저장 완료</a:t>
            </a:r>
            <a:endParaRPr lang="ko-KR" altLang="en-US" sz="900" dirty="0">
              <a:solidFill>
                <a:schemeClr val="tx1">
                  <a:lumMod val="85000"/>
                  <a:lumOff val="15000"/>
                </a:schemeClr>
              </a:solidFill>
            </a:endParaRPr>
          </a:p>
        </p:txBody>
      </p:sp>
      <p:sp>
        <p:nvSpPr>
          <p:cNvPr id="19" name="모서리가 둥근 직사각형 18"/>
          <p:cNvSpPr/>
          <p:nvPr/>
        </p:nvSpPr>
        <p:spPr>
          <a:xfrm>
            <a:off x="4847097" y="4330705"/>
            <a:ext cx="777564" cy="29149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닫기</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201801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399012"/>
            <a:ext cx="9144000" cy="2585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66254" y="58189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회원가입 성공</a:t>
            </a:r>
            <a:endParaRPr lang="ko-KR" altLang="en-US" dirty="0">
              <a:solidFill>
                <a:schemeClr val="tx1">
                  <a:lumMod val="85000"/>
                  <a:lumOff val="15000"/>
                </a:schemeClr>
              </a:solidFill>
            </a:endParaRPr>
          </a:p>
        </p:txBody>
      </p:sp>
      <p:sp>
        <p:nvSpPr>
          <p:cNvPr id="11" name="직사각형 10"/>
          <p:cNvSpPr/>
          <p:nvPr/>
        </p:nvSpPr>
        <p:spPr>
          <a:xfrm>
            <a:off x="0" y="3848794"/>
            <a:ext cx="9144000" cy="2585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2" name="직사각형 11"/>
          <p:cNvSpPr/>
          <p:nvPr/>
        </p:nvSpPr>
        <p:spPr>
          <a:xfrm>
            <a:off x="6542116" y="4181301"/>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사용할 아이디</a:t>
            </a:r>
            <a:endParaRPr lang="ko-KR" altLang="en-US" dirty="0">
              <a:solidFill>
                <a:schemeClr val="tx1">
                  <a:lumMod val="85000"/>
                  <a:lumOff val="15000"/>
                </a:schemeClr>
              </a:solidFill>
            </a:endParaRPr>
          </a:p>
        </p:txBody>
      </p:sp>
      <p:sp>
        <p:nvSpPr>
          <p:cNvPr id="13" name="직사각형 12"/>
          <p:cNvSpPr/>
          <p:nvPr/>
        </p:nvSpPr>
        <p:spPr>
          <a:xfrm>
            <a:off x="6542116" y="4605249"/>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비밀번호 설정</a:t>
            </a:r>
            <a:endParaRPr lang="ko-KR" altLang="en-US" dirty="0">
              <a:solidFill>
                <a:schemeClr val="tx1">
                  <a:lumMod val="85000"/>
                  <a:lumOff val="15000"/>
                </a:schemeClr>
              </a:solidFill>
            </a:endParaRPr>
          </a:p>
        </p:txBody>
      </p:sp>
      <p:sp>
        <p:nvSpPr>
          <p:cNvPr id="14" name="직사각형 13"/>
          <p:cNvSpPr/>
          <p:nvPr/>
        </p:nvSpPr>
        <p:spPr>
          <a:xfrm>
            <a:off x="6542116" y="5029197"/>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연락처</a:t>
            </a:r>
            <a:endParaRPr lang="ko-KR" altLang="en-US" dirty="0">
              <a:solidFill>
                <a:schemeClr val="tx1">
                  <a:lumMod val="85000"/>
                  <a:lumOff val="15000"/>
                </a:schemeClr>
              </a:solidFill>
            </a:endParaRPr>
          </a:p>
        </p:txBody>
      </p:sp>
      <p:sp>
        <p:nvSpPr>
          <p:cNvPr id="15" name="직사각형 14"/>
          <p:cNvSpPr/>
          <p:nvPr/>
        </p:nvSpPr>
        <p:spPr>
          <a:xfrm>
            <a:off x="6542116" y="5453145"/>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주소</a:t>
            </a:r>
            <a:endParaRPr lang="ko-KR" altLang="en-US" dirty="0">
              <a:solidFill>
                <a:schemeClr val="tx1">
                  <a:lumMod val="85000"/>
                  <a:lumOff val="15000"/>
                </a:schemeClr>
              </a:solidFill>
            </a:endParaRPr>
          </a:p>
        </p:txBody>
      </p:sp>
      <p:sp>
        <p:nvSpPr>
          <p:cNvPr id="16" name="직사각형 15"/>
          <p:cNvSpPr/>
          <p:nvPr/>
        </p:nvSpPr>
        <p:spPr>
          <a:xfrm>
            <a:off x="6542116" y="5877093"/>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이메일</a:t>
            </a:r>
            <a:endParaRPr lang="ko-KR" altLang="en-US" dirty="0">
              <a:solidFill>
                <a:schemeClr val="tx1">
                  <a:lumMod val="85000"/>
                  <a:lumOff val="15000"/>
                </a:schemeClr>
              </a:solidFill>
            </a:endParaRPr>
          </a:p>
        </p:txBody>
      </p:sp>
      <p:sp>
        <p:nvSpPr>
          <p:cNvPr id="17" name="직사각형 16"/>
          <p:cNvSpPr/>
          <p:nvPr/>
        </p:nvSpPr>
        <p:spPr>
          <a:xfrm>
            <a:off x="166254" y="4031672"/>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회원가입 실패</a:t>
            </a:r>
            <a:endParaRPr lang="ko-KR" altLang="en-US" dirty="0">
              <a:solidFill>
                <a:schemeClr val="tx1">
                  <a:lumMod val="85000"/>
                  <a:lumOff val="15000"/>
                </a:schemeClr>
              </a:solidFill>
            </a:endParaRPr>
          </a:p>
        </p:txBody>
      </p:sp>
      <p:sp>
        <p:nvSpPr>
          <p:cNvPr id="18" name="직사각형 17"/>
          <p:cNvSpPr/>
          <p:nvPr/>
        </p:nvSpPr>
        <p:spPr>
          <a:xfrm>
            <a:off x="2867890" y="4181301"/>
            <a:ext cx="2743201" cy="299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이미 사용 중인 아이디</a:t>
            </a:r>
            <a:endParaRPr lang="ko-KR" altLang="en-US" dirty="0">
              <a:solidFill>
                <a:schemeClr val="tx1">
                  <a:lumMod val="85000"/>
                  <a:lumOff val="15000"/>
                </a:schemeClr>
              </a:solidFill>
            </a:endParaRPr>
          </a:p>
        </p:txBody>
      </p:sp>
      <p:sp>
        <p:nvSpPr>
          <p:cNvPr id="19" name="직사각형 18"/>
          <p:cNvSpPr/>
          <p:nvPr/>
        </p:nvSpPr>
        <p:spPr>
          <a:xfrm>
            <a:off x="2867890" y="4605249"/>
            <a:ext cx="2743201" cy="299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띄어쓰기가 없습니다</a:t>
            </a:r>
            <a:endParaRPr lang="ko-KR" altLang="en-US" dirty="0">
              <a:solidFill>
                <a:schemeClr val="tx1">
                  <a:lumMod val="85000"/>
                  <a:lumOff val="15000"/>
                </a:schemeClr>
              </a:solidFill>
            </a:endParaRPr>
          </a:p>
        </p:txBody>
      </p:sp>
      <p:sp>
        <p:nvSpPr>
          <p:cNvPr id="20" name="직사각형 19"/>
          <p:cNvSpPr/>
          <p:nvPr/>
        </p:nvSpPr>
        <p:spPr>
          <a:xfrm>
            <a:off x="2668385" y="5029197"/>
            <a:ext cx="3142212" cy="299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연락처는 </a:t>
            </a:r>
            <a:r>
              <a:rPr lang="ko-KR" altLang="en-US" dirty="0" err="1" smtClean="0">
                <a:solidFill>
                  <a:schemeClr val="tx1">
                    <a:lumMod val="85000"/>
                    <a:lumOff val="15000"/>
                  </a:schemeClr>
                </a:solidFill>
              </a:rPr>
              <a:t>필수입력입니다</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21" name="직사각형 20"/>
          <p:cNvSpPr/>
          <p:nvPr/>
        </p:nvSpPr>
        <p:spPr>
          <a:xfrm>
            <a:off x="2668385" y="5448988"/>
            <a:ext cx="3142212" cy="299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주소는 </a:t>
            </a:r>
            <a:r>
              <a:rPr lang="ko-KR" altLang="en-US" dirty="0" err="1" smtClean="0">
                <a:solidFill>
                  <a:schemeClr val="tx1">
                    <a:lumMod val="85000"/>
                    <a:lumOff val="15000"/>
                  </a:schemeClr>
                </a:solidFill>
              </a:rPr>
              <a:t>필수입력입니다</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22" name="직사각형 21"/>
          <p:cNvSpPr/>
          <p:nvPr/>
        </p:nvSpPr>
        <p:spPr>
          <a:xfrm>
            <a:off x="2128058" y="5877093"/>
            <a:ext cx="4222866" cy="299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아이디와 </a:t>
            </a:r>
            <a:r>
              <a:rPr lang="ko-KR" altLang="en-US" dirty="0" err="1" smtClean="0">
                <a:solidFill>
                  <a:schemeClr val="tx1">
                    <a:lumMod val="85000"/>
                    <a:lumOff val="15000"/>
                  </a:schemeClr>
                </a:solidFill>
              </a:rPr>
              <a:t>비밀복구를</a:t>
            </a:r>
            <a:r>
              <a:rPr lang="ko-KR" altLang="en-US" dirty="0" smtClean="0">
                <a:solidFill>
                  <a:schemeClr val="tx1">
                    <a:lumMod val="85000"/>
                    <a:lumOff val="15000"/>
                  </a:schemeClr>
                </a:solidFill>
              </a:rPr>
              <a:t> 위해 입력하세요</a:t>
            </a:r>
            <a:endParaRPr lang="ko-KR" altLang="en-US" dirty="0">
              <a:solidFill>
                <a:schemeClr val="tx1">
                  <a:lumMod val="85000"/>
                  <a:lumOff val="15000"/>
                </a:schemeClr>
              </a:solidFill>
            </a:endParaRPr>
          </a:p>
        </p:txBody>
      </p:sp>
      <p:sp>
        <p:nvSpPr>
          <p:cNvPr id="23" name="직사각형 22"/>
          <p:cNvSpPr/>
          <p:nvPr/>
        </p:nvSpPr>
        <p:spPr>
          <a:xfrm>
            <a:off x="3483033" y="1542012"/>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redirect</a:t>
            </a:r>
            <a:endParaRPr lang="ko-KR" altLang="en-US" dirty="0">
              <a:solidFill>
                <a:schemeClr val="tx1">
                  <a:lumMod val="85000"/>
                  <a:lumOff val="15000"/>
                </a:schemeClr>
              </a:solidFill>
            </a:endParaRPr>
          </a:p>
        </p:txBody>
      </p:sp>
      <p:sp>
        <p:nvSpPr>
          <p:cNvPr id="24" name="직사각형 23"/>
          <p:cNvSpPr/>
          <p:nvPr/>
        </p:nvSpPr>
        <p:spPr>
          <a:xfrm>
            <a:off x="191193" y="5448988"/>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lumMod val="85000"/>
                    <a:lumOff val="15000"/>
                  </a:schemeClr>
                </a:solidFill>
              </a:rPr>
              <a:t>성공시</a:t>
            </a:r>
            <a:r>
              <a:rPr lang="ko-KR" altLang="en-US" dirty="0" smtClean="0">
                <a:solidFill>
                  <a:schemeClr val="tx1">
                    <a:lumMod val="85000"/>
                    <a:lumOff val="15000"/>
                  </a:schemeClr>
                </a:solidFill>
              </a:rPr>
              <a:t> </a:t>
            </a:r>
            <a:r>
              <a:rPr lang="en-US" altLang="ko-KR" dirty="0" smtClean="0">
                <a:solidFill>
                  <a:schemeClr val="tx1">
                    <a:lumMod val="85000"/>
                    <a:lumOff val="15000"/>
                  </a:schemeClr>
                </a:solidFill>
              </a:rPr>
              <a:t>redirect</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214691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662544" y="0"/>
            <a:ext cx="5054139" cy="1317897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홈 화면</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1" name="직사각형 10"/>
          <p:cNvSpPr/>
          <p:nvPr/>
        </p:nvSpPr>
        <p:spPr>
          <a:xfrm>
            <a:off x="2123562" y="2477195"/>
            <a:ext cx="1787237" cy="299258"/>
          </a:xfrm>
          <a:prstGeom prst="rect">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작가 홈</a:t>
            </a:r>
            <a:endParaRPr lang="ko-KR" altLang="en-US" dirty="0">
              <a:solidFill>
                <a:schemeClr val="tx1">
                  <a:lumMod val="85000"/>
                  <a:lumOff val="15000"/>
                </a:schemeClr>
              </a:solidFill>
            </a:endParaRPr>
          </a:p>
        </p:txBody>
      </p:sp>
      <p:sp>
        <p:nvSpPr>
          <p:cNvPr id="12" name="직사각형 11"/>
          <p:cNvSpPr/>
          <p:nvPr/>
        </p:nvSpPr>
        <p:spPr>
          <a:xfrm>
            <a:off x="4420122" y="2477195"/>
            <a:ext cx="1787237" cy="299258"/>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독자 홈</a:t>
            </a:r>
            <a:endParaRPr lang="ko-KR" altLang="en-US" dirty="0">
              <a:solidFill>
                <a:schemeClr val="tx1">
                  <a:lumMod val="85000"/>
                  <a:lumOff val="15000"/>
                </a:schemeClr>
              </a:solidFill>
            </a:endParaRPr>
          </a:p>
        </p:txBody>
      </p:sp>
      <p:sp>
        <p:nvSpPr>
          <p:cNvPr id="13" name="직사각형 12"/>
          <p:cNvSpPr/>
          <p:nvPr/>
        </p:nvSpPr>
        <p:spPr>
          <a:xfrm>
            <a:off x="1662544" y="598516"/>
            <a:ext cx="5054139" cy="1645920"/>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4" name="직사각형 13"/>
          <p:cNvSpPr/>
          <p:nvPr/>
        </p:nvSpPr>
        <p:spPr>
          <a:xfrm>
            <a:off x="1662544" y="3009212"/>
            <a:ext cx="5054139" cy="227398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554913" y="1271847"/>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슬라이더</a:t>
            </a:r>
            <a:endParaRPr lang="ko-KR" altLang="en-US" dirty="0">
              <a:solidFill>
                <a:schemeClr val="tx1">
                  <a:lumMod val="85000"/>
                  <a:lumOff val="15000"/>
                </a:schemeClr>
              </a:solidFill>
            </a:endParaRPr>
          </a:p>
        </p:txBody>
      </p:sp>
      <p:sp>
        <p:nvSpPr>
          <p:cNvPr id="16" name="직사각형 15"/>
          <p:cNvSpPr/>
          <p:nvPr/>
        </p:nvSpPr>
        <p:spPr>
          <a:xfrm>
            <a:off x="1875402" y="149629"/>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로고</a:t>
            </a:r>
            <a:endParaRPr lang="ko-KR" altLang="en-US" dirty="0">
              <a:solidFill>
                <a:schemeClr val="tx1">
                  <a:lumMod val="85000"/>
                  <a:lumOff val="15000"/>
                </a:schemeClr>
              </a:solidFill>
            </a:endParaRPr>
          </a:p>
        </p:txBody>
      </p:sp>
      <p:sp>
        <p:nvSpPr>
          <p:cNvPr id="17" name="직사각형 16"/>
          <p:cNvSpPr/>
          <p:nvPr/>
        </p:nvSpPr>
        <p:spPr>
          <a:xfrm>
            <a:off x="4197928" y="149629"/>
            <a:ext cx="2336906"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로그인 </a:t>
            </a:r>
            <a:r>
              <a:rPr lang="en-US" altLang="ko-KR" dirty="0" smtClean="0">
                <a:solidFill>
                  <a:schemeClr val="tx1">
                    <a:lumMod val="85000"/>
                    <a:lumOff val="15000"/>
                  </a:schemeClr>
                </a:solidFill>
              </a:rPr>
              <a:t>| </a:t>
            </a:r>
            <a:r>
              <a:rPr lang="ko-KR" altLang="en-US" dirty="0" smtClean="0">
                <a:solidFill>
                  <a:schemeClr val="tx1">
                    <a:lumMod val="85000"/>
                    <a:lumOff val="15000"/>
                  </a:schemeClr>
                </a:solidFill>
              </a:rPr>
              <a:t>회원가입</a:t>
            </a:r>
            <a:endParaRPr lang="ko-KR" altLang="en-US" dirty="0">
              <a:solidFill>
                <a:schemeClr val="tx1">
                  <a:lumMod val="85000"/>
                  <a:lumOff val="15000"/>
                </a:schemeClr>
              </a:solidFill>
            </a:endParaRPr>
          </a:p>
        </p:txBody>
      </p:sp>
      <p:sp>
        <p:nvSpPr>
          <p:cNvPr id="18" name="직사각형 17"/>
          <p:cNvSpPr/>
          <p:nvPr/>
        </p:nvSpPr>
        <p:spPr>
          <a:xfrm>
            <a:off x="2123562" y="3241971"/>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인기 완결</a:t>
            </a:r>
            <a:endParaRPr lang="ko-KR" altLang="en-US" dirty="0">
              <a:solidFill>
                <a:schemeClr val="tx1">
                  <a:lumMod val="85000"/>
                  <a:lumOff val="15000"/>
                </a:schemeClr>
              </a:solidFill>
            </a:endParaRPr>
          </a:p>
        </p:txBody>
      </p:sp>
      <p:sp>
        <p:nvSpPr>
          <p:cNvPr id="19" name="직사각형 18"/>
          <p:cNvSpPr/>
          <p:nvPr/>
        </p:nvSpPr>
        <p:spPr>
          <a:xfrm>
            <a:off x="1662544" y="5283200"/>
            <a:ext cx="5054139" cy="227398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20" name="직사각형 19"/>
          <p:cNvSpPr/>
          <p:nvPr/>
        </p:nvSpPr>
        <p:spPr>
          <a:xfrm>
            <a:off x="2123562" y="5613427"/>
            <a:ext cx="2074366" cy="30840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인기 연재 중</a:t>
            </a:r>
            <a:endParaRPr lang="ko-KR" altLang="en-US" dirty="0">
              <a:solidFill>
                <a:schemeClr val="tx1">
                  <a:lumMod val="85000"/>
                  <a:lumOff val="15000"/>
                </a:schemeClr>
              </a:solidFill>
            </a:endParaRPr>
          </a:p>
        </p:txBody>
      </p:sp>
      <p:sp>
        <p:nvSpPr>
          <p:cNvPr id="22" name="직사각형 21"/>
          <p:cNvSpPr/>
          <p:nvPr/>
        </p:nvSpPr>
        <p:spPr>
          <a:xfrm>
            <a:off x="1662544" y="7557188"/>
            <a:ext cx="5054139" cy="227398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23" name="직사각형 22"/>
          <p:cNvSpPr/>
          <p:nvPr/>
        </p:nvSpPr>
        <p:spPr>
          <a:xfrm>
            <a:off x="2123562" y="7883235"/>
            <a:ext cx="3553338" cy="304553"/>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오늘의 작가 소개</a:t>
            </a: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랜덤 뽑기</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24" name="직사각형 23"/>
          <p:cNvSpPr/>
          <p:nvPr/>
        </p:nvSpPr>
        <p:spPr>
          <a:xfrm>
            <a:off x="1662544" y="9831176"/>
            <a:ext cx="5054139" cy="227398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25" name="직사각형 24"/>
          <p:cNvSpPr/>
          <p:nvPr/>
        </p:nvSpPr>
        <p:spPr>
          <a:xfrm>
            <a:off x="3010677" y="12501550"/>
            <a:ext cx="2296560" cy="31258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85000"/>
                    <a:lumOff val="15000"/>
                  </a:schemeClr>
                </a:solidFill>
              </a:rPr>
              <a:t>footer</a:t>
            </a:r>
            <a:endParaRPr lang="ko-KR" altLang="en-US" dirty="0">
              <a:solidFill>
                <a:schemeClr val="tx1">
                  <a:lumMod val="85000"/>
                  <a:lumOff val="15000"/>
                </a:schemeClr>
              </a:solidFill>
            </a:endParaRPr>
          </a:p>
        </p:txBody>
      </p:sp>
      <p:sp>
        <p:nvSpPr>
          <p:cNvPr id="26" name="직사각형 25"/>
          <p:cNvSpPr/>
          <p:nvPr/>
        </p:nvSpPr>
        <p:spPr>
          <a:xfrm>
            <a:off x="2123562" y="10179984"/>
            <a:ext cx="2296560" cy="31258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 둘러보기</a:t>
            </a:r>
            <a:endParaRPr lang="ko-KR" altLang="en-US" dirty="0">
              <a:solidFill>
                <a:schemeClr val="tx1">
                  <a:lumMod val="85000"/>
                  <a:lumOff val="15000"/>
                </a:schemeClr>
              </a:solidFill>
            </a:endParaRPr>
          </a:p>
        </p:txBody>
      </p:sp>
      <p:sp>
        <p:nvSpPr>
          <p:cNvPr id="28" name="직사각형 27"/>
          <p:cNvSpPr/>
          <p:nvPr/>
        </p:nvSpPr>
        <p:spPr>
          <a:xfrm>
            <a:off x="2123562" y="8803371"/>
            <a:ext cx="2296560" cy="31258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일러스트 지원</a:t>
            </a:r>
            <a:endParaRPr lang="ko-KR" altLang="en-US" dirty="0">
              <a:solidFill>
                <a:schemeClr val="tx1">
                  <a:lumMod val="85000"/>
                  <a:lumOff val="15000"/>
                </a:schemeClr>
              </a:solidFill>
            </a:endParaRPr>
          </a:p>
        </p:txBody>
      </p:sp>
      <p:sp>
        <p:nvSpPr>
          <p:cNvPr id="29" name="직사각형 28"/>
          <p:cNvSpPr/>
          <p:nvPr/>
        </p:nvSpPr>
        <p:spPr>
          <a:xfrm>
            <a:off x="2123562" y="8343303"/>
            <a:ext cx="2296560" cy="31258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작가 지망</a:t>
            </a:r>
            <a:endParaRPr lang="ko-KR" altLang="en-US" dirty="0">
              <a:solidFill>
                <a:schemeClr val="tx1">
                  <a:lumMod val="85000"/>
                  <a:lumOff val="15000"/>
                </a:schemeClr>
              </a:solidFill>
            </a:endParaRPr>
          </a:p>
        </p:txBody>
      </p:sp>
      <p:sp>
        <p:nvSpPr>
          <p:cNvPr id="3" name="직사각형 2"/>
          <p:cNvSpPr/>
          <p:nvPr/>
        </p:nvSpPr>
        <p:spPr>
          <a:xfrm>
            <a:off x="2123562" y="3790950"/>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3554913" y="3790950"/>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5081682" y="3790950"/>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2123562" y="6116369"/>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3554913" y="6116369"/>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5081682" y="6116369"/>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2255356" y="4306005"/>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
        <p:nvSpPr>
          <p:cNvPr id="36" name="직사각형 35"/>
          <p:cNvSpPr/>
          <p:nvPr/>
        </p:nvSpPr>
        <p:spPr>
          <a:xfrm>
            <a:off x="3676664" y="4306005"/>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
        <p:nvSpPr>
          <p:cNvPr id="37" name="직사각형 36"/>
          <p:cNvSpPr/>
          <p:nvPr/>
        </p:nvSpPr>
        <p:spPr>
          <a:xfrm>
            <a:off x="5195287" y="4306005"/>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
        <p:nvSpPr>
          <p:cNvPr id="38" name="직사각형 37"/>
          <p:cNvSpPr/>
          <p:nvPr/>
        </p:nvSpPr>
        <p:spPr>
          <a:xfrm>
            <a:off x="2255356" y="655306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
        <p:nvSpPr>
          <p:cNvPr id="39" name="직사각형 38"/>
          <p:cNvSpPr/>
          <p:nvPr/>
        </p:nvSpPr>
        <p:spPr>
          <a:xfrm>
            <a:off x="3668518" y="655306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
        <p:nvSpPr>
          <p:cNvPr id="40" name="직사각형 39"/>
          <p:cNvSpPr/>
          <p:nvPr/>
        </p:nvSpPr>
        <p:spPr>
          <a:xfrm>
            <a:off x="5183078" y="655306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348019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독자 홈</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2" name="직사각형 11"/>
          <p:cNvSpPr/>
          <p:nvPr/>
        </p:nvSpPr>
        <p:spPr>
          <a:xfrm>
            <a:off x="2823200" y="2227489"/>
            <a:ext cx="2732826"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책갈피 </a:t>
            </a:r>
            <a:r>
              <a:rPr lang="ko-KR" altLang="en-US" dirty="0" err="1" smtClean="0">
                <a:solidFill>
                  <a:schemeClr val="tx1">
                    <a:lumMod val="85000"/>
                    <a:lumOff val="15000"/>
                  </a:schemeClr>
                </a:solidFill>
              </a:rPr>
              <a:t>열거형</a:t>
            </a:r>
            <a:r>
              <a:rPr lang="ko-KR" altLang="en-US" dirty="0" smtClean="0">
                <a:solidFill>
                  <a:schemeClr val="tx1">
                    <a:lumMod val="85000"/>
                    <a:lumOff val="15000"/>
                  </a:schemeClr>
                </a:solidFill>
              </a:rPr>
              <a:t> 선택</a:t>
            </a:r>
            <a:endParaRPr lang="ko-KR" altLang="en-US" dirty="0">
              <a:solidFill>
                <a:schemeClr val="tx1">
                  <a:lumMod val="85000"/>
                  <a:lumOff val="15000"/>
                </a:schemeClr>
              </a:solidFill>
            </a:endParaRPr>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8" name="직사각형 17"/>
          <p:cNvSpPr/>
          <p:nvPr/>
        </p:nvSpPr>
        <p:spPr>
          <a:xfrm>
            <a:off x="4631750" y="637011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완결</a:t>
            </a:r>
            <a:endParaRPr lang="ko-KR" altLang="en-US" dirty="0">
              <a:solidFill>
                <a:schemeClr val="tx1">
                  <a:lumMod val="85000"/>
                  <a:lumOff val="15000"/>
                </a:schemeClr>
              </a:solidFill>
            </a:endParaRPr>
          </a:p>
        </p:txBody>
      </p:sp>
      <p:sp>
        <p:nvSpPr>
          <p:cNvPr id="30" name="직사각형 29"/>
          <p:cNvSpPr/>
          <p:nvPr/>
        </p:nvSpPr>
        <p:spPr>
          <a:xfrm>
            <a:off x="4631750" y="6075539"/>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연재 중</a:t>
            </a:r>
            <a:endParaRPr lang="ko-KR" altLang="en-US" dirty="0">
              <a:solidFill>
                <a:schemeClr val="tx1">
                  <a:lumMod val="85000"/>
                  <a:lumOff val="15000"/>
                </a:schemeClr>
              </a:solidFill>
            </a:endParaRPr>
          </a:p>
        </p:txBody>
      </p:sp>
      <p:sp>
        <p:nvSpPr>
          <p:cNvPr id="31" name="직사각형 30"/>
          <p:cNvSpPr/>
          <p:nvPr/>
        </p:nvSpPr>
        <p:spPr>
          <a:xfrm>
            <a:off x="1670858" y="605037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장르</a:t>
            </a:r>
            <a:endParaRPr lang="ko-KR" altLang="en-US" dirty="0">
              <a:solidFill>
                <a:schemeClr val="tx1">
                  <a:lumMod val="85000"/>
                  <a:lumOff val="15000"/>
                </a:schemeClr>
              </a:solidFill>
            </a:endParaRPr>
          </a:p>
        </p:txBody>
      </p:sp>
      <p:grpSp>
        <p:nvGrpSpPr>
          <p:cNvPr id="3" name="그룹 2"/>
          <p:cNvGrpSpPr/>
          <p:nvPr/>
        </p:nvGrpSpPr>
        <p:grpSpPr>
          <a:xfrm>
            <a:off x="1801961" y="130117"/>
            <a:ext cx="1021239" cy="1238250"/>
            <a:chOff x="1801961" y="130117"/>
            <a:chExt cx="1021239" cy="1238250"/>
          </a:xfrm>
        </p:grpSpPr>
        <p:sp>
          <p:nvSpPr>
            <p:cNvPr id="33" name="직사각형 32"/>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5" name="그룹 44"/>
          <p:cNvGrpSpPr/>
          <p:nvPr/>
        </p:nvGrpSpPr>
        <p:grpSpPr>
          <a:xfrm>
            <a:off x="2983173" y="130117"/>
            <a:ext cx="1021239" cy="1238250"/>
            <a:chOff x="1801961" y="130117"/>
            <a:chExt cx="1021239" cy="1238250"/>
          </a:xfrm>
        </p:grpSpPr>
        <p:sp>
          <p:nvSpPr>
            <p:cNvPr id="46" name="직사각형 45"/>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8" name="그룹 47"/>
          <p:cNvGrpSpPr/>
          <p:nvPr/>
        </p:nvGrpSpPr>
        <p:grpSpPr>
          <a:xfrm>
            <a:off x="4197927" y="130117"/>
            <a:ext cx="1021239" cy="1238250"/>
            <a:chOff x="1801961" y="130117"/>
            <a:chExt cx="1021239" cy="1238250"/>
          </a:xfrm>
        </p:grpSpPr>
        <p:sp>
          <p:nvSpPr>
            <p:cNvPr id="49" name="직사각형 48"/>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1" name="그룹 50"/>
          <p:cNvGrpSpPr/>
          <p:nvPr/>
        </p:nvGrpSpPr>
        <p:grpSpPr>
          <a:xfrm>
            <a:off x="1801961" y="1608364"/>
            <a:ext cx="1021239" cy="1238250"/>
            <a:chOff x="1801961" y="130117"/>
            <a:chExt cx="1021239" cy="1238250"/>
          </a:xfrm>
        </p:grpSpPr>
        <p:sp>
          <p:nvSpPr>
            <p:cNvPr id="52" name="직사각형 51"/>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7" name="그룹 56"/>
          <p:cNvGrpSpPr/>
          <p:nvPr/>
        </p:nvGrpSpPr>
        <p:grpSpPr>
          <a:xfrm>
            <a:off x="5356513" y="130117"/>
            <a:ext cx="1021239" cy="1238250"/>
            <a:chOff x="1801961" y="130117"/>
            <a:chExt cx="1021239" cy="1238250"/>
          </a:xfrm>
        </p:grpSpPr>
        <p:sp>
          <p:nvSpPr>
            <p:cNvPr id="58" name="직사각형 57"/>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60" name="그룹 59"/>
          <p:cNvGrpSpPr/>
          <p:nvPr/>
        </p:nvGrpSpPr>
        <p:grpSpPr>
          <a:xfrm>
            <a:off x="2980490" y="1611766"/>
            <a:ext cx="1021239" cy="1238250"/>
            <a:chOff x="1801961" y="130117"/>
            <a:chExt cx="1021239" cy="1238250"/>
          </a:xfrm>
        </p:grpSpPr>
        <p:sp>
          <p:nvSpPr>
            <p:cNvPr id="61" name="직사각형 60"/>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spTree>
    <p:extLst>
      <p:ext uri="{BB962C8B-B14F-4D97-AF65-F5344CB8AC3E}">
        <p14:creationId xmlns:p14="http://schemas.microsoft.com/office/powerpoint/2010/main" val="299069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552005"/>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 클릭 시</a:t>
            </a:r>
            <a:endParaRPr lang="en-US" altLang="ko-KR" dirty="0" smtClean="0">
              <a:solidFill>
                <a:schemeClr val="tx1">
                  <a:lumMod val="85000"/>
                  <a:lumOff val="15000"/>
                </a:schemeClr>
              </a:solidFill>
            </a:endParaRPr>
          </a:p>
          <a:p>
            <a:pPr algn="ctr"/>
            <a:r>
              <a:rPr lang="ko-KR" altLang="en-US" dirty="0" err="1" smtClean="0">
                <a:solidFill>
                  <a:schemeClr val="tx1">
                    <a:lumMod val="85000"/>
                    <a:lumOff val="15000"/>
                  </a:schemeClr>
                </a:solidFill>
              </a:rPr>
              <a:t>미결재시</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2" name="직사각형 11"/>
          <p:cNvSpPr/>
          <p:nvPr/>
        </p:nvSpPr>
        <p:spPr>
          <a:xfrm>
            <a:off x="2823200" y="2227489"/>
            <a:ext cx="2732826"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책갈피 </a:t>
            </a:r>
            <a:r>
              <a:rPr lang="ko-KR" altLang="en-US" dirty="0" err="1" smtClean="0">
                <a:solidFill>
                  <a:schemeClr val="tx1">
                    <a:lumMod val="85000"/>
                    <a:lumOff val="15000"/>
                  </a:schemeClr>
                </a:solidFill>
              </a:rPr>
              <a:t>열거형</a:t>
            </a:r>
            <a:r>
              <a:rPr lang="ko-KR" altLang="en-US" dirty="0" smtClean="0">
                <a:solidFill>
                  <a:schemeClr val="tx1">
                    <a:lumMod val="85000"/>
                    <a:lumOff val="15000"/>
                  </a:schemeClr>
                </a:solidFill>
              </a:rPr>
              <a:t> 선택</a:t>
            </a:r>
            <a:endParaRPr lang="ko-KR" altLang="en-US" dirty="0">
              <a:solidFill>
                <a:schemeClr val="tx1">
                  <a:lumMod val="85000"/>
                  <a:lumOff val="15000"/>
                </a:schemeClr>
              </a:solidFill>
            </a:endParaRPr>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8" name="직사각형 17"/>
          <p:cNvSpPr/>
          <p:nvPr/>
        </p:nvSpPr>
        <p:spPr>
          <a:xfrm>
            <a:off x="4631750" y="637011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완결</a:t>
            </a:r>
            <a:endParaRPr lang="ko-KR" altLang="en-US" dirty="0">
              <a:solidFill>
                <a:schemeClr val="tx1">
                  <a:lumMod val="85000"/>
                  <a:lumOff val="15000"/>
                </a:schemeClr>
              </a:solidFill>
            </a:endParaRPr>
          </a:p>
        </p:txBody>
      </p:sp>
      <p:sp>
        <p:nvSpPr>
          <p:cNvPr id="30" name="직사각형 29"/>
          <p:cNvSpPr/>
          <p:nvPr/>
        </p:nvSpPr>
        <p:spPr>
          <a:xfrm>
            <a:off x="4631750" y="6075539"/>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연재 중</a:t>
            </a:r>
            <a:endParaRPr lang="ko-KR" altLang="en-US" dirty="0">
              <a:solidFill>
                <a:schemeClr val="tx1">
                  <a:lumMod val="85000"/>
                  <a:lumOff val="15000"/>
                </a:schemeClr>
              </a:solidFill>
            </a:endParaRPr>
          </a:p>
        </p:txBody>
      </p:sp>
      <p:sp>
        <p:nvSpPr>
          <p:cNvPr id="31" name="직사각형 30"/>
          <p:cNvSpPr/>
          <p:nvPr/>
        </p:nvSpPr>
        <p:spPr>
          <a:xfrm>
            <a:off x="1670858" y="605037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장르</a:t>
            </a:r>
            <a:endParaRPr lang="ko-KR" altLang="en-US" dirty="0">
              <a:solidFill>
                <a:schemeClr val="tx1">
                  <a:lumMod val="85000"/>
                  <a:lumOff val="15000"/>
                </a:schemeClr>
              </a:solidFill>
            </a:endParaRPr>
          </a:p>
        </p:txBody>
      </p:sp>
      <p:grpSp>
        <p:nvGrpSpPr>
          <p:cNvPr id="3" name="그룹 2"/>
          <p:cNvGrpSpPr/>
          <p:nvPr/>
        </p:nvGrpSpPr>
        <p:grpSpPr>
          <a:xfrm>
            <a:off x="1801961" y="130117"/>
            <a:ext cx="1021239" cy="1238250"/>
            <a:chOff x="1801961" y="130117"/>
            <a:chExt cx="1021239" cy="1238250"/>
          </a:xfrm>
        </p:grpSpPr>
        <p:sp>
          <p:nvSpPr>
            <p:cNvPr id="33" name="직사각형 32"/>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5" name="그룹 44"/>
          <p:cNvGrpSpPr/>
          <p:nvPr/>
        </p:nvGrpSpPr>
        <p:grpSpPr>
          <a:xfrm>
            <a:off x="2983173" y="130117"/>
            <a:ext cx="1021239" cy="1238250"/>
            <a:chOff x="1801961" y="130117"/>
            <a:chExt cx="1021239" cy="1238250"/>
          </a:xfrm>
        </p:grpSpPr>
        <p:sp>
          <p:nvSpPr>
            <p:cNvPr id="46" name="직사각형 45"/>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8" name="그룹 47"/>
          <p:cNvGrpSpPr/>
          <p:nvPr/>
        </p:nvGrpSpPr>
        <p:grpSpPr>
          <a:xfrm>
            <a:off x="4197927" y="130117"/>
            <a:ext cx="1021239" cy="1238250"/>
            <a:chOff x="1801961" y="130117"/>
            <a:chExt cx="1021239" cy="1238250"/>
          </a:xfrm>
        </p:grpSpPr>
        <p:sp>
          <p:nvSpPr>
            <p:cNvPr id="49" name="직사각형 48"/>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1" name="그룹 50"/>
          <p:cNvGrpSpPr/>
          <p:nvPr/>
        </p:nvGrpSpPr>
        <p:grpSpPr>
          <a:xfrm>
            <a:off x="1801961" y="1608364"/>
            <a:ext cx="1021239" cy="1238250"/>
            <a:chOff x="1801961" y="130117"/>
            <a:chExt cx="1021239" cy="1238250"/>
          </a:xfrm>
        </p:grpSpPr>
        <p:sp>
          <p:nvSpPr>
            <p:cNvPr id="52" name="직사각형 51"/>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7" name="그룹 56"/>
          <p:cNvGrpSpPr/>
          <p:nvPr/>
        </p:nvGrpSpPr>
        <p:grpSpPr>
          <a:xfrm>
            <a:off x="5356513" y="130117"/>
            <a:ext cx="1021239" cy="1238250"/>
            <a:chOff x="1801961" y="130117"/>
            <a:chExt cx="1021239" cy="1238250"/>
          </a:xfrm>
        </p:grpSpPr>
        <p:sp>
          <p:nvSpPr>
            <p:cNvPr id="58" name="직사각형 57"/>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60" name="그룹 59"/>
          <p:cNvGrpSpPr/>
          <p:nvPr/>
        </p:nvGrpSpPr>
        <p:grpSpPr>
          <a:xfrm>
            <a:off x="2980490" y="1611766"/>
            <a:ext cx="1021239" cy="1238250"/>
            <a:chOff x="1801961" y="130117"/>
            <a:chExt cx="1021239" cy="1238250"/>
          </a:xfrm>
        </p:grpSpPr>
        <p:sp>
          <p:nvSpPr>
            <p:cNvPr id="61" name="직사각형 60"/>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sp>
        <p:nvSpPr>
          <p:cNvPr id="5" name="직사각형 4"/>
          <p:cNvSpPr/>
          <p:nvPr/>
        </p:nvSpPr>
        <p:spPr>
          <a:xfrm>
            <a:off x="2394857" y="2221900"/>
            <a:ext cx="3468914" cy="235022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2627086" y="2768378"/>
            <a:ext cx="2928940" cy="131589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열람 하시겠습니까</a:t>
            </a:r>
            <a:r>
              <a:rPr lang="en-US" altLang="ko-KR" sz="900" dirty="0" smtClean="0">
                <a:solidFill>
                  <a:schemeClr val="tx1">
                    <a:lumMod val="85000"/>
                    <a:lumOff val="15000"/>
                  </a:schemeClr>
                </a:solidFill>
              </a:rPr>
              <a:t>?</a:t>
            </a:r>
          </a:p>
          <a:p>
            <a:pPr algn="ctr"/>
            <a:r>
              <a:rPr lang="ko-KR" altLang="en-US" sz="900" dirty="0" smtClean="0">
                <a:solidFill>
                  <a:schemeClr val="tx1">
                    <a:lumMod val="85000"/>
                    <a:lumOff val="15000"/>
                  </a:schemeClr>
                </a:solidFill>
              </a:rPr>
              <a:t>한 권의 스토리에 </a:t>
            </a:r>
            <a:r>
              <a:rPr lang="en-US" altLang="ko-KR" sz="900" dirty="0" smtClean="0">
                <a:solidFill>
                  <a:schemeClr val="tx1">
                    <a:lumMod val="85000"/>
                    <a:lumOff val="15000"/>
                  </a:schemeClr>
                </a:solidFill>
              </a:rPr>
              <a:t>500</a:t>
            </a:r>
            <a:r>
              <a:rPr lang="ko-KR" altLang="en-US" sz="900" dirty="0" smtClean="0">
                <a:solidFill>
                  <a:schemeClr val="tx1">
                    <a:lumMod val="85000"/>
                    <a:lumOff val="15000"/>
                  </a:schemeClr>
                </a:solidFill>
              </a:rPr>
              <a:t>원의 </a:t>
            </a:r>
            <a:r>
              <a:rPr lang="ko-KR" altLang="en-US" sz="900" dirty="0" err="1" smtClean="0">
                <a:solidFill>
                  <a:schemeClr val="tx1">
                    <a:lumMod val="85000"/>
                    <a:lumOff val="15000"/>
                  </a:schemeClr>
                </a:solidFill>
              </a:rPr>
              <a:t>열람비가</a:t>
            </a:r>
            <a:r>
              <a:rPr lang="ko-KR" altLang="en-US" sz="900" dirty="0" smtClean="0">
                <a:solidFill>
                  <a:schemeClr val="tx1">
                    <a:lumMod val="85000"/>
                    <a:lumOff val="15000"/>
                  </a:schemeClr>
                </a:solidFill>
              </a:rPr>
              <a:t> 필요합니다</a:t>
            </a:r>
            <a:r>
              <a:rPr lang="en-US" altLang="ko-KR" sz="900" dirty="0" smtClean="0">
                <a:solidFill>
                  <a:schemeClr val="tx1">
                    <a:lumMod val="85000"/>
                    <a:lumOff val="15000"/>
                  </a:schemeClr>
                </a:solidFill>
              </a:rPr>
              <a:t>.</a:t>
            </a:r>
            <a:endParaRPr lang="ko-KR" altLang="en-US" sz="900" dirty="0">
              <a:solidFill>
                <a:schemeClr val="tx1">
                  <a:lumMod val="85000"/>
                  <a:lumOff val="15000"/>
                </a:schemeClr>
              </a:solidFill>
            </a:endParaRPr>
          </a:p>
        </p:txBody>
      </p:sp>
      <p:sp>
        <p:nvSpPr>
          <p:cNvPr id="32" name="모서리가 둥근 직사각형 31"/>
          <p:cNvSpPr/>
          <p:nvPr/>
        </p:nvSpPr>
        <p:spPr>
          <a:xfrm>
            <a:off x="3819967" y="3658897"/>
            <a:ext cx="509900" cy="214582"/>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결제</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20036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552005"/>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 클릭 시</a:t>
            </a:r>
            <a:endParaRPr lang="en-US" altLang="ko-KR" dirty="0" smtClean="0">
              <a:solidFill>
                <a:schemeClr val="tx1">
                  <a:lumMod val="85000"/>
                  <a:lumOff val="15000"/>
                </a:schemeClr>
              </a:solidFill>
            </a:endParaRPr>
          </a:p>
          <a:p>
            <a:pPr algn="ctr"/>
            <a:r>
              <a:rPr lang="ko-KR" altLang="en-US" dirty="0" err="1" smtClean="0">
                <a:solidFill>
                  <a:schemeClr val="tx1">
                    <a:lumMod val="85000"/>
                    <a:lumOff val="15000"/>
                  </a:schemeClr>
                </a:solidFill>
              </a:rPr>
              <a:t>결재직후</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2" name="직사각형 11"/>
          <p:cNvSpPr/>
          <p:nvPr/>
        </p:nvSpPr>
        <p:spPr>
          <a:xfrm>
            <a:off x="2823200" y="2227489"/>
            <a:ext cx="2732826"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책갈피 </a:t>
            </a:r>
            <a:r>
              <a:rPr lang="ko-KR" altLang="en-US" dirty="0" err="1" smtClean="0">
                <a:solidFill>
                  <a:schemeClr val="tx1">
                    <a:lumMod val="85000"/>
                    <a:lumOff val="15000"/>
                  </a:schemeClr>
                </a:solidFill>
              </a:rPr>
              <a:t>열거형</a:t>
            </a:r>
            <a:r>
              <a:rPr lang="ko-KR" altLang="en-US" dirty="0" smtClean="0">
                <a:solidFill>
                  <a:schemeClr val="tx1">
                    <a:lumMod val="85000"/>
                    <a:lumOff val="15000"/>
                  </a:schemeClr>
                </a:solidFill>
              </a:rPr>
              <a:t> 선택</a:t>
            </a:r>
            <a:endParaRPr lang="ko-KR" altLang="en-US" dirty="0">
              <a:solidFill>
                <a:schemeClr val="tx1">
                  <a:lumMod val="85000"/>
                  <a:lumOff val="15000"/>
                </a:schemeClr>
              </a:solidFill>
            </a:endParaRPr>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8" name="직사각형 17"/>
          <p:cNvSpPr/>
          <p:nvPr/>
        </p:nvSpPr>
        <p:spPr>
          <a:xfrm>
            <a:off x="4631750" y="637011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완결</a:t>
            </a:r>
            <a:endParaRPr lang="ko-KR" altLang="en-US" dirty="0">
              <a:solidFill>
                <a:schemeClr val="tx1">
                  <a:lumMod val="85000"/>
                  <a:lumOff val="15000"/>
                </a:schemeClr>
              </a:solidFill>
            </a:endParaRPr>
          </a:p>
        </p:txBody>
      </p:sp>
      <p:sp>
        <p:nvSpPr>
          <p:cNvPr id="30" name="직사각형 29"/>
          <p:cNvSpPr/>
          <p:nvPr/>
        </p:nvSpPr>
        <p:spPr>
          <a:xfrm>
            <a:off x="4631750" y="6075539"/>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연재 중</a:t>
            </a:r>
            <a:endParaRPr lang="ko-KR" altLang="en-US" dirty="0">
              <a:solidFill>
                <a:schemeClr val="tx1">
                  <a:lumMod val="85000"/>
                  <a:lumOff val="15000"/>
                </a:schemeClr>
              </a:solidFill>
            </a:endParaRPr>
          </a:p>
        </p:txBody>
      </p:sp>
      <p:sp>
        <p:nvSpPr>
          <p:cNvPr id="31" name="직사각형 30"/>
          <p:cNvSpPr/>
          <p:nvPr/>
        </p:nvSpPr>
        <p:spPr>
          <a:xfrm>
            <a:off x="1670858" y="605037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장르</a:t>
            </a:r>
            <a:endParaRPr lang="ko-KR" altLang="en-US" dirty="0">
              <a:solidFill>
                <a:schemeClr val="tx1">
                  <a:lumMod val="85000"/>
                  <a:lumOff val="15000"/>
                </a:schemeClr>
              </a:solidFill>
            </a:endParaRPr>
          </a:p>
        </p:txBody>
      </p:sp>
      <p:grpSp>
        <p:nvGrpSpPr>
          <p:cNvPr id="3" name="그룹 2"/>
          <p:cNvGrpSpPr/>
          <p:nvPr/>
        </p:nvGrpSpPr>
        <p:grpSpPr>
          <a:xfrm>
            <a:off x="1801961" y="130117"/>
            <a:ext cx="1021239" cy="1238250"/>
            <a:chOff x="1801961" y="130117"/>
            <a:chExt cx="1021239" cy="1238250"/>
          </a:xfrm>
        </p:grpSpPr>
        <p:sp>
          <p:nvSpPr>
            <p:cNvPr id="33" name="직사각형 32"/>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5" name="그룹 44"/>
          <p:cNvGrpSpPr/>
          <p:nvPr/>
        </p:nvGrpSpPr>
        <p:grpSpPr>
          <a:xfrm>
            <a:off x="2983173" y="130117"/>
            <a:ext cx="1021239" cy="1238250"/>
            <a:chOff x="1801961" y="130117"/>
            <a:chExt cx="1021239" cy="1238250"/>
          </a:xfrm>
        </p:grpSpPr>
        <p:sp>
          <p:nvSpPr>
            <p:cNvPr id="46" name="직사각형 45"/>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48" name="그룹 47"/>
          <p:cNvGrpSpPr/>
          <p:nvPr/>
        </p:nvGrpSpPr>
        <p:grpSpPr>
          <a:xfrm>
            <a:off x="4197927" y="130117"/>
            <a:ext cx="1021239" cy="1238250"/>
            <a:chOff x="1801961" y="130117"/>
            <a:chExt cx="1021239" cy="1238250"/>
          </a:xfrm>
        </p:grpSpPr>
        <p:sp>
          <p:nvSpPr>
            <p:cNvPr id="49" name="직사각형 48"/>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1" name="그룹 50"/>
          <p:cNvGrpSpPr/>
          <p:nvPr/>
        </p:nvGrpSpPr>
        <p:grpSpPr>
          <a:xfrm>
            <a:off x="1801961" y="1608364"/>
            <a:ext cx="1021239" cy="1238250"/>
            <a:chOff x="1801961" y="130117"/>
            <a:chExt cx="1021239" cy="1238250"/>
          </a:xfrm>
        </p:grpSpPr>
        <p:sp>
          <p:nvSpPr>
            <p:cNvPr id="52" name="직사각형 51"/>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57" name="그룹 56"/>
          <p:cNvGrpSpPr/>
          <p:nvPr/>
        </p:nvGrpSpPr>
        <p:grpSpPr>
          <a:xfrm>
            <a:off x="5356513" y="130117"/>
            <a:ext cx="1021239" cy="1238250"/>
            <a:chOff x="1801961" y="130117"/>
            <a:chExt cx="1021239" cy="1238250"/>
          </a:xfrm>
        </p:grpSpPr>
        <p:sp>
          <p:nvSpPr>
            <p:cNvPr id="58" name="직사각형 57"/>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grpSp>
        <p:nvGrpSpPr>
          <p:cNvPr id="60" name="그룹 59"/>
          <p:cNvGrpSpPr/>
          <p:nvPr/>
        </p:nvGrpSpPr>
        <p:grpSpPr>
          <a:xfrm>
            <a:off x="2980490" y="1611766"/>
            <a:ext cx="1021239" cy="1238250"/>
            <a:chOff x="1801961" y="130117"/>
            <a:chExt cx="1021239" cy="1238250"/>
          </a:xfrm>
        </p:grpSpPr>
        <p:sp>
          <p:nvSpPr>
            <p:cNvPr id="61" name="직사각형 60"/>
            <p:cNvSpPr/>
            <p:nvPr/>
          </p:nvSpPr>
          <p:spPr>
            <a:xfrm>
              <a:off x="1801961" y="130117"/>
              <a:ext cx="1021239" cy="12382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1967882" y="743654"/>
              <a:ext cx="794028" cy="4105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lumMod val="85000"/>
                      <a:lumOff val="15000"/>
                    </a:schemeClr>
                  </a:solidFill>
                </a:rPr>
                <a:t>디지털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en-US" altLang="ko-KR" sz="900" dirty="0" smtClean="0">
                <a:solidFill>
                  <a:schemeClr val="tx1">
                    <a:lumMod val="85000"/>
                    <a:lumOff val="15000"/>
                  </a:schemeClr>
                </a:solidFill>
              </a:endParaRPr>
            </a:p>
            <a:p>
              <a:pPr algn="ctr"/>
              <a:r>
                <a:rPr lang="ko-KR" altLang="en-US" sz="900" dirty="0" smtClean="0">
                  <a:solidFill>
                    <a:schemeClr val="tx1">
                      <a:lumMod val="85000"/>
                      <a:lumOff val="15000"/>
                    </a:schemeClr>
                  </a:solidFill>
                </a:rPr>
                <a:t>책 </a:t>
              </a:r>
              <a:r>
                <a:rPr lang="en-US" altLang="ko-KR" sz="900" dirty="0" smtClean="0">
                  <a:solidFill>
                    <a:schemeClr val="tx1">
                      <a:lumMod val="85000"/>
                      <a:lumOff val="15000"/>
                    </a:schemeClr>
                  </a:solidFill>
                </a:rPr>
                <a:t>: 00</a:t>
              </a:r>
              <a:r>
                <a:rPr lang="ko-KR" altLang="en-US" sz="900" dirty="0" smtClean="0">
                  <a:solidFill>
                    <a:schemeClr val="tx1">
                      <a:lumMod val="85000"/>
                      <a:lumOff val="15000"/>
                    </a:schemeClr>
                  </a:solidFill>
                </a:rPr>
                <a:t>원</a:t>
              </a:r>
              <a:endParaRPr lang="ko-KR" altLang="en-US" sz="900" dirty="0">
                <a:solidFill>
                  <a:schemeClr val="tx1">
                    <a:lumMod val="85000"/>
                    <a:lumOff val="15000"/>
                  </a:schemeClr>
                </a:solidFill>
              </a:endParaRPr>
            </a:p>
          </p:txBody>
        </p:sp>
      </p:grpSp>
      <p:sp>
        <p:nvSpPr>
          <p:cNvPr id="5" name="직사각형 4"/>
          <p:cNvSpPr/>
          <p:nvPr/>
        </p:nvSpPr>
        <p:spPr>
          <a:xfrm>
            <a:off x="2394857" y="2221900"/>
            <a:ext cx="3468914" cy="235022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2627086" y="2768378"/>
            <a:ext cx="2928940" cy="131589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lumMod val="85000"/>
                    <a:lumOff val="15000"/>
                  </a:schemeClr>
                </a:solidFill>
              </a:rPr>
              <a:t>PAYUP </a:t>
            </a:r>
            <a:r>
              <a:rPr lang="ko-KR" altLang="en-US" sz="900" dirty="0" smtClean="0">
                <a:solidFill>
                  <a:schemeClr val="tx1">
                    <a:lumMod val="85000"/>
                    <a:lumOff val="15000"/>
                  </a:schemeClr>
                </a:solidFill>
              </a:rPr>
              <a:t>화면</a:t>
            </a:r>
            <a:endParaRPr lang="ko-KR" altLang="en-US" sz="900" dirty="0">
              <a:solidFill>
                <a:schemeClr val="tx1">
                  <a:lumMod val="85000"/>
                  <a:lumOff val="15000"/>
                </a:schemeClr>
              </a:solidFill>
            </a:endParaRPr>
          </a:p>
        </p:txBody>
      </p:sp>
    </p:spTree>
    <p:extLst>
      <p:ext uri="{BB962C8B-B14F-4D97-AF65-F5344CB8AC3E}">
        <p14:creationId xmlns:p14="http://schemas.microsoft.com/office/powerpoint/2010/main" val="94702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7"/>
            <a:ext cx="1269399" cy="100875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  화면</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smtClean="0">
                <a:solidFill>
                  <a:schemeClr val="tx1">
                    <a:lumMod val="85000"/>
                    <a:lumOff val="15000"/>
                  </a:schemeClr>
                </a:solidFill>
              </a:rPr>
              <a:t>결재완료 후</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2" name="직사각형 11"/>
          <p:cNvSpPr/>
          <p:nvPr/>
        </p:nvSpPr>
        <p:spPr>
          <a:xfrm>
            <a:off x="2823200" y="2227489"/>
            <a:ext cx="2732826"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책갈피 </a:t>
            </a:r>
            <a:r>
              <a:rPr lang="ko-KR" altLang="en-US" dirty="0" err="1" smtClean="0">
                <a:solidFill>
                  <a:schemeClr val="tx1">
                    <a:lumMod val="85000"/>
                    <a:lumOff val="15000"/>
                  </a:schemeClr>
                </a:solidFill>
              </a:rPr>
              <a:t>열거형</a:t>
            </a:r>
            <a:r>
              <a:rPr lang="ko-KR" altLang="en-US" dirty="0" smtClean="0">
                <a:solidFill>
                  <a:schemeClr val="tx1">
                    <a:lumMod val="85000"/>
                    <a:lumOff val="15000"/>
                  </a:schemeClr>
                </a:solidFill>
              </a:rPr>
              <a:t> 선택</a:t>
            </a:r>
            <a:endParaRPr lang="ko-KR" altLang="en-US" dirty="0">
              <a:solidFill>
                <a:schemeClr val="tx1">
                  <a:lumMod val="85000"/>
                  <a:lumOff val="15000"/>
                </a:schemeClr>
              </a:solidFill>
            </a:endParaRPr>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455292" y="571035"/>
            <a:ext cx="1407329"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책 표지</a:t>
            </a:r>
            <a:endParaRPr lang="ko-KR" altLang="en-US" dirty="0">
              <a:solidFill>
                <a:schemeClr val="tx1">
                  <a:lumMod val="85000"/>
                  <a:lumOff val="15000"/>
                </a:schemeClr>
              </a:solidFill>
            </a:endParaRPr>
          </a:p>
        </p:txBody>
      </p:sp>
      <p:sp>
        <p:nvSpPr>
          <p:cNvPr id="18" name="직사각형 17"/>
          <p:cNvSpPr/>
          <p:nvPr/>
        </p:nvSpPr>
        <p:spPr>
          <a:xfrm>
            <a:off x="4631750" y="6370110"/>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완결</a:t>
            </a:r>
            <a:endParaRPr lang="ko-KR" altLang="en-US" dirty="0">
              <a:solidFill>
                <a:schemeClr val="tx1">
                  <a:lumMod val="85000"/>
                  <a:lumOff val="15000"/>
                </a:schemeClr>
              </a:solidFill>
            </a:endParaRPr>
          </a:p>
        </p:txBody>
      </p:sp>
      <p:sp>
        <p:nvSpPr>
          <p:cNvPr id="27" name="직사각형 26"/>
          <p:cNvSpPr/>
          <p:nvPr/>
        </p:nvSpPr>
        <p:spPr>
          <a:xfrm>
            <a:off x="2792543" y="3618619"/>
            <a:ext cx="2732826" cy="117448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줄거리</a:t>
            </a:r>
            <a:endParaRPr lang="ko-KR" altLang="en-US" dirty="0">
              <a:solidFill>
                <a:schemeClr val="tx1">
                  <a:lumMod val="85000"/>
                  <a:lumOff val="15000"/>
                </a:schemeClr>
              </a:solidFill>
            </a:endParaRPr>
          </a:p>
        </p:txBody>
      </p:sp>
      <p:sp>
        <p:nvSpPr>
          <p:cNvPr id="30" name="직사각형 29"/>
          <p:cNvSpPr/>
          <p:nvPr/>
        </p:nvSpPr>
        <p:spPr>
          <a:xfrm>
            <a:off x="4631750" y="6075539"/>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연재 중</a:t>
            </a:r>
            <a:endParaRPr lang="ko-KR" altLang="en-US" dirty="0">
              <a:solidFill>
                <a:schemeClr val="tx1">
                  <a:lumMod val="85000"/>
                  <a:lumOff val="15000"/>
                </a:schemeClr>
              </a:solidFill>
            </a:endParaRPr>
          </a:p>
        </p:txBody>
      </p:sp>
      <p:sp>
        <p:nvSpPr>
          <p:cNvPr id="31" name="직사각형 30"/>
          <p:cNvSpPr/>
          <p:nvPr/>
        </p:nvSpPr>
        <p:spPr>
          <a:xfrm>
            <a:off x="4631750" y="5770718"/>
            <a:ext cx="1787237"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장르</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219998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89438" y="228599"/>
            <a:ext cx="4625661" cy="648851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0" name="직사각형 9"/>
          <p:cNvSpPr/>
          <p:nvPr/>
        </p:nvSpPr>
        <p:spPr>
          <a:xfrm>
            <a:off x="102201"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쪽  화면</a:t>
            </a:r>
            <a:endParaRPr lang="ko-KR" altLang="en-US" dirty="0">
              <a:solidFill>
                <a:schemeClr val="tx1">
                  <a:lumMod val="85000"/>
                  <a:lumOff val="15000"/>
                </a:schemeClr>
              </a:solidFill>
            </a:endParaRPr>
          </a:p>
        </p:txBody>
      </p:sp>
      <p:sp>
        <p:nvSpPr>
          <p:cNvPr id="2" name="TextBox 1"/>
          <p:cNvSpPr txBox="1"/>
          <p:nvPr/>
        </p:nvSpPr>
        <p:spPr>
          <a:xfrm>
            <a:off x="66503" y="66499"/>
            <a:ext cx="1822935" cy="923330"/>
          </a:xfrm>
          <a:prstGeom prst="rect">
            <a:avLst/>
          </a:prstGeom>
          <a:noFill/>
        </p:spPr>
        <p:txBody>
          <a:bodyPr wrap="none" rtlCol="0">
            <a:spAutoFit/>
          </a:bodyPr>
          <a:lstStyle/>
          <a:p>
            <a:r>
              <a:rPr lang="en-US" altLang="ko-KR" sz="900" dirty="0" smtClean="0">
                <a:hlinkClick r:id="rId2"/>
              </a:rPr>
              <a:t>https://radishfiction.com/</a:t>
            </a:r>
            <a:endParaRPr lang="en-US" altLang="ko-KR" sz="900" dirty="0" smtClean="0"/>
          </a:p>
          <a:p>
            <a:r>
              <a:rPr lang="en-US" altLang="ko-KR" sz="900" dirty="0" smtClean="0">
                <a:hlinkClick r:id="rId3"/>
              </a:rPr>
              <a:t>https://www.webnovel.com/</a:t>
            </a:r>
            <a:endParaRPr lang="en-US" altLang="ko-KR" sz="900" dirty="0" smtClean="0"/>
          </a:p>
          <a:p>
            <a:r>
              <a:rPr lang="en-US" altLang="ko-KR" sz="900" dirty="0" smtClean="0">
                <a:hlinkClick r:id="rId4"/>
              </a:rPr>
              <a:t>https://www.royalroad.com/home</a:t>
            </a:r>
            <a:endParaRPr lang="en-US" altLang="ko-KR" sz="900" dirty="0" smtClean="0"/>
          </a:p>
          <a:p>
            <a:r>
              <a:rPr lang="en-US" altLang="ko-KR" sz="900" dirty="0" smtClean="0">
                <a:hlinkClick r:id="rId5"/>
              </a:rPr>
              <a:t>https://www.wattpad.com/</a:t>
            </a:r>
            <a:endParaRPr lang="en-US" altLang="ko-KR" sz="900" dirty="0" smtClean="0"/>
          </a:p>
          <a:p>
            <a:endParaRPr lang="en-US" altLang="ko-KR" sz="900" dirty="0" smtClean="0"/>
          </a:p>
          <a:p>
            <a:endParaRPr lang="ko-KR" altLang="en-US" sz="900" dirty="0"/>
          </a:p>
        </p:txBody>
      </p:sp>
      <p:sp>
        <p:nvSpPr>
          <p:cNvPr id="13" name="직사각형 12"/>
          <p:cNvSpPr/>
          <p:nvPr/>
        </p:nvSpPr>
        <p:spPr>
          <a:xfrm>
            <a:off x="1670858" y="6758"/>
            <a:ext cx="5054139" cy="6851242"/>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sp>
        <p:nvSpPr>
          <p:cNvPr id="15" name="직사각형 14"/>
          <p:cNvSpPr/>
          <p:nvPr/>
        </p:nvSpPr>
        <p:spPr>
          <a:xfrm>
            <a:off x="3231563" y="571035"/>
            <a:ext cx="1854788" cy="38598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텍스트 내용들</a:t>
            </a:r>
            <a:endParaRPr lang="ko-KR" altLang="en-US" dirty="0">
              <a:solidFill>
                <a:schemeClr val="tx1">
                  <a:lumMod val="85000"/>
                  <a:lumOff val="15000"/>
                </a:schemeClr>
              </a:solidFill>
            </a:endParaRPr>
          </a:p>
        </p:txBody>
      </p:sp>
      <p:sp>
        <p:nvSpPr>
          <p:cNvPr id="27" name="직사각형 26"/>
          <p:cNvSpPr/>
          <p:nvPr/>
        </p:nvSpPr>
        <p:spPr>
          <a:xfrm>
            <a:off x="4133851" y="2298372"/>
            <a:ext cx="2020168" cy="219742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삽화</a:t>
            </a:r>
            <a:endParaRPr lang="en-US" altLang="ko-KR" dirty="0" smtClean="0">
              <a:solidFill>
                <a:schemeClr val="tx1">
                  <a:lumMod val="85000"/>
                  <a:lumOff val="15000"/>
                </a:schemeClr>
              </a:solidFill>
            </a:endParaRPr>
          </a:p>
          <a:p>
            <a:pPr algn="ctr"/>
            <a:r>
              <a:rPr lang="ko-KR" altLang="en-US" dirty="0" smtClean="0">
                <a:solidFill>
                  <a:schemeClr val="tx1">
                    <a:lumMod val="85000"/>
                    <a:lumOff val="15000"/>
                  </a:schemeClr>
                </a:solidFill>
              </a:rPr>
              <a:t>있을 수 있음</a:t>
            </a:r>
            <a:endParaRPr lang="en-US" altLang="ko-KR" dirty="0" smtClean="0">
              <a:solidFill>
                <a:schemeClr val="tx1">
                  <a:lumMod val="85000"/>
                  <a:lumOff val="15000"/>
                </a:schemeClr>
              </a:solidFill>
            </a:endParaRPr>
          </a:p>
          <a:p>
            <a:pPr algn="ctr"/>
            <a:r>
              <a:rPr lang="en-US" altLang="ko-KR" dirty="0" smtClean="0">
                <a:solidFill>
                  <a:schemeClr val="tx1">
                    <a:lumMod val="85000"/>
                    <a:lumOff val="15000"/>
                  </a:schemeClr>
                </a:solidFill>
              </a:rPr>
              <a:t>(</a:t>
            </a:r>
            <a:r>
              <a:rPr lang="ko-KR" altLang="en-US" dirty="0" err="1" smtClean="0">
                <a:solidFill>
                  <a:schemeClr val="tx1">
                    <a:lumMod val="85000"/>
                    <a:lumOff val="15000"/>
                  </a:schemeClr>
                </a:solidFill>
              </a:rPr>
              <a:t>클릭확대</a:t>
            </a:r>
            <a:r>
              <a:rPr lang="ko-KR" altLang="en-US" dirty="0" smtClean="0">
                <a:solidFill>
                  <a:schemeClr val="tx1">
                    <a:lumMod val="85000"/>
                    <a:lumOff val="15000"/>
                  </a:schemeClr>
                </a:solidFill>
              </a:rPr>
              <a:t> 가능</a:t>
            </a:r>
            <a:r>
              <a:rPr lang="en-US" altLang="ko-KR" dirty="0" smtClean="0">
                <a:solidFill>
                  <a:schemeClr val="tx1">
                    <a:lumMod val="85000"/>
                    <a:lumOff val="15000"/>
                  </a:schemeClr>
                </a:solidFill>
              </a:rPr>
              <a:t>)</a:t>
            </a:r>
            <a:endParaRPr lang="ko-KR" altLang="en-US" dirty="0">
              <a:solidFill>
                <a:schemeClr val="tx1">
                  <a:lumMod val="85000"/>
                  <a:lumOff val="15000"/>
                </a:schemeClr>
              </a:solidFill>
            </a:endParaRPr>
          </a:p>
        </p:txBody>
      </p:sp>
      <p:sp>
        <p:nvSpPr>
          <p:cNvPr id="32" name="직사각형 31"/>
          <p:cNvSpPr/>
          <p:nvPr/>
        </p:nvSpPr>
        <p:spPr>
          <a:xfrm>
            <a:off x="4800600" y="6338667"/>
            <a:ext cx="1618387" cy="35440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아이콘 버튼</a:t>
            </a:r>
            <a:endParaRPr lang="ko-KR" altLang="en-US" dirty="0">
              <a:solidFill>
                <a:schemeClr val="tx1">
                  <a:lumMod val="85000"/>
                  <a:lumOff val="15000"/>
                </a:schemeClr>
              </a:solidFill>
            </a:endParaRPr>
          </a:p>
        </p:txBody>
      </p:sp>
      <p:sp>
        <p:nvSpPr>
          <p:cNvPr id="14" name="직사각형 13"/>
          <p:cNvSpPr/>
          <p:nvPr/>
        </p:nvSpPr>
        <p:spPr>
          <a:xfrm>
            <a:off x="6943577" y="1218738"/>
            <a:ext cx="1269399"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lumMod val="85000"/>
                    <a:lumOff val="15000"/>
                  </a:schemeClr>
                </a:solidFill>
              </a:rPr>
              <a:t>스크롤</a:t>
            </a:r>
            <a:endParaRPr lang="ko-KR" altLang="en-US" dirty="0">
              <a:solidFill>
                <a:schemeClr val="tx1">
                  <a:lumMod val="85000"/>
                  <a:lumOff val="15000"/>
                </a:schemeClr>
              </a:solidFill>
            </a:endParaRPr>
          </a:p>
        </p:txBody>
      </p:sp>
      <p:sp>
        <p:nvSpPr>
          <p:cNvPr id="16" name="직사각형 15"/>
          <p:cNvSpPr/>
          <p:nvPr/>
        </p:nvSpPr>
        <p:spPr>
          <a:xfrm>
            <a:off x="6943577" y="6417851"/>
            <a:ext cx="2200423" cy="29925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lumMod val="85000"/>
                    <a:lumOff val="15000"/>
                  </a:schemeClr>
                </a:solidFill>
              </a:rPr>
              <a:t>페이지 개념 없애자</a:t>
            </a:r>
            <a:endParaRPr lang="ko-KR" altLang="en-US" dirty="0">
              <a:solidFill>
                <a:schemeClr val="tx1">
                  <a:lumMod val="85000"/>
                  <a:lumOff val="15000"/>
                </a:schemeClr>
              </a:solidFill>
            </a:endParaRPr>
          </a:p>
        </p:txBody>
      </p:sp>
    </p:spTree>
    <p:extLst>
      <p:ext uri="{BB962C8B-B14F-4D97-AF65-F5344CB8AC3E}">
        <p14:creationId xmlns:p14="http://schemas.microsoft.com/office/powerpoint/2010/main" val="3775492904"/>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TotalTime>
  <Words>1308</Words>
  <Application>Microsoft Office PowerPoint</Application>
  <PresentationFormat>화면 슬라이드 쇼(4:3)</PresentationFormat>
  <Paragraphs>569</Paragraphs>
  <Slides>22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22</vt:i4>
      </vt:variant>
    </vt:vector>
  </HeadingPairs>
  <TitlesOfParts>
    <vt:vector size="27" baseType="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510-26</dc:creator>
  <cp:lastModifiedBy>510-26</cp:lastModifiedBy>
  <cp:revision>120</cp:revision>
  <dcterms:created xsi:type="dcterms:W3CDTF">2022-10-31T01:00:27Z</dcterms:created>
  <dcterms:modified xsi:type="dcterms:W3CDTF">2022-10-31T07:51:13Z</dcterms:modified>
</cp:coreProperties>
</file>